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89" r:id="rId2"/>
  </p:sldMasterIdLst>
  <p:notesMasterIdLst>
    <p:notesMasterId r:id="rId88"/>
  </p:notesMasterIdLst>
  <p:handoutMasterIdLst>
    <p:handoutMasterId r:id="rId89"/>
  </p:handoutMasterIdLst>
  <p:sldIdLst>
    <p:sldId id="359" r:id="rId3"/>
    <p:sldId id="356" r:id="rId4"/>
    <p:sldId id="257" r:id="rId5"/>
    <p:sldId id="258" r:id="rId6"/>
    <p:sldId id="332" r:id="rId7"/>
    <p:sldId id="264" r:id="rId8"/>
    <p:sldId id="289" r:id="rId9"/>
    <p:sldId id="329" r:id="rId10"/>
    <p:sldId id="354" r:id="rId11"/>
    <p:sldId id="355" r:id="rId12"/>
    <p:sldId id="259" r:id="rId13"/>
    <p:sldId id="344" r:id="rId14"/>
    <p:sldId id="345" r:id="rId15"/>
    <p:sldId id="346" r:id="rId16"/>
    <p:sldId id="260" r:id="rId17"/>
    <p:sldId id="347" r:id="rId18"/>
    <p:sldId id="348" r:id="rId19"/>
    <p:sldId id="350" r:id="rId20"/>
    <p:sldId id="349" r:id="rId21"/>
    <p:sldId id="357" r:id="rId22"/>
    <p:sldId id="285" r:id="rId23"/>
    <p:sldId id="286" r:id="rId24"/>
    <p:sldId id="333" r:id="rId25"/>
    <p:sldId id="335" r:id="rId26"/>
    <p:sldId id="336" r:id="rId27"/>
    <p:sldId id="288" r:id="rId28"/>
    <p:sldId id="265" r:id="rId29"/>
    <p:sldId id="351" r:id="rId30"/>
    <p:sldId id="269" r:id="rId31"/>
    <p:sldId id="270" r:id="rId32"/>
    <p:sldId id="271" r:id="rId33"/>
    <p:sldId id="272" r:id="rId34"/>
    <p:sldId id="331" r:id="rId35"/>
    <p:sldId id="273" r:id="rId36"/>
    <p:sldId id="274" r:id="rId37"/>
    <p:sldId id="275" r:id="rId38"/>
    <p:sldId id="352" r:id="rId39"/>
    <p:sldId id="276" r:id="rId40"/>
    <p:sldId id="277" r:id="rId41"/>
    <p:sldId id="353" r:id="rId42"/>
    <p:sldId id="278" r:id="rId43"/>
    <p:sldId id="279" r:id="rId44"/>
    <p:sldId id="280" r:id="rId45"/>
    <p:sldId id="337" r:id="rId46"/>
    <p:sldId id="338" r:id="rId47"/>
    <p:sldId id="290" r:id="rId48"/>
    <p:sldId id="291" r:id="rId49"/>
    <p:sldId id="292" r:id="rId50"/>
    <p:sldId id="293" r:id="rId51"/>
    <p:sldId id="294" r:id="rId52"/>
    <p:sldId id="295" r:id="rId53"/>
    <p:sldId id="296" r:id="rId54"/>
    <p:sldId id="297" r:id="rId55"/>
    <p:sldId id="298" r:id="rId56"/>
    <p:sldId id="299" r:id="rId57"/>
    <p:sldId id="300" r:id="rId58"/>
    <p:sldId id="301" r:id="rId59"/>
    <p:sldId id="302" r:id="rId60"/>
    <p:sldId id="303" r:id="rId61"/>
    <p:sldId id="304" r:id="rId62"/>
    <p:sldId id="305" r:id="rId63"/>
    <p:sldId id="306" r:id="rId64"/>
    <p:sldId id="307" r:id="rId65"/>
    <p:sldId id="313" r:id="rId66"/>
    <p:sldId id="309" r:id="rId67"/>
    <p:sldId id="310" r:id="rId68"/>
    <p:sldId id="311" r:id="rId69"/>
    <p:sldId id="312" r:id="rId70"/>
    <p:sldId id="308" r:id="rId71"/>
    <p:sldId id="314" r:id="rId72"/>
    <p:sldId id="315" r:id="rId73"/>
    <p:sldId id="316" r:id="rId74"/>
    <p:sldId id="317" r:id="rId75"/>
    <p:sldId id="318" r:id="rId76"/>
    <p:sldId id="319" r:id="rId77"/>
    <p:sldId id="320" r:id="rId78"/>
    <p:sldId id="321" r:id="rId79"/>
    <p:sldId id="322" r:id="rId80"/>
    <p:sldId id="323" r:id="rId81"/>
    <p:sldId id="324" r:id="rId82"/>
    <p:sldId id="339" r:id="rId83"/>
    <p:sldId id="340" r:id="rId84"/>
    <p:sldId id="341" r:id="rId85"/>
    <p:sldId id="342" r:id="rId86"/>
    <p:sldId id="343" r:id="rId87"/>
  </p:sldIdLst>
  <p:sldSz cx="12192000" cy="6858000"/>
  <p:notesSz cx="7315200" cy="9601200"/>
  <p:defaultTextStyle>
    <a:defPPr>
      <a:defRPr lang="en-US"/>
    </a:defPPr>
    <a:lvl1pPr algn="l" rtl="0" eaLnBrk="0" fontAlgn="base" hangingPunct="0">
      <a:spcBef>
        <a:spcPct val="0"/>
      </a:spcBef>
      <a:spcAft>
        <a:spcPct val="0"/>
      </a:spcAft>
      <a:defRPr kern="1200">
        <a:solidFill>
          <a:schemeClr val="tx1"/>
        </a:solidFill>
        <a:latin typeface="Garamond" panose="02020404030301010803" pitchFamily="18" charset="0"/>
        <a:ea typeface="+mn-ea"/>
        <a:cs typeface="+mn-cs"/>
      </a:defRPr>
    </a:lvl1pPr>
    <a:lvl2pPr marL="457200" algn="l" rtl="0" eaLnBrk="0" fontAlgn="base" hangingPunct="0">
      <a:spcBef>
        <a:spcPct val="0"/>
      </a:spcBef>
      <a:spcAft>
        <a:spcPct val="0"/>
      </a:spcAft>
      <a:defRPr kern="1200">
        <a:solidFill>
          <a:schemeClr val="tx1"/>
        </a:solidFill>
        <a:latin typeface="Garamond" panose="02020404030301010803" pitchFamily="18" charset="0"/>
        <a:ea typeface="+mn-ea"/>
        <a:cs typeface="+mn-cs"/>
      </a:defRPr>
    </a:lvl2pPr>
    <a:lvl3pPr marL="914400" algn="l" rtl="0" eaLnBrk="0" fontAlgn="base" hangingPunct="0">
      <a:spcBef>
        <a:spcPct val="0"/>
      </a:spcBef>
      <a:spcAft>
        <a:spcPct val="0"/>
      </a:spcAft>
      <a:defRPr kern="1200">
        <a:solidFill>
          <a:schemeClr val="tx1"/>
        </a:solidFill>
        <a:latin typeface="Garamond" panose="02020404030301010803" pitchFamily="18" charset="0"/>
        <a:ea typeface="+mn-ea"/>
        <a:cs typeface="+mn-cs"/>
      </a:defRPr>
    </a:lvl3pPr>
    <a:lvl4pPr marL="1371600" algn="l" rtl="0" eaLnBrk="0" fontAlgn="base" hangingPunct="0">
      <a:spcBef>
        <a:spcPct val="0"/>
      </a:spcBef>
      <a:spcAft>
        <a:spcPct val="0"/>
      </a:spcAft>
      <a:defRPr kern="1200">
        <a:solidFill>
          <a:schemeClr val="tx1"/>
        </a:solidFill>
        <a:latin typeface="Garamond" panose="02020404030301010803" pitchFamily="18" charset="0"/>
        <a:ea typeface="+mn-ea"/>
        <a:cs typeface="+mn-cs"/>
      </a:defRPr>
    </a:lvl4pPr>
    <a:lvl5pPr marL="1828800" algn="l" rtl="0" eaLnBrk="0" fontAlgn="base" hangingPunct="0">
      <a:spcBef>
        <a:spcPct val="0"/>
      </a:spcBef>
      <a:spcAft>
        <a:spcPct val="0"/>
      </a:spcAft>
      <a:defRPr kern="1200">
        <a:solidFill>
          <a:schemeClr val="tx1"/>
        </a:solidFill>
        <a:latin typeface="Garamond" panose="02020404030301010803" pitchFamily="18" charset="0"/>
        <a:ea typeface="+mn-ea"/>
        <a:cs typeface="+mn-cs"/>
      </a:defRPr>
    </a:lvl5pPr>
    <a:lvl6pPr marL="2286000" algn="l" defTabSz="914400" rtl="0" eaLnBrk="1" latinLnBrk="0" hangingPunct="1">
      <a:defRPr kern="1200">
        <a:solidFill>
          <a:schemeClr val="tx1"/>
        </a:solidFill>
        <a:latin typeface="Garamond" panose="02020404030301010803" pitchFamily="18" charset="0"/>
        <a:ea typeface="+mn-ea"/>
        <a:cs typeface="+mn-cs"/>
      </a:defRPr>
    </a:lvl6pPr>
    <a:lvl7pPr marL="2743200" algn="l" defTabSz="914400" rtl="0" eaLnBrk="1" latinLnBrk="0" hangingPunct="1">
      <a:defRPr kern="1200">
        <a:solidFill>
          <a:schemeClr val="tx1"/>
        </a:solidFill>
        <a:latin typeface="Garamond" panose="02020404030301010803" pitchFamily="18" charset="0"/>
        <a:ea typeface="+mn-ea"/>
        <a:cs typeface="+mn-cs"/>
      </a:defRPr>
    </a:lvl7pPr>
    <a:lvl8pPr marL="3200400" algn="l" defTabSz="914400" rtl="0" eaLnBrk="1" latinLnBrk="0" hangingPunct="1">
      <a:defRPr kern="1200">
        <a:solidFill>
          <a:schemeClr val="tx1"/>
        </a:solidFill>
        <a:latin typeface="Garamond" panose="02020404030301010803" pitchFamily="18" charset="0"/>
        <a:ea typeface="+mn-ea"/>
        <a:cs typeface="+mn-cs"/>
      </a:defRPr>
    </a:lvl8pPr>
    <a:lvl9pPr marL="3657600" algn="l" defTabSz="914400" rtl="0" eaLnBrk="1" latinLnBrk="0" hangingPunct="1">
      <a:defRPr kern="1200">
        <a:solidFill>
          <a:schemeClr val="tx1"/>
        </a:solidFill>
        <a:latin typeface="Garamond" panose="02020404030301010803"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F600"/>
    <a:srgbClr val="009900"/>
    <a:srgbClr val="FF0000"/>
    <a:srgbClr val="FFFF00"/>
    <a:srgbClr val="FFFF99"/>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088" autoAdjust="0"/>
  </p:normalViewPr>
  <p:slideViewPr>
    <p:cSldViewPr>
      <p:cViewPr varScale="1">
        <p:scale>
          <a:sx n="70" d="100"/>
          <a:sy n="70" d="100"/>
        </p:scale>
        <p:origin x="1066" y="62"/>
      </p:cViewPr>
      <p:guideLst>
        <p:guide orient="horz" pos="2160"/>
        <p:guide pos="3840"/>
      </p:guideLst>
    </p:cSldViewPr>
  </p:slideViewPr>
  <p:notesTextViewPr>
    <p:cViewPr>
      <p:scale>
        <a:sx n="100" d="100"/>
        <a:sy n="100" d="100"/>
      </p:scale>
      <p:origin x="0" y="0"/>
    </p:cViewPr>
  </p:notesTextViewPr>
  <p:sorterViewPr>
    <p:cViewPr>
      <p:scale>
        <a:sx n="66" d="100"/>
        <a:sy n="66" d="100"/>
      </p:scale>
      <p:origin x="0" y="331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handoutMaster" Target="handoutMasters/handoutMaster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presProps" Target="presProps.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theme" Target="theme/theme1.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7698" name="Rectangle 2">
            <a:extLst>
              <a:ext uri="{FF2B5EF4-FFF2-40B4-BE49-F238E27FC236}">
                <a16:creationId xmlns:a16="http://schemas.microsoft.com/office/drawing/2014/main" id="{E8AFFA22-4C19-4FBE-BDD5-FFB4D63250E6}"/>
              </a:ext>
            </a:extLst>
          </p:cNvPr>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eaLnBrk="1" hangingPunct="1">
              <a:defRPr sz="1300">
                <a:latin typeface="Arial" charset="0"/>
              </a:defRPr>
            </a:lvl1pPr>
          </a:lstStyle>
          <a:p>
            <a:pPr>
              <a:defRPr/>
            </a:pPr>
            <a:endParaRPr lang="en-US"/>
          </a:p>
        </p:txBody>
      </p:sp>
      <p:sp>
        <p:nvSpPr>
          <p:cNvPr id="157699" name="Rectangle 3">
            <a:extLst>
              <a:ext uri="{FF2B5EF4-FFF2-40B4-BE49-F238E27FC236}">
                <a16:creationId xmlns:a16="http://schemas.microsoft.com/office/drawing/2014/main" id="{47552F19-0A28-4BDF-833F-4E927173E0DE}"/>
              </a:ext>
            </a:extLst>
          </p:cNvPr>
          <p:cNvSpPr>
            <a:spLocks noGrp="1" noChangeArrowheads="1"/>
          </p:cNvSpPr>
          <p:nvPr>
            <p:ph type="dt" sz="quarter"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defRPr>
            </a:lvl1pPr>
          </a:lstStyle>
          <a:p>
            <a:pPr>
              <a:defRPr/>
            </a:pPr>
            <a:endParaRPr lang="en-US"/>
          </a:p>
        </p:txBody>
      </p:sp>
      <p:sp>
        <p:nvSpPr>
          <p:cNvPr id="157700" name="Rectangle 4">
            <a:extLst>
              <a:ext uri="{FF2B5EF4-FFF2-40B4-BE49-F238E27FC236}">
                <a16:creationId xmlns:a16="http://schemas.microsoft.com/office/drawing/2014/main" id="{A97FA36C-594F-4921-92B2-23193BD7911E}"/>
              </a:ext>
            </a:extLst>
          </p:cNvPr>
          <p:cNvSpPr>
            <a:spLocks noGrp="1" noChangeArrowheads="1"/>
          </p:cNvSpPr>
          <p:nvPr>
            <p:ph type="ftr" sz="quarter" idx="2"/>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eaLnBrk="1" hangingPunct="1">
              <a:defRPr sz="1300">
                <a:latin typeface="Arial" charset="0"/>
              </a:defRPr>
            </a:lvl1pPr>
          </a:lstStyle>
          <a:p>
            <a:pPr>
              <a:defRPr/>
            </a:pPr>
            <a:endParaRPr lang="en-US"/>
          </a:p>
        </p:txBody>
      </p:sp>
      <p:sp>
        <p:nvSpPr>
          <p:cNvPr id="157701" name="Rectangle 5">
            <a:extLst>
              <a:ext uri="{FF2B5EF4-FFF2-40B4-BE49-F238E27FC236}">
                <a16:creationId xmlns:a16="http://schemas.microsoft.com/office/drawing/2014/main" id="{6ECDDF42-ECCA-4725-9CB0-B1F1C45288FA}"/>
              </a:ext>
            </a:extLst>
          </p:cNvPr>
          <p:cNvSpPr>
            <a:spLocks noGrp="1" noChangeArrowheads="1"/>
          </p:cNvSpPr>
          <p:nvPr>
            <p:ph type="sldNum" sz="quarter" idx="3"/>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eaLnBrk="1" hangingPunct="1">
              <a:defRPr sz="1300">
                <a:latin typeface="Arial" panose="020B0604020202020204" pitchFamily="34" charset="0"/>
              </a:defRPr>
            </a:lvl1pPr>
          </a:lstStyle>
          <a:p>
            <a:fld id="{3137C628-62FF-459F-828A-BD76B052DC01}"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CE6AC6FA-B30A-4BE5-A551-24F1162F2144}"/>
              </a:ext>
            </a:extLst>
          </p:cNvPr>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eaLnBrk="1" hangingPunct="1">
              <a:defRPr sz="1300">
                <a:latin typeface="Arial" charset="0"/>
              </a:defRPr>
            </a:lvl1pPr>
          </a:lstStyle>
          <a:p>
            <a:pPr>
              <a:defRPr/>
            </a:pPr>
            <a:endParaRPr lang="en-US"/>
          </a:p>
        </p:txBody>
      </p:sp>
      <p:sp>
        <p:nvSpPr>
          <p:cNvPr id="60419" name="Rectangle 3">
            <a:extLst>
              <a:ext uri="{FF2B5EF4-FFF2-40B4-BE49-F238E27FC236}">
                <a16:creationId xmlns:a16="http://schemas.microsoft.com/office/drawing/2014/main" id="{D05743CC-0979-46F3-AF3C-E5CFFAB76FAA}"/>
              </a:ext>
            </a:extLst>
          </p:cNvPr>
          <p:cNvSpPr>
            <a:spLocks noGrp="1" noChangeArrowheads="1"/>
          </p:cNvSpPr>
          <p:nvPr>
            <p:ph type="dt"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defRPr>
            </a:lvl1pPr>
          </a:lstStyle>
          <a:p>
            <a:pPr>
              <a:defRPr/>
            </a:pPr>
            <a:endParaRPr lang="en-US"/>
          </a:p>
        </p:txBody>
      </p:sp>
      <p:sp>
        <p:nvSpPr>
          <p:cNvPr id="114692" name="Rectangle 4">
            <a:extLst>
              <a:ext uri="{FF2B5EF4-FFF2-40B4-BE49-F238E27FC236}">
                <a16:creationId xmlns:a16="http://schemas.microsoft.com/office/drawing/2014/main" id="{778E1C63-4B23-4AE0-9776-C60121734620}"/>
              </a:ext>
            </a:extLst>
          </p:cNvPr>
          <p:cNvSpPr>
            <a:spLocks noGrp="1" noRot="1" noChangeAspect="1" noChangeArrowheads="1" noTextEdit="1"/>
          </p:cNvSpPr>
          <p:nvPr>
            <p:ph type="sldImg" idx="2"/>
          </p:nvPr>
        </p:nvSpPr>
        <p:spPr bwMode="auto">
          <a:xfrm>
            <a:off x="457200" y="720725"/>
            <a:ext cx="6400800" cy="36004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0421" name="Rectangle 5">
            <a:extLst>
              <a:ext uri="{FF2B5EF4-FFF2-40B4-BE49-F238E27FC236}">
                <a16:creationId xmlns:a16="http://schemas.microsoft.com/office/drawing/2014/main" id="{BCDE572B-DD2F-45CF-A51C-49A1C70BB014}"/>
              </a:ext>
            </a:extLst>
          </p:cNvPr>
          <p:cNvSpPr>
            <a:spLocks noGrp="1" noChangeArrowheads="1"/>
          </p:cNvSpPr>
          <p:nvPr>
            <p:ph type="body" sz="quarter" idx="3"/>
          </p:nvPr>
        </p:nvSpPr>
        <p:spPr bwMode="auto">
          <a:xfrm>
            <a:off x="731838" y="4560888"/>
            <a:ext cx="5851525"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0422" name="Rectangle 6">
            <a:extLst>
              <a:ext uri="{FF2B5EF4-FFF2-40B4-BE49-F238E27FC236}">
                <a16:creationId xmlns:a16="http://schemas.microsoft.com/office/drawing/2014/main" id="{6346CB39-C79D-4159-946F-1BC2A3DA0AF8}"/>
              </a:ext>
            </a:extLst>
          </p:cNvPr>
          <p:cNvSpPr>
            <a:spLocks noGrp="1" noChangeArrowheads="1"/>
          </p:cNvSpPr>
          <p:nvPr>
            <p:ph type="ftr" sz="quarter" idx="4"/>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eaLnBrk="1" hangingPunct="1">
              <a:defRPr sz="1300">
                <a:latin typeface="Arial" charset="0"/>
              </a:defRPr>
            </a:lvl1pPr>
          </a:lstStyle>
          <a:p>
            <a:pPr>
              <a:defRPr/>
            </a:pPr>
            <a:endParaRPr lang="en-US"/>
          </a:p>
        </p:txBody>
      </p:sp>
      <p:sp>
        <p:nvSpPr>
          <p:cNvPr id="60423" name="Rectangle 7">
            <a:extLst>
              <a:ext uri="{FF2B5EF4-FFF2-40B4-BE49-F238E27FC236}">
                <a16:creationId xmlns:a16="http://schemas.microsoft.com/office/drawing/2014/main" id="{B0A650C0-BCE4-469F-BE30-38EC942A415D}"/>
              </a:ext>
            </a:extLst>
          </p:cNvPr>
          <p:cNvSpPr>
            <a:spLocks noGrp="1" noChangeArrowheads="1"/>
          </p:cNvSpPr>
          <p:nvPr>
            <p:ph type="sldNum" sz="quarter" idx="5"/>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eaLnBrk="1" hangingPunct="1">
              <a:defRPr sz="1300">
                <a:latin typeface="Arial" panose="020B0604020202020204" pitchFamily="34" charset="0"/>
              </a:defRPr>
            </a:lvl1pPr>
          </a:lstStyle>
          <a:p>
            <a:fld id="{31E36997-8697-4221-89B4-E028CB132A57}"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a:extLst>
              <a:ext uri="{FF2B5EF4-FFF2-40B4-BE49-F238E27FC236}">
                <a16:creationId xmlns:a16="http://schemas.microsoft.com/office/drawing/2014/main" id="{D641F5C8-9766-4112-95B7-AA9E105D27B7}"/>
              </a:ext>
            </a:extLst>
          </p:cNvPr>
          <p:cNvSpPr>
            <a:spLocks noGrp="1" noChangeArrowheads="1"/>
          </p:cNvSpPr>
          <p:nvPr>
            <p:ph type="sldNum" sz="quarter" idx="5"/>
          </p:nvPr>
        </p:nvSpPr>
        <p:spPr>
          <a:noFill/>
        </p:spPr>
        <p:txBody>
          <a:bodyPr/>
          <a:lstStyle>
            <a:lvl1pPr defTabSz="966788">
              <a:defRPr>
                <a:solidFill>
                  <a:schemeClr val="tx1"/>
                </a:solidFill>
                <a:latin typeface="Garamond" panose="02020404030301010803" pitchFamily="18" charset="0"/>
              </a:defRPr>
            </a:lvl1pPr>
            <a:lvl2pPr marL="742950" indent="-285750" defTabSz="966788">
              <a:defRPr>
                <a:solidFill>
                  <a:schemeClr val="tx1"/>
                </a:solidFill>
                <a:latin typeface="Garamond" panose="02020404030301010803" pitchFamily="18" charset="0"/>
              </a:defRPr>
            </a:lvl2pPr>
            <a:lvl3pPr marL="1143000" indent="-228600" defTabSz="966788">
              <a:defRPr>
                <a:solidFill>
                  <a:schemeClr val="tx1"/>
                </a:solidFill>
                <a:latin typeface="Garamond" panose="02020404030301010803" pitchFamily="18" charset="0"/>
              </a:defRPr>
            </a:lvl3pPr>
            <a:lvl4pPr marL="1600200" indent="-228600" defTabSz="966788">
              <a:defRPr>
                <a:solidFill>
                  <a:schemeClr val="tx1"/>
                </a:solidFill>
                <a:latin typeface="Garamond" panose="02020404030301010803" pitchFamily="18" charset="0"/>
              </a:defRPr>
            </a:lvl4pPr>
            <a:lvl5pPr marL="2057400" indent="-228600" defTabSz="966788">
              <a:defRPr>
                <a:solidFill>
                  <a:schemeClr val="tx1"/>
                </a:solidFill>
                <a:latin typeface="Garamond" panose="02020404030301010803" pitchFamily="18" charset="0"/>
              </a:defRPr>
            </a:lvl5pPr>
            <a:lvl6pPr marL="2514600" indent="-228600" defTabSz="966788" eaLnBrk="0" fontAlgn="base" hangingPunct="0">
              <a:spcBef>
                <a:spcPct val="0"/>
              </a:spcBef>
              <a:spcAft>
                <a:spcPct val="0"/>
              </a:spcAft>
              <a:defRPr>
                <a:solidFill>
                  <a:schemeClr val="tx1"/>
                </a:solidFill>
                <a:latin typeface="Garamond" panose="02020404030301010803" pitchFamily="18" charset="0"/>
              </a:defRPr>
            </a:lvl6pPr>
            <a:lvl7pPr marL="2971800" indent="-228600" defTabSz="966788" eaLnBrk="0" fontAlgn="base" hangingPunct="0">
              <a:spcBef>
                <a:spcPct val="0"/>
              </a:spcBef>
              <a:spcAft>
                <a:spcPct val="0"/>
              </a:spcAft>
              <a:defRPr>
                <a:solidFill>
                  <a:schemeClr val="tx1"/>
                </a:solidFill>
                <a:latin typeface="Garamond" panose="02020404030301010803" pitchFamily="18" charset="0"/>
              </a:defRPr>
            </a:lvl7pPr>
            <a:lvl8pPr marL="3429000" indent="-228600" defTabSz="966788" eaLnBrk="0" fontAlgn="base" hangingPunct="0">
              <a:spcBef>
                <a:spcPct val="0"/>
              </a:spcBef>
              <a:spcAft>
                <a:spcPct val="0"/>
              </a:spcAft>
              <a:defRPr>
                <a:solidFill>
                  <a:schemeClr val="tx1"/>
                </a:solidFill>
                <a:latin typeface="Garamond" panose="02020404030301010803" pitchFamily="18" charset="0"/>
              </a:defRPr>
            </a:lvl8pPr>
            <a:lvl9pPr marL="3886200" indent="-228600" defTabSz="966788" eaLnBrk="0" fontAlgn="base" hangingPunct="0">
              <a:spcBef>
                <a:spcPct val="0"/>
              </a:spcBef>
              <a:spcAft>
                <a:spcPct val="0"/>
              </a:spcAft>
              <a:defRPr>
                <a:solidFill>
                  <a:schemeClr val="tx1"/>
                </a:solidFill>
                <a:latin typeface="Garamond" panose="02020404030301010803" pitchFamily="18" charset="0"/>
              </a:defRPr>
            </a:lvl9pPr>
          </a:lstStyle>
          <a:p>
            <a:fld id="{D76044FA-45DE-4559-9632-FE37B280B773}" type="slidenum">
              <a:rPr lang="en-US" altLang="en-US">
                <a:latin typeface="Arial" panose="020B0604020202020204" pitchFamily="34" charset="0"/>
              </a:rPr>
              <a:pPr/>
              <a:t>2</a:t>
            </a:fld>
            <a:endParaRPr lang="en-US" altLang="en-US">
              <a:latin typeface="Arial" panose="020B0604020202020204" pitchFamily="34" charset="0"/>
            </a:endParaRPr>
          </a:p>
        </p:txBody>
      </p:sp>
      <p:sp>
        <p:nvSpPr>
          <p:cNvPr id="115715" name="Rectangle 2">
            <a:extLst>
              <a:ext uri="{FF2B5EF4-FFF2-40B4-BE49-F238E27FC236}">
                <a16:creationId xmlns:a16="http://schemas.microsoft.com/office/drawing/2014/main" id="{A6754C17-A3B7-40E0-A55D-0A3A03D856D7}"/>
              </a:ext>
            </a:extLst>
          </p:cNvPr>
          <p:cNvSpPr>
            <a:spLocks noGrp="1" noRot="1" noChangeAspect="1" noChangeArrowheads="1" noTextEdit="1"/>
          </p:cNvSpPr>
          <p:nvPr>
            <p:ph type="sldImg"/>
          </p:nvPr>
        </p:nvSpPr>
        <p:spPr>
          <a:ln/>
        </p:spPr>
      </p:sp>
      <p:sp>
        <p:nvSpPr>
          <p:cNvPr id="115716" name="Rectangle 3">
            <a:extLst>
              <a:ext uri="{FF2B5EF4-FFF2-40B4-BE49-F238E27FC236}">
                <a16:creationId xmlns:a16="http://schemas.microsoft.com/office/drawing/2014/main" id="{75531F02-E883-40AE-8979-3D2BDCBB9C3A}"/>
              </a:ext>
            </a:extLst>
          </p:cNvPr>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a:extLst>
              <a:ext uri="{FF2B5EF4-FFF2-40B4-BE49-F238E27FC236}">
                <a16:creationId xmlns:a16="http://schemas.microsoft.com/office/drawing/2014/main" id="{00582320-D431-482A-8018-23CC59726FDB}"/>
              </a:ext>
            </a:extLst>
          </p:cNvPr>
          <p:cNvSpPr>
            <a:spLocks noGrp="1" noChangeArrowheads="1"/>
          </p:cNvSpPr>
          <p:nvPr>
            <p:ph type="sldNum" sz="quarter" idx="5"/>
          </p:nvPr>
        </p:nvSpPr>
        <p:spPr>
          <a:noFill/>
        </p:spPr>
        <p:txBody>
          <a:bodyPr/>
          <a:lstStyle>
            <a:lvl1pPr defTabSz="966788">
              <a:defRPr>
                <a:solidFill>
                  <a:schemeClr val="tx1"/>
                </a:solidFill>
                <a:latin typeface="Garamond" panose="02020404030301010803" pitchFamily="18" charset="0"/>
              </a:defRPr>
            </a:lvl1pPr>
            <a:lvl2pPr marL="742950" indent="-285750" defTabSz="966788">
              <a:defRPr>
                <a:solidFill>
                  <a:schemeClr val="tx1"/>
                </a:solidFill>
                <a:latin typeface="Garamond" panose="02020404030301010803" pitchFamily="18" charset="0"/>
              </a:defRPr>
            </a:lvl2pPr>
            <a:lvl3pPr marL="1143000" indent="-228600" defTabSz="966788">
              <a:defRPr>
                <a:solidFill>
                  <a:schemeClr val="tx1"/>
                </a:solidFill>
                <a:latin typeface="Garamond" panose="02020404030301010803" pitchFamily="18" charset="0"/>
              </a:defRPr>
            </a:lvl3pPr>
            <a:lvl4pPr marL="1600200" indent="-228600" defTabSz="966788">
              <a:defRPr>
                <a:solidFill>
                  <a:schemeClr val="tx1"/>
                </a:solidFill>
                <a:latin typeface="Garamond" panose="02020404030301010803" pitchFamily="18" charset="0"/>
              </a:defRPr>
            </a:lvl4pPr>
            <a:lvl5pPr marL="2057400" indent="-228600" defTabSz="966788">
              <a:defRPr>
                <a:solidFill>
                  <a:schemeClr val="tx1"/>
                </a:solidFill>
                <a:latin typeface="Garamond" panose="02020404030301010803" pitchFamily="18" charset="0"/>
              </a:defRPr>
            </a:lvl5pPr>
            <a:lvl6pPr marL="2514600" indent="-228600" defTabSz="966788" eaLnBrk="0" fontAlgn="base" hangingPunct="0">
              <a:spcBef>
                <a:spcPct val="0"/>
              </a:spcBef>
              <a:spcAft>
                <a:spcPct val="0"/>
              </a:spcAft>
              <a:defRPr>
                <a:solidFill>
                  <a:schemeClr val="tx1"/>
                </a:solidFill>
                <a:latin typeface="Garamond" panose="02020404030301010803" pitchFamily="18" charset="0"/>
              </a:defRPr>
            </a:lvl6pPr>
            <a:lvl7pPr marL="2971800" indent="-228600" defTabSz="966788" eaLnBrk="0" fontAlgn="base" hangingPunct="0">
              <a:spcBef>
                <a:spcPct val="0"/>
              </a:spcBef>
              <a:spcAft>
                <a:spcPct val="0"/>
              </a:spcAft>
              <a:defRPr>
                <a:solidFill>
                  <a:schemeClr val="tx1"/>
                </a:solidFill>
                <a:latin typeface="Garamond" panose="02020404030301010803" pitchFamily="18" charset="0"/>
              </a:defRPr>
            </a:lvl7pPr>
            <a:lvl8pPr marL="3429000" indent="-228600" defTabSz="966788" eaLnBrk="0" fontAlgn="base" hangingPunct="0">
              <a:spcBef>
                <a:spcPct val="0"/>
              </a:spcBef>
              <a:spcAft>
                <a:spcPct val="0"/>
              </a:spcAft>
              <a:defRPr>
                <a:solidFill>
                  <a:schemeClr val="tx1"/>
                </a:solidFill>
                <a:latin typeface="Garamond" panose="02020404030301010803" pitchFamily="18" charset="0"/>
              </a:defRPr>
            </a:lvl8pPr>
            <a:lvl9pPr marL="3886200" indent="-228600" defTabSz="966788" eaLnBrk="0" fontAlgn="base" hangingPunct="0">
              <a:spcBef>
                <a:spcPct val="0"/>
              </a:spcBef>
              <a:spcAft>
                <a:spcPct val="0"/>
              </a:spcAft>
              <a:defRPr>
                <a:solidFill>
                  <a:schemeClr val="tx1"/>
                </a:solidFill>
                <a:latin typeface="Garamond" panose="02020404030301010803" pitchFamily="18" charset="0"/>
              </a:defRPr>
            </a:lvl9pPr>
          </a:lstStyle>
          <a:p>
            <a:fld id="{98417B05-3CA4-45C0-89F2-ACFED16BBA18}" type="slidenum">
              <a:rPr lang="en-US" altLang="en-US">
                <a:latin typeface="Arial" panose="020B0604020202020204" pitchFamily="34" charset="0"/>
              </a:rPr>
              <a:pPr/>
              <a:t>11</a:t>
            </a:fld>
            <a:endParaRPr lang="en-US" altLang="en-US">
              <a:latin typeface="Arial" panose="020B0604020202020204" pitchFamily="34" charset="0"/>
            </a:endParaRPr>
          </a:p>
        </p:txBody>
      </p:sp>
      <p:sp>
        <p:nvSpPr>
          <p:cNvPr id="124931" name="Rectangle 2">
            <a:extLst>
              <a:ext uri="{FF2B5EF4-FFF2-40B4-BE49-F238E27FC236}">
                <a16:creationId xmlns:a16="http://schemas.microsoft.com/office/drawing/2014/main" id="{5F146EF7-4F6E-466E-ADEF-C9908E3063E4}"/>
              </a:ext>
            </a:extLst>
          </p:cNvPr>
          <p:cNvSpPr>
            <a:spLocks noGrp="1" noRot="1" noChangeAspect="1" noChangeArrowheads="1" noTextEdit="1"/>
          </p:cNvSpPr>
          <p:nvPr>
            <p:ph type="sldImg"/>
          </p:nvPr>
        </p:nvSpPr>
        <p:spPr>
          <a:ln/>
        </p:spPr>
      </p:sp>
      <p:sp>
        <p:nvSpPr>
          <p:cNvPr id="124932" name="Rectangle 3">
            <a:extLst>
              <a:ext uri="{FF2B5EF4-FFF2-40B4-BE49-F238E27FC236}">
                <a16:creationId xmlns:a16="http://schemas.microsoft.com/office/drawing/2014/main" id="{7383C752-4AB4-4205-8FA5-BE0A2D6DFD76}"/>
              </a:ext>
            </a:extLst>
          </p:cNvPr>
          <p:cNvSpPr>
            <a:spLocks noGrp="1" noChangeArrowheads="1"/>
          </p:cNvSpPr>
          <p:nvPr>
            <p:ph type="body" idx="1"/>
          </p:nvPr>
        </p:nvSpPr>
        <p:spPr>
          <a:noFill/>
        </p:spPr>
        <p:txBody>
          <a:bodyPr/>
          <a:lstStyle/>
          <a:p>
            <a:pPr eaLnBrk="1" hangingPunct="1"/>
            <a:r>
              <a:rPr lang="en-US" altLang="en-US">
                <a:latin typeface="Arial" panose="020B0604020202020204" pitchFamily="34" charset="0"/>
              </a:rPr>
              <a:t>There are four basic types of cascading style sheets: external, internal, imported and inline.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a:extLst>
              <a:ext uri="{FF2B5EF4-FFF2-40B4-BE49-F238E27FC236}">
                <a16:creationId xmlns:a16="http://schemas.microsoft.com/office/drawing/2014/main" id="{3C63C646-372C-4378-8657-2F13E0686256}"/>
              </a:ext>
            </a:extLst>
          </p:cNvPr>
          <p:cNvSpPr>
            <a:spLocks noGrp="1" noChangeArrowheads="1"/>
          </p:cNvSpPr>
          <p:nvPr>
            <p:ph type="sldNum" sz="quarter" idx="5"/>
          </p:nvPr>
        </p:nvSpPr>
        <p:spPr>
          <a:noFill/>
        </p:spPr>
        <p:txBody>
          <a:bodyPr/>
          <a:lstStyle>
            <a:lvl1pPr defTabSz="966788">
              <a:defRPr>
                <a:solidFill>
                  <a:schemeClr val="tx1"/>
                </a:solidFill>
                <a:latin typeface="Garamond" panose="02020404030301010803" pitchFamily="18" charset="0"/>
              </a:defRPr>
            </a:lvl1pPr>
            <a:lvl2pPr marL="742950" indent="-285750" defTabSz="966788">
              <a:defRPr>
                <a:solidFill>
                  <a:schemeClr val="tx1"/>
                </a:solidFill>
                <a:latin typeface="Garamond" panose="02020404030301010803" pitchFamily="18" charset="0"/>
              </a:defRPr>
            </a:lvl2pPr>
            <a:lvl3pPr marL="1143000" indent="-228600" defTabSz="966788">
              <a:defRPr>
                <a:solidFill>
                  <a:schemeClr val="tx1"/>
                </a:solidFill>
                <a:latin typeface="Garamond" panose="02020404030301010803" pitchFamily="18" charset="0"/>
              </a:defRPr>
            </a:lvl3pPr>
            <a:lvl4pPr marL="1600200" indent="-228600" defTabSz="966788">
              <a:defRPr>
                <a:solidFill>
                  <a:schemeClr val="tx1"/>
                </a:solidFill>
                <a:latin typeface="Garamond" panose="02020404030301010803" pitchFamily="18" charset="0"/>
              </a:defRPr>
            </a:lvl4pPr>
            <a:lvl5pPr marL="2057400" indent="-228600" defTabSz="966788">
              <a:defRPr>
                <a:solidFill>
                  <a:schemeClr val="tx1"/>
                </a:solidFill>
                <a:latin typeface="Garamond" panose="02020404030301010803" pitchFamily="18" charset="0"/>
              </a:defRPr>
            </a:lvl5pPr>
            <a:lvl6pPr marL="2514600" indent="-228600" defTabSz="966788" eaLnBrk="0" fontAlgn="base" hangingPunct="0">
              <a:spcBef>
                <a:spcPct val="0"/>
              </a:spcBef>
              <a:spcAft>
                <a:spcPct val="0"/>
              </a:spcAft>
              <a:defRPr>
                <a:solidFill>
                  <a:schemeClr val="tx1"/>
                </a:solidFill>
                <a:latin typeface="Garamond" panose="02020404030301010803" pitchFamily="18" charset="0"/>
              </a:defRPr>
            </a:lvl6pPr>
            <a:lvl7pPr marL="2971800" indent="-228600" defTabSz="966788" eaLnBrk="0" fontAlgn="base" hangingPunct="0">
              <a:spcBef>
                <a:spcPct val="0"/>
              </a:spcBef>
              <a:spcAft>
                <a:spcPct val="0"/>
              </a:spcAft>
              <a:defRPr>
                <a:solidFill>
                  <a:schemeClr val="tx1"/>
                </a:solidFill>
                <a:latin typeface="Garamond" panose="02020404030301010803" pitchFamily="18" charset="0"/>
              </a:defRPr>
            </a:lvl7pPr>
            <a:lvl8pPr marL="3429000" indent="-228600" defTabSz="966788" eaLnBrk="0" fontAlgn="base" hangingPunct="0">
              <a:spcBef>
                <a:spcPct val="0"/>
              </a:spcBef>
              <a:spcAft>
                <a:spcPct val="0"/>
              </a:spcAft>
              <a:defRPr>
                <a:solidFill>
                  <a:schemeClr val="tx1"/>
                </a:solidFill>
                <a:latin typeface="Garamond" panose="02020404030301010803" pitchFamily="18" charset="0"/>
              </a:defRPr>
            </a:lvl8pPr>
            <a:lvl9pPr marL="3886200" indent="-228600" defTabSz="966788" eaLnBrk="0" fontAlgn="base" hangingPunct="0">
              <a:spcBef>
                <a:spcPct val="0"/>
              </a:spcBef>
              <a:spcAft>
                <a:spcPct val="0"/>
              </a:spcAft>
              <a:defRPr>
                <a:solidFill>
                  <a:schemeClr val="tx1"/>
                </a:solidFill>
                <a:latin typeface="Garamond" panose="02020404030301010803" pitchFamily="18" charset="0"/>
              </a:defRPr>
            </a:lvl9pPr>
          </a:lstStyle>
          <a:p>
            <a:fld id="{7AB2A04F-A89E-4523-B129-6F8E32A78E13}" type="slidenum">
              <a:rPr lang="en-US" altLang="en-US">
                <a:latin typeface="Arial" panose="020B0604020202020204" pitchFamily="34" charset="0"/>
              </a:rPr>
              <a:pPr/>
              <a:t>15</a:t>
            </a:fld>
            <a:endParaRPr lang="en-US" altLang="en-US">
              <a:latin typeface="Arial" panose="020B0604020202020204" pitchFamily="34" charset="0"/>
            </a:endParaRPr>
          </a:p>
        </p:txBody>
      </p:sp>
      <p:sp>
        <p:nvSpPr>
          <p:cNvPr id="125955" name="Rectangle 2">
            <a:extLst>
              <a:ext uri="{FF2B5EF4-FFF2-40B4-BE49-F238E27FC236}">
                <a16:creationId xmlns:a16="http://schemas.microsoft.com/office/drawing/2014/main" id="{CCB52FC7-8A94-4689-89C9-2E2663AE54B2}"/>
              </a:ext>
            </a:extLst>
          </p:cNvPr>
          <p:cNvSpPr>
            <a:spLocks noGrp="1" noRot="1" noChangeAspect="1" noChangeArrowheads="1" noTextEdit="1"/>
          </p:cNvSpPr>
          <p:nvPr>
            <p:ph type="sldImg"/>
          </p:nvPr>
        </p:nvSpPr>
        <p:spPr>
          <a:ln/>
        </p:spPr>
      </p:sp>
      <p:sp>
        <p:nvSpPr>
          <p:cNvPr id="125956" name="Rectangle 3">
            <a:extLst>
              <a:ext uri="{FF2B5EF4-FFF2-40B4-BE49-F238E27FC236}">
                <a16:creationId xmlns:a16="http://schemas.microsoft.com/office/drawing/2014/main" id="{626FFDB8-53BD-42D1-BCB1-BB341A93CC7E}"/>
              </a:ext>
            </a:extLst>
          </p:cNvPr>
          <p:cNvSpPr>
            <a:spLocks noGrp="1" noChangeArrowheads="1"/>
          </p:cNvSpPr>
          <p:nvPr>
            <p:ph type="body" idx="1"/>
          </p:nvPr>
        </p:nvSpPr>
        <p:spPr>
          <a:noFill/>
        </p:spPr>
        <p:txBody>
          <a:bodyPr/>
          <a:lstStyle/>
          <a:p>
            <a:pPr eaLnBrk="1" hangingPunct="1"/>
            <a:r>
              <a:rPr lang="en-US" altLang="en-US">
                <a:latin typeface="Arial" panose="020B0604020202020204" pitchFamily="34" charset="0"/>
              </a:rPr>
              <a:t>The external CSS can be designed to format a page or pages using the LINK tag. The tag is placed in the HEAD element of the page, and is formatted as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a:extLst>
              <a:ext uri="{FF2B5EF4-FFF2-40B4-BE49-F238E27FC236}">
                <a16:creationId xmlns:a16="http://schemas.microsoft.com/office/drawing/2014/main" id="{BC912F40-91E8-46D0-9A64-EF01950A68B7}"/>
              </a:ext>
            </a:extLst>
          </p:cNvPr>
          <p:cNvSpPr>
            <a:spLocks noGrp="1" noChangeArrowheads="1"/>
          </p:cNvSpPr>
          <p:nvPr>
            <p:ph type="sldNum" sz="quarter" idx="5"/>
          </p:nvPr>
        </p:nvSpPr>
        <p:spPr>
          <a:noFill/>
        </p:spPr>
        <p:txBody>
          <a:bodyPr/>
          <a:lstStyle>
            <a:lvl1pPr defTabSz="966788">
              <a:defRPr>
                <a:solidFill>
                  <a:schemeClr val="tx1"/>
                </a:solidFill>
                <a:latin typeface="Garamond" panose="02020404030301010803" pitchFamily="18" charset="0"/>
              </a:defRPr>
            </a:lvl1pPr>
            <a:lvl2pPr marL="742950" indent="-285750" defTabSz="966788">
              <a:defRPr>
                <a:solidFill>
                  <a:schemeClr val="tx1"/>
                </a:solidFill>
                <a:latin typeface="Garamond" panose="02020404030301010803" pitchFamily="18" charset="0"/>
              </a:defRPr>
            </a:lvl2pPr>
            <a:lvl3pPr marL="1143000" indent="-228600" defTabSz="966788">
              <a:defRPr>
                <a:solidFill>
                  <a:schemeClr val="tx1"/>
                </a:solidFill>
                <a:latin typeface="Garamond" panose="02020404030301010803" pitchFamily="18" charset="0"/>
              </a:defRPr>
            </a:lvl3pPr>
            <a:lvl4pPr marL="1600200" indent="-228600" defTabSz="966788">
              <a:defRPr>
                <a:solidFill>
                  <a:schemeClr val="tx1"/>
                </a:solidFill>
                <a:latin typeface="Garamond" panose="02020404030301010803" pitchFamily="18" charset="0"/>
              </a:defRPr>
            </a:lvl4pPr>
            <a:lvl5pPr marL="2057400" indent="-228600" defTabSz="966788">
              <a:defRPr>
                <a:solidFill>
                  <a:schemeClr val="tx1"/>
                </a:solidFill>
                <a:latin typeface="Garamond" panose="02020404030301010803" pitchFamily="18" charset="0"/>
              </a:defRPr>
            </a:lvl5pPr>
            <a:lvl6pPr marL="2514600" indent="-228600" defTabSz="966788" eaLnBrk="0" fontAlgn="base" hangingPunct="0">
              <a:spcBef>
                <a:spcPct val="0"/>
              </a:spcBef>
              <a:spcAft>
                <a:spcPct val="0"/>
              </a:spcAft>
              <a:defRPr>
                <a:solidFill>
                  <a:schemeClr val="tx1"/>
                </a:solidFill>
                <a:latin typeface="Garamond" panose="02020404030301010803" pitchFamily="18" charset="0"/>
              </a:defRPr>
            </a:lvl6pPr>
            <a:lvl7pPr marL="2971800" indent="-228600" defTabSz="966788" eaLnBrk="0" fontAlgn="base" hangingPunct="0">
              <a:spcBef>
                <a:spcPct val="0"/>
              </a:spcBef>
              <a:spcAft>
                <a:spcPct val="0"/>
              </a:spcAft>
              <a:defRPr>
                <a:solidFill>
                  <a:schemeClr val="tx1"/>
                </a:solidFill>
                <a:latin typeface="Garamond" panose="02020404030301010803" pitchFamily="18" charset="0"/>
              </a:defRPr>
            </a:lvl7pPr>
            <a:lvl8pPr marL="3429000" indent="-228600" defTabSz="966788" eaLnBrk="0" fontAlgn="base" hangingPunct="0">
              <a:spcBef>
                <a:spcPct val="0"/>
              </a:spcBef>
              <a:spcAft>
                <a:spcPct val="0"/>
              </a:spcAft>
              <a:defRPr>
                <a:solidFill>
                  <a:schemeClr val="tx1"/>
                </a:solidFill>
                <a:latin typeface="Garamond" panose="02020404030301010803" pitchFamily="18" charset="0"/>
              </a:defRPr>
            </a:lvl8pPr>
            <a:lvl9pPr marL="3886200" indent="-228600" defTabSz="966788" eaLnBrk="0" fontAlgn="base" hangingPunct="0">
              <a:spcBef>
                <a:spcPct val="0"/>
              </a:spcBef>
              <a:spcAft>
                <a:spcPct val="0"/>
              </a:spcAft>
              <a:defRPr>
                <a:solidFill>
                  <a:schemeClr val="tx1"/>
                </a:solidFill>
                <a:latin typeface="Garamond" panose="02020404030301010803" pitchFamily="18" charset="0"/>
              </a:defRPr>
            </a:lvl9pPr>
          </a:lstStyle>
          <a:p>
            <a:fld id="{CD0F6CF9-3961-401C-9A85-A0225C469DBA}" type="slidenum">
              <a:rPr lang="en-US" altLang="en-US">
                <a:latin typeface="Arial" panose="020B0604020202020204" pitchFamily="34" charset="0"/>
              </a:rPr>
              <a:pPr/>
              <a:t>16</a:t>
            </a:fld>
            <a:endParaRPr lang="en-US" altLang="en-US">
              <a:latin typeface="Arial" panose="020B0604020202020204" pitchFamily="34" charset="0"/>
            </a:endParaRPr>
          </a:p>
        </p:txBody>
      </p:sp>
      <p:sp>
        <p:nvSpPr>
          <p:cNvPr id="126979" name="Rectangle 2">
            <a:extLst>
              <a:ext uri="{FF2B5EF4-FFF2-40B4-BE49-F238E27FC236}">
                <a16:creationId xmlns:a16="http://schemas.microsoft.com/office/drawing/2014/main" id="{224BC328-A285-471D-B12C-4EF3017CA338}"/>
              </a:ext>
            </a:extLst>
          </p:cNvPr>
          <p:cNvSpPr>
            <a:spLocks noGrp="1" noRot="1" noChangeAspect="1" noChangeArrowheads="1" noTextEdit="1"/>
          </p:cNvSpPr>
          <p:nvPr>
            <p:ph type="sldImg"/>
          </p:nvPr>
        </p:nvSpPr>
        <p:spPr>
          <a:ln/>
        </p:spPr>
      </p:sp>
      <p:sp>
        <p:nvSpPr>
          <p:cNvPr id="126980" name="Rectangle 3">
            <a:extLst>
              <a:ext uri="{FF2B5EF4-FFF2-40B4-BE49-F238E27FC236}">
                <a16:creationId xmlns:a16="http://schemas.microsoft.com/office/drawing/2014/main" id="{344772E4-5B2C-4F4A-9B72-AAE5CCE16AC0}"/>
              </a:ext>
            </a:extLst>
          </p:cNvPr>
          <p:cNvSpPr>
            <a:spLocks noGrp="1" noChangeArrowheads="1"/>
          </p:cNvSpPr>
          <p:nvPr>
            <p:ph type="body" idx="1"/>
          </p:nvPr>
        </p:nvSpPr>
        <p:spPr>
          <a:noFill/>
        </p:spPr>
        <p:txBody>
          <a:bodyPr/>
          <a:lstStyle/>
          <a:p>
            <a:pPr eaLnBrk="1" hangingPunct="1"/>
            <a:r>
              <a:rPr lang="en-US" altLang="en-US">
                <a:latin typeface="Arial" panose="020B0604020202020204" pitchFamily="34" charset="0"/>
              </a:rPr>
              <a:t>The most restrictive, and perhaps the “heaviest” method of stylistic markup is the inline CSS. In this case, each element on the page would need to have it’s own formatting information included inside the tag (in this case the paragraph tag) in order to achieve the desired formatting. The inline style somewhat defeats the concept of using cascading style sheets.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a:extLst>
              <a:ext uri="{FF2B5EF4-FFF2-40B4-BE49-F238E27FC236}">
                <a16:creationId xmlns:a16="http://schemas.microsoft.com/office/drawing/2014/main" id="{A0691B81-4138-43CC-B7A8-C37DFD9B7428}"/>
              </a:ext>
            </a:extLst>
          </p:cNvPr>
          <p:cNvSpPr>
            <a:spLocks noGrp="1" noChangeArrowheads="1"/>
          </p:cNvSpPr>
          <p:nvPr>
            <p:ph type="sldNum" sz="quarter" idx="5"/>
          </p:nvPr>
        </p:nvSpPr>
        <p:spPr>
          <a:noFill/>
        </p:spPr>
        <p:txBody>
          <a:bodyPr/>
          <a:lstStyle>
            <a:lvl1pPr defTabSz="966788">
              <a:defRPr>
                <a:solidFill>
                  <a:schemeClr val="tx1"/>
                </a:solidFill>
                <a:latin typeface="Garamond" panose="02020404030301010803" pitchFamily="18" charset="0"/>
              </a:defRPr>
            </a:lvl1pPr>
            <a:lvl2pPr marL="742950" indent="-285750" defTabSz="966788">
              <a:defRPr>
                <a:solidFill>
                  <a:schemeClr val="tx1"/>
                </a:solidFill>
                <a:latin typeface="Garamond" panose="02020404030301010803" pitchFamily="18" charset="0"/>
              </a:defRPr>
            </a:lvl2pPr>
            <a:lvl3pPr marL="1143000" indent="-228600" defTabSz="966788">
              <a:defRPr>
                <a:solidFill>
                  <a:schemeClr val="tx1"/>
                </a:solidFill>
                <a:latin typeface="Garamond" panose="02020404030301010803" pitchFamily="18" charset="0"/>
              </a:defRPr>
            </a:lvl3pPr>
            <a:lvl4pPr marL="1600200" indent="-228600" defTabSz="966788">
              <a:defRPr>
                <a:solidFill>
                  <a:schemeClr val="tx1"/>
                </a:solidFill>
                <a:latin typeface="Garamond" panose="02020404030301010803" pitchFamily="18" charset="0"/>
              </a:defRPr>
            </a:lvl4pPr>
            <a:lvl5pPr marL="2057400" indent="-228600" defTabSz="966788">
              <a:defRPr>
                <a:solidFill>
                  <a:schemeClr val="tx1"/>
                </a:solidFill>
                <a:latin typeface="Garamond" panose="02020404030301010803" pitchFamily="18" charset="0"/>
              </a:defRPr>
            </a:lvl5pPr>
            <a:lvl6pPr marL="2514600" indent="-228600" defTabSz="966788" eaLnBrk="0" fontAlgn="base" hangingPunct="0">
              <a:spcBef>
                <a:spcPct val="0"/>
              </a:spcBef>
              <a:spcAft>
                <a:spcPct val="0"/>
              </a:spcAft>
              <a:defRPr>
                <a:solidFill>
                  <a:schemeClr val="tx1"/>
                </a:solidFill>
                <a:latin typeface="Garamond" panose="02020404030301010803" pitchFamily="18" charset="0"/>
              </a:defRPr>
            </a:lvl6pPr>
            <a:lvl7pPr marL="2971800" indent="-228600" defTabSz="966788" eaLnBrk="0" fontAlgn="base" hangingPunct="0">
              <a:spcBef>
                <a:spcPct val="0"/>
              </a:spcBef>
              <a:spcAft>
                <a:spcPct val="0"/>
              </a:spcAft>
              <a:defRPr>
                <a:solidFill>
                  <a:schemeClr val="tx1"/>
                </a:solidFill>
                <a:latin typeface="Garamond" panose="02020404030301010803" pitchFamily="18" charset="0"/>
              </a:defRPr>
            </a:lvl7pPr>
            <a:lvl8pPr marL="3429000" indent="-228600" defTabSz="966788" eaLnBrk="0" fontAlgn="base" hangingPunct="0">
              <a:spcBef>
                <a:spcPct val="0"/>
              </a:spcBef>
              <a:spcAft>
                <a:spcPct val="0"/>
              </a:spcAft>
              <a:defRPr>
                <a:solidFill>
                  <a:schemeClr val="tx1"/>
                </a:solidFill>
                <a:latin typeface="Garamond" panose="02020404030301010803" pitchFamily="18" charset="0"/>
              </a:defRPr>
            </a:lvl8pPr>
            <a:lvl9pPr marL="3886200" indent="-228600" defTabSz="966788" eaLnBrk="0" fontAlgn="base" hangingPunct="0">
              <a:spcBef>
                <a:spcPct val="0"/>
              </a:spcBef>
              <a:spcAft>
                <a:spcPct val="0"/>
              </a:spcAft>
              <a:defRPr>
                <a:solidFill>
                  <a:schemeClr val="tx1"/>
                </a:solidFill>
                <a:latin typeface="Garamond" panose="02020404030301010803" pitchFamily="18" charset="0"/>
              </a:defRPr>
            </a:lvl9pPr>
          </a:lstStyle>
          <a:p>
            <a:fld id="{8DE3884E-6081-4273-B5E6-E48C74CFB8CF}" type="slidenum">
              <a:rPr lang="en-US" altLang="en-US">
                <a:latin typeface="Arial" panose="020B0604020202020204" pitchFamily="34" charset="0"/>
              </a:rPr>
              <a:pPr/>
              <a:t>17</a:t>
            </a:fld>
            <a:endParaRPr lang="en-US" altLang="en-US">
              <a:latin typeface="Arial" panose="020B0604020202020204" pitchFamily="34" charset="0"/>
            </a:endParaRPr>
          </a:p>
        </p:txBody>
      </p:sp>
      <p:sp>
        <p:nvSpPr>
          <p:cNvPr id="128003" name="Rectangle 2">
            <a:extLst>
              <a:ext uri="{FF2B5EF4-FFF2-40B4-BE49-F238E27FC236}">
                <a16:creationId xmlns:a16="http://schemas.microsoft.com/office/drawing/2014/main" id="{35EF5575-9D2F-4CE1-906C-08DD3B266529}"/>
              </a:ext>
            </a:extLst>
          </p:cNvPr>
          <p:cNvSpPr>
            <a:spLocks noGrp="1" noRot="1" noChangeAspect="1" noChangeArrowheads="1" noTextEdit="1"/>
          </p:cNvSpPr>
          <p:nvPr>
            <p:ph type="sldImg"/>
          </p:nvPr>
        </p:nvSpPr>
        <p:spPr>
          <a:ln/>
        </p:spPr>
      </p:sp>
      <p:sp>
        <p:nvSpPr>
          <p:cNvPr id="128004" name="Rectangle 3">
            <a:extLst>
              <a:ext uri="{FF2B5EF4-FFF2-40B4-BE49-F238E27FC236}">
                <a16:creationId xmlns:a16="http://schemas.microsoft.com/office/drawing/2014/main" id="{F4FEAF80-92A8-4026-9389-49C167D13B7F}"/>
              </a:ext>
            </a:extLst>
          </p:cNvPr>
          <p:cNvSpPr>
            <a:spLocks noGrp="1" noChangeArrowheads="1"/>
          </p:cNvSpPr>
          <p:nvPr>
            <p:ph type="body" idx="1"/>
          </p:nvPr>
        </p:nvSpPr>
        <p:spPr>
          <a:noFill/>
        </p:spPr>
        <p:txBody>
          <a:bodyPr/>
          <a:lstStyle/>
          <a:p>
            <a:pPr eaLnBrk="1" hangingPunct="1"/>
            <a:r>
              <a:rPr lang="en-US" altLang="en-US">
                <a:latin typeface="Arial" panose="020B0604020202020204" pitchFamily="34" charset="0"/>
              </a:rPr>
              <a:t>Older browsers (pre version 4) can’t understand CSS elements if they are embedded directly into the code. In this case, the information is placed inside a comment so that the older browser will overlook it, yet still be able to use the information on the page.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a:extLst>
              <a:ext uri="{FF2B5EF4-FFF2-40B4-BE49-F238E27FC236}">
                <a16:creationId xmlns:a16="http://schemas.microsoft.com/office/drawing/2014/main" id="{18FAEABF-9CE3-48D5-90D2-801E124DC205}"/>
              </a:ext>
            </a:extLst>
          </p:cNvPr>
          <p:cNvSpPr>
            <a:spLocks noGrp="1" noChangeArrowheads="1"/>
          </p:cNvSpPr>
          <p:nvPr>
            <p:ph type="sldNum" sz="quarter" idx="5"/>
          </p:nvPr>
        </p:nvSpPr>
        <p:spPr>
          <a:noFill/>
        </p:spPr>
        <p:txBody>
          <a:bodyPr/>
          <a:lstStyle>
            <a:lvl1pPr defTabSz="966788">
              <a:defRPr>
                <a:solidFill>
                  <a:schemeClr val="tx1"/>
                </a:solidFill>
                <a:latin typeface="Garamond" panose="02020404030301010803" pitchFamily="18" charset="0"/>
              </a:defRPr>
            </a:lvl1pPr>
            <a:lvl2pPr marL="742950" indent="-285750" defTabSz="966788">
              <a:defRPr>
                <a:solidFill>
                  <a:schemeClr val="tx1"/>
                </a:solidFill>
                <a:latin typeface="Garamond" panose="02020404030301010803" pitchFamily="18" charset="0"/>
              </a:defRPr>
            </a:lvl2pPr>
            <a:lvl3pPr marL="1143000" indent="-228600" defTabSz="966788">
              <a:defRPr>
                <a:solidFill>
                  <a:schemeClr val="tx1"/>
                </a:solidFill>
                <a:latin typeface="Garamond" panose="02020404030301010803" pitchFamily="18" charset="0"/>
              </a:defRPr>
            </a:lvl3pPr>
            <a:lvl4pPr marL="1600200" indent="-228600" defTabSz="966788">
              <a:defRPr>
                <a:solidFill>
                  <a:schemeClr val="tx1"/>
                </a:solidFill>
                <a:latin typeface="Garamond" panose="02020404030301010803" pitchFamily="18" charset="0"/>
              </a:defRPr>
            </a:lvl4pPr>
            <a:lvl5pPr marL="2057400" indent="-228600" defTabSz="966788">
              <a:defRPr>
                <a:solidFill>
                  <a:schemeClr val="tx1"/>
                </a:solidFill>
                <a:latin typeface="Garamond" panose="02020404030301010803" pitchFamily="18" charset="0"/>
              </a:defRPr>
            </a:lvl5pPr>
            <a:lvl6pPr marL="2514600" indent="-228600" defTabSz="966788" eaLnBrk="0" fontAlgn="base" hangingPunct="0">
              <a:spcBef>
                <a:spcPct val="0"/>
              </a:spcBef>
              <a:spcAft>
                <a:spcPct val="0"/>
              </a:spcAft>
              <a:defRPr>
                <a:solidFill>
                  <a:schemeClr val="tx1"/>
                </a:solidFill>
                <a:latin typeface="Garamond" panose="02020404030301010803" pitchFamily="18" charset="0"/>
              </a:defRPr>
            </a:lvl6pPr>
            <a:lvl7pPr marL="2971800" indent="-228600" defTabSz="966788" eaLnBrk="0" fontAlgn="base" hangingPunct="0">
              <a:spcBef>
                <a:spcPct val="0"/>
              </a:spcBef>
              <a:spcAft>
                <a:spcPct val="0"/>
              </a:spcAft>
              <a:defRPr>
                <a:solidFill>
                  <a:schemeClr val="tx1"/>
                </a:solidFill>
                <a:latin typeface="Garamond" panose="02020404030301010803" pitchFamily="18" charset="0"/>
              </a:defRPr>
            </a:lvl7pPr>
            <a:lvl8pPr marL="3429000" indent="-228600" defTabSz="966788" eaLnBrk="0" fontAlgn="base" hangingPunct="0">
              <a:spcBef>
                <a:spcPct val="0"/>
              </a:spcBef>
              <a:spcAft>
                <a:spcPct val="0"/>
              </a:spcAft>
              <a:defRPr>
                <a:solidFill>
                  <a:schemeClr val="tx1"/>
                </a:solidFill>
                <a:latin typeface="Garamond" panose="02020404030301010803" pitchFamily="18" charset="0"/>
              </a:defRPr>
            </a:lvl8pPr>
            <a:lvl9pPr marL="3886200" indent="-228600" defTabSz="966788" eaLnBrk="0" fontAlgn="base" hangingPunct="0">
              <a:spcBef>
                <a:spcPct val="0"/>
              </a:spcBef>
              <a:spcAft>
                <a:spcPct val="0"/>
              </a:spcAft>
              <a:defRPr>
                <a:solidFill>
                  <a:schemeClr val="tx1"/>
                </a:solidFill>
                <a:latin typeface="Garamond" panose="02020404030301010803" pitchFamily="18" charset="0"/>
              </a:defRPr>
            </a:lvl9pPr>
          </a:lstStyle>
          <a:p>
            <a:fld id="{A1A69B89-B153-494B-9644-9B3342B23878}" type="slidenum">
              <a:rPr lang="en-US" altLang="en-US">
                <a:latin typeface="Arial" panose="020B0604020202020204" pitchFamily="34" charset="0"/>
              </a:rPr>
              <a:pPr/>
              <a:t>18</a:t>
            </a:fld>
            <a:endParaRPr lang="en-US" altLang="en-US">
              <a:latin typeface="Arial" panose="020B0604020202020204" pitchFamily="34" charset="0"/>
            </a:endParaRPr>
          </a:p>
        </p:txBody>
      </p:sp>
      <p:sp>
        <p:nvSpPr>
          <p:cNvPr id="129027" name="Rectangle 2">
            <a:extLst>
              <a:ext uri="{FF2B5EF4-FFF2-40B4-BE49-F238E27FC236}">
                <a16:creationId xmlns:a16="http://schemas.microsoft.com/office/drawing/2014/main" id="{21C4CB33-3C04-4FD8-952A-770EC7F58686}"/>
              </a:ext>
            </a:extLst>
          </p:cNvPr>
          <p:cNvSpPr>
            <a:spLocks noGrp="1" noRot="1" noChangeAspect="1" noChangeArrowheads="1" noTextEdit="1"/>
          </p:cNvSpPr>
          <p:nvPr>
            <p:ph type="sldImg"/>
          </p:nvPr>
        </p:nvSpPr>
        <p:spPr>
          <a:ln/>
        </p:spPr>
      </p:sp>
      <p:sp>
        <p:nvSpPr>
          <p:cNvPr id="129028" name="Rectangle 3">
            <a:extLst>
              <a:ext uri="{FF2B5EF4-FFF2-40B4-BE49-F238E27FC236}">
                <a16:creationId xmlns:a16="http://schemas.microsoft.com/office/drawing/2014/main" id="{802197AC-8EA5-48EE-8950-CF28E211E580}"/>
              </a:ext>
            </a:extLst>
          </p:cNvPr>
          <p:cNvSpPr>
            <a:spLocks noGrp="1" noChangeArrowheads="1"/>
          </p:cNvSpPr>
          <p:nvPr>
            <p:ph type="body" idx="1"/>
          </p:nvPr>
        </p:nvSpPr>
        <p:spPr>
          <a:noFill/>
        </p:spPr>
        <p:txBody>
          <a:bodyPr/>
          <a:lstStyle/>
          <a:p>
            <a:pPr eaLnBrk="1" hangingPunct="1"/>
            <a:r>
              <a:rPr lang="en-US" altLang="en-US">
                <a:latin typeface="Arial" panose="020B0604020202020204" pitchFamily="34" charset="0"/>
              </a:rPr>
              <a:t>In this example, the style information is embedded into the HEAD element of the webpage. While this is not as “light” as the external CSS, it is much better than the inline version. In this case, all of the formatting for the page is in one location, rather than having each individual element/tag on the page having to have its own stylistic information attached to it.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a:extLst>
              <a:ext uri="{FF2B5EF4-FFF2-40B4-BE49-F238E27FC236}">
                <a16:creationId xmlns:a16="http://schemas.microsoft.com/office/drawing/2014/main" id="{17910FA6-01E9-419E-9F2C-1B9314052F67}"/>
              </a:ext>
            </a:extLst>
          </p:cNvPr>
          <p:cNvSpPr>
            <a:spLocks noGrp="1" noChangeArrowheads="1"/>
          </p:cNvSpPr>
          <p:nvPr>
            <p:ph type="sldNum" sz="quarter" idx="5"/>
          </p:nvPr>
        </p:nvSpPr>
        <p:spPr>
          <a:noFill/>
        </p:spPr>
        <p:txBody>
          <a:bodyPr/>
          <a:lstStyle>
            <a:lvl1pPr defTabSz="966788">
              <a:defRPr>
                <a:solidFill>
                  <a:schemeClr val="tx1"/>
                </a:solidFill>
                <a:latin typeface="Garamond" panose="02020404030301010803" pitchFamily="18" charset="0"/>
              </a:defRPr>
            </a:lvl1pPr>
            <a:lvl2pPr marL="742950" indent="-285750" defTabSz="966788">
              <a:defRPr>
                <a:solidFill>
                  <a:schemeClr val="tx1"/>
                </a:solidFill>
                <a:latin typeface="Garamond" panose="02020404030301010803" pitchFamily="18" charset="0"/>
              </a:defRPr>
            </a:lvl2pPr>
            <a:lvl3pPr marL="1143000" indent="-228600" defTabSz="966788">
              <a:defRPr>
                <a:solidFill>
                  <a:schemeClr val="tx1"/>
                </a:solidFill>
                <a:latin typeface="Garamond" panose="02020404030301010803" pitchFamily="18" charset="0"/>
              </a:defRPr>
            </a:lvl3pPr>
            <a:lvl4pPr marL="1600200" indent="-228600" defTabSz="966788">
              <a:defRPr>
                <a:solidFill>
                  <a:schemeClr val="tx1"/>
                </a:solidFill>
                <a:latin typeface="Garamond" panose="02020404030301010803" pitchFamily="18" charset="0"/>
              </a:defRPr>
            </a:lvl4pPr>
            <a:lvl5pPr marL="2057400" indent="-228600" defTabSz="966788">
              <a:defRPr>
                <a:solidFill>
                  <a:schemeClr val="tx1"/>
                </a:solidFill>
                <a:latin typeface="Garamond" panose="02020404030301010803" pitchFamily="18" charset="0"/>
              </a:defRPr>
            </a:lvl5pPr>
            <a:lvl6pPr marL="2514600" indent="-228600" defTabSz="966788" eaLnBrk="0" fontAlgn="base" hangingPunct="0">
              <a:spcBef>
                <a:spcPct val="0"/>
              </a:spcBef>
              <a:spcAft>
                <a:spcPct val="0"/>
              </a:spcAft>
              <a:defRPr>
                <a:solidFill>
                  <a:schemeClr val="tx1"/>
                </a:solidFill>
                <a:latin typeface="Garamond" panose="02020404030301010803" pitchFamily="18" charset="0"/>
              </a:defRPr>
            </a:lvl6pPr>
            <a:lvl7pPr marL="2971800" indent="-228600" defTabSz="966788" eaLnBrk="0" fontAlgn="base" hangingPunct="0">
              <a:spcBef>
                <a:spcPct val="0"/>
              </a:spcBef>
              <a:spcAft>
                <a:spcPct val="0"/>
              </a:spcAft>
              <a:defRPr>
                <a:solidFill>
                  <a:schemeClr val="tx1"/>
                </a:solidFill>
                <a:latin typeface="Garamond" panose="02020404030301010803" pitchFamily="18" charset="0"/>
              </a:defRPr>
            </a:lvl7pPr>
            <a:lvl8pPr marL="3429000" indent="-228600" defTabSz="966788" eaLnBrk="0" fontAlgn="base" hangingPunct="0">
              <a:spcBef>
                <a:spcPct val="0"/>
              </a:spcBef>
              <a:spcAft>
                <a:spcPct val="0"/>
              </a:spcAft>
              <a:defRPr>
                <a:solidFill>
                  <a:schemeClr val="tx1"/>
                </a:solidFill>
                <a:latin typeface="Garamond" panose="02020404030301010803" pitchFamily="18" charset="0"/>
              </a:defRPr>
            </a:lvl8pPr>
            <a:lvl9pPr marL="3886200" indent="-228600" defTabSz="966788" eaLnBrk="0" fontAlgn="base" hangingPunct="0">
              <a:spcBef>
                <a:spcPct val="0"/>
              </a:spcBef>
              <a:spcAft>
                <a:spcPct val="0"/>
              </a:spcAft>
              <a:defRPr>
                <a:solidFill>
                  <a:schemeClr val="tx1"/>
                </a:solidFill>
                <a:latin typeface="Garamond" panose="02020404030301010803" pitchFamily="18" charset="0"/>
              </a:defRPr>
            </a:lvl9pPr>
          </a:lstStyle>
          <a:p>
            <a:fld id="{5D779724-C2AD-43EB-B2F8-EA6916E9CFFF}" type="slidenum">
              <a:rPr lang="en-US" altLang="en-US">
                <a:latin typeface="Arial" panose="020B0604020202020204" pitchFamily="34" charset="0"/>
              </a:rPr>
              <a:pPr/>
              <a:t>19</a:t>
            </a:fld>
            <a:endParaRPr lang="en-US" altLang="en-US">
              <a:latin typeface="Arial" panose="020B0604020202020204" pitchFamily="34" charset="0"/>
            </a:endParaRPr>
          </a:p>
        </p:txBody>
      </p:sp>
      <p:sp>
        <p:nvSpPr>
          <p:cNvPr id="130051" name="Rectangle 2">
            <a:extLst>
              <a:ext uri="{FF2B5EF4-FFF2-40B4-BE49-F238E27FC236}">
                <a16:creationId xmlns:a16="http://schemas.microsoft.com/office/drawing/2014/main" id="{CFD15E10-5B8B-4E3C-AE83-F13525F16583}"/>
              </a:ext>
            </a:extLst>
          </p:cNvPr>
          <p:cNvSpPr>
            <a:spLocks noGrp="1" noRot="1" noChangeAspect="1" noChangeArrowheads="1" noTextEdit="1"/>
          </p:cNvSpPr>
          <p:nvPr>
            <p:ph type="sldImg"/>
          </p:nvPr>
        </p:nvSpPr>
        <p:spPr>
          <a:ln/>
        </p:spPr>
      </p:sp>
      <p:sp>
        <p:nvSpPr>
          <p:cNvPr id="130052" name="Rectangle 3">
            <a:extLst>
              <a:ext uri="{FF2B5EF4-FFF2-40B4-BE49-F238E27FC236}">
                <a16:creationId xmlns:a16="http://schemas.microsoft.com/office/drawing/2014/main" id="{4F781792-BC94-428C-A2D3-824C5DE48A00}"/>
              </a:ext>
            </a:extLst>
          </p:cNvPr>
          <p:cNvSpPr>
            <a:spLocks noGrp="1" noChangeArrowheads="1"/>
          </p:cNvSpPr>
          <p:nvPr>
            <p:ph type="body" idx="1"/>
          </p:nvPr>
        </p:nvSpPr>
        <p:spPr>
          <a:noFill/>
        </p:spPr>
        <p:txBody>
          <a:bodyPr/>
          <a:lstStyle/>
          <a:p>
            <a:pPr eaLnBrk="1" hangingPunct="1"/>
            <a:r>
              <a:rPr lang="en-US" altLang="en-US">
                <a:latin typeface="Arial" panose="020B0604020202020204" pitchFamily="34" charset="0"/>
              </a:rPr>
              <a:t>The syntax for linking the webpage to an external CSS. In this case, the page will draw its formatting information from the style sheet “mystyle.css”, located at the same level as the page itself.</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a:extLst>
              <a:ext uri="{FF2B5EF4-FFF2-40B4-BE49-F238E27FC236}">
                <a16:creationId xmlns:a16="http://schemas.microsoft.com/office/drawing/2014/main" id="{F19FEC23-E359-47A1-8CA7-9D9C29E46F30}"/>
              </a:ext>
            </a:extLst>
          </p:cNvPr>
          <p:cNvSpPr>
            <a:spLocks noGrp="1" noChangeArrowheads="1"/>
          </p:cNvSpPr>
          <p:nvPr>
            <p:ph type="sldNum" sz="quarter" idx="5"/>
          </p:nvPr>
        </p:nvSpPr>
        <p:spPr>
          <a:noFill/>
        </p:spPr>
        <p:txBody>
          <a:bodyPr/>
          <a:lstStyle>
            <a:lvl1pPr defTabSz="966788">
              <a:defRPr>
                <a:solidFill>
                  <a:schemeClr val="tx1"/>
                </a:solidFill>
                <a:latin typeface="Garamond" panose="02020404030301010803" pitchFamily="18" charset="0"/>
              </a:defRPr>
            </a:lvl1pPr>
            <a:lvl2pPr marL="742950" indent="-285750" defTabSz="966788">
              <a:defRPr>
                <a:solidFill>
                  <a:schemeClr val="tx1"/>
                </a:solidFill>
                <a:latin typeface="Garamond" panose="02020404030301010803" pitchFamily="18" charset="0"/>
              </a:defRPr>
            </a:lvl2pPr>
            <a:lvl3pPr marL="1143000" indent="-228600" defTabSz="966788">
              <a:defRPr>
                <a:solidFill>
                  <a:schemeClr val="tx1"/>
                </a:solidFill>
                <a:latin typeface="Garamond" panose="02020404030301010803" pitchFamily="18" charset="0"/>
              </a:defRPr>
            </a:lvl3pPr>
            <a:lvl4pPr marL="1600200" indent="-228600" defTabSz="966788">
              <a:defRPr>
                <a:solidFill>
                  <a:schemeClr val="tx1"/>
                </a:solidFill>
                <a:latin typeface="Garamond" panose="02020404030301010803" pitchFamily="18" charset="0"/>
              </a:defRPr>
            </a:lvl4pPr>
            <a:lvl5pPr marL="2057400" indent="-228600" defTabSz="966788">
              <a:defRPr>
                <a:solidFill>
                  <a:schemeClr val="tx1"/>
                </a:solidFill>
                <a:latin typeface="Garamond" panose="02020404030301010803" pitchFamily="18" charset="0"/>
              </a:defRPr>
            </a:lvl5pPr>
            <a:lvl6pPr marL="2514600" indent="-228600" defTabSz="966788" eaLnBrk="0" fontAlgn="base" hangingPunct="0">
              <a:spcBef>
                <a:spcPct val="0"/>
              </a:spcBef>
              <a:spcAft>
                <a:spcPct val="0"/>
              </a:spcAft>
              <a:defRPr>
                <a:solidFill>
                  <a:schemeClr val="tx1"/>
                </a:solidFill>
                <a:latin typeface="Garamond" panose="02020404030301010803" pitchFamily="18" charset="0"/>
              </a:defRPr>
            </a:lvl6pPr>
            <a:lvl7pPr marL="2971800" indent="-228600" defTabSz="966788" eaLnBrk="0" fontAlgn="base" hangingPunct="0">
              <a:spcBef>
                <a:spcPct val="0"/>
              </a:spcBef>
              <a:spcAft>
                <a:spcPct val="0"/>
              </a:spcAft>
              <a:defRPr>
                <a:solidFill>
                  <a:schemeClr val="tx1"/>
                </a:solidFill>
                <a:latin typeface="Garamond" panose="02020404030301010803" pitchFamily="18" charset="0"/>
              </a:defRPr>
            </a:lvl7pPr>
            <a:lvl8pPr marL="3429000" indent="-228600" defTabSz="966788" eaLnBrk="0" fontAlgn="base" hangingPunct="0">
              <a:spcBef>
                <a:spcPct val="0"/>
              </a:spcBef>
              <a:spcAft>
                <a:spcPct val="0"/>
              </a:spcAft>
              <a:defRPr>
                <a:solidFill>
                  <a:schemeClr val="tx1"/>
                </a:solidFill>
                <a:latin typeface="Garamond" panose="02020404030301010803" pitchFamily="18" charset="0"/>
              </a:defRPr>
            </a:lvl8pPr>
            <a:lvl9pPr marL="3886200" indent="-228600" defTabSz="966788" eaLnBrk="0" fontAlgn="base" hangingPunct="0">
              <a:spcBef>
                <a:spcPct val="0"/>
              </a:spcBef>
              <a:spcAft>
                <a:spcPct val="0"/>
              </a:spcAft>
              <a:defRPr>
                <a:solidFill>
                  <a:schemeClr val="tx1"/>
                </a:solidFill>
                <a:latin typeface="Garamond" panose="02020404030301010803" pitchFamily="18" charset="0"/>
              </a:defRPr>
            </a:lvl9pPr>
          </a:lstStyle>
          <a:p>
            <a:fld id="{E8B53EE4-6737-40A1-9AA0-336FAED5E071}" type="slidenum">
              <a:rPr lang="en-US" altLang="en-US">
                <a:latin typeface="Arial" panose="020B0604020202020204" pitchFamily="34" charset="0"/>
              </a:rPr>
              <a:pPr/>
              <a:t>20</a:t>
            </a:fld>
            <a:endParaRPr lang="en-US" altLang="en-US">
              <a:latin typeface="Arial" panose="020B0604020202020204" pitchFamily="34" charset="0"/>
            </a:endParaRPr>
          </a:p>
        </p:txBody>
      </p:sp>
      <p:sp>
        <p:nvSpPr>
          <p:cNvPr id="131075" name="Rectangle 2">
            <a:extLst>
              <a:ext uri="{FF2B5EF4-FFF2-40B4-BE49-F238E27FC236}">
                <a16:creationId xmlns:a16="http://schemas.microsoft.com/office/drawing/2014/main" id="{D20E138D-EF66-4F1E-9B80-7AB7628DA1CA}"/>
              </a:ext>
            </a:extLst>
          </p:cNvPr>
          <p:cNvSpPr>
            <a:spLocks noGrp="1" noRot="1" noChangeAspect="1" noChangeArrowheads="1" noTextEdit="1"/>
          </p:cNvSpPr>
          <p:nvPr>
            <p:ph type="sldImg"/>
          </p:nvPr>
        </p:nvSpPr>
        <p:spPr>
          <a:ln/>
        </p:spPr>
      </p:sp>
      <p:sp>
        <p:nvSpPr>
          <p:cNvPr id="131076" name="Rectangle 3">
            <a:extLst>
              <a:ext uri="{FF2B5EF4-FFF2-40B4-BE49-F238E27FC236}">
                <a16:creationId xmlns:a16="http://schemas.microsoft.com/office/drawing/2014/main" id="{170959A2-736D-4334-8B78-9A2833FAB47F}"/>
              </a:ext>
            </a:extLst>
          </p:cNvPr>
          <p:cNvSpPr>
            <a:spLocks noGrp="1" noChangeArrowheads="1"/>
          </p:cNvSpPr>
          <p:nvPr>
            <p:ph type="body" idx="1"/>
          </p:nvPr>
        </p:nvSpPr>
        <p:spPr>
          <a:noFill/>
        </p:spPr>
        <p:txBody>
          <a:bodyPr/>
          <a:lstStyle/>
          <a:p>
            <a:pPr eaLnBrk="1" hangingPunct="1"/>
            <a:r>
              <a:rPr lang="en-US" altLang="en-US">
                <a:latin typeface="Arial" panose="020B0604020202020204" pitchFamily="34" charset="0"/>
              </a:rPr>
              <a:t>The syntax for linking the webpage to an external CSS. In this case, the page will draw its formatting information from the style sheet “mystyle.css”, located at the same level as the page itself.</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a:extLst>
              <a:ext uri="{FF2B5EF4-FFF2-40B4-BE49-F238E27FC236}">
                <a16:creationId xmlns:a16="http://schemas.microsoft.com/office/drawing/2014/main" id="{5B62941E-9CAD-4E56-9D2B-19D699A5F7A1}"/>
              </a:ext>
            </a:extLst>
          </p:cNvPr>
          <p:cNvSpPr>
            <a:spLocks noGrp="1" noChangeArrowheads="1"/>
          </p:cNvSpPr>
          <p:nvPr>
            <p:ph type="sldNum" sz="quarter" idx="5"/>
          </p:nvPr>
        </p:nvSpPr>
        <p:spPr>
          <a:noFill/>
        </p:spPr>
        <p:txBody>
          <a:bodyPr/>
          <a:lstStyle>
            <a:lvl1pPr defTabSz="966788">
              <a:defRPr>
                <a:solidFill>
                  <a:schemeClr val="tx1"/>
                </a:solidFill>
                <a:latin typeface="Garamond" panose="02020404030301010803" pitchFamily="18" charset="0"/>
              </a:defRPr>
            </a:lvl1pPr>
            <a:lvl2pPr marL="742950" indent="-285750" defTabSz="966788">
              <a:defRPr>
                <a:solidFill>
                  <a:schemeClr val="tx1"/>
                </a:solidFill>
                <a:latin typeface="Garamond" panose="02020404030301010803" pitchFamily="18" charset="0"/>
              </a:defRPr>
            </a:lvl2pPr>
            <a:lvl3pPr marL="1143000" indent="-228600" defTabSz="966788">
              <a:defRPr>
                <a:solidFill>
                  <a:schemeClr val="tx1"/>
                </a:solidFill>
                <a:latin typeface="Garamond" panose="02020404030301010803" pitchFamily="18" charset="0"/>
              </a:defRPr>
            </a:lvl3pPr>
            <a:lvl4pPr marL="1600200" indent="-228600" defTabSz="966788">
              <a:defRPr>
                <a:solidFill>
                  <a:schemeClr val="tx1"/>
                </a:solidFill>
                <a:latin typeface="Garamond" panose="02020404030301010803" pitchFamily="18" charset="0"/>
              </a:defRPr>
            </a:lvl4pPr>
            <a:lvl5pPr marL="2057400" indent="-228600" defTabSz="966788">
              <a:defRPr>
                <a:solidFill>
                  <a:schemeClr val="tx1"/>
                </a:solidFill>
                <a:latin typeface="Garamond" panose="02020404030301010803" pitchFamily="18" charset="0"/>
              </a:defRPr>
            </a:lvl5pPr>
            <a:lvl6pPr marL="2514600" indent="-228600" defTabSz="966788" eaLnBrk="0" fontAlgn="base" hangingPunct="0">
              <a:spcBef>
                <a:spcPct val="0"/>
              </a:spcBef>
              <a:spcAft>
                <a:spcPct val="0"/>
              </a:spcAft>
              <a:defRPr>
                <a:solidFill>
                  <a:schemeClr val="tx1"/>
                </a:solidFill>
                <a:latin typeface="Garamond" panose="02020404030301010803" pitchFamily="18" charset="0"/>
              </a:defRPr>
            </a:lvl6pPr>
            <a:lvl7pPr marL="2971800" indent="-228600" defTabSz="966788" eaLnBrk="0" fontAlgn="base" hangingPunct="0">
              <a:spcBef>
                <a:spcPct val="0"/>
              </a:spcBef>
              <a:spcAft>
                <a:spcPct val="0"/>
              </a:spcAft>
              <a:defRPr>
                <a:solidFill>
                  <a:schemeClr val="tx1"/>
                </a:solidFill>
                <a:latin typeface="Garamond" panose="02020404030301010803" pitchFamily="18" charset="0"/>
              </a:defRPr>
            </a:lvl7pPr>
            <a:lvl8pPr marL="3429000" indent="-228600" defTabSz="966788" eaLnBrk="0" fontAlgn="base" hangingPunct="0">
              <a:spcBef>
                <a:spcPct val="0"/>
              </a:spcBef>
              <a:spcAft>
                <a:spcPct val="0"/>
              </a:spcAft>
              <a:defRPr>
                <a:solidFill>
                  <a:schemeClr val="tx1"/>
                </a:solidFill>
                <a:latin typeface="Garamond" panose="02020404030301010803" pitchFamily="18" charset="0"/>
              </a:defRPr>
            </a:lvl8pPr>
            <a:lvl9pPr marL="3886200" indent="-228600" defTabSz="966788" eaLnBrk="0" fontAlgn="base" hangingPunct="0">
              <a:spcBef>
                <a:spcPct val="0"/>
              </a:spcBef>
              <a:spcAft>
                <a:spcPct val="0"/>
              </a:spcAft>
              <a:defRPr>
                <a:solidFill>
                  <a:schemeClr val="tx1"/>
                </a:solidFill>
                <a:latin typeface="Garamond" panose="02020404030301010803" pitchFamily="18" charset="0"/>
              </a:defRPr>
            </a:lvl9pPr>
          </a:lstStyle>
          <a:p>
            <a:fld id="{36B3339B-7EB2-406D-A69E-5B19A65041B6}" type="slidenum">
              <a:rPr lang="en-US" altLang="en-US">
                <a:latin typeface="Arial" panose="020B0604020202020204" pitchFamily="34" charset="0"/>
              </a:rPr>
              <a:pPr/>
              <a:t>21</a:t>
            </a:fld>
            <a:endParaRPr lang="en-US" altLang="en-US">
              <a:latin typeface="Arial" panose="020B0604020202020204" pitchFamily="34" charset="0"/>
            </a:endParaRPr>
          </a:p>
        </p:txBody>
      </p:sp>
      <p:sp>
        <p:nvSpPr>
          <p:cNvPr id="132099" name="Rectangle 2">
            <a:extLst>
              <a:ext uri="{FF2B5EF4-FFF2-40B4-BE49-F238E27FC236}">
                <a16:creationId xmlns:a16="http://schemas.microsoft.com/office/drawing/2014/main" id="{8349FAEC-B910-419F-AF70-B502B086BCF5}"/>
              </a:ext>
            </a:extLst>
          </p:cNvPr>
          <p:cNvSpPr>
            <a:spLocks noGrp="1" noRot="1" noChangeAspect="1" noChangeArrowheads="1" noTextEdit="1"/>
          </p:cNvSpPr>
          <p:nvPr>
            <p:ph type="sldImg"/>
          </p:nvPr>
        </p:nvSpPr>
        <p:spPr>
          <a:ln/>
        </p:spPr>
      </p:sp>
      <p:sp>
        <p:nvSpPr>
          <p:cNvPr id="132100" name="Rectangle 3">
            <a:extLst>
              <a:ext uri="{FF2B5EF4-FFF2-40B4-BE49-F238E27FC236}">
                <a16:creationId xmlns:a16="http://schemas.microsoft.com/office/drawing/2014/main" id="{5C2D5AC9-8911-4D08-A636-07630A2612F3}"/>
              </a:ext>
            </a:extLst>
          </p:cNvPr>
          <p:cNvSpPr>
            <a:spLocks noGrp="1" noChangeArrowheads="1"/>
          </p:cNvSpPr>
          <p:nvPr>
            <p:ph type="body" idx="1"/>
          </p:nvPr>
        </p:nvSpPr>
        <p:spPr>
          <a:noFill/>
        </p:spPr>
        <p:txBody>
          <a:bodyPr/>
          <a:lstStyle/>
          <a:p>
            <a:pPr eaLnBrk="1" hangingPunct="1"/>
            <a:r>
              <a:rPr lang="en-US" altLang="en-US">
                <a:latin typeface="Arial" panose="020B0604020202020204" pitchFamily="34" charset="0"/>
              </a:rPr>
              <a:t>As mentioned earlier, multiple sheets can be used to describe the formatting of a page. However, if there is a mixture of internal and external style sheets, the internal sheet will take precedence in any situation where similar elements are described differently.</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a:extLst>
              <a:ext uri="{FF2B5EF4-FFF2-40B4-BE49-F238E27FC236}">
                <a16:creationId xmlns:a16="http://schemas.microsoft.com/office/drawing/2014/main" id="{8D734522-FA7A-4BC0-81BC-D04A06171CEC}"/>
              </a:ext>
            </a:extLst>
          </p:cNvPr>
          <p:cNvSpPr>
            <a:spLocks noGrp="1" noChangeArrowheads="1"/>
          </p:cNvSpPr>
          <p:nvPr>
            <p:ph type="sldNum" sz="quarter" idx="5"/>
          </p:nvPr>
        </p:nvSpPr>
        <p:spPr>
          <a:noFill/>
        </p:spPr>
        <p:txBody>
          <a:bodyPr/>
          <a:lstStyle>
            <a:lvl1pPr defTabSz="966788">
              <a:defRPr>
                <a:solidFill>
                  <a:schemeClr val="tx1"/>
                </a:solidFill>
                <a:latin typeface="Garamond" panose="02020404030301010803" pitchFamily="18" charset="0"/>
              </a:defRPr>
            </a:lvl1pPr>
            <a:lvl2pPr marL="742950" indent="-285750" defTabSz="966788">
              <a:defRPr>
                <a:solidFill>
                  <a:schemeClr val="tx1"/>
                </a:solidFill>
                <a:latin typeface="Garamond" panose="02020404030301010803" pitchFamily="18" charset="0"/>
              </a:defRPr>
            </a:lvl2pPr>
            <a:lvl3pPr marL="1143000" indent="-228600" defTabSz="966788">
              <a:defRPr>
                <a:solidFill>
                  <a:schemeClr val="tx1"/>
                </a:solidFill>
                <a:latin typeface="Garamond" panose="02020404030301010803" pitchFamily="18" charset="0"/>
              </a:defRPr>
            </a:lvl3pPr>
            <a:lvl4pPr marL="1600200" indent="-228600" defTabSz="966788">
              <a:defRPr>
                <a:solidFill>
                  <a:schemeClr val="tx1"/>
                </a:solidFill>
                <a:latin typeface="Garamond" panose="02020404030301010803" pitchFamily="18" charset="0"/>
              </a:defRPr>
            </a:lvl4pPr>
            <a:lvl5pPr marL="2057400" indent="-228600" defTabSz="966788">
              <a:defRPr>
                <a:solidFill>
                  <a:schemeClr val="tx1"/>
                </a:solidFill>
                <a:latin typeface="Garamond" panose="02020404030301010803" pitchFamily="18" charset="0"/>
              </a:defRPr>
            </a:lvl5pPr>
            <a:lvl6pPr marL="2514600" indent="-228600" defTabSz="966788" eaLnBrk="0" fontAlgn="base" hangingPunct="0">
              <a:spcBef>
                <a:spcPct val="0"/>
              </a:spcBef>
              <a:spcAft>
                <a:spcPct val="0"/>
              </a:spcAft>
              <a:defRPr>
                <a:solidFill>
                  <a:schemeClr val="tx1"/>
                </a:solidFill>
                <a:latin typeface="Garamond" panose="02020404030301010803" pitchFamily="18" charset="0"/>
              </a:defRPr>
            </a:lvl6pPr>
            <a:lvl7pPr marL="2971800" indent="-228600" defTabSz="966788" eaLnBrk="0" fontAlgn="base" hangingPunct="0">
              <a:spcBef>
                <a:spcPct val="0"/>
              </a:spcBef>
              <a:spcAft>
                <a:spcPct val="0"/>
              </a:spcAft>
              <a:defRPr>
                <a:solidFill>
                  <a:schemeClr val="tx1"/>
                </a:solidFill>
                <a:latin typeface="Garamond" panose="02020404030301010803" pitchFamily="18" charset="0"/>
              </a:defRPr>
            </a:lvl7pPr>
            <a:lvl8pPr marL="3429000" indent="-228600" defTabSz="966788" eaLnBrk="0" fontAlgn="base" hangingPunct="0">
              <a:spcBef>
                <a:spcPct val="0"/>
              </a:spcBef>
              <a:spcAft>
                <a:spcPct val="0"/>
              </a:spcAft>
              <a:defRPr>
                <a:solidFill>
                  <a:schemeClr val="tx1"/>
                </a:solidFill>
                <a:latin typeface="Garamond" panose="02020404030301010803" pitchFamily="18" charset="0"/>
              </a:defRPr>
            </a:lvl8pPr>
            <a:lvl9pPr marL="3886200" indent="-228600" defTabSz="966788" eaLnBrk="0" fontAlgn="base" hangingPunct="0">
              <a:spcBef>
                <a:spcPct val="0"/>
              </a:spcBef>
              <a:spcAft>
                <a:spcPct val="0"/>
              </a:spcAft>
              <a:defRPr>
                <a:solidFill>
                  <a:schemeClr val="tx1"/>
                </a:solidFill>
                <a:latin typeface="Garamond" panose="02020404030301010803" pitchFamily="18" charset="0"/>
              </a:defRPr>
            </a:lvl9pPr>
          </a:lstStyle>
          <a:p>
            <a:fld id="{E8FEF4B5-60B8-4B56-9AB5-9274CCA2984A}" type="slidenum">
              <a:rPr lang="en-US" altLang="en-US">
                <a:latin typeface="Arial" panose="020B0604020202020204" pitchFamily="34" charset="0"/>
              </a:rPr>
              <a:pPr/>
              <a:t>22</a:t>
            </a:fld>
            <a:endParaRPr lang="en-US" altLang="en-US">
              <a:latin typeface="Arial" panose="020B0604020202020204" pitchFamily="34" charset="0"/>
            </a:endParaRPr>
          </a:p>
        </p:txBody>
      </p:sp>
      <p:sp>
        <p:nvSpPr>
          <p:cNvPr id="133123" name="Rectangle 2">
            <a:extLst>
              <a:ext uri="{FF2B5EF4-FFF2-40B4-BE49-F238E27FC236}">
                <a16:creationId xmlns:a16="http://schemas.microsoft.com/office/drawing/2014/main" id="{5415F47E-DB35-494E-A277-FB38EEEA5537}"/>
              </a:ext>
            </a:extLst>
          </p:cNvPr>
          <p:cNvSpPr>
            <a:spLocks noGrp="1" noRot="1" noChangeAspect="1" noChangeArrowheads="1" noTextEdit="1"/>
          </p:cNvSpPr>
          <p:nvPr>
            <p:ph type="sldImg"/>
          </p:nvPr>
        </p:nvSpPr>
        <p:spPr>
          <a:ln/>
        </p:spPr>
      </p:sp>
      <p:sp>
        <p:nvSpPr>
          <p:cNvPr id="133124" name="Rectangle 3">
            <a:extLst>
              <a:ext uri="{FF2B5EF4-FFF2-40B4-BE49-F238E27FC236}">
                <a16:creationId xmlns:a16="http://schemas.microsoft.com/office/drawing/2014/main" id="{208F358E-2BD0-4C40-9652-FF1E9BB0FD19}"/>
              </a:ext>
            </a:extLst>
          </p:cNvPr>
          <p:cNvSpPr>
            <a:spLocks noGrp="1" noChangeArrowheads="1"/>
          </p:cNvSpPr>
          <p:nvPr>
            <p:ph type="body" idx="1"/>
          </p:nvPr>
        </p:nvSpPr>
        <p:spPr>
          <a:noFill/>
        </p:spPr>
        <p:txBody>
          <a:bodyPr/>
          <a:lstStyle/>
          <a:p>
            <a:pPr eaLnBrk="1" hangingPunct="1"/>
            <a:r>
              <a:rPr lang="en-US" altLang="en-US">
                <a:latin typeface="Arial" panose="020B0604020202020204" pitchFamily="34" charset="0"/>
              </a:rPr>
              <a:t>For example, the external CSS has described the h3 (heading 3) tag one way, while the internal style sheet has described it differently. Notice that the descriptions of the h3 tag are slightly different. The color property is not included in the internal CSS. What would this combination of styles yield? How will an h3 heading look on this particular page?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a:extLst>
              <a:ext uri="{FF2B5EF4-FFF2-40B4-BE49-F238E27FC236}">
                <a16:creationId xmlns:a16="http://schemas.microsoft.com/office/drawing/2014/main" id="{1BADC8F4-8378-4680-B89D-AD8668BEA61F}"/>
              </a:ext>
            </a:extLst>
          </p:cNvPr>
          <p:cNvSpPr>
            <a:spLocks noGrp="1" noChangeArrowheads="1"/>
          </p:cNvSpPr>
          <p:nvPr>
            <p:ph type="sldNum" sz="quarter" idx="5"/>
          </p:nvPr>
        </p:nvSpPr>
        <p:spPr>
          <a:noFill/>
        </p:spPr>
        <p:txBody>
          <a:bodyPr/>
          <a:lstStyle>
            <a:lvl1pPr defTabSz="966788">
              <a:defRPr>
                <a:solidFill>
                  <a:schemeClr val="tx1"/>
                </a:solidFill>
                <a:latin typeface="Garamond" panose="02020404030301010803" pitchFamily="18" charset="0"/>
              </a:defRPr>
            </a:lvl1pPr>
            <a:lvl2pPr marL="742950" indent="-285750" defTabSz="966788">
              <a:defRPr>
                <a:solidFill>
                  <a:schemeClr val="tx1"/>
                </a:solidFill>
                <a:latin typeface="Garamond" panose="02020404030301010803" pitchFamily="18" charset="0"/>
              </a:defRPr>
            </a:lvl2pPr>
            <a:lvl3pPr marL="1143000" indent="-228600" defTabSz="966788">
              <a:defRPr>
                <a:solidFill>
                  <a:schemeClr val="tx1"/>
                </a:solidFill>
                <a:latin typeface="Garamond" panose="02020404030301010803" pitchFamily="18" charset="0"/>
              </a:defRPr>
            </a:lvl3pPr>
            <a:lvl4pPr marL="1600200" indent="-228600" defTabSz="966788">
              <a:defRPr>
                <a:solidFill>
                  <a:schemeClr val="tx1"/>
                </a:solidFill>
                <a:latin typeface="Garamond" panose="02020404030301010803" pitchFamily="18" charset="0"/>
              </a:defRPr>
            </a:lvl4pPr>
            <a:lvl5pPr marL="2057400" indent="-228600" defTabSz="966788">
              <a:defRPr>
                <a:solidFill>
                  <a:schemeClr val="tx1"/>
                </a:solidFill>
                <a:latin typeface="Garamond" panose="02020404030301010803" pitchFamily="18" charset="0"/>
              </a:defRPr>
            </a:lvl5pPr>
            <a:lvl6pPr marL="2514600" indent="-228600" defTabSz="966788" eaLnBrk="0" fontAlgn="base" hangingPunct="0">
              <a:spcBef>
                <a:spcPct val="0"/>
              </a:spcBef>
              <a:spcAft>
                <a:spcPct val="0"/>
              </a:spcAft>
              <a:defRPr>
                <a:solidFill>
                  <a:schemeClr val="tx1"/>
                </a:solidFill>
                <a:latin typeface="Garamond" panose="02020404030301010803" pitchFamily="18" charset="0"/>
              </a:defRPr>
            </a:lvl6pPr>
            <a:lvl7pPr marL="2971800" indent="-228600" defTabSz="966788" eaLnBrk="0" fontAlgn="base" hangingPunct="0">
              <a:spcBef>
                <a:spcPct val="0"/>
              </a:spcBef>
              <a:spcAft>
                <a:spcPct val="0"/>
              </a:spcAft>
              <a:defRPr>
                <a:solidFill>
                  <a:schemeClr val="tx1"/>
                </a:solidFill>
                <a:latin typeface="Garamond" panose="02020404030301010803" pitchFamily="18" charset="0"/>
              </a:defRPr>
            </a:lvl7pPr>
            <a:lvl8pPr marL="3429000" indent="-228600" defTabSz="966788" eaLnBrk="0" fontAlgn="base" hangingPunct="0">
              <a:spcBef>
                <a:spcPct val="0"/>
              </a:spcBef>
              <a:spcAft>
                <a:spcPct val="0"/>
              </a:spcAft>
              <a:defRPr>
                <a:solidFill>
                  <a:schemeClr val="tx1"/>
                </a:solidFill>
                <a:latin typeface="Garamond" panose="02020404030301010803" pitchFamily="18" charset="0"/>
              </a:defRPr>
            </a:lvl8pPr>
            <a:lvl9pPr marL="3886200" indent="-228600" defTabSz="966788" eaLnBrk="0" fontAlgn="base" hangingPunct="0">
              <a:spcBef>
                <a:spcPct val="0"/>
              </a:spcBef>
              <a:spcAft>
                <a:spcPct val="0"/>
              </a:spcAft>
              <a:defRPr>
                <a:solidFill>
                  <a:schemeClr val="tx1"/>
                </a:solidFill>
                <a:latin typeface="Garamond" panose="02020404030301010803" pitchFamily="18" charset="0"/>
              </a:defRPr>
            </a:lvl9pPr>
          </a:lstStyle>
          <a:p>
            <a:fld id="{4DFABA82-0B5C-42D9-BCB4-E974D594AF68}" type="slidenum">
              <a:rPr lang="en-US" altLang="en-US">
                <a:latin typeface="Arial" panose="020B0604020202020204" pitchFamily="34" charset="0"/>
              </a:rPr>
              <a:pPr/>
              <a:t>26</a:t>
            </a:fld>
            <a:endParaRPr lang="en-US" altLang="en-US">
              <a:latin typeface="Arial" panose="020B0604020202020204" pitchFamily="34" charset="0"/>
            </a:endParaRPr>
          </a:p>
        </p:txBody>
      </p:sp>
      <p:sp>
        <p:nvSpPr>
          <p:cNvPr id="134147" name="Rectangle 2">
            <a:extLst>
              <a:ext uri="{FF2B5EF4-FFF2-40B4-BE49-F238E27FC236}">
                <a16:creationId xmlns:a16="http://schemas.microsoft.com/office/drawing/2014/main" id="{39B3891C-A201-4C4A-8A30-FAB0A1769A3C}"/>
              </a:ext>
            </a:extLst>
          </p:cNvPr>
          <p:cNvSpPr>
            <a:spLocks noGrp="1" noRot="1" noChangeAspect="1" noChangeArrowheads="1" noTextEdit="1"/>
          </p:cNvSpPr>
          <p:nvPr>
            <p:ph type="sldImg"/>
          </p:nvPr>
        </p:nvSpPr>
        <p:spPr>
          <a:ln/>
        </p:spPr>
      </p:sp>
      <p:sp>
        <p:nvSpPr>
          <p:cNvPr id="134148" name="Rectangle 3">
            <a:extLst>
              <a:ext uri="{FF2B5EF4-FFF2-40B4-BE49-F238E27FC236}">
                <a16:creationId xmlns:a16="http://schemas.microsoft.com/office/drawing/2014/main" id="{8802BB84-BB30-4BA9-8652-0F13FA419656}"/>
              </a:ext>
            </a:extLst>
          </p:cNvPr>
          <p:cNvSpPr>
            <a:spLocks noGrp="1" noChangeArrowheads="1"/>
          </p:cNvSpPr>
          <p:nvPr>
            <p:ph type="body" idx="1"/>
          </p:nvPr>
        </p:nvSpPr>
        <p:spPr>
          <a:noFill/>
        </p:spPr>
        <p:txBody>
          <a:bodyPr/>
          <a:lstStyle/>
          <a:p>
            <a:pPr eaLnBrk="1" hangingPunct="1"/>
            <a:r>
              <a:rPr lang="en-US" altLang="en-US">
                <a:latin typeface="Arial" panose="020B0604020202020204" pitchFamily="34" charset="0"/>
              </a:rPr>
              <a:t>Let’s take the time to look at some basic cascading style sheet syntax. Style sheets can be created in both Macromedia’s Dreamweaver and Microsoft’s Front Page, or they can be created in something as simple as a basic text editor such as Notepad. It is important to remember that the file is just a text file, and that it must have the .css extension when it is saved.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a:extLst>
              <a:ext uri="{FF2B5EF4-FFF2-40B4-BE49-F238E27FC236}">
                <a16:creationId xmlns:a16="http://schemas.microsoft.com/office/drawing/2014/main" id="{78C02348-81A1-4A67-8111-AE0A35B15E79}"/>
              </a:ext>
            </a:extLst>
          </p:cNvPr>
          <p:cNvSpPr>
            <a:spLocks noGrp="1" noChangeArrowheads="1"/>
          </p:cNvSpPr>
          <p:nvPr>
            <p:ph type="sldNum" sz="quarter" idx="5"/>
          </p:nvPr>
        </p:nvSpPr>
        <p:spPr>
          <a:noFill/>
        </p:spPr>
        <p:txBody>
          <a:bodyPr/>
          <a:lstStyle>
            <a:lvl1pPr defTabSz="966788">
              <a:defRPr>
                <a:solidFill>
                  <a:schemeClr val="tx1"/>
                </a:solidFill>
                <a:latin typeface="Garamond" panose="02020404030301010803" pitchFamily="18" charset="0"/>
              </a:defRPr>
            </a:lvl1pPr>
            <a:lvl2pPr marL="742950" indent="-285750" defTabSz="966788">
              <a:defRPr>
                <a:solidFill>
                  <a:schemeClr val="tx1"/>
                </a:solidFill>
                <a:latin typeface="Garamond" panose="02020404030301010803" pitchFamily="18" charset="0"/>
              </a:defRPr>
            </a:lvl2pPr>
            <a:lvl3pPr marL="1143000" indent="-228600" defTabSz="966788">
              <a:defRPr>
                <a:solidFill>
                  <a:schemeClr val="tx1"/>
                </a:solidFill>
                <a:latin typeface="Garamond" panose="02020404030301010803" pitchFamily="18" charset="0"/>
              </a:defRPr>
            </a:lvl3pPr>
            <a:lvl4pPr marL="1600200" indent="-228600" defTabSz="966788">
              <a:defRPr>
                <a:solidFill>
                  <a:schemeClr val="tx1"/>
                </a:solidFill>
                <a:latin typeface="Garamond" panose="02020404030301010803" pitchFamily="18" charset="0"/>
              </a:defRPr>
            </a:lvl4pPr>
            <a:lvl5pPr marL="2057400" indent="-228600" defTabSz="966788">
              <a:defRPr>
                <a:solidFill>
                  <a:schemeClr val="tx1"/>
                </a:solidFill>
                <a:latin typeface="Garamond" panose="02020404030301010803" pitchFamily="18" charset="0"/>
              </a:defRPr>
            </a:lvl5pPr>
            <a:lvl6pPr marL="2514600" indent="-228600" defTabSz="966788" eaLnBrk="0" fontAlgn="base" hangingPunct="0">
              <a:spcBef>
                <a:spcPct val="0"/>
              </a:spcBef>
              <a:spcAft>
                <a:spcPct val="0"/>
              </a:spcAft>
              <a:defRPr>
                <a:solidFill>
                  <a:schemeClr val="tx1"/>
                </a:solidFill>
                <a:latin typeface="Garamond" panose="02020404030301010803" pitchFamily="18" charset="0"/>
              </a:defRPr>
            </a:lvl6pPr>
            <a:lvl7pPr marL="2971800" indent="-228600" defTabSz="966788" eaLnBrk="0" fontAlgn="base" hangingPunct="0">
              <a:spcBef>
                <a:spcPct val="0"/>
              </a:spcBef>
              <a:spcAft>
                <a:spcPct val="0"/>
              </a:spcAft>
              <a:defRPr>
                <a:solidFill>
                  <a:schemeClr val="tx1"/>
                </a:solidFill>
                <a:latin typeface="Garamond" panose="02020404030301010803" pitchFamily="18" charset="0"/>
              </a:defRPr>
            </a:lvl7pPr>
            <a:lvl8pPr marL="3429000" indent="-228600" defTabSz="966788" eaLnBrk="0" fontAlgn="base" hangingPunct="0">
              <a:spcBef>
                <a:spcPct val="0"/>
              </a:spcBef>
              <a:spcAft>
                <a:spcPct val="0"/>
              </a:spcAft>
              <a:defRPr>
                <a:solidFill>
                  <a:schemeClr val="tx1"/>
                </a:solidFill>
                <a:latin typeface="Garamond" panose="02020404030301010803" pitchFamily="18" charset="0"/>
              </a:defRPr>
            </a:lvl8pPr>
            <a:lvl9pPr marL="3886200" indent="-228600" defTabSz="966788" eaLnBrk="0" fontAlgn="base" hangingPunct="0">
              <a:spcBef>
                <a:spcPct val="0"/>
              </a:spcBef>
              <a:spcAft>
                <a:spcPct val="0"/>
              </a:spcAft>
              <a:defRPr>
                <a:solidFill>
                  <a:schemeClr val="tx1"/>
                </a:solidFill>
                <a:latin typeface="Garamond" panose="02020404030301010803" pitchFamily="18" charset="0"/>
              </a:defRPr>
            </a:lvl9pPr>
          </a:lstStyle>
          <a:p>
            <a:fld id="{C6E8141D-4B20-4121-8374-E39F66E58F84}" type="slidenum">
              <a:rPr lang="en-US" altLang="en-US">
                <a:latin typeface="Arial" panose="020B0604020202020204" pitchFamily="34" charset="0"/>
              </a:rPr>
              <a:pPr/>
              <a:t>3</a:t>
            </a:fld>
            <a:endParaRPr lang="en-US" altLang="en-US">
              <a:latin typeface="Arial" panose="020B0604020202020204" pitchFamily="34" charset="0"/>
            </a:endParaRPr>
          </a:p>
        </p:txBody>
      </p:sp>
      <p:sp>
        <p:nvSpPr>
          <p:cNvPr id="116739" name="Rectangle 2">
            <a:extLst>
              <a:ext uri="{FF2B5EF4-FFF2-40B4-BE49-F238E27FC236}">
                <a16:creationId xmlns:a16="http://schemas.microsoft.com/office/drawing/2014/main" id="{D0C264B6-9A03-4D8D-A9FB-D7F75275CC63}"/>
              </a:ext>
            </a:extLst>
          </p:cNvPr>
          <p:cNvSpPr>
            <a:spLocks noGrp="1" noRot="1" noChangeAspect="1" noChangeArrowheads="1" noTextEdit="1"/>
          </p:cNvSpPr>
          <p:nvPr>
            <p:ph type="sldImg"/>
          </p:nvPr>
        </p:nvSpPr>
        <p:spPr>
          <a:ln/>
        </p:spPr>
      </p:sp>
      <p:sp>
        <p:nvSpPr>
          <p:cNvPr id="116740" name="Rectangle 3">
            <a:extLst>
              <a:ext uri="{FF2B5EF4-FFF2-40B4-BE49-F238E27FC236}">
                <a16:creationId xmlns:a16="http://schemas.microsoft.com/office/drawing/2014/main" id="{967CCFA3-4561-4922-ADC0-1EE58978F1FD}"/>
              </a:ext>
            </a:extLst>
          </p:cNvPr>
          <p:cNvSpPr>
            <a:spLocks noGrp="1" noChangeArrowheads="1"/>
          </p:cNvSpPr>
          <p:nvPr>
            <p:ph type="body" idx="1"/>
          </p:nvPr>
        </p:nvSpPr>
        <p:spPr>
          <a:noFill/>
        </p:spPr>
        <p:txBody>
          <a:bodyPr/>
          <a:lstStyle/>
          <a:p>
            <a:pPr eaLnBrk="1" hangingPunct="1"/>
            <a:r>
              <a:rPr lang="en-US" altLang="en-US">
                <a:latin typeface="Arial" panose="020B0604020202020204" pitchFamily="34" charset="0"/>
              </a:rPr>
              <a:t>In earlier versions of HTML, style characteristics, such as fonts, backgrounds, and other aspects of the look of the webpage were controlled from within the page itself. The evolution of cascading style sheets allowed for the rules of formatting and presentation to be done in a different manner than before.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a:extLst>
              <a:ext uri="{FF2B5EF4-FFF2-40B4-BE49-F238E27FC236}">
                <a16:creationId xmlns:a16="http://schemas.microsoft.com/office/drawing/2014/main" id="{A494D4D2-2B9E-416A-911D-9E260D548BCC}"/>
              </a:ext>
            </a:extLst>
          </p:cNvPr>
          <p:cNvSpPr>
            <a:spLocks noGrp="1" noChangeArrowheads="1"/>
          </p:cNvSpPr>
          <p:nvPr>
            <p:ph type="sldNum" sz="quarter" idx="5"/>
          </p:nvPr>
        </p:nvSpPr>
        <p:spPr>
          <a:noFill/>
        </p:spPr>
        <p:txBody>
          <a:bodyPr/>
          <a:lstStyle>
            <a:lvl1pPr defTabSz="966788">
              <a:defRPr>
                <a:solidFill>
                  <a:schemeClr val="tx1"/>
                </a:solidFill>
                <a:latin typeface="Garamond" panose="02020404030301010803" pitchFamily="18" charset="0"/>
              </a:defRPr>
            </a:lvl1pPr>
            <a:lvl2pPr marL="742950" indent="-285750" defTabSz="966788">
              <a:defRPr>
                <a:solidFill>
                  <a:schemeClr val="tx1"/>
                </a:solidFill>
                <a:latin typeface="Garamond" panose="02020404030301010803" pitchFamily="18" charset="0"/>
              </a:defRPr>
            </a:lvl2pPr>
            <a:lvl3pPr marL="1143000" indent="-228600" defTabSz="966788">
              <a:defRPr>
                <a:solidFill>
                  <a:schemeClr val="tx1"/>
                </a:solidFill>
                <a:latin typeface="Garamond" panose="02020404030301010803" pitchFamily="18" charset="0"/>
              </a:defRPr>
            </a:lvl3pPr>
            <a:lvl4pPr marL="1600200" indent="-228600" defTabSz="966788">
              <a:defRPr>
                <a:solidFill>
                  <a:schemeClr val="tx1"/>
                </a:solidFill>
                <a:latin typeface="Garamond" panose="02020404030301010803" pitchFamily="18" charset="0"/>
              </a:defRPr>
            </a:lvl4pPr>
            <a:lvl5pPr marL="2057400" indent="-228600" defTabSz="966788">
              <a:defRPr>
                <a:solidFill>
                  <a:schemeClr val="tx1"/>
                </a:solidFill>
                <a:latin typeface="Garamond" panose="02020404030301010803" pitchFamily="18" charset="0"/>
              </a:defRPr>
            </a:lvl5pPr>
            <a:lvl6pPr marL="2514600" indent="-228600" defTabSz="966788" eaLnBrk="0" fontAlgn="base" hangingPunct="0">
              <a:spcBef>
                <a:spcPct val="0"/>
              </a:spcBef>
              <a:spcAft>
                <a:spcPct val="0"/>
              </a:spcAft>
              <a:defRPr>
                <a:solidFill>
                  <a:schemeClr val="tx1"/>
                </a:solidFill>
                <a:latin typeface="Garamond" panose="02020404030301010803" pitchFamily="18" charset="0"/>
              </a:defRPr>
            </a:lvl6pPr>
            <a:lvl7pPr marL="2971800" indent="-228600" defTabSz="966788" eaLnBrk="0" fontAlgn="base" hangingPunct="0">
              <a:spcBef>
                <a:spcPct val="0"/>
              </a:spcBef>
              <a:spcAft>
                <a:spcPct val="0"/>
              </a:spcAft>
              <a:defRPr>
                <a:solidFill>
                  <a:schemeClr val="tx1"/>
                </a:solidFill>
                <a:latin typeface="Garamond" panose="02020404030301010803" pitchFamily="18" charset="0"/>
              </a:defRPr>
            </a:lvl7pPr>
            <a:lvl8pPr marL="3429000" indent="-228600" defTabSz="966788" eaLnBrk="0" fontAlgn="base" hangingPunct="0">
              <a:spcBef>
                <a:spcPct val="0"/>
              </a:spcBef>
              <a:spcAft>
                <a:spcPct val="0"/>
              </a:spcAft>
              <a:defRPr>
                <a:solidFill>
                  <a:schemeClr val="tx1"/>
                </a:solidFill>
                <a:latin typeface="Garamond" panose="02020404030301010803" pitchFamily="18" charset="0"/>
              </a:defRPr>
            </a:lvl8pPr>
            <a:lvl9pPr marL="3886200" indent="-228600" defTabSz="966788" eaLnBrk="0" fontAlgn="base" hangingPunct="0">
              <a:spcBef>
                <a:spcPct val="0"/>
              </a:spcBef>
              <a:spcAft>
                <a:spcPct val="0"/>
              </a:spcAft>
              <a:defRPr>
                <a:solidFill>
                  <a:schemeClr val="tx1"/>
                </a:solidFill>
                <a:latin typeface="Garamond" panose="02020404030301010803" pitchFamily="18" charset="0"/>
              </a:defRPr>
            </a:lvl9pPr>
          </a:lstStyle>
          <a:p>
            <a:fld id="{18647930-777D-4D92-A6AC-A536180236C3}" type="slidenum">
              <a:rPr lang="en-US" altLang="en-US">
                <a:latin typeface="Arial" panose="020B0604020202020204" pitchFamily="34" charset="0"/>
              </a:rPr>
              <a:pPr/>
              <a:t>27</a:t>
            </a:fld>
            <a:endParaRPr lang="en-US" altLang="en-US">
              <a:latin typeface="Arial" panose="020B0604020202020204" pitchFamily="34" charset="0"/>
            </a:endParaRPr>
          </a:p>
        </p:txBody>
      </p:sp>
      <p:sp>
        <p:nvSpPr>
          <p:cNvPr id="135171" name="Rectangle 2">
            <a:extLst>
              <a:ext uri="{FF2B5EF4-FFF2-40B4-BE49-F238E27FC236}">
                <a16:creationId xmlns:a16="http://schemas.microsoft.com/office/drawing/2014/main" id="{18FD3C4D-9BA4-4938-82FE-2340D21B5F1A}"/>
              </a:ext>
            </a:extLst>
          </p:cNvPr>
          <p:cNvSpPr>
            <a:spLocks noGrp="1" noRot="1" noChangeAspect="1" noChangeArrowheads="1" noTextEdit="1"/>
          </p:cNvSpPr>
          <p:nvPr>
            <p:ph type="sldImg"/>
          </p:nvPr>
        </p:nvSpPr>
        <p:spPr>
          <a:ln/>
        </p:spPr>
      </p:sp>
      <p:sp>
        <p:nvSpPr>
          <p:cNvPr id="135172" name="Rectangle 3">
            <a:extLst>
              <a:ext uri="{FF2B5EF4-FFF2-40B4-BE49-F238E27FC236}">
                <a16:creationId xmlns:a16="http://schemas.microsoft.com/office/drawing/2014/main" id="{58CAE94C-DF65-4FF9-A2F8-0ED77E4C563D}"/>
              </a:ext>
            </a:extLst>
          </p:cNvPr>
          <p:cNvSpPr>
            <a:spLocks noGrp="1" noChangeArrowheads="1"/>
          </p:cNvSpPr>
          <p:nvPr>
            <p:ph type="body" idx="1"/>
          </p:nvPr>
        </p:nvSpPr>
        <p:spPr>
          <a:noFill/>
        </p:spPr>
        <p:txBody>
          <a:bodyPr/>
          <a:lstStyle/>
          <a:p>
            <a:pPr eaLnBrk="1" hangingPunct="1"/>
            <a:r>
              <a:rPr lang="en-US" altLang="en-US">
                <a:latin typeface="Arial" panose="020B0604020202020204" pitchFamily="34" charset="0"/>
              </a:rPr>
              <a:t>A basic CSS markup contains three essential parts: the selector, the property of that selector and the value for the property. Notice that the property and the value are enclosed in curly braces, and that the property and value are separated by a colon.</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a:extLst>
              <a:ext uri="{FF2B5EF4-FFF2-40B4-BE49-F238E27FC236}">
                <a16:creationId xmlns:a16="http://schemas.microsoft.com/office/drawing/2014/main" id="{ADF1733C-F014-42C5-AE49-D2B9F0824764}"/>
              </a:ext>
            </a:extLst>
          </p:cNvPr>
          <p:cNvSpPr>
            <a:spLocks noGrp="1" noChangeArrowheads="1"/>
          </p:cNvSpPr>
          <p:nvPr>
            <p:ph type="sldNum" sz="quarter" idx="5"/>
          </p:nvPr>
        </p:nvSpPr>
        <p:spPr>
          <a:noFill/>
        </p:spPr>
        <p:txBody>
          <a:bodyPr/>
          <a:lstStyle>
            <a:lvl1pPr defTabSz="966788">
              <a:defRPr>
                <a:solidFill>
                  <a:schemeClr val="tx1"/>
                </a:solidFill>
                <a:latin typeface="Garamond" panose="02020404030301010803" pitchFamily="18" charset="0"/>
              </a:defRPr>
            </a:lvl1pPr>
            <a:lvl2pPr marL="742950" indent="-285750" defTabSz="966788">
              <a:defRPr>
                <a:solidFill>
                  <a:schemeClr val="tx1"/>
                </a:solidFill>
                <a:latin typeface="Garamond" panose="02020404030301010803" pitchFamily="18" charset="0"/>
              </a:defRPr>
            </a:lvl2pPr>
            <a:lvl3pPr marL="1143000" indent="-228600" defTabSz="966788">
              <a:defRPr>
                <a:solidFill>
                  <a:schemeClr val="tx1"/>
                </a:solidFill>
                <a:latin typeface="Garamond" panose="02020404030301010803" pitchFamily="18" charset="0"/>
              </a:defRPr>
            </a:lvl3pPr>
            <a:lvl4pPr marL="1600200" indent="-228600" defTabSz="966788">
              <a:defRPr>
                <a:solidFill>
                  <a:schemeClr val="tx1"/>
                </a:solidFill>
                <a:latin typeface="Garamond" panose="02020404030301010803" pitchFamily="18" charset="0"/>
              </a:defRPr>
            </a:lvl4pPr>
            <a:lvl5pPr marL="2057400" indent="-228600" defTabSz="966788">
              <a:defRPr>
                <a:solidFill>
                  <a:schemeClr val="tx1"/>
                </a:solidFill>
                <a:latin typeface="Garamond" panose="02020404030301010803" pitchFamily="18" charset="0"/>
              </a:defRPr>
            </a:lvl5pPr>
            <a:lvl6pPr marL="2514600" indent="-228600" defTabSz="966788" eaLnBrk="0" fontAlgn="base" hangingPunct="0">
              <a:spcBef>
                <a:spcPct val="0"/>
              </a:spcBef>
              <a:spcAft>
                <a:spcPct val="0"/>
              </a:spcAft>
              <a:defRPr>
                <a:solidFill>
                  <a:schemeClr val="tx1"/>
                </a:solidFill>
                <a:latin typeface="Garamond" panose="02020404030301010803" pitchFamily="18" charset="0"/>
              </a:defRPr>
            </a:lvl6pPr>
            <a:lvl7pPr marL="2971800" indent="-228600" defTabSz="966788" eaLnBrk="0" fontAlgn="base" hangingPunct="0">
              <a:spcBef>
                <a:spcPct val="0"/>
              </a:spcBef>
              <a:spcAft>
                <a:spcPct val="0"/>
              </a:spcAft>
              <a:defRPr>
                <a:solidFill>
                  <a:schemeClr val="tx1"/>
                </a:solidFill>
                <a:latin typeface="Garamond" panose="02020404030301010803" pitchFamily="18" charset="0"/>
              </a:defRPr>
            </a:lvl7pPr>
            <a:lvl8pPr marL="3429000" indent="-228600" defTabSz="966788" eaLnBrk="0" fontAlgn="base" hangingPunct="0">
              <a:spcBef>
                <a:spcPct val="0"/>
              </a:spcBef>
              <a:spcAft>
                <a:spcPct val="0"/>
              </a:spcAft>
              <a:defRPr>
                <a:solidFill>
                  <a:schemeClr val="tx1"/>
                </a:solidFill>
                <a:latin typeface="Garamond" panose="02020404030301010803" pitchFamily="18" charset="0"/>
              </a:defRPr>
            </a:lvl8pPr>
            <a:lvl9pPr marL="3886200" indent="-228600" defTabSz="966788" eaLnBrk="0" fontAlgn="base" hangingPunct="0">
              <a:spcBef>
                <a:spcPct val="0"/>
              </a:spcBef>
              <a:spcAft>
                <a:spcPct val="0"/>
              </a:spcAft>
              <a:defRPr>
                <a:solidFill>
                  <a:schemeClr val="tx1"/>
                </a:solidFill>
                <a:latin typeface="Garamond" panose="02020404030301010803" pitchFamily="18" charset="0"/>
              </a:defRPr>
            </a:lvl9pPr>
          </a:lstStyle>
          <a:p>
            <a:fld id="{D7BD462A-86B3-46AC-9E0E-998A7F922DF4}" type="slidenum">
              <a:rPr lang="en-US" altLang="en-US">
                <a:latin typeface="Arial" panose="020B0604020202020204" pitchFamily="34" charset="0"/>
              </a:rPr>
              <a:pPr/>
              <a:t>28</a:t>
            </a:fld>
            <a:endParaRPr lang="en-US" altLang="en-US">
              <a:latin typeface="Arial" panose="020B0604020202020204" pitchFamily="34" charset="0"/>
            </a:endParaRPr>
          </a:p>
        </p:txBody>
      </p:sp>
      <p:sp>
        <p:nvSpPr>
          <p:cNvPr id="136195" name="Rectangle 2">
            <a:extLst>
              <a:ext uri="{FF2B5EF4-FFF2-40B4-BE49-F238E27FC236}">
                <a16:creationId xmlns:a16="http://schemas.microsoft.com/office/drawing/2014/main" id="{12ED288C-5618-4ED6-9F00-CB91F9015B88}"/>
              </a:ext>
            </a:extLst>
          </p:cNvPr>
          <p:cNvSpPr>
            <a:spLocks noGrp="1" noRot="1" noChangeAspect="1" noChangeArrowheads="1" noTextEdit="1"/>
          </p:cNvSpPr>
          <p:nvPr>
            <p:ph type="sldImg"/>
          </p:nvPr>
        </p:nvSpPr>
        <p:spPr>
          <a:ln/>
        </p:spPr>
      </p:sp>
      <p:sp>
        <p:nvSpPr>
          <p:cNvPr id="136196" name="Rectangle 3">
            <a:extLst>
              <a:ext uri="{FF2B5EF4-FFF2-40B4-BE49-F238E27FC236}">
                <a16:creationId xmlns:a16="http://schemas.microsoft.com/office/drawing/2014/main" id="{677E618C-0950-4877-AE3E-3EBFF8986EEB}"/>
              </a:ext>
            </a:extLst>
          </p:cNvPr>
          <p:cNvSpPr>
            <a:spLocks noGrp="1" noChangeArrowheads="1"/>
          </p:cNvSpPr>
          <p:nvPr>
            <p:ph type="body" idx="1"/>
          </p:nvPr>
        </p:nvSpPr>
        <p:spPr>
          <a:noFill/>
        </p:spPr>
        <p:txBody>
          <a:bodyPr/>
          <a:lstStyle/>
          <a:p>
            <a:pPr eaLnBrk="1" hangingPunct="1"/>
            <a:r>
              <a:rPr lang="en-US" altLang="en-US">
                <a:latin typeface="Arial" panose="020B0604020202020204" pitchFamily="34" charset="0"/>
              </a:rPr>
              <a:t>The selector is the basic element tag that we wish to define. In this case, we will bedefining some aspect of the formatting of the &lt;body&gt; tag.</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a:extLst>
              <a:ext uri="{FF2B5EF4-FFF2-40B4-BE49-F238E27FC236}">
                <a16:creationId xmlns:a16="http://schemas.microsoft.com/office/drawing/2014/main" id="{84934D68-81C2-4E8F-9B5E-359FC1ACBA0E}"/>
              </a:ext>
            </a:extLst>
          </p:cNvPr>
          <p:cNvSpPr>
            <a:spLocks noGrp="1" noChangeArrowheads="1"/>
          </p:cNvSpPr>
          <p:nvPr>
            <p:ph type="sldNum" sz="quarter" idx="5"/>
          </p:nvPr>
        </p:nvSpPr>
        <p:spPr>
          <a:noFill/>
        </p:spPr>
        <p:txBody>
          <a:bodyPr/>
          <a:lstStyle>
            <a:lvl1pPr defTabSz="966788">
              <a:defRPr>
                <a:solidFill>
                  <a:schemeClr val="tx1"/>
                </a:solidFill>
                <a:latin typeface="Garamond" panose="02020404030301010803" pitchFamily="18" charset="0"/>
              </a:defRPr>
            </a:lvl1pPr>
            <a:lvl2pPr marL="742950" indent="-285750" defTabSz="966788">
              <a:defRPr>
                <a:solidFill>
                  <a:schemeClr val="tx1"/>
                </a:solidFill>
                <a:latin typeface="Garamond" panose="02020404030301010803" pitchFamily="18" charset="0"/>
              </a:defRPr>
            </a:lvl2pPr>
            <a:lvl3pPr marL="1143000" indent="-228600" defTabSz="966788">
              <a:defRPr>
                <a:solidFill>
                  <a:schemeClr val="tx1"/>
                </a:solidFill>
                <a:latin typeface="Garamond" panose="02020404030301010803" pitchFamily="18" charset="0"/>
              </a:defRPr>
            </a:lvl3pPr>
            <a:lvl4pPr marL="1600200" indent="-228600" defTabSz="966788">
              <a:defRPr>
                <a:solidFill>
                  <a:schemeClr val="tx1"/>
                </a:solidFill>
                <a:latin typeface="Garamond" panose="02020404030301010803" pitchFamily="18" charset="0"/>
              </a:defRPr>
            </a:lvl4pPr>
            <a:lvl5pPr marL="2057400" indent="-228600" defTabSz="966788">
              <a:defRPr>
                <a:solidFill>
                  <a:schemeClr val="tx1"/>
                </a:solidFill>
                <a:latin typeface="Garamond" panose="02020404030301010803" pitchFamily="18" charset="0"/>
              </a:defRPr>
            </a:lvl5pPr>
            <a:lvl6pPr marL="2514600" indent="-228600" defTabSz="966788" eaLnBrk="0" fontAlgn="base" hangingPunct="0">
              <a:spcBef>
                <a:spcPct val="0"/>
              </a:spcBef>
              <a:spcAft>
                <a:spcPct val="0"/>
              </a:spcAft>
              <a:defRPr>
                <a:solidFill>
                  <a:schemeClr val="tx1"/>
                </a:solidFill>
                <a:latin typeface="Garamond" panose="02020404030301010803" pitchFamily="18" charset="0"/>
              </a:defRPr>
            </a:lvl6pPr>
            <a:lvl7pPr marL="2971800" indent="-228600" defTabSz="966788" eaLnBrk="0" fontAlgn="base" hangingPunct="0">
              <a:spcBef>
                <a:spcPct val="0"/>
              </a:spcBef>
              <a:spcAft>
                <a:spcPct val="0"/>
              </a:spcAft>
              <a:defRPr>
                <a:solidFill>
                  <a:schemeClr val="tx1"/>
                </a:solidFill>
                <a:latin typeface="Garamond" panose="02020404030301010803" pitchFamily="18" charset="0"/>
              </a:defRPr>
            </a:lvl7pPr>
            <a:lvl8pPr marL="3429000" indent="-228600" defTabSz="966788" eaLnBrk="0" fontAlgn="base" hangingPunct="0">
              <a:spcBef>
                <a:spcPct val="0"/>
              </a:spcBef>
              <a:spcAft>
                <a:spcPct val="0"/>
              </a:spcAft>
              <a:defRPr>
                <a:solidFill>
                  <a:schemeClr val="tx1"/>
                </a:solidFill>
                <a:latin typeface="Garamond" panose="02020404030301010803" pitchFamily="18" charset="0"/>
              </a:defRPr>
            </a:lvl8pPr>
            <a:lvl9pPr marL="3886200" indent="-228600" defTabSz="966788" eaLnBrk="0" fontAlgn="base" hangingPunct="0">
              <a:spcBef>
                <a:spcPct val="0"/>
              </a:spcBef>
              <a:spcAft>
                <a:spcPct val="0"/>
              </a:spcAft>
              <a:defRPr>
                <a:solidFill>
                  <a:schemeClr val="tx1"/>
                </a:solidFill>
                <a:latin typeface="Garamond" panose="02020404030301010803" pitchFamily="18" charset="0"/>
              </a:defRPr>
            </a:lvl9pPr>
          </a:lstStyle>
          <a:p>
            <a:fld id="{9E428832-5BE0-4102-A13F-CB8171E257F8}" type="slidenum">
              <a:rPr lang="en-US" altLang="en-US">
                <a:latin typeface="Arial" panose="020B0604020202020204" pitchFamily="34" charset="0"/>
              </a:rPr>
              <a:pPr/>
              <a:t>29</a:t>
            </a:fld>
            <a:endParaRPr lang="en-US" altLang="en-US">
              <a:latin typeface="Arial" panose="020B0604020202020204" pitchFamily="34" charset="0"/>
            </a:endParaRPr>
          </a:p>
        </p:txBody>
      </p:sp>
      <p:sp>
        <p:nvSpPr>
          <p:cNvPr id="137219" name="Rectangle 2">
            <a:extLst>
              <a:ext uri="{FF2B5EF4-FFF2-40B4-BE49-F238E27FC236}">
                <a16:creationId xmlns:a16="http://schemas.microsoft.com/office/drawing/2014/main" id="{2EEC7326-9785-4E45-A490-753CDFCBBCBD}"/>
              </a:ext>
            </a:extLst>
          </p:cNvPr>
          <p:cNvSpPr>
            <a:spLocks noGrp="1" noRot="1" noChangeAspect="1" noChangeArrowheads="1" noTextEdit="1"/>
          </p:cNvSpPr>
          <p:nvPr>
            <p:ph type="sldImg"/>
          </p:nvPr>
        </p:nvSpPr>
        <p:spPr>
          <a:ln/>
        </p:spPr>
      </p:sp>
      <p:sp>
        <p:nvSpPr>
          <p:cNvPr id="137220" name="Rectangle 3">
            <a:extLst>
              <a:ext uri="{FF2B5EF4-FFF2-40B4-BE49-F238E27FC236}">
                <a16:creationId xmlns:a16="http://schemas.microsoft.com/office/drawing/2014/main" id="{B2BB2844-1A83-4C2B-8AFB-D8358716C6B9}"/>
              </a:ext>
            </a:extLst>
          </p:cNvPr>
          <p:cNvSpPr>
            <a:spLocks noGrp="1" noChangeArrowheads="1"/>
          </p:cNvSpPr>
          <p:nvPr>
            <p:ph type="body" idx="1"/>
          </p:nvPr>
        </p:nvSpPr>
        <p:spPr>
          <a:noFill/>
        </p:spPr>
        <p:txBody>
          <a:bodyPr/>
          <a:lstStyle/>
          <a:p>
            <a:pPr eaLnBrk="1" hangingPunct="1"/>
            <a:r>
              <a:rPr lang="en-US" altLang="en-US">
                <a:latin typeface="Arial" panose="020B0604020202020204" pitchFamily="34" charset="0"/>
              </a:rPr>
              <a:t>In some situations with some values for a property, we may have a value that has more than one word. In these cases, we enclose the value in quotes. In this example, we are defining the value of the font family property. Sans serif being two words would require it to be enclosed in quotes.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a:extLst>
              <a:ext uri="{FF2B5EF4-FFF2-40B4-BE49-F238E27FC236}">
                <a16:creationId xmlns:a16="http://schemas.microsoft.com/office/drawing/2014/main" id="{429C9D0E-D98C-4827-9A1D-31CC8C5DAA0F}"/>
              </a:ext>
            </a:extLst>
          </p:cNvPr>
          <p:cNvSpPr>
            <a:spLocks noGrp="1" noChangeArrowheads="1"/>
          </p:cNvSpPr>
          <p:nvPr>
            <p:ph type="sldNum" sz="quarter" idx="5"/>
          </p:nvPr>
        </p:nvSpPr>
        <p:spPr>
          <a:noFill/>
        </p:spPr>
        <p:txBody>
          <a:bodyPr/>
          <a:lstStyle>
            <a:lvl1pPr defTabSz="966788">
              <a:defRPr>
                <a:solidFill>
                  <a:schemeClr val="tx1"/>
                </a:solidFill>
                <a:latin typeface="Garamond" panose="02020404030301010803" pitchFamily="18" charset="0"/>
              </a:defRPr>
            </a:lvl1pPr>
            <a:lvl2pPr marL="742950" indent="-285750" defTabSz="966788">
              <a:defRPr>
                <a:solidFill>
                  <a:schemeClr val="tx1"/>
                </a:solidFill>
                <a:latin typeface="Garamond" panose="02020404030301010803" pitchFamily="18" charset="0"/>
              </a:defRPr>
            </a:lvl2pPr>
            <a:lvl3pPr marL="1143000" indent="-228600" defTabSz="966788">
              <a:defRPr>
                <a:solidFill>
                  <a:schemeClr val="tx1"/>
                </a:solidFill>
                <a:latin typeface="Garamond" panose="02020404030301010803" pitchFamily="18" charset="0"/>
              </a:defRPr>
            </a:lvl3pPr>
            <a:lvl4pPr marL="1600200" indent="-228600" defTabSz="966788">
              <a:defRPr>
                <a:solidFill>
                  <a:schemeClr val="tx1"/>
                </a:solidFill>
                <a:latin typeface="Garamond" panose="02020404030301010803" pitchFamily="18" charset="0"/>
              </a:defRPr>
            </a:lvl4pPr>
            <a:lvl5pPr marL="2057400" indent="-228600" defTabSz="966788">
              <a:defRPr>
                <a:solidFill>
                  <a:schemeClr val="tx1"/>
                </a:solidFill>
                <a:latin typeface="Garamond" panose="02020404030301010803" pitchFamily="18" charset="0"/>
              </a:defRPr>
            </a:lvl5pPr>
            <a:lvl6pPr marL="2514600" indent="-228600" defTabSz="966788" eaLnBrk="0" fontAlgn="base" hangingPunct="0">
              <a:spcBef>
                <a:spcPct val="0"/>
              </a:spcBef>
              <a:spcAft>
                <a:spcPct val="0"/>
              </a:spcAft>
              <a:defRPr>
                <a:solidFill>
                  <a:schemeClr val="tx1"/>
                </a:solidFill>
                <a:latin typeface="Garamond" panose="02020404030301010803" pitchFamily="18" charset="0"/>
              </a:defRPr>
            </a:lvl6pPr>
            <a:lvl7pPr marL="2971800" indent="-228600" defTabSz="966788" eaLnBrk="0" fontAlgn="base" hangingPunct="0">
              <a:spcBef>
                <a:spcPct val="0"/>
              </a:spcBef>
              <a:spcAft>
                <a:spcPct val="0"/>
              </a:spcAft>
              <a:defRPr>
                <a:solidFill>
                  <a:schemeClr val="tx1"/>
                </a:solidFill>
                <a:latin typeface="Garamond" panose="02020404030301010803" pitchFamily="18" charset="0"/>
              </a:defRPr>
            </a:lvl7pPr>
            <a:lvl8pPr marL="3429000" indent="-228600" defTabSz="966788" eaLnBrk="0" fontAlgn="base" hangingPunct="0">
              <a:spcBef>
                <a:spcPct val="0"/>
              </a:spcBef>
              <a:spcAft>
                <a:spcPct val="0"/>
              </a:spcAft>
              <a:defRPr>
                <a:solidFill>
                  <a:schemeClr val="tx1"/>
                </a:solidFill>
                <a:latin typeface="Garamond" panose="02020404030301010803" pitchFamily="18" charset="0"/>
              </a:defRPr>
            </a:lvl8pPr>
            <a:lvl9pPr marL="3886200" indent="-228600" defTabSz="966788" eaLnBrk="0" fontAlgn="base" hangingPunct="0">
              <a:spcBef>
                <a:spcPct val="0"/>
              </a:spcBef>
              <a:spcAft>
                <a:spcPct val="0"/>
              </a:spcAft>
              <a:defRPr>
                <a:solidFill>
                  <a:schemeClr val="tx1"/>
                </a:solidFill>
                <a:latin typeface="Garamond" panose="02020404030301010803" pitchFamily="18" charset="0"/>
              </a:defRPr>
            </a:lvl9pPr>
          </a:lstStyle>
          <a:p>
            <a:fld id="{0410FC42-7FE9-4166-9C62-E27F1B10F2D7}" type="slidenum">
              <a:rPr lang="en-US" altLang="en-US">
                <a:latin typeface="Arial" panose="020B0604020202020204" pitchFamily="34" charset="0"/>
              </a:rPr>
              <a:pPr/>
              <a:t>30</a:t>
            </a:fld>
            <a:endParaRPr lang="en-US" altLang="en-US">
              <a:latin typeface="Arial" panose="020B0604020202020204" pitchFamily="34" charset="0"/>
            </a:endParaRPr>
          </a:p>
        </p:txBody>
      </p:sp>
      <p:sp>
        <p:nvSpPr>
          <p:cNvPr id="138243" name="Rectangle 2">
            <a:extLst>
              <a:ext uri="{FF2B5EF4-FFF2-40B4-BE49-F238E27FC236}">
                <a16:creationId xmlns:a16="http://schemas.microsoft.com/office/drawing/2014/main" id="{847B913D-8E8C-4E37-B717-1DAA6406450F}"/>
              </a:ext>
            </a:extLst>
          </p:cNvPr>
          <p:cNvSpPr>
            <a:spLocks noGrp="1" noRot="1" noChangeAspect="1" noChangeArrowheads="1" noTextEdit="1"/>
          </p:cNvSpPr>
          <p:nvPr>
            <p:ph type="sldImg"/>
          </p:nvPr>
        </p:nvSpPr>
        <p:spPr>
          <a:ln/>
        </p:spPr>
      </p:sp>
      <p:sp>
        <p:nvSpPr>
          <p:cNvPr id="138244" name="Rectangle 3">
            <a:extLst>
              <a:ext uri="{FF2B5EF4-FFF2-40B4-BE49-F238E27FC236}">
                <a16:creationId xmlns:a16="http://schemas.microsoft.com/office/drawing/2014/main" id="{0E9C50E8-5842-47D1-B6A6-7A736AABD71C}"/>
              </a:ext>
            </a:extLst>
          </p:cNvPr>
          <p:cNvSpPr>
            <a:spLocks noGrp="1" noChangeArrowheads="1"/>
          </p:cNvSpPr>
          <p:nvPr>
            <p:ph type="body" idx="1"/>
          </p:nvPr>
        </p:nvSpPr>
        <p:spPr>
          <a:noFill/>
        </p:spPr>
        <p:txBody>
          <a:bodyPr/>
          <a:lstStyle/>
          <a:p>
            <a:pPr eaLnBrk="1" hangingPunct="1"/>
            <a:r>
              <a:rPr lang="en-US" altLang="en-US">
                <a:latin typeface="Arial" panose="020B0604020202020204" pitchFamily="34" charset="0"/>
              </a:rPr>
              <a:t>Cascading style sheets also allow us the opportunity to define multiple properties within a single selector. In this example, we are defining the text alignment and color properties in the same paragraph &lt;p&gt; selector. When we have multiple properties in the same selector, they must be separated by a semicolon.</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a:extLst>
              <a:ext uri="{FF2B5EF4-FFF2-40B4-BE49-F238E27FC236}">
                <a16:creationId xmlns:a16="http://schemas.microsoft.com/office/drawing/2014/main" id="{8028FFA9-05FB-47C3-819E-8799D7799EB4}"/>
              </a:ext>
            </a:extLst>
          </p:cNvPr>
          <p:cNvSpPr>
            <a:spLocks noGrp="1" noChangeArrowheads="1"/>
          </p:cNvSpPr>
          <p:nvPr>
            <p:ph type="sldNum" sz="quarter" idx="5"/>
          </p:nvPr>
        </p:nvSpPr>
        <p:spPr>
          <a:noFill/>
        </p:spPr>
        <p:txBody>
          <a:bodyPr/>
          <a:lstStyle>
            <a:lvl1pPr defTabSz="966788">
              <a:defRPr>
                <a:solidFill>
                  <a:schemeClr val="tx1"/>
                </a:solidFill>
                <a:latin typeface="Garamond" panose="02020404030301010803" pitchFamily="18" charset="0"/>
              </a:defRPr>
            </a:lvl1pPr>
            <a:lvl2pPr marL="742950" indent="-285750" defTabSz="966788">
              <a:defRPr>
                <a:solidFill>
                  <a:schemeClr val="tx1"/>
                </a:solidFill>
                <a:latin typeface="Garamond" panose="02020404030301010803" pitchFamily="18" charset="0"/>
              </a:defRPr>
            </a:lvl2pPr>
            <a:lvl3pPr marL="1143000" indent="-228600" defTabSz="966788">
              <a:defRPr>
                <a:solidFill>
                  <a:schemeClr val="tx1"/>
                </a:solidFill>
                <a:latin typeface="Garamond" panose="02020404030301010803" pitchFamily="18" charset="0"/>
              </a:defRPr>
            </a:lvl3pPr>
            <a:lvl4pPr marL="1600200" indent="-228600" defTabSz="966788">
              <a:defRPr>
                <a:solidFill>
                  <a:schemeClr val="tx1"/>
                </a:solidFill>
                <a:latin typeface="Garamond" panose="02020404030301010803" pitchFamily="18" charset="0"/>
              </a:defRPr>
            </a:lvl4pPr>
            <a:lvl5pPr marL="2057400" indent="-228600" defTabSz="966788">
              <a:defRPr>
                <a:solidFill>
                  <a:schemeClr val="tx1"/>
                </a:solidFill>
                <a:latin typeface="Garamond" panose="02020404030301010803" pitchFamily="18" charset="0"/>
              </a:defRPr>
            </a:lvl5pPr>
            <a:lvl6pPr marL="2514600" indent="-228600" defTabSz="966788" eaLnBrk="0" fontAlgn="base" hangingPunct="0">
              <a:spcBef>
                <a:spcPct val="0"/>
              </a:spcBef>
              <a:spcAft>
                <a:spcPct val="0"/>
              </a:spcAft>
              <a:defRPr>
                <a:solidFill>
                  <a:schemeClr val="tx1"/>
                </a:solidFill>
                <a:latin typeface="Garamond" panose="02020404030301010803" pitchFamily="18" charset="0"/>
              </a:defRPr>
            </a:lvl6pPr>
            <a:lvl7pPr marL="2971800" indent="-228600" defTabSz="966788" eaLnBrk="0" fontAlgn="base" hangingPunct="0">
              <a:spcBef>
                <a:spcPct val="0"/>
              </a:spcBef>
              <a:spcAft>
                <a:spcPct val="0"/>
              </a:spcAft>
              <a:defRPr>
                <a:solidFill>
                  <a:schemeClr val="tx1"/>
                </a:solidFill>
                <a:latin typeface="Garamond" panose="02020404030301010803" pitchFamily="18" charset="0"/>
              </a:defRPr>
            </a:lvl7pPr>
            <a:lvl8pPr marL="3429000" indent="-228600" defTabSz="966788" eaLnBrk="0" fontAlgn="base" hangingPunct="0">
              <a:spcBef>
                <a:spcPct val="0"/>
              </a:spcBef>
              <a:spcAft>
                <a:spcPct val="0"/>
              </a:spcAft>
              <a:defRPr>
                <a:solidFill>
                  <a:schemeClr val="tx1"/>
                </a:solidFill>
                <a:latin typeface="Garamond" panose="02020404030301010803" pitchFamily="18" charset="0"/>
              </a:defRPr>
            </a:lvl8pPr>
            <a:lvl9pPr marL="3886200" indent="-228600" defTabSz="966788" eaLnBrk="0" fontAlgn="base" hangingPunct="0">
              <a:spcBef>
                <a:spcPct val="0"/>
              </a:spcBef>
              <a:spcAft>
                <a:spcPct val="0"/>
              </a:spcAft>
              <a:defRPr>
                <a:solidFill>
                  <a:schemeClr val="tx1"/>
                </a:solidFill>
                <a:latin typeface="Garamond" panose="02020404030301010803" pitchFamily="18" charset="0"/>
              </a:defRPr>
            </a:lvl9pPr>
          </a:lstStyle>
          <a:p>
            <a:fld id="{3DB32F5C-CC5E-43E5-B6D9-4762EC27A207}" type="slidenum">
              <a:rPr lang="en-US" altLang="en-US">
                <a:latin typeface="Arial" panose="020B0604020202020204" pitchFamily="34" charset="0"/>
              </a:rPr>
              <a:pPr/>
              <a:t>31</a:t>
            </a:fld>
            <a:endParaRPr lang="en-US" altLang="en-US">
              <a:latin typeface="Arial" panose="020B0604020202020204" pitchFamily="34" charset="0"/>
            </a:endParaRPr>
          </a:p>
        </p:txBody>
      </p:sp>
      <p:sp>
        <p:nvSpPr>
          <p:cNvPr id="139267" name="Rectangle 2">
            <a:extLst>
              <a:ext uri="{FF2B5EF4-FFF2-40B4-BE49-F238E27FC236}">
                <a16:creationId xmlns:a16="http://schemas.microsoft.com/office/drawing/2014/main" id="{C5A38857-FD56-4865-8FA3-B922D9D2EC7F}"/>
              </a:ext>
            </a:extLst>
          </p:cNvPr>
          <p:cNvSpPr>
            <a:spLocks noGrp="1" noRot="1" noChangeAspect="1" noChangeArrowheads="1" noTextEdit="1"/>
          </p:cNvSpPr>
          <p:nvPr>
            <p:ph type="sldImg"/>
          </p:nvPr>
        </p:nvSpPr>
        <p:spPr>
          <a:ln/>
        </p:spPr>
      </p:sp>
      <p:sp>
        <p:nvSpPr>
          <p:cNvPr id="139268" name="Rectangle 3">
            <a:extLst>
              <a:ext uri="{FF2B5EF4-FFF2-40B4-BE49-F238E27FC236}">
                <a16:creationId xmlns:a16="http://schemas.microsoft.com/office/drawing/2014/main" id="{41913D3C-1338-41EC-8766-79C2CB9C850F}"/>
              </a:ext>
            </a:extLst>
          </p:cNvPr>
          <p:cNvSpPr>
            <a:spLocks noGrp="1" noChangeArrowheads="1"/>
          </p:cNvSpPr>
          <p:nvPr>
            <p:ph type="body" idx="1"/>
          </p:nvPr>
        </p:nvSpPr>
        <p:spPr>
          <a:noFill/>
        </p:spPr>
        <p:txBody>
          <a:bodyPr/>
          <a:lstStyle/>
          <a:p>
            <a:pPr eaLnBrk="1" hangingPunct="1"/>
            <a:r>
              <a:rPr lang="en-US" altLang="en-US">
                <a:latin typeface="Arial" panose="020B0604020202020204" pitchFamily="34" charset="0"/>
              </a:rPr>
              <a:t>As we develop our style sheets, we may find that it is easier to put each property of a selector on a separate line.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a:extLst>
              <a:ext uri="{FF2B5EF4-FFF2-40B4-BE49-F238E27FC236}">
                <a16:creationId xmlns:a16="http://schemas.microsoft.com/office/drawing/2014/main" id="{2F3482F9-5A2E-4647-ADDF-68B76B74CF52}"/>
              </a:ext>
            </a:extLst>
          </p:cNvPr>
          <p:cNvSpPr>
            <a:spLocks noGrp="1" noChangeArrowheads="1"/>
          </p:cNvSpPr>
          <p:nvPr>
            <p:ph type="sldNum" sz="quarter" idx="5"/>
          </p:nvPr>
        </p:nvSpPr>
        <p:spPr>
          <a:noFill/>
        </p:spPr>
        <p:txBody>
          <a:bodyPr/>
          <a:lstStyle>
            <a:lvl1pPr defTabSz="966788">
              <a:defRPr>
                <a:solidFill>
                  <a:schemeClr val="tx1"/>
                </a:solidFill>
                <a:latin typeface="Garamond" panose="02020404030301010803" pitchFamily="18" charset="0"/>
              </a:defRPr>
            </a:lvl1pPr>
            <a:lvl2pPr marL="742950" indent="-285750" defTabSz="966788">
              <a:defRPr>
                <a:solidFill>
                  <a:schemeClr val="tx1"/>
                </a:solidFill>
                <a:latin typeface="Garamond" panose="02020404030301010803" pitchFamily="18" charset="0"/>
              </a:defRPr>
            </a:lvl2pPr>
            <a:lvl3pPr marL="1143000" indent="-228600" defTabSz="966788">
              <a:defRPr>
                <a:solidFill>
                  <a:schemeClr val="tx1"/>
                </a:solidFill>
                <a:latin typeface="Garamond" panose="02020404030301010803" pitchFamily="18" charset="0"/>
              </a:defRPr>
            </a:lvl3pPr>
            <a:lvl4pPr marL="1600200" indent="-228600" defTabSz="966788">
              <a:defRPr>
                <a:solidFill>
                  <a:schemeClr val="tx1"/>
                </a:solidFill>
                <a:latin typeface="Garamond" panose="02020404030301010803" pitchFamily="18" charset="0"/>
              </a:defRPr>
            </a:lvl4pPr>
            <a:lvl5pPr marL="2057400" indent="-228600" defTabSz="966788">
              <a:defRPr>
                <a:solidFill>
                  <a:schemeClr val="tx1"/>
                </a:solidFill>
                <a:latin typeface="Garamond" panose="02020404030301010803" pitchFamily="18" charset="0"/>
              </a:defRPr>
            </a:lvl5pPr>
            <a:lvl6pPr marL="2514600" indent="-228600" defTabSz="966788" eaLnBrk="0" fontAlgn="base" hangingPunct="0">
              <a:spcBef>
                <a:spcPct val="0"/>
              </a:spcBef>
              <a:spcAft>
                <a:spcPct val="0"/>
              </a:spcAft>
              <a:defRPr>
                <a:solidFill>
                  <a:schemeClr val="tx1"/>
                </a:solidFill>
                <a:latin typeface="Garamond" panose="02020404030301010803" pitchFamily="18" charset="0"/>
              </a:defRPr>
            </a:lvl6pPr>
            <a:lvl7pPr marL="2971800" indent="-228600" defTabSz="966788" eaLnBrk="0" fontAlgn="base" hangingPunct="0">
              <a:spcBef>
                <a:spcPct val="0"/>
              </a:spcBef>
              <a:spcAft>
                <a:spcPct val="0"/>
              </a:spcAft>
              <a:defRPr>
                <a:solidFill>
                  <a:schemeClr val="tx1"/>
                </a:solidFill>
                <a:latin typeface="Garamond" panose="02020404030301010803" pitchFamily="18" charset="0"/>
              </a:defRPr>
            </a:lvl7pPr>
            <a:lvl8pPr marL="3429000" indent="-228600" defTabSz="966788" eaLnBrk="0" fontAlgn="base" hangingPunct="0">
              <a:spcBef>
                <a:spcPct val="0"/>
              </a:spcBef>
              <a:spcAft>
                <a:spcPct val="0"/>
              </a:spcAft>
              <a:defRPr>
                <a:solidFill>
                  <a:schemeClr val="tx1"/>
                </a:solidFill>
                <a:latin typeface="Garamond" panose="02020404030301010803" pitchFamily="18" charset="0"/>
              </a:defRPr>
            </a:lvl8pPr>
            <a:lvl9pPr marL="3886200" indent="-228600" defTabSz="966788" eaLnBrk="0" fontAlgn="base" hangingPunct="0">
              <a:spcBef>
                <a:spcPct val="0"/>
              </a:spcBef>
              <a:spcAft>
                <a:spcPct val="0"/>
              </a:spcAft>
              <a:defRPr>
                <a:solidFill>
                  <a:schemeClr val="tx1"/>
                </a:solidFill>
                <a:latin typeface="Garamond" panose="02020404030301010803" pitchFamily="18" charset="0"/>
              </a:defRPr>
            </a:lvl9pPr>
          </a:lstStyle>
          <a:p>
            <a:fld id="{4DA17133-DACF-40F4-BC1B-79A6C0B0F7E5}" type="slidenum">
              <a:rPr lang="en-US" altLang="en-US">
                <a:latin typeface="Arial" panose="020B0604020202020204" pitchFamily="34" charset="0"/>
              </a:rPr>
              <a:pPr/>
              <a:t>32</a:t>
            </a:fld>
            <a:endParaRPr lang="en-US" altLang="en-US">
              <a:latin typeface="Arial" panose="020B0604020202020204" pitchFamily="34" charset="0"/>
            </a:endParaRPr>
          </a:p>
        </p:txBody>
      </p:sp>
      <p:sp>
        <p:nvSpPr>
          <p:cNvPr id="140291" name="Rectangle 2">
            <a:extLst>
              <a:ext uri="{FF2B5EF4-FFF2-40B4-BE49-F238E27FC236}">
                <a16:creationId xmlns:a16="http://schemas.microsoft.com/office/drawing/2014/main" id="{14021A24-1B7C-430D-B742-E8D41F86D13F}"/>
              </a:ext>
            </a:extLst>
          </p:cNvPr>
          <p:cNvSpPr>
            <a:spLocks noGrp="1" noRot="1" noChangeAspect="1" noChangeArrowheads="1" noTextEdit="1"/>
          </p:cNvSpPr>
          <p:nvPr>
            <p:ph type="sldImg"/>
          </p:nvPr>
        </p:nvSpPr>
        <p:spPr>
          <a:ln/>
        </p:spPr>
      </p:sp>
      <p:sp>
        <p:nvSpPr>
          <p:cNvPr id="140292" name="Rectangle 3">
            <a:extLst>
              <a:ext uri="{FF2B5EF4-FFF2-40B4-BE49-F238E27FC236}">
                <a16:creationId xmlns:a16="http://schemas.microsoft.com/office/drawing/2014/main" id="{7187CEAD-58E0-4D09-AE7F-FB07BC175C5B}"/>
              </a:ext>
            </a:extLst>
          </p:cNvPr>
          <p:cNvSpPr>
            <a:spLocks noGrp="1" noChangeArrowheads="1"/>
          </p:cNvSpPr>
          <p:nvPr>
            <p:ph type="body" idx="1"/>
          </p:nvPr>
        </p:nvSpPr>
        <p:spPr>
          <a:noFill/>
        </p:spPr>
        <p:txBody>
          <a:bodyPr/>
          <a:lstStyle/>
          <a:p>
            <a:pPr eaLnBrk="1" hangingPunct="1"/>
            <a:r>
              <a:rPr lang="en-US" altLang="en-US">
                <a:latin typeface="Arial" panose="020B0604020202020204" pitchFamily="34" charset="0"/>
              </a:rPr>
              <a:t>We can also assign the same property attributes to several different selectors in the same statement. In this example, all of the heading levels (1-6) have been assigned the same color. Even though they may be different fonts and font sizes, or have different alignment properties, they will all be displayed in yellow.</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a:extLst>
              <a:ext uri="{FF2B5EF4-FFF2-40B4-BE49-F238E27FC236}">
                <a16:creationId xmlns:a16="http://schemas.microsoft.com/office/drawing/2014/main" id="{D56CE499-59CB-4660-AFD7-F20B3E7EAAC0}"/>
              </a:ext>
            </a:extLst>
          </p:cNvPr>
          <p:cNvSpPr>
            <a:spLocks noGrp="1" noChangeArrowheads="1"/>
          </p:cNvSpPr>
          <p:nvPr>
            <p:ph type="sldNum" sz="quarter" idx="5"/>
          </p:nvPr>
        </p:nvSpPr>
        <p:spPr>
          <a:noFill/>
        </p:spPr>
        <p:txBody>
          <a:bodyPr/>
          <a:lstStyle>
            <a:lvl1pPr defTabSz="966788">
              <a:defRPr>
                <a:solidFill>
                  <a:schemeClr val="tx1"/>
                </a:solidFill>
                <a:latin typeface="Garamond" panose="02020404030301010803" pitchFamily="18" charset="0"/>
              </a:defRPr>
            </a:lvl1pPr>
            <a:lvl2pPr marL="742950" indent="-285750" defTabSz="966788">
              <a:defRPr>
                <a:solidFill>
                  <a:schemeClr val="tx1"/>
                </a:solidFill>
                <a:latin typeface="Garamond" panose="02020404030301010803" pitchFamily="18" charset="0"/>
              </a:defRPr>
            </a:lvl2pPr>
            <a:lvl3pPr marL="1143000" indent="-228600" defTabSz="966788">
              <a:defRPr>
                <a:solidFill>
                  <a:schemeClr val="tx1"/>
                </a:solidFill>
                <a:latin typeface="Garamond" panose="02020404030301010803" pitchFamily="18" charset="0"/>
              </a:defRPr>
            </a:lvl3pPr>
            <a:lvl4pPr marL="1600200" indent="-228600" defTabSz="966788">
              <a:defRPr>
                <a:solidFill>
                  <a:schemeClr val="tx1"/>
                </a:solidFill>
                <a:latin typeface="Garamond" panose="02020404030301010803" pitchFamily="18" charset="0"/>
              </a:defRPr>
            </a:lvl4pPr>
            <a:lvl5pPr marL="2057400" indent="-228600" defTabSz="966788">
              <a:defRPr>
                <a:solidFill>
                  <a:schemeClr val="tx1"/>
                </a:solidFill>
                <a:latin typeface="Garamond" panose="02020404030301010803" pitchFamily="18" charset="0"/>
              </a:defRPr>
            </a:lvl5pPr>
            <a:lvl6pPr marL="2514600" indent="-228600" defTabSz="966788" eaLnBrk="0" fontAlgn="base" hangingPunct="0">
              <a:spcBef>
                <a:spcPct val="0"/>
              </a:spcBef>
              <a:spcAft>
                <a:spcPct val="0"/>
              </a:spcAft>
              <a:defRPr>
                <a:solidFill>
                  <a:schemeClr val="tx1"/>
                </a:solidFill>
                <a:latin typeface="Garamond" panose="02020404030301010803" pitchFamily="18" charset="0"/>
              </a:defRPr>
            </a:lvl6pPr>
            <a:lvl7pPr marL="2971800" indent="-228600" defTabSz="966788" eaLnBrk="0" fontAlgn="base" hangingPunct="0">
              <a:spcBef>
                <a:spcPct val="0"/>
              </a:spcBef>
              <a:spcAft>
                <a:spcPct val="0"/>
              </a:spcAft>
              <a:defRPr>
                <a:solidFill>
                  <a:schemeClr val="tx1"/>
                </a:solidFill>
                <a:latin typeface="Garamond" panose="02020404030301010803" pitchFamily="18" charset="0"/>
              </a:defRPr>
            </a:lvl7pPr>
            <a:lvl8pPr marL="3429000" indent="-228600" defTabSz="966788" eaLnBrk="0" fontAlgn="base" hangingPunct="0">
              <a:spcBef>
                <a:spcPct val="0"/>
              </a:spcBef>
              <a:spcAft>
                <a:spcPct val="0"/>
              </a:spcAft>
              <a:defRPr>
                <a:solidFill>
                  <a:schemeClr val="tx1"/>
                </a:solidFill>
                <a:latin typeface="Garamond" panose="02020404030301010803" pitchFamily="18" charset="0"/>
              </a:defRPr>
            </a:lvl8pPr>
            <a:lvl9pPr marL="3886200" indent="-228600" defTabSz="966788" eaLnBrk="0" fontAlgn="base" hangingPunct="0">
              <a:spcBef>
                <a:spcPct val="0"/>
              </a:spcBef>
              <a:spcAft>
                <a:spcPct val="0"/>
              </a:spcAft>
              <a:defRPr>
                <a:solidFill>
                  <a:schemeClr val="tx1"/>
                </a:solidFill>
                <a:latin typeface="Garamond" panose="02020404030301010803" pitchFamily="18" charset="0"/>
              </a:defRPr>
            </a:lvl9pPr>
          </a:lstStyle>
          <a:p>
            <a:fld id="{4E91242D-163F-45CE-A7BC-1263AA108982}" type="slidenum">
              <a:rPr lang="en-US" altLang="en-US">
                <a:latin typeface="Arial" panose="020B0604020202020204" pitchFamily="34" charset="0"/>
              </a:rPr>
              <a:pPr/>
              <a:t>33</a:t>
            </a:fld>
            <a:endParaRPr lang="en-US" altLang="en-US">
              <a:latin typeface="Arial" panose="020B0604020202020204" pitchFamily="34" charset="0"/>
            </a:endParaRPr>
          </a:p>
        </p:txBody>
      </p:sp>
      <p:sp>
        <p:nvSpPr>
          <p:cNvPr id="141315" name="Rectangle 2">
            <a:extLst>
              <a:ext uri="{FF2B5EF4-FFF2-40B4-BE49-F238E27FC236}">
                <a16:creationId xmlns:a16="http://schemas.microsoft.com/office/drawing/2014/main" id="{0DFAD70C-47F0-432E-80CB-02DB8B16FF31}"/>
              </a:ext>
            </a:extLst>
          </p:cNvPr>
          <p:cNvSpPr>
            <a:spLocks noGrp="1" noRot="1" noChangeAspect="1" noChangeArrowheads="1" noTextEdit="1"/>
          </p:cNvSpPr>
          <p:nvPr>
            <p:ph type="sldImg"/>
          </p:nvPr>
        </p:nvSpPr>
        <p:spPr>
          <a:ln/>
        </p:spPr>
      </p:sp>
      <p:sp>
        <p:nvSpPr>
          <p:cNvPr id="141316" name="Rectangle 3">
            <a:extLst>
              <a:ext uri="{FF2B5EF4-FFF2-40B4-BE49-F238E27FC236}">
                <a16:creationId xmlns:a16="http://schemas.microsoft.com/office/drawing/2014/main" id="{C509D22F-715A-472F-B8AB-FF80DF61D6A7}"/>
              </a:ext>
            </a:extLst>
          </p:cNvPr>
          <p:cNvSpPr>
            <a:spLocks noGrp="1" noChangeArrowheads="1"/>
          </p:cNvSpPr>
          <p:nvPr>
            <p:ph type="body" idx="1"/>
          </p:nvPr>
        </p:nvSpPr>
        <p:spPr>
          <a:noFill/>
        </p:spPr>
        <p:txBody>
          <a:bodyPr/>
          <a:lstStyle/>
          <a:p>
            <a:pPr eaLnBrk="1" hangingPunct="1"/>
            <a:r>
              <a:rPr lang="en-US" altLang="en-US">
                <a:latin typeface="Arial" panose="020B0604020202020204" pitchFamily="34" charset="0"/>
              </a:rPr>
              <a:t>We can also assign the same property attributes to several different selectors in the same statement. In this example, all of the heading levels (1-6) have been assigned the same color. Even though they may be different fonts and font sizes, or have different alignment properties, they will all be displayed in yellow.</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a:extLst>
              <a:ext uri="{FF2B5EF4-FFF2-40B4-BE49-F238E27FC236}">
                <a16:creationId xmlns:a16="http://schemas.microsoft.com/office/drawing/2014/main" id="{7FF275BD-837A-4E25-BBBE-66081E1F8B2D}"/>
              </a:ext>
            </a:extLst>
          </p:cNvPr>
          <p:cNvSpPr>
            <a:spLocks noGrp="1" noChangeArrowheads="1"/>
          </p:cNvSpPr>
          <p:nvPr>
            <p:ph type="sldNum" sz="quarter" idx="5"/>
          </p:nvPr>
        </p:nvSpPr>
        <p:spPr>
          <a:noFill/>
        </p:spPr>
        <p:txBody>
          <a:bodyPr/>
          <a:lstStyle>
            <a:lvl1pPr defTabSz="966788">
              <a:defRPr>
                <a:solidFill>
                  <a:schemeClr val="tx1"/>
                </a:solidFill>
                <a:latin typeface="Garamond" panose="02020404030301010803" pitchFamily="18" charset="0"/>
              </a:defRPr>
            </a:lvl1pPr>
            <a:lvl2pPr marL="742950" indent="-285750" defTabSz="966788">
              <a:defRPr>
                <a:solidFill>
                  <a:schemeClr val="tx1"/>
                </a:solidFill>
                <a:latin typeface="Garamond" panose="02020404030301010803" pitchFamily="18" charset="0"/>
              </a:defRPr>
            </a:lvl2pPr>
            <a:lvl3pPr marL="1143000" indent="-228600" defTabSz="966788">
              <a:defRPr>
                <a:solidFill>
                  <a:schemeClr val="tx1"/>
                </a:solidFill>
                <a:latin typeface="Garamond" panose="02020404030301010803" pitchFamily="18" charset="0"/>
              </a:defRPr>
            </a:lvl3pPr>
            <a:lvl4pPr marL="1600200" indent="-228600" defTabSz="966788">
              <a:defRPr>
                <a:solidFill>
                  <a:schemeClr val="tx1"/>
                </a:solidFill>
                <a:latin typeface="Garamond" panose="02020404030301010803" pitchFamily="18" charset="0"/>
              </a:defRPr>
            </a:lvl4pPr>
            <a:lvl5pPr marL="2057400" indent="-228600" defTabSz="966788">
              <a:defRPr>
                <a:solidFill>
                  <a:schemeClr val="tx1"/>
                </a:solidFill>
                <a:latin typeface="Garamond" panose="02020404030301010803" pitchFamily="18" charset="0"/>
              </a:defRPr>
            </a:lvl5pPr>
            <a:lvl6pPr marL="2514600" indent="-228600" defTabSz="966788" eaLnBrk="0" fontAlgn="base" hangingPunct="0">
              <a:spcBef>
                <a:spcPct val="0"/>
              </a:spcBef>
              <a:spcAft>
                <a:spcPct val="0"/>
              </a:spcAft>
              <a:defRPr>
                <a:solidFill>
                  <a:schemeClr val="tx1"/>
                </a:solidFill>
                <a:latin typeface="Garamond" panose="02020404030301010803" pitchFamily="18" charset="0"/>
              </a:defRPr>
            </a:lvl6pPr>
            <a:lvl7pPr marL="2971800" indent="-228600" defTabSz="966788" eaLnBrk="0" fontAlgn="base" hangingPunct="0">
              <a:spcBef>
                <a:spcPct val="0"/>
              </a:spcBef>
              <a:spcAft>
                <a:spcPct val="0"/>
              </a:spcAft>
              <a:defRPr>
                <a:solidFill>
                  <a:schemeClr val="tx1"/>
                </a:solidFill>
                <a:latin typeface="Garamond" panose="02020404030301010803" pitchFamily="18" charset="0"/>
              </a:defRPr>
            </a:lvl7pPr>
            <a:lvl8pPr marL="3429000" indent="-228600" defTabSz="966788" eaLnBrk="0" fontAlgn="base" hangingPunct="0">
              <a:spcBef>
                <a:spcPct val="0"/>
              </a:spcBef>
              <a:spcAft>
                <a:spcPct val="0"/>
              </a:spcAft>
              <a:defRPr>
                <a:solidFill>
                  <a:schemeClr val="tx1"/>
                </a:solidFill>
                <a:latin typeface="Garamond" panose="02020404030301010803" pitchFamily="18" charset="0"/>
              </a:defRPr>
            </a:lvl8pPr>
            <a:lvl9pPr marL="3886200" indent="-228600" defTabSz="966788" eaLnBrk="0" fontAlgn="base" hangingPunct="0">
              <a:spcBef>
                <a:spcPct val="0"/>
              </a:spcBef>
              <a:spcAft>
                <a:spcPct val="0"/>
              </a:spcAft>
              <a:defRPr>
                <a:solidFill>
                  <a:schemeClr val="tx1"/>
                </a:solidFill>
                <a:latin typeface="Garamond" panose="02020404030301010803" pitchFamily="18" charset="0"/>
              </a:defRPr>
            </a:lvl9pPr>
          </a:lstStyle>
          <a:p>
            <a:fld id="{6A437496-FE6B-4E5C-AD59-C1639AAEEF02}" type="slidenum">
              <a:rPr lang="en-US" altLang="en-US">
                <a:latin typeface="Arial" panose="020B0604020202020204" pitchFamily="34" charset="0"/>
              </a:rPr>
              <a:pPr/>
              <a:t>34</a:t>
            </a:fld>
            <a:endParaRPr lang="en-US" altLang="en-US">
              <a:latin typeface="Arial" panose="020B0604020202020204" pitchFamily="34" charset="0"/>
            </a:endParaRPr>
          </a:p>
        </p:txBody>
      </p:sp>
      <p:sp>
        <p:nvSpPr>
          <p:cNvPr id="142339" name="Rectangle 2">
            <a:extLst>
              <a:ext uri="{FF2B5EF4-FFF2-40B4-BE49-F238E27FC236}">
                <a16:creationId xmlns:a16="http://schemas.microsoft.com/office/drawing/2014/main" id="{D48A7919-3C17-4AAC-AEF7-49BF37BCCBC1}"/>
              </a:ext>
            </a:extLst>
          </p:cNvPr>
          <p:cNvSpPr>
            <a:spLocks noGrp="1" noRot="1" noChangeAspect="1" noChangeArrowheads="1" noTextEdit="1"/>
          </p:cNvSpPr>
          <p:nvPr>
            <p:ph type="sldImg"/>
          </p:nvPr>
        </p:nvSpPr>
        <p:spPr>
          <a:ln/>
        </p:spPr>
      </p:sp>
      <p:sp>
        <p:nvSpPr>
          <p:cNvPr id="142340" name="Rectangle 3">
            <a:extLst>
              <a:ext uri="{FF2B5EF4-FFF2-40B4-BE49-F238E27FC236}">
                <a16:creationId xmlns:a16="http://schemas.microsoft.com/office/drawing/2014/main" id="{BADAEBCC-98C4-43C5-BC39-498F955F7EE0}"/>
              </a:ext>
            </a:extLst>
          </p:cNvPr>
          <p:cNvSpPr>
            <a:spLocks noGrp="1" noChangeArrowheads="1"/>
          </p:cNvSpPr>
          <p:nvPr>
            <p:ph type="body" idx="1"/>
          </p:nvPr>
        </p:nvSpPr>
        <p:spPr>
          <a:noFill/>
        </p:spPr>
        <p:txBody>
          <a:bodyPr/>
          <a:lstStyle/>
          <a:p>
            <a:pPr eaLnBrk="1" hangingPunct="1"/>
            <a:r>
              <a:rPr lang="en-US" altLang="en-US">
                <a:latin typeface="Arial" panose="020B0604020202020204" pitchFamily="34" charset="0"/>
              </a:rPr>
              <a:t>Within our selectors, we can also create a class. A class permits us to define different styles for the same selector element. In our example, we have defined 2 separate classes for the paragraph &lt;p&gt; element. Our first class is for paragraph text that we want right aligned, and the second is for text that we want to have center aligned. Notice that the class is designated by the selector, a period and the word class, before entering the property and value in the curly braces.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a:extLst>
              <a:ext uri="{FF2B5EF4-FFF2-40B4-BE49-F238E27FC236}">
                <a16:creationId xmlns:a16="http://schemas.microsoft.com/office/drawing/2014/main" id="{3160E1A8-5B45-4125-BEC6-4DBCF0E5914B}"/>
              </a:ext>
            </a:extLst>
          </p:cNvPr>
          <p:cNvSpPr>
            <a:spLocks noGrp="1" noChangeArrowheads="1"/>
          </p:cNvSpPr>
          <p:nvPr>
            <p:ph type="sldNum" sz="quarter" idx="5"/>
          </p:nvPr>
        </p:nvSpPr>
        <p:spPr>
          <a:noFill/>
        </p:spPr>
        <p:txBody>
          <a:bodyPr/>
          <a:lstStyle>
            <a:lvl1pPr defTabSz="966788">
              <a:defRPr>
                <a:solidFill>
                  <a:schemeClr val="tx1"/>
                </a:solidFill>
                <a:latin typeface="Garamond" panose="02020404030301010803" pitchFamily="18" charset="0"/>
              </a:defRPr>
            </a:lvl1pPr>
            <a:lvl2pPr marL="742950" indent="-285750" defTabSz="966788">
              <a:defRPr>
                <a:solidFill>
                  <a:schemeClr val="tx1"/>
                </a:solidFill>
                <a:latin typeface="Garamond" panose="02020404030301010803" pitchFamily="18" charset="0"/>
              </a:defRPr>
            </a:lvl2pPr>
            <a:lvl3pPr marL="1143000" indent="-228600" defTabSz="966788">
              <a:defRPr>
                <a:solidFill>
                  <a:schemeClr val="tx1"/>
                </a:solidFill>
                <a:latin typeface="Garamond" panose="02020404030301010803" pitchFamily="18" charset="0"/>
              </a:defRPr>
            </a:lvl3pPr>
            <a:lvl4pPr marL="1600200" indent="-228600" defTabSz="966788">
              <a:defRPr>
                <a:solidFill>
                  <a:schemeClr val="tx1"/>
                </a:solidFill>
                <a:latin typeface="Garamond" panose="02020404030301010803" pitchFamily="18" charset="0"/>
              </a:defRPr>
            </a:lvl4pPr>
            <a:lvl5pPr marL="2057400" indent="-228600" defTabSz="966788">
              <a:defRPr>
                <a:solidFill>
                  <a:schemeClr val="tx1"/>
                </a:solidFill>
                <a:latin typeface="Garamond" panose="02020404030301010803" pitchFamily="18" charset="0"/>
              </a:defRPr>
            </a:lvl5pPr>
            <a:lvl6pPr marL="2514600" indent="-228600" defTabSz="966788" eaLnBrk="0" fontAlgn="base" hangingPunct="0">
              <a:spcBef>
                <a:spcPct val="0"/>
              </a:spcBef>
              <a:spcAft>
                <a:spcPct val="0"/>
              </a:spcAft>
              <a:defRPr>
                <a:solidFill>
                  <a:schemeClr val="tx1"/>
                </a:solidFill>
                <a:latin typeface="Garamond" panose="02020404030301010803" pitchFamily="18" charset="0"/>
              </a:defRPr>
            </a:lvl6pPr>
            <a:lvl7pPr marL="2971800" indent="-228600" defTabSz="966788" eaLnBrk="0" fontAlgn="base" hangingPunct="0">
              <a:spcBef>
                <a:spcPct val="0"/>
              </a:spcBef>
              <a:spcAft>
                <a:spcPct val="0"/>
              </a:spcAft>
              <a:defRPr>
                <a:solidFill>
                  <a:schemeClr val="tx1"/>
                </a:solidFill>
                <a:latin typeface="Garamond" panose="02020404030301010803" pitchFamily="18" charset="0"/>
              </a:defRPr>
            </a:lvl7pPr>
            <a:lvl8pPr marL="3429000" indent="-228600" defTabSz="966788" eaLnBrk="0" fontAlgn="base" hangingPunct="0">
              <a:spcBef>
                <a:spcPct val="0"/>
              </a:spcBef>
              <a:spcAft>
                <a:spcPct val="0"/>
              </a:spcAft>
              <a:defRPr>
                <a:solidFill>
                  <a:schemeClr val="tx1"/>
                </a:solidFill>
                <a:latin typeface="Garamond" panose="02020404030301010803" pitchFamily="18" charset="0"/>
              </a:defRPr>
            </a:lvl8pPr>
            <a:lvl9pPr marL="3886200" indent="-228600" defTabSz="966788" eaLnBrk="0" fontAlgn="base" hangingPunct="0">
              <a:spcBef>
                <a:spcPct val="0"/>
              </a:spcBef>
              <a:spcAft>
                <a:spcPct val="0"/>
              </a:spcAft>
              <a:defRPr>
                <a:solidFill>
                  <a:schemeClr val="tx1"/>
                </a:solidFill>
                <a:latin typeface="Garamond" panose="02020404030301010803" pitchFamily="18" charset="0"/>
              </a:defRPr>
            </a:lvl9pPr>
          </a:lstStyle>
          <a:p>
            <a:fld id="{47AF6D33-B4CA-4F35-88A4-4C79D560314F}" type="slidenum">
              <a:rPr lang="en-US" altLang="en-US">
                <a:latin typeface="Arial" panose="020B0604020202020204" pitchFamily="34" charset="0"/>
              </a:rPr>
              <a:pPr/>
              <a:t>35</a:t>
            </a:fld>
            <a:endParaRPr lang="en-US" altLang="en-US">
              <a:latin typeface="Arial" panose="020B0604020202020204" pitchFamily="34" charset="0"/>
            </a:endParaRPr>
          </a:p>
        </p:txBody>
      </p:sp>
      <p:sp>
        <p:nvSpPr>
          <p:cNvPr id="143363" name="Rectangle 2">
            <a:extLst>
              <a:ext uri="{FF2B5EF4-FFF2-40B4-BE49-F238E27FC236}">
                <a16:creationId xmlns:a16="http://schemas.microsoft.com/office/drawing/2014/main" id="{949CE99D-F664-43B1-AA61-2DF8F77EEDBB}"/>
              </a:ext>
            </a:extLst>
          </p:cNvPr>
          <p:cNvSpPr>
            <a:spLocks noGrp="1" noRot="1" noChangeAspect="1" noChangeArrowheads="1" noTextEdit="1"/>
          </p:cNvSpPr>
          <p:nvPr>
            <p:ph type="sldImg"/>
          </p:nvPr>
        </p:nvSpPr>
        <p:spPr>
          <a:ln/>
        </p:spPr>
      </p:sp>
      <p:sp>
        <p:nvSpPr>
          <p:cNvPr id="143364" name="Rectangle 3">
            <a:extLst>
              <a:ext uri="{FF2B5EF4-FFF2-40B4-BE49-F238E27FC236}">
                <a16:creationId xmlns:a16="http://schemas.microsoft.com/office/drawing/2014/main" id="{3C2A16DA-B3CF-4057-AEE2-34975DAF2DAC}"/>
              </a:ext>
            </a:extLst>
          </p:cNvPr>
          <p:cNvSpPr>
            <a:spLocks noGrp="1" noChangeArrowheads="1"/>
          </p:cNvSpPr>
          <p:nvPr>
            <p:ph type="body" idx="1"/>
          </p:nvPr>
        </p:nvSpPr>
        <p:spPr>
          <a:noFill/>
        </p:spPr>
        <p:txBody>
          <a:bodyPr/>
          <a:lstStyle/>
          <a:p>
            <a:pPr eaLnBrk="1" hangingPunct="1"/>
            <a:r>
              <a:rPr lang="en-US" altLang="en-US">
                <a:latin typeface="Arial" panose="020B0604020202020204" pitchFamily="34" charset="0"/>
              </a:rPr>
              <a:t>Here’s how it works in the page. Our CSS had defined the class </a:t>
            </a:r>
            <a:r>
              <a:rPr lang="en-US" altLang="en-US" b="1" i="1">
                <a:latin typeface="Arial" panose="020B0604020202020204" pitchFamily="34" charset="0"/>
              </a:rPr>
              <a:t>p.right { text-align: right }.</a:t>
            </a:r>
            <a:r>
              <a:rPr lang="en-US" altLang="en-US">
                <a:latin typeface="Arial" panose="020B0604020202020204" pitchFamily="34" charset="0"/>
              </a:rPr>
              <a:t> In the markup of the page, we have assigned the class to this paragraph element </a:t>
            </a:r>
            <a:r>
              <a:rPr lang="en-US" altLang="en-US" b="1">
                <a:latin typeface="Arial" panose="020B0604020202020204" pitchFamily="34" charset="0"/>
              </a:rPr>
              <a:t>&lt;p class=“right”&gt;</a:t>
            </a:r>
            <a:r>
              <a:rPr lang="en-US" altLang="en-US">
                <a:latin typeface="Arial" panose="020B0604020202020204" pitchFamily="34" charset="0"/>
              </a:rPr>
              <a:t> so that the text that is contained with this paragraph element will be right aligned. Take note of the syntax: the word class is followed by the equal sign and then the class name in quotes. The closing tag &lt;/p&gt; is required.</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a:extLst>
              <a:ext uri="{FF2B5EF4-FFF2-40B4-BE49-F238E27FC236}">
                <a16:creationId xmlns:a16="http://schemas.microsoft.com/office/drawing/2014/main" id="{6EA56A79-9162-455E-9BF2-3D76F6B9A879}"/>
              </a:ext>
            </a:extLst>
          </p:cNvPr>
          <p:cNvSpPr>
            <a:spLocks noGrp="1" noChangeArrowheads="1"/>
          </p:cNvSpPr>
          <p:nvPr>
            <p:ph type="sldNum" sz="quarter" idx="5"/>
          </p:nvPr>
        </p:nvSpPr>
        <p:spPr>
          <a:noFill/>
        </p:spPr>
        <p:txBody>
          <a:bodyPr/>
          <a:lstStyle>
            <a:lvl1pPr defTabSz="966788">
              <a:defRPr>
                <a:solidFill>
                  <a:schemeClr val="tx1"/>
                </a:solidFill>
                <a:latin typeface="Garamond" panose="02020404030301010803" pitchFamily="18" charset="0"/>
              </a:defRPr>
            </a:lvl1pPr>
            <a:lvl2pPr marL="742950" indent="-285750" defTabSz="966788">
              <a:defRPr>
                <a:solidFill>
                  <a:schemeClr val="tx1"/>
                </a:solidFill>
                <a:latin typeface="Garamond" panose="02020404030301010803" pitchFamily="18" charset="0"/>
              </a:defRPr>
            </a:lvl2pPr>
            <a:lvl3pPr marL="1143000" indent="-228600" defTabSz="966788">
              <a:defRPr>
                <a:solidFill>
                  <a:schemeClr val="tx1"/>
                </a:solidFill>
                <a:latin typeface="Garamond" panose="02020404030301010803" pitchFamily="18" charset="0"/>
              </a:defRPr>
            </a:lvl3pPr>
            <a:lvl4pPr marL="1600200" indent="-228600" defTabSz="966788">
              <a:defRPr>
                <a:solidFill>
                  <a:schemeClr val="tx1"/>
                </a:solidFill>
                <a:latin typeface="Garamond" panose="02020404030301010803" pitchFamily="18" charset="0"/>
              </a:defRPr>
            </a:lvl4pPr>
            <a:lvl5pPr marL="2057400" indent="-228600" defTabSz="966788">
              <a:defRPr>
                <a:solidFill>
                  <a:schemeClr val="tx1"/>
                </a:solidFill>
                <a:latin typeface="Garamond" panose="02020404030301010803" pitchFamily="18" charset="0"/>
              </a:defRPr>
            </a:lvl5pPr>
            <a:lvl6pPr marL="2514600" indent="-228600" defTabSz="966788" eaLnBrk="0" fontAlgn="base" hangingPunct="0">
              <a:spcBef>
                <a:spcPct val="0"/>
              </a:spcBef>
              <a:spcAft>
                <a:spcPct val="0"/>
              </a:spcAft>
              <a:defRPr>
                <a:solidFill>
                  <a:schemeClr val="tx1"/>
                </a:solidFill>
                <a:latin typeface="Garamond" panose="02020404030301010803" pitchFamily="18" charset="0"/>
              </a:defRPr>
            </a:lvl6pPr>
            <a:lvl7pPr marL="2971800" indent="-228600" defTabSz="966788" eaLnBrk="0" fontAlgn="base" hangingPunct="0">
              <a:spcBef>
                <a:spcPct val="0"/>
              </a:spcBef>
              <a:spcAft>
                <a:spcPct val="0"/>
              </a:spcAft>
              <a:defRPr>
                <a:solidFill>
                  <a:schemeClr val="tx1"/>
                </a:solidFill>
                <a:latin typeface="Garamond" panose="02020404030301010803" pitchFamily="18" charset="0"/>
              </a:defRPr>
            </a:lvl7pPr>
            <a:lvl8pPr marL="3429000" indent="-228600" defTabSz="966788" eaLnBrk="0" fontAlgn="base" hangingPunct="0">
              <a:spcBef>
                <a:spcPct val="0"/>
              </a:spcBef>
              <a:spcAft>
                <a:spcPct val="0"/>
              </a:spcAft>
              <a:defRPr>
                <a:solidFill>
                  <a:schemeClr val="tx1"/>
                </a:solidFill>
                <a:latin typeface="Garamond" panose="02020404030301010803" pitchFamily="18" charset="0"/>
              </a:defRPr>
            </a:lvl8pPr>
            <a:lvl9pPr marL="3886200" indent="-228600" defTabSz="966788" eaLnBrk="0" fontAlgn="base" hangingPunct="0">
              <a:spcBef>
                <a:spcPct val="0"/>
              </a:spcBef>
              <a:spcAft>
                <a:spcPct val="0"/>
              </a:spcAft>
              <a:defRPr>
                <a:solidFill>
                  <a:schemeClr val="tx1"/>
                </a:solidFill>
                <a:latin typeface="Garamond" panose="02020404030301010803" pitchFamily="18" charset="0"/>
              </a:defRPr>
            </a:lvl9pPr>
          </a:lstStyle>
          <a:p>
            <a:fld id="{6B6775CD-F8C0-4417-BBC1-C756331ECF7E}" type="slidenum">
              <a:rPr lang="en-US" altLang="en-US">
                <a:latin typeface="Arial" panose="020B0604020202020204" pitchFamily="34" charset="0"/>
              </a:rPr>
              <a:pPr/>
              <a:t>36</a:t>
            </a:fld>
            <a:endParaRPr lang="en-US" altLang="en-US">
              <a:latin typeface="Arial" panose="020B0604020202020204" pitchFamily="34" charset="0"/>
            </a:endParaRPr>
          </a:p>
        </p:txBody>
      </p:sp>
      <p:sp>
        <p:nvSpPr>
          <p:cNvPr id="144387" name="Rectangle 2">
            <a:extLst>
              <a:ext uri="{FF2B5EF4-FFF2-40B4-BE49-F238E27FC236}">
                <a16:creationId xmlns:a16="http://schemas.microsoft.com/office/drawing/2014/main" id="{18E08D9B-EBF8-48ED-8C43-16EBB06E8FA6}"/>
              </a:ext>
            </a:extLst>
          </p:cNvPr>
          <p:cNvSpPr>
            <a:spLocks noGrp="1" noRot="1" noChangeAspect="1" noChangeArrowheads="1" noTextEdit="1"/>
          </p:cNvSpPr>
          <p:nvPr>
            <p:ph type="sldImg"/>
          </p:nvPr>
        </p:nvSpPr>
        <p:spPr>
          <a:ln/>
        </p:spPr>
      </p:sp>
      <p:sp>
        <p:nvSpPr>
          <p:cNvPr id="144388" name="Rectangle 3">
            <a:extLst>
              <a:ext uri="{FF2B5EF4-FFF2-40B4-BE49-F238E27FC236}">
                <a16:creationId xmlns:a16="http://schemas.microsoft.com/office/drawing/2014/main" id="{C1D88A61-B421-4AB9-A6FE-0221F6056E9D}"/>
              </a:ext>
            </a:extLst>
          </p:cNvPr>
          <p:cNvSpPr>
            <a:spLocks noGrp="1" noChangeArrowheads="1"/>
          </p:cNvSpPr>
          <p:nvPr>
            <p:ph type="body" idx="1"/>
          </p:nvPr>
        </p:nvSpPr>
        <p:spPr>
          <a:noFill/>
        </p:spPr>
        <p:txBody>
          <a:bodyPr/>
          <a:lstStyle/>
          <a:p>
            <a:pPr eaLnBrk="1" hangingPunct="1"/>
            <a:r>
              <a:rPr lang="en-US" altLang="en-US">
                <a:latin typeface="Arial" panose="020B0604020202020204" pitchFamily="34" charset="0"/>
              </a:rPr>
              <a:t>This illustrates the improper use of the class selector. An element cannot have more than one class selector assigned to it. In this example, the second, and any subsequent class selectors, would be ignored. The text would align right.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a:extLst>
              <a:ext uri="{FF2B5EF4-FFF2-40B4-BE49-F238E27FC236}">
                <a16:creationId xmlns:a16="http://schemas.microsoft.com/office/drawing/2014/main" id="{F46E32A0-5FC1-4D61-B9E6-E690FF51FCC3}"/>
              </a:ext>
            </a:extLst>
          </p:cNvPr>
          <p:cNvSpPr>
            <a:spLocks noGrp="1" noChangeArrowheads="1"/>
          </p:cNvSpPr>
          <p:nvPr>
            <p:ph type="sldNum" sz="quarter" idx="5"/>
          </p:nvPr>
        </p:nvSpPr>
        <p:spPr>
          <a:noFill/>
        </p:spPr>
        <p:txBody>
          <a:bodyPr/>
          <a:lstStyle>
            <a:lvl1pPr defTabSz="966788">
              <a:defRPr>
                <a:solidFill>
                  <a:schemeClr val="tx1"/>
                </a:solidFill>
                <a:latin typeface="Garamond" panose="02020404030301010803" pitchFamily="18" charset="0"/>
              </a:defRPr>
            </a:lvl1pPr>
            <a:lvl2pPr marL="742950" indent="-285750" defTabSz="966788">
              <a:defRPr>
                <a:solidFill>
                  <a:schemeClr val="tx1"/>
                </a:solidFill>
                <a:latin typeface="Garamond" panose="02020404030301010803" pitchFamily="18" charset="0"/>
              </a:defRPr>
            </a:lvl2pPr>
            <a:lvl3pPr marL="1143000" indent="-228600" defTabSz="966788">
              <a:defRPr>
                <a:solidFill>
                  <a:schemeClr val="tx1"/>
                </a:solidFill>
                <a:latin typeface="Garamond" panose="02020404030301010803" pitchFamily="18" charset="0"/>
              </a:defRPr>
            </a:lvl3pPr>
            <a:lvl4pPr marL="1600200" indent="-228600" defTabSz="966788">
              <a:defRPr>
                <a:solidFill>
                  <a:schemeClr val="tx1"/>
                </a:solidFill>
                <a:latin typeface="Garamond" panose="02020404030301010803" pitchFamily="18" charset="0"/>
              </a:defRPr>
            </a:lvl4pPr>
            <a:lvl5pPr marL="2057400" indent="-228600" defTabSz="966788">
              <a:defRPr>
                <a:solidFill>
                  <a:schemeClr val="tx1"/>
                </a:solidFill>
                <a:latin typeface="Garamond" panose="02020404030301010803" pitchFamily="18" charset="0"/>
              </a:defRPr>
            </a:lvl5pPr>
            <a:lvl6pPr marL="2514600" indent="-228600" defTabSz="966788" eaLnBrk="0" fontAlgn="base" hangingPunct="0">
              <a:spcBef>
                <a:spcPct val="0"/>
              </a:spcBef>
              <a:spcAft>
                <a:spcPct val="0"/>
              </a:spcAft>
              <a:defRPr>
                <a:solidFill>
                  <a:schemeClr val="tx1"/>
                </a:solidFill>
                <a:latin typeface="Garamond" panose="02020404030301010803" pitchFamily="18" charset="0"/>
              </a:defRPr>
            </a:lvl6pPr>
            <a:lvl7pPr marL="2971800" indent="-228600" defTabSz="966788" eaLnBrk="0" fontAlgn="base" hangingPunct="0">
              <a:spcBef>
                <a:spcPct val="0"/>
              </a:spcBef>
              <a:spcAft>
                <a:spcPct val="0"/>
              </a:spcAft>
              <a:defRPr>
                <a:solidFill>
                  <a:schemeClr val="tx1"/>
                </a:solidFill>
                <a:latin typeface="Garamond" panose="02020404030301010803" pitchFamily="18" charset="0"/>
              </a:defRPr>
            </a:lvl7pPr>
            <a:lvl8pPr marL="3429000" indent="-228600" defTabSz="966788" eaLnBrk="0" fontAlgn="base" hangingPunct="0">
              <a:spcBef>
                <a:spcPct val="0"/>
              </a:spcBef>
              <a:spcAft>
                <a:spcPct val="0"/>
              </a:spcAft>
              <a:defRPr>
                <a:solidFill>
                  <a:schemeClr val="tx1"/>
                </a:solidFill>
                <a:latin typeface="Garamond" panose="02020404030301010803" pitchFamily="18" charset="0"/>
              </a:defRPr>
            </a:lvl8pPr>
            <a:lvl9pPr marL="3886200" indent="-228600" defTabSz="966788" eaLnBrk="0" fontAlgn="base" hangingPunct="0">
              <a:spcBef>
                <a:spcPct val="0"/>
              </a:spcBef>
              <a:spcAft>
                <a:spcPct val="0"/>
              </a:spcAft>
              <a:defRPr>
                <a:solidFill>
                  <a:schemeClr val="tx1"/>
                </a:solidFill>
                <a:latin typeface="Garamond" panose="02020404030301010803" pitchFamily="18" charset="0"/>
              </a:defRPr>
            </a:lvl9pPr>
          </a:lstStyle>
          <a:p>
            <a:fld id="{E48AEB60-7EC4-4CD9-BE9B-737169EBAF66}" type="slidenum">
              <a:rPr lang="en-US" altLang="en-US">
                <a:latin typeface="Arial" panose="020B0604020202020204" pitchFamily="34" charset="0"/>
              </a:rPr>
              <a:pPr/>
              <a:t>4</a:t>
            </a:fld>
            <a:endParaRPr lang="en-US" altLang="en-US">
              <a:latin typeface="Arial" panose="020B0604020202020204" pitchFamily="34" charset="0"/>
            </a:endParaRPr>
          </a:p>
        </p:txBody>
      </p:sp>
      <p:sp>
        <p:nvSpPr>
          <p:cNvPr id="117763" name="Rectangle 2">
            <a:extLst>
              <a:ext uri="{FF2B5EF4-FFF2-40B4-BE49-F238E27FC236}">
                <a16:creationId xmlns:a16="http://schemas.microsoft.com/office/drawing/2014/main" id="{125CFBA6-7071-4D9E-B478-BA79CEE2FCA2}"/>
              </a:ext>
            </a:extLst>
          </p:cNvPr>
          <p:cNvSpPr>
            <a:spLocks noGrp="1" noRot="1" noChangeAspect="1" noChangeArrowheads="1" noTextEdit="1"/>
          </p:cNvSpPr>
          <p:nvPr>
            <p:ph type="sldImg"/>
          </p:nvPr>
        </p:nvSpPr>
        <p:spPr>
          <a:ln/>
        </p:spPr>
      </p:sp>
      <p:sp>
        <p:nvSpPr>
          <p:cNvPr id="117764" name="Rectangle 3">
            <a:extLst>
              <a:ext uri="{FF2B5EF4-FFF2-40B4-BE49-F238E27FC236}">
                <a16:creationId xmlns:a16="http://schemas.microsoft.com/office/drawing/2014/main" id="{7DE07966-00F6-434D-B826-D39C54D13C18}"/>
              </a:ext>
            </a:extLst>
          </p:cNvPr>
          <p:cNvSpPr>
            <a:spLocks noGrp="1" noChangeArrowheads="1"/>
          </p:cNvSpPr>
          <p:nvPr>
            <p:ph type="body" idx="1"/>
          </p:nvPr>
        </p:nvSpPr>
        <p:spPr>
          <a:noFill/>
        </p:spPr>
        <p:txBody>
          <a:bodyPr/>
          <a:lstStyle/>
          <a:p>
            <a:pPr eaLnBrk="1" hangingPunct="1"/>
            <a:r>
              <a:rPr lang="en-US" altLang="en-US">
                <a:latin typeface="Arial" panose="020B0604020202020204" pitchFamily="34" charset="0"/>
              </a:rPr>
              <a:t>Essentially, what we are doing when we use cascading style sheets is separating the content of the page from the style or formatting of the page. This has advantages, in that once the style sheet is loaded locally, all other pages that are based on that style sheet will load quicker. The reason being that the stylistic markup for defining the appearance of the page is loaded separately from the content of the page.</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a:extLst>
              <a:ext uri="{FF2B5EF4-FFF2-40B4-BE49-F238E27FC236}">
                <a16:creationId xmlns:a16="http://schemas.microsoft.com/office/drawing/2014/main" id="{BCA99CCF-8B8B-4560-97EF-F254DE20D564}"/>
              </a:ext>
            </a:extLst>
          </p:cNvPr>
          <p:cNvSpPr>
            <a:spLocks noGrp="1" noChangeArrowheads="1"/>
          </p:cNvSpPr>
          <p:nvPr>
            <p:ph type="sldNum" sz="quarter" idx="5"/>
          </p:nvPr>
        </p:nvSpPr>
        <p:spPr>
          <a:noFill/>
        </p:spPr>
        <p:txBody>
          <a:bodyPr/>
          <a:lstStyle>
            <a:lvl1pPr defTabSz="966788">
              <a:defRPr>
                <a:solidFill>
                  <a:schemeClr val="tx1"/>
                </a:solidFill>
                <a:latin typeface="Garamond" panose="02020404030301010803" pitchFamily="18" charset="0"/>
              </a:defRPr>
            </a:lvl1pPr>
            <a:lvl2pPr marL="742950" indent="-285750" defTabSz="966788">
              <a:defRPr>
                <a:solidFill>
                  <a:schemeClr val="tx1"/>
                </a:solidFill>
                <a:latin typeface="Garamond" panose="02020404030301010803" pitchFamily="18" charset="0"/>
              </a:defRPr>
            </a:lvl2pPr>
            <a:lvl3pPr marL="1143000" indent="-228600" defTabSz="966788">
              <a:defRPr>
                <a:solidFill>
                  <a:schemeClr val="tx1"/>
                </a:solidFill>
                <a:latin typeface="Garamond" panose="02020404030301010803" pitchFamily="18" charset="0"/>
              </a:defRPr>
            </a:lvl3pPr>
            <a:lvl4pPr marL="1600200" indent="-228600" defTabSz="966788">
              <a:defRPr>
                <a:solidFill>
                  <a:schemeClr val="tx1"/>
                </a:solidFill>
                <a:latin typeface="Garamond" panose="02020404030301010803" pitchFamily="18" charset="0"/>
              </a:defRPr>
            </a:lvl4pPr>
            <a:lvl5pPr marL="2057400" indent="-228600" defTabSz="966788">
              <a:defRPr>
                <a:solidFill>
                  <a:schemeClr val="tx1"/>
                </a:solidFill>
                <a:latin typeface="Garamond" panose="02020404030301010803" pitchFamily="18" charset="0"/>
              </a:defRPr>
            </a:lvl5pPr>
            <a:lvl6pPr marL="2514600" indent="-228600" defTabSz="966788" eaLnBrk="0" fontAlgn="base" hangingPunct="0">
              <a:spcBef>
                <a:spcPct val="0"/>
              </a:spcBef>
              <a:spcAft>
                <a:spcPct val="0"/>
              </a:spcAft>
              <a:defRPr>
                <a:solidFill>
                  <a:schemeClr val="tx1"/>
                </a:solidFill>
                <a:latin typeface="Garamond" panose="02020404030301010803" pitchFamily="18" charset="0"/>
              </a:defRPr>
            </a:lvl6pPr>
            <a:lvl7pPr marL="2971800" indent="-228600" defTabSz="966788" eaLnBrk="0" fontAlgn="base" hangingPunct="0">
              <a:spcBef>
                <a:spcPct val="0"/>
              </a:spcBef>
              <a:spcAft>
                <a:spcPct val="0"/>
              </a:spcAft>
              <a:defRPr>
                <a:solidFill>
                  <a:schemeClr val="tx1"/>
                </a:solidFill>
                <a:latin typeface="Garamond" panose="02020404030301010803" pitchFamily="18" charset="0"/>
              </a:defRPr>
            </a:lvl7pPr>
            <a:lvl8pPr marL="3429000" indent="-228600" defTabSz="966788" eaLnBrk="0" fontAlgn="base" hangingPunct="0">
              <a:spcBef>
                <a:spcPct val="0"/>
              </a:spcBef>
              <a:spcAft>
                <a:spcPct val="0"/>
              </a:spcAft>
              <a:defRPr>
                <a:solidFill>
                  <a:schemeClr val="tx1"/>
                </a:solidFill>
                <a:latin typeface="Garamond" panose="02020404030301010803" pitchFamily="18" charset="0"/>
              </a:defRPr>
            </a:lvl8pPr>
            <a:lvl9pPr marL="3886200" indent="-228600" defTabSz="966788" eaLnBrk="0" fontAlgn="base" hangingPunct="0">
              <a:spcBef>
                <a:spcPct val="0"/>
              </a:spcBef>
              <a:spcAft>
                <a:spcPct val="0"/>
              </a:spcAft>
              <a:defRPr>
                <a:solidFill>
                  <a:schemeClr val="tx1"/>
                </a:solidFill>
                <a:latin typeface="Garamond" panose="02020404030301010803" pitchFamily="18" charset="0"/>
              </a:defRPr>
            </a:lvl9pPr>
          </a:lstStyle>
          <a:p>
            <a:fld id="{FF55D89E-AF99-4847-AA77-F05370B1DDFE}" type="slidenum">
              <a:rPr lang="en-US" altLang="en-US">
                <a:latin typeface="Arial" panose="020B0604020202020204" pitchFamily="34" charset="0"/>
              </a:rPr>
              <a:pPr/>
              <a:t>37</a:t>
            </a:fld>
            <a:endParaRPr lang="en-US" altLang="en-US">
              <a:latin typeface="Arial" panose="020B0604020202020204" pitchFamily="34" charset="0"/>
            </a:endParaRPr>
          </a:p>
        </p:txBody>
      </p:sp>
      <p:sp>
        <p:nvSpPr>
          <p:cNvPr id="145411" name="Rectangle 2">
            <a:extLst>
              <a:ext uri="{FF2B5EF4-FFF2-40B4-BE49-F238E27FC236}">
                <a16:creationId xmlns:a16="http://schemas.microsoft.com/office/drawing/2014/main" id="{C4634BC9-633C-403F-A28E-795D5053A9C4}"/>
              </a:ext>
            </a:extLst>
          </p:cNvPr>
          <p:cNvSpPr>
            <a:spLocks noGrp="1" noRot="1" noChangeAspect="1" noChangeArrowheads="1" noTextEdit="1"/>
          </p:cNvSpPr>
          <p:nvPr>
            <p:ph type="sldImg"/>
          </p:nvPr>
        </p:nvSpPr>
        <p:spPr>
          <a:ln/>
        </p:spPr>
      </p:sp>
      <p:sp>
        <p:nvSpPr>
          <p:cNvPr id="145412" name="Rectangle 3">
            <a:extLst>
              <a:ext uri="{FF2B5EF4-FFF2-40B4-BE49-F238E27FC236}">
                <a16:creationId xmlns:a16="http://schemas.microsoft.com/office/drawing/2014/main" id="{0BB5DDD1-787B-4AD8-B620-3F88EB54EEE4}"/>
              </a:ext>
            </a:extLst>
          </p:cNvPr>
          <p:cNvSpPr>
            <a:spLocks noGrp="1" noChangeArrowheads="1"/>
          </p:cNvSpPr>
          <p:nvPr>
            <p:ph type="body" idx="1"/>
          </p:nvPr>
        </p:nvSpPr>
        <p:spPr>
          <a:noFill/>
        </p:spPr>
        <p:txBody>
          <a:bodyPr/>
          <a:lstStyle/>
          <a:p>
            <a:pPr eaLnBrk="1" hangingPunct="1"/>
            <a:r>
              <a:rPr lang="en-US" altLang="en-US">
                <a:latin typeface="Arial" panose="020B0604020202020204" pitchFamily="34" charset="0"/>
              </a:rPr>
              <a:t>Here’s how it works in the page. Our CSS had defined the class </a:t>
            </a:r>
            <a:r>
              <a:rPr lang="en-US" altLang="en-US" b="1" i="1">
                <a:latin typeface="Arial" panose="020B0604020202020204" pitchFamily="34" charset="0"/>
              </a:rPr>
              <a:t>p.right { text-align: right }.</a:t>
            </a:r>
            <a:r>
              <a:rPr lang="en-US" altLang="en-US">
                <a:latin typeface="Arial" panose="020B0604020202020204" pitchFamily="34" charset="0"/>
              </a:rPr>
              <a:t> In the markup of the page, we have assigned the class to this paragraph element </a:t>
            </a:r>
            <a:r>
              <a:rPr lang="en-US" altLang="en-US" b="1">
                <a:latin typeface="Arial" panose="020B0604020202020204" pitchFamily="34" charset="0"/>
              </a:rPr>
              <a:t>&lt;p class=“right”&gt;</a:t>
            </a:r>
            <a:r>
              <a:rPr lang="en-US" altLang="en-US">
                <a:latin typeface="Arial" panose="020B0604020202020204" pitchFamily="34" charset="0"/>
              </a:rPr>
              <a:t> so that the text that is contained with this paragraph element will be right aligned. Take note of the syntax: the word class is followed by the equal sign and then the class name in quotes. The closing tag &lt;/p&gt; is required.</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a:extLst>
              <a:ext uri="{FF2B5EF4-FFF2-40B4-BE49-F238E27FC236}">
                <a16:creationId xmlns:a16="http://schemas.microsoft.com/office/drawing/2014/main" id="{EF80B3C7-4A35-421D-87C4-B02365277497}"/>
              </a:ext>
            </a:extLst>
          </p:cNvPr>
          <p:cNvSpPr>
            <a:spLocks noGrp="1" noChangeArrowheads="1"/>
          </p:cNvSpPr>
          <p:nvPr>
            <p:ph type="sldNum" sz="quarter" idx="5"/>
          </p:nvPr>
        </p:nvSpPr>
        <p:spPr>
          <a:noFill/>
        </p:spPr>
        <p:txBody>
          <a:bodyPr/>
          <a:lstStyle>
            <a:lvl1pPr defTabSz="966788">
              <a:defRPr>
                <a:solidFill>
                  <a:schemeClr val="tx1"/>
                </a:solidFill>
                <a:latin typeface="Garamond" panose="02020404030301010803" pitchFamily="18" charset="0"/>
              </a:defRPr>
            </a:lvl1pPr>
            <a:lvl2pPr marL="742950" indent="-285750" defTabSz="966788">
              <a:defRPr>
                <a:solidFill>
                  <a:schemeClr val="tx1"/>
                </a:solidFill>
                <a:latin typeface="Garamond" panose="02020404030301010803" pitchFamily="18" charset="0"/>
              </a:defRPr>
            </a:lvl2pPr>
            <a:lvl3pPr marL="1143000" indent="-228600" defTabSz="966788">
              <a:defRPr>
                <a:solidFill>
                  <a:schemeClr val="tx1"/>
                </a:solidFill>
                <a:latin typeface="Garamond" panose="02020404030301010803" pitchFamily="18" charset="0"/>
              </a:defRPr>
            </a:lvl3pPr>
            <a:lvl4pPr marL="1600200" indent="-228600" defTabSz="966788">
              <a:defRPr>
                <a:solidFill>
                  <a:schemeClr val="tx1"/>
                </a:solidFill>
                <a:latin typeface="Garamond" panose="02020404030301010803" pitchFamily="18" charset="0"/>
              </a:defRPr>
            </a:lvl4pPr>
            <a:lvl5pPr marL="2057400" indent="-228600" defTabSz="966788">
              <a:defRPr>
                <a:solidFill>
                  <a:schemeClr val="tx1"/>
                </a:solidFill>
                <a:latin typeface="Garamond" panose="02020404030301010803" pitchFamily="18" charset="0"/>
              </a:defRPr>
            </a:lvl5pPr>
            <a:lvl6pPr marL="2514600" indent="-228600" defTabSz="966788" eaLnBrk="0" fontAlgn="base" hangingPunct="0">
              <a:spcBef>
                <a:spcPct val="0"/>
              </a:spcBef>
              <a:spcAft>
                <a:spcPct val="0"/>
              </a:spcAft>
              <a:defRPr>
                <a:solidFill>
                  <a:schemeClr val="tx1"/>
                </a:solidFill>
                <a:latin typeface="Garamond" panose="02020404030301010803" pitchFamily="18" charset="0"/>
              </a:defRPr>
            </a:lvl6pPr>
            <a:lvl7pPr marL="2971800" indent="-228600" defTabSz="966788" eaLnBrk="0" fontAlgn="base" hangingPunct="0">
              <a:spcBef>
                <a:spcPct val="0"/>
              </a:spcBef>
              <a:spcAft>
                <a:spcPct val="0"/>
              </a:spcAft>
              <a:defRPr>
                <a:solidFill>
                  <a:schemeClr val="tx1"/>
                </a:solidFill>
                <a:latin typeface="Garamond" panose="02020404030301010803" pitchFamily="18" charset="0"/>
              </a:defRPr>
            </a:lvl7pPr>
            <a:lvl8pPr marL="3429000" indent="-228600" defTabSz="966788" eaLnBrk="0" fontAlgn="base" hangingPunct="0">
              <a:spcBef>
                <a:spcPct val="0"/>
              </a:spcBef>
              <a:spcAft>
                <a:spcPct val="0"/>
              </a:spcAft>
              <a:defRPr>
                <a:solidFill>
                  <a:schemeClr val="tx1"/>
                </a:solidFill>
                <a:latin typeface="Garamond" panose="02020404030301010803" pitchFamily="18" charset="0"/>
              </a:defRPr>
            </a:lvl8pPr>
            <a:lvl9pPr marL="3886200" indent="-228600" defTabSz="966788" eaLnBrk="0" fontAlgn="base" hangingPunct="0">
              <a:spcBef>
                <a:spcPct val="0"/>
              </a:spcBef>
              <a:spcAft>
                <a:spcPct val="0"/>
              </a:spcAft>
              <a:defRPr>
                <a:solidFill>
                  <a:schemeClr val="tx1"/>
                </a:solidFill>
                <a:latin typeface="Garamond" panose="02020404030301010803" pitchFamily="18" charset="0"/>
              </a:defRPr>
            </a:lvl9pPr>
          </a:lstStyle>
          <a:p>
            <a:fld id="{E8290FC3-65EC-4C1B-BE3E-FF70D839D75E}" type="slidenum">
              <a:rPr lang="en-US" altLang="en-US">
                <a:latin typeface="Arial" panose="020B0604020202020204" pitchFamily="34" charset="0"/>
              </a:rPr>
              <a:pPr/>
              <a:t>38</a:t>
            </a:fld>
            <a:endParaRPr lang="en-US" altLang="en-US">
              <a:latin typeface="Arial" panose="020B0604020202020204" pitchFamily="34" charset="0"/>
            </a:endParaRPr>
          </a:p>
        </p:txBody>
      </p:sp>
      <p:sp>
        <p:nvSpPr>
          <p:cNvPr id="146435" name="Rectangle 2">
            <a:extLst>
              <a:ext uri="{FF2B5EF4-FFF2-40B4-BE49-F238E27FC236}">
                <a16:creationId xmlns:a16="http://schemas.microsoft.com/office/drawing/2014/main" id="{5EC4DEC8-6F0B-49AD-920F-0E08EE46AEDE}"/>
              </a:ext>
            </a:extLst>
          </p:cNvPr>
          <p:cNvSpPr>
            <a:spLocks noGrp="1" noRot="1" noChangeAspect="1" noChangeArrowheads="1" noTextEdit="1"/>
          </p:cNvSpPr>
          <p:nvPr>
            <p:ph type="sldImg"/>
          </p:nvPr>
        </p:nvSpPr>
        <p:spPr>
          <a:ln/>
        </p:spPr>
      </p:sp>
      <p:sp>
        <p:nvSpPr>
          <p:cNvPr id="146436" name="Rectangle 3">
            <a:extLst>
              <a:ext uri="{FF2B5EF4-FFF2-40B4-BE49-F238E27FC236}">
                <a16:creationId xmlns:a16="http://schemas.microsoft.com/office/drawing/2014/main" id="{95742294-6E06-4B00-A3F8-84FB56175AA5}"/>
              </a:ext>
            </a:extLst>
          </p:cNvPr>
          <p:cNvSpPr>
            <a:spLocks noGrp="1" noChangeArrowheads="1"/>
          </p:cNvSpPr>
          <p:nvPr>
            <p:ph type="body" idx="1"/>
          </p:nvPr>
        </p:nvSpPr>
        <p:spPr>
          <a:noFill/>
        </p:spPr>
        <p:txBody>
          <a:bodyPr/>
          <a:lstStyle/>
          <a:p>
            <a:pPr eaLnBrk="1" hangingPunct="1"/>
            <a:r>
              <a:rPr lang="en-US" altLang="en-US">
                <a:latin typeface="Arial" panose="020B0604020202020204" pitchFamily="34" charset="0"/>
              </a:rPr>
              <a:t>As a shorthand, you can omit the element name for a class selector if you want all elements that contain the same class selector to format the same. In this example, we have created a class called </a:t>
            </a:r>
            <a:r>
              <a:rPr lang="en-US" altLang="en-US" b="1">
                <a:latin typeface="Arial" panose="020B0604020202020204" pitchFamily="34" charset="0"/>
              </a:rPr>
              <a:t>center</a:t>
            </a:r>
            <a:r>
              <a:rPr lang="en-US" altLang="en-US">
                <a:latin typeface="Arial" panose="020B0604020202020204" pitchFamily="34" charset="0"/>
              </a:rPr>
              <a:t>, to which we have assigned one property (align center).</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a:extLst>
              <a:ext uri="{FF2B5EF4-FFF2-40B4-BE49-F238E27FC236}">
                <a16:creationId xmlns:a16="http://schemas.microsoft.com/office/drawing/2014/main" id="{CCA93970-8113-408A-9A2C-A367FEC59C18}"/>
              </a:ext>
            </a:extLst>
          </p:cNvPr>
          <p:cNvSpPr>
            <a:spLocks noGrp="1" noChangeArrowheads="1"/>
          </p:cNvSpPr>
          <p:nvPr>
            <p:ph type="sldNum" sz="quarter" idx="5"/>
          </p:nvPr>
        </p:nvSpPr>
        <p:spPr>
          <a:noFill/>
        </p:spPr>
        <p:txBody>
          <a:bodyPr/>
          <a:lstStyle>
            <a:lvl1pPr defTabSz="966788">
              <a:defRPr>
                <a:solidFill>
                  <a:schemeClr val="tx1"/>
                </a:solidFill>
                <a:latin typeface="Garamond" panose="02020404030301010803" pitchFamily="18" charset="0"/>
              </a:defRPr>
            </a:lvl1pPr>
            <a:lvl2pPr marL="742950" indent="-285750" defTabSz="966788">
              <a:defRPr>
                <a:solidFill>
                  <a:schemeClr val="tx1"/>
                </a:solidFill>
                <a:latin typeface="Garamond" panose="02020404030301010803" pitchFamily="18" charset="0"/>
              </a:defRPr>
            </a:lvl2pPr>
            <a:lvl3pPr marL="1143000" indent="-228600" defTabSz="966788">
              <a:defRPr>
                <a:solidFill>
                  <a:schemeClr val="tx1"/>
                </a:solidFill>
                <a:latin typeface="Garamond" panose="02020404030301010803" pitchFamily="18" charset="0"/>
              </a:defRPr>
            </a:lvl3pPr>
            <a:lvl4pPr marL="1600200" indent="-228600" defTabSz="966788">
              <a:defRPr>
                <a:solidFill>
                  <a:schemeClr val="tx1"/>
                </a:solidFill>
                <a:latin typeface="Garamond" panose="02020404030301010803" pitchFamily="18" charset="0"/>
              </a:defRPr>
            </a:lvl4pPr>
            <a:lvl5pPr marL="2057400" indent="-228600" defTabSz="966788">
              <a:defRPr>
                <a:solidFill>
                  <a:schemeClr val="tx1"/>
                </a:solidFill>
                <a:latin typeface="Garamond" panose="02020404030301010803" pitchFamily="18" charset="0"/>
              </a:defRPr>
            </a:lvl5pPr>
            <a:lvl6pPr marL="2514600" indent="-228600" defTabSz="966788" eaLnBrk="0" fontAlgn="base" hangingPunct="0">
              <a:spcBef>
                <a:spcPct val="0"/>
              </a:spcBef>
              <a:spcAft>
                <a:spcPct val="0"/>
              </a:spcAft>
              <a:defRPr>
                <a:solidFill>
                  <a:schemeClr val="tx1"/>
                </a:solidFill>
                <a:latin typeface="Garamond" panose="02020404030301010803" pitchFamily="18" charset="0"/>
              </a:defRPr>
            </a:lvl6pPr>
            <a:lvl7pPr marL="2971800" indent="-228600" defTabSz="966788" eaLnBrk="0" fontAlgn="base" hangingPunct="0">
              <a:spcBef>
                <a:spcPct val="0"/>
              </a:spcBef>
              <a:spcAft>
                <a:spcPct val="0"/>
              </a:spcAft>
              <a:defRPr>
                <a:solidFill>
                  <a:schemeClr val="tx1"/>
                </a:solidFill>
                <a:latin typeface="Garamond" panose="02020404030301010803" pitchFamily="18" charset="0"/>
              </a:defRPr>
            </a:lvl7pPr>
            <a:lvl8pPr marL="3429000" indent="-228600" defTabSz="966788" eaLnBrk="0" fontAlgn="base" hangingPunct="0">
              <a:spcBef>
                <a:spcPct val="0"/>
              </a:spcBef>
              <a:spcAft>
                <a:spcPct val="0"/>
              </a:spcAft>
              <a:defRPr>
                <a:solidFill>
                  <a:schemeClr val="tx1"/>
                </a:solidFill>
                <a:latin typeface="Garamond" panose="02020404030301010803" pitchFamily="18" charset="0"/>
              </a:defRPr>
            </a:lvl8pPr>
            <a:lvl9pPr marL="3886200" indent="-228600" defTabSz="966788" eaLnBrk="0" fontAlgn="base" hangingPunct="0">
              <a:spcBef>
                <a:spcPct val="0"/>
              </a:spcBef>
              <a:spcAft>
                <a:spcPct val="0"/>
              </a:spcAft>
              <a:defRPr>
                <a:solidFill>
                  <a:schemeClr val="tx1"/>
                </a:solidFill>
                <a:latin typeface="Garamond" panose="02020404030301010803" pitchFamily="18" charset="0"/>
              </a:defRPr>
            </a:lvl9pPr>
          </a:lstStyle>
          <a:p>
            <a:fld id="{B4272E4C-6AAB-4428-A047-97AF607647C0}" type="slidenum">
              <a:rPr lang="en-US" altLang="en-US">
                <a:latin typeface="Arial" panose="020B0604020202020204" pitchFamily="34" charset="0"/>
              </a:rPr>
              <a:pPr/>
              <a:t>39</a:t>
            </a:fld>
            <a:endParaRPr lang="en-US" altLang="en-US">
              <a:latin typeface="Arial" panose="020B0604020202020204" pitchFamily="34" charset="0"/>
            </a:endParaRPr>
          </a:p>
        </p:txBody>
      </p:sp>
      <p:sp>
        <p:nvSpPr>
          <p:cNvPr id="147459" name="Rectangle 2">
            <a:extLst>
              <a:ext uri="{FF2B5EF4-FFF2-40B4-BE49-F238E27FC236}">
                <a16:creationId xmlns:a16="http://schemas.microsoft.com/office/drawing/2014/main" id="{7D43E208-0C80-489C-9BE3-F6C65966E6A6}"/>
              </a:ext>
            </a:extLst>
          </p:cNvPr>
          <p:cNvSpPr>
            <a:spLocks noGrp="1" noRot="1" noChangeAspect="1" noChangeArrowheads="1" noTextEdit="1"/>
          </p:cNvSpPr>
          <p:nvPr>
            <p:ph type="sldImg"/>
          </p:nvPr>
        </p:nvSpPr>
        <p:spPr>
          <a:ln/>
        </p:spPr>
      </p:sp>
      <p:sp>
        <p:nvSpPr>
          <p:cNvPr id="147460" name="Rectangle 3">
            <a:extLst>
              <a:ext uri="{FF2B5EF4-FFF2-40B4-BE49-F238E27FC236}">
                <a16:creationId xmlns:a16="http://schemas.microsoft.com/office/drawing/2014/main" id="{1481010D-3AFF-4D4F-BC3B-786F483E3465}"/>
              </a:ext>
            </a:extLst>
          </p:cNvPr>
          <p:cNvSpPr>
            <a:spLocks noGrp="1" noChangeArrowheads="1"/>
          </p:cNvSpPr>
          <p:nvPr>
            <p:ph type="body" idx="1"/>
          </p:nvPr>
        </p:nvSpPr>
        <p:spPr>
          <a:noFill/>
        </p:spPr>
        <p:txBody>
          <a:bodyPr/>
          <a:lstStyle/>
          <a:p>
            <a:pPr eaLnBrk="1" hangingPunct="1"/>
            <a:r>
              <a:rPr lang="en-US" altLang="en-US">
                <a:latin typeface="Arial" panose="020B0604020202020204" pitchFamily="34" charset="0"/>
              </a:rPr>
              <a:t>Here we can see that the &lt;h1&gt; element and the &lt;p&gt; element, although different, will both align center since they both contain the “center” class selector.</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a:extLst>
              <a:ext uri="{FF2B5EF4-FFF2-40B4-BE49-F238E27FC236}">
                <a16:creationId xmlns:a16="http://schemas.microsoft.com/office/drawing/2014/main" id="{7C4B532F-C572-4C19-9C1C-815286244A4A}"/>
              </a:ext>
            </a:extLst>
          </p:cNvPr>
          <p:cNvSpPr>
            <a:spLocks noGrp="1" noChangeArrowheads="1"/>
          </p:cNvSpPr>
          <p:nvPr>
            <p:ph type="sldNum" sz="quarter" idx="5"/>
          </p:nvPr>
        </p:nvSpPr>
        <p:spPr>
          <a:noFill/>
        </p:spPr>
        <p:txBody>
          <a:bodyPr/>
          <a:lstStyle>
            <a:lvl1pPr defTabSz="966788">
              <a:defRPr>
                <a:solidFill>
                  <a:schemeClr val="tx1"/>
                </a:solidFill>
                <a:latin typeface="Garamond" panose="02020404030301010803" pitchFamily="18" charset="0"/>
              </a:defRPr>
            </a:lvl1pPr>
            <a:lvl2pPr marL="742950" indent="-285750" defTabSz="966788">
              <a:defRPr>
                <a:solidFill>
                  <a:schemeClr val="tx1"/>
                </a:solidFill>
                <a:latin typeface="Garamond" panose="02020404030301010803" pitchFamily="18" charset="0"/>
              </a:defRPr>
            </a:lvl2pPr>
            <a:lvl3pPr marL="1143000" indent="-228600" defTabSz="966788">
              <a:defRPr>
                <a:solidFill>
                  <a:schemeClr val="tx1"/>
                </a:solidFill>
                <a:latin typeface="Garamond" panose="02020404030301010803" pitchFamily="18" charset="0"/>
              </a:defRPr>
            </a:lvl3pPr>
            <a:lvl4pPr marL="1600200" indent="-228600" defTabSz="966788">
              <a:defRPr>
                <a:solidFill>
                  <a:schemeClr val="tx1"/>
                </a:solidFill>
                <a:latin typeface="Garamond" panose="02020404030301010803" pitchFamily="18" charset="0"/>
              </a:defRPr>
            </a:lvl4pPr>
            <a:lvl5pPr marL="2057400" indent="-228600" defTabSz="966788">
              <a:defRPr>
                <a:solidFill>
                  <a:schemeClr val="tx1"/>
                </a:solidFill>
                <a:latin typeface="Garamond" panose="02020404030301010803" pitchFamily="18" charset="0"/>
              </a:defRPr>
            </a:lvl5pPr>
            <a:lvl6pPr marL="2514600" indent="-228600" defTabSz="966788" eaLnBrk="0" fontAlgn="base" hangingPunct="0">
              <a:spcBef>
                <a:spcPct val="0"/>
              </a:spcBef>
              <a:spcAft>
                <a:spcPct val="0"/>
              </a:spcAft>
              <a:defRPr>
                <a:solidFill>
                  <a:schemeClr val="tx1"/>
                </a:solidFill>
                <a:latin typeface="Garamond" panose="02020404030301010803" pitchFamily="18" charset="0"/>
              </a:defRPr>
            </a:lvl6pPr>
            <a:lvl7pPr marL="2971800" indent="-228600" defTabSz="966788" eaLnBrk="0" fontAlgn="base" hangingPunct="0">
              <a:spcBef>
                <a:spcPct val="0"/>
              </a:spcBef>
              <a:spcAft>
                <a:spcPct val="0"/>
              </a:spcAft>
              <a:defRPr>
                <a:solidFill>
                  <a:schemeClr val="tx1"/>
                </a:solidFill>
                <a:latin typeface="Garamond" panose="02020404030301010803" pitchFamily="18" charset="0"/>
              </a:defRPr>
            </a:lvl7pPr>
            <a:lvl8pPr marL="3429000" indent="-228600" defTabSz="966788" eaLnBrk="0" fontAlgn="base" hangingPunct="0">
              <a:spcBef>
                <a:spcPct val="0"/>
              </a:spcBef>
              <a:spcAft>
                <a:spcPct val="0"/>
              </a:spcAft>
              <a:defRPr>
                <a:solidFill>
                  <a:schemeClr val="tx1"/>
                </a:solidFill>
                <a:latin typeface="Garamond" panose="02020404030301010803" pitchFamily="18" charset="0"/>
              </a:defRPr>
            </a:lvl8pPr>
            <a:lvl9pPr marL="3886200" indent="-228600" defTabSz="966788" eaLnBrk="0" fontAlgn="base" hangingPunct="0">
              <a:spcBef>
                <a:spcPct val="0"/>
              </a:spcBef>
              <a:spcAft>
                <a:spcPct val="0"/>
              </a:spcAft>
              <a:defRPr>
                <a:solidFill>
                  <a:schemeClr val="tx1"/>
                </a:solidFill>
                <a:latin typeface="Garamond" panose="02020404030301010803" pitchFamily="18" charset="0"/>
              </a:defRPr>
            </a:lvl9pPr>
          </a:lstStyle>
          <a:p>
            <a:fld id="{F42BF1BB-F463-486B-9501-51A8544786A1}" type="slidenum">
              <a:rPr lang="en-US" altLang="en-US">
                <a:latin typeface="Arial" panose="020B0604020202020204" pitchFamily="34" charset="0"/>
              </a:rPr>
              <a:pPr/>
              <a:t>40</a:t>
            </a:fld>
            <a:endParaRPr lang="en-US" altLang="en-US">
              <a:latin typeface="Arial" panose="020B0604020202020204" pitchFamily="34" charset="0"/>
            </a:endParaRPr>
          </a:p>
        </p:txBody>
      </p:sp>
      <p:sp>
        <p:nvSpPr>
          <p:cNvPr id="148483" name="Rectangle 2">
            <a:extLst>
              <a:ext uri="{FF2B5EF4-FFF2-40B4-BE49-F238E27FC236}">
                <a16:creationId xmlns:a16="http://schemas.microsoft.com/office/drawing/2014/main" id="{CC5E9A03-5D84-4A9D-89A2-6FDAA6D73437}"/>
              </a:ext>
            </a:extLst>
          </p:cNvPr>
          <p:cNvSpPr>
            <a:spLocks noGrp="1" noRot="1" noChangeAspect="1" noChangeArrowheads="1" noTextEdit="1"/>
          </p:cNvSpPr>
          <p:nvPr>
            <p:ph type="sldImg"/>
          </p:nvPr>
        </p:nvSpPr>
        <p:spPr>
          <a:ln/>
        </p:spPr>
      </p:sp>
      <p:sp>
        <p:nvSpPr>
          <p:cNvPr id="148484" name="Rectangle 3">
            <a:extLst>
              <a:ext uri="{FF2B5EF4-FFF2-40B4-BE49-F238E27FC236}">
                <a16:creationId xmlns:a16="http://schemas.microsoft.com/office/drawing/2014/main" id="{78A632F2-BC01-4935-88AB-D7B64B2940F4}"/>
              </a:ext>
            </a:extLst>
          </p:cNvPr>
          <p:cNvSpPr>
            <a:spLocks noGrp="1" noChangeArrowheads="1"/>
          </p:cNvSpPr>
          <p:nvPr>
            <p:ph type="body" idx="1"/>
          </p:nvPr>
        </p:nvSpPr>
        <p:spPr>
          <a:noFill/>
        </p:spPr>
        <p:txBody>
          <a:bodyPr/>
          <a:lstStyle/>
          <a:p>
            <a:pPr eaLnBrk="1" hangingPunct="1"/>
            <a:r>
              <a:rPr lang="en-US" altLang="en-US">
                <a:latin typeface="Arial" panose="020B0604020202020204" pitchFamily="34" charset="0"/>
              </a:rPr>
              <a:t>Here we can see that the &lt;h1&gt; element and the &lt;p&gt; element, although different, will both align center since they both contain the “center” class selector.</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a:extLst>
              <a:ext uri="{FF2B5EF4-FFF2-40B4-BE49-F238E27FC236}">
                <a16:creationId xmlns:a16="http://schemas.microsoft.com/office/drawing/2014/main" id="{154BF5E9-7277-4308-BABC-3FCDB38F9191}"/>
              </a:ext>
            </a:extLst>
          </p:cNvPr>
          <p:cNvSpPr>
            <a:spLocks noGrp="1" noChangeArrowheads="1"/>
          </p:cNvSpPr>
          <p:nvPr>
            <p:ph type="sldNum" sz="quarter" idx="5"/>
          </p:nvPr>
        </p:nvSpPr>
        <p:spPr>
          <a:noFill/>
        </p:spPr>
        <p:txBody>
          <a:bodyPr/>
          <a:lstStyle>
            <a:lvl1pPr defTabSz="966788">
              <a:defRPr>
                <a:solidFill>
                  <a:schemeClr val="tx1"/>
                </a:solidFill>
                <a:latin typeface="Garamond" panose="02020404030301010803" pitchFamily="18" charset="0"/>
              </a:defRPr>
            </a:lvl1pPr>
            <a:lvl2pPr marL="742950" indent="-285750" defTabSz="966788">
              <a:defRPr>
                <a:solidFill>
                  <a:schemeClr val="tx1"/>
                </a:solidFill>
                <a:latin typeface="Garamond" panose="02020404030301010803" pitchFamily="18" charset="0"/>
              </a:defRPr>
            </a:lvl2pPr>
            <a:lvl3pPr marL="1143000" indent="-228600" defTabSz="966788">
              <a:defRPr>
                <a:solidFill>
                  <a:schemeClr val="tx1"/>
                </a:solidFill>
                <a:latin typeface="Garamond" panose="02020404030301010803" pitchFamily="18" charset="0"/>
              </a:defRPr>
            </a:lvl3pPr>
            <a:lvl4pPr marL="1600200" indent="-228600" defTabSz="966788">
              <a:defRPr>
                <a:solidFill>
                  <a:schemeClr val="tx1"/>
                </a:solidFill>
                <a:latin typeface="Garamond" panose="02020404030301010803" pitchFamily="18" charset="0"/>
              </a:defRPr>
            </a:lvl4pPr>
            <a:lvl5pPr marL="2057400" indent="-228600" defTabSz="966788">
              <a:defRPr>
                <a:solidFill>
                  <a:schemeClr val="tx1"/>
                </a:solidFill>
                <a:latin typeface="Garamond" panose="02020404030301010803" pitchFamily="18" charset="0"/>
              </a:defRPr>
            </a:lvl5pPr>
            <a:lvl6pPr marL="2514600" indent="-228600" defTabSz="966788" eaLnBrk="0" fontAlgn="base" hangingPunct="0">
              <a:spcBef>
                <a:spcPct val="0"/>
              </a:spcBef>
              <a:spcAft>
                <a:spcPct val="0"/>
              </a:spcAft>
              <a:defRPr>
                <a:solidFill>
                  <a:schemeClr val="tx1"/>
                </a:solidFill>
                <a:latin typeface="Garamond" panose="02020404030301010803" pitchFamily="18" charset="0"/>
              </a:defRPr>
            </a:lvl6pPr>
            <a:lvl7pPr marL="2971800" indent="-228600" defTabSz="966788" eaLnBrk="0" fontAlgn="base" hangingPunct="0">
              <a:spcBef>
                <a:spcPct val="0"/>
              </a:spcBef>
              <a:spcAft>
                <a:spcPct val="0"/>
              </a:spcAft>
              <a:defRPr>
                <a:solidFill>
                  <a:schemeClr val="tx1"/>
                </a:solidFill>
                <a:latin typeface="Garamond" panose="02020404030301010803" pitchFamily="18" charset="0"/>
              </a:defRPr>
            </a:lvl7pPr>
            <a:lvl8pPr marL="3429000" indent="-228600" defTabSz="966788" eaLnBrk="0" fontAlgn="base" hangingPunct="0">
              <a:spcBef>
                <a:spcPct val="0"/>
              </a:spcBef>
              <a:spcAft>
                <a:spcPct val="0"/>
              </a:spcAft>
              <a:defRPr>
                <a:solidFill>
                  <a:schemeClr val="tx1"/>
                </a:solidFill>
                <a:latin typeface="Garamond" panose="02020404030301010803" pitchFamily="18" charset="0"/>
              </a:defRPr>
            </a:lvl8pPr>
            <a:lvl9pPr marL="3886200" indent="-228600" defTabSz="966788" eaLnBrk="0" fontAlgn="base" hangingPunct="0">
              <a:spcBef>
                <a:spcPct val="0"/>
              </a:spcBef>
              <a:spcAft>
                <a:spcPct val="0"/>
              </a:spcAft>
              <a:defRPr>
                <a:solidFill>
                  <a:schemeClr val="tx1"/>
                </a:solidFill>
                <a:latin typeface="Garamond" panose="02020404030301010803" pitchFamily="18" charset="0"/>
              </a:defRPr>
            </a:lvl9pPr>
          </a:lstStyle>
          <a:p>
            <a:fld id="{FD9D1355-9075-4E8E-98A0-C0CABACA1E76}" type="slidenum">
              <a:rPr lang="en-US" altLang="en-US">
                <a:latin typeface="Arial" panose="020B0604020202020204" pitchFamily="34" charset="0"/>
              </a:rPr>
              <a:pPr/>
              <a:t>41</a:t>
            </a:fld>
            <a:endParaRPr lang="en-US" altLang="en-US">
              <a:latin typeface="Arial" panose="020B0604020202020204" pitchFamily="34" charset="0"/>
            </a:endParaRPr>
          </a:p>
        </p:txBody>
      </p:sp>
      <p:sp>
        <p:nvSpPr>
          <p:cNvPr id="149507" name="Rectangle 2">
            <a:extLst>
              <a:ext uri="{FF2B5EF4-FFF2-40B4-BE49-F238E27FC236}">
                <a16:creationId xmlns:a16="http://schemas.microsoft.com/office/drawing/2014/main" id="{65B669C8-0031-4604-BD0F-09DC1BA2D56B}"/>
              </a:ext>
            </a:extLst>
          </p:cNvPr>
          <p:cNvSpPr>
            <a:spLocks noGrp="1" noRot="1" noChangeAspect="1" noChangeArrowheads="1" noTextEdit="1"/>
          </p:cNvSpPr>
          <p:nvPr>
            <p:ph type="sldImg"/>
          </p:nvPr>
        </p:nvSpPr>
        <p:spPr>
          <a:ln/>
        </p:spPr>
      </p:sp>
      <p:sp>
        <p:nvSpPr>
          <p:cNvPr id="149508" name="Rectangle 3">
            <a:extLst>
              <a:ext uri="{FF2B5EF4-FFF2-40B4-BE49-F238E27FC236}">
                <a16:creationId xmlns:a16="http://schemas.microsoft.com/office/drawing/2014/main" id="{A0C19B81-67D7-4290-A709-CDFB6D870CAC}"/>
              </a:ext>
            </a:extLst>
          </p:cNvPr>
          <p:cNvSpPr>
            <a:spLocks noGrp="1" noChangeArrowheads="1"/>
          </p:cNvSpPr>
          <p:nvPr>
            <p:ph type="body" idx="1"/>
          </p:nvPr>
        </p:nvSpPr>
        <p:spPr>
          <a:noFill/>
        </p:spPr>
        <p:txBody>
          <a:bodyPr/>
          <a:lstStyle/>
          <a:p>
            <a:pPr eaLnBrk="1" hangingPunct="1"/>
            <a:r>
              <a:rPr lang="en-US" altLang="en-US">
                <a:latin typeface="Arial" panose="020B0604020202020204" pitchFamily="34" charset="0"/>
              </a:rPr>
              <a:t>The </a:t>
            </a:r>
            <a:r>
              <a:rPr lang="en-US" altLang="en-US" b="1">
                <a:latin typeface="Arial" panose="020B0604020202020204" pitchFamily="34" charset="0"/>
              </a:rPr>
              <a:t>id</a:t>
            </a:r>
            <a:r>
              <a:rPr lang="en-US" altLang="en-US">
                <a:latin typeface="Arial" panose="020B0604020202020204" pitchFamily="34" charset="0"/>
              </a:rPr>
              <a:t> selector is similar to the class selector, with one very large exception – it can only apply to one, unique element. In this example, we have created an id selector named </a:t>
            </a:r>
            <a:r>
              <a:rPr lang="en-US" altLang="en-US" i="1">
                <a:latin typeface="Arial" panose="020B0604020202020204" pitchFamily="34" charset="0"/>
              </a:rPr>
              <a:t>para1</a:t>
            </a:r>
            <a:r>
              <a:rPr lang="en-US" altLang="en-US">
                <a:latin typeface="Arial" panose="020B0604020202020204" pitchFamily="34" charset="0"/>
              </a:rPr>
              <a:t>. This is a selector for the &lt;p&gt; element, and defines the alignment and color properties for any text that would have this id.</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a:extLst>
              <a:ext uri="{FF2B5EF4-FFF2-40B4-BE49-F238E27FC236}">
                <a16:creationId xmlns:a16="http://schemas.microsoft.com/office/drawing/2014/main" id="{680FC2E8-8A56-43BB-8298-5D5C2CE285B4}"/>
              </a:ext>
            </a:extLst>
          </p:cNvPr>
          <p:cNvSpPr>
            <a:spLocks noGrp="1" noChangeArrowheads="1"/>
          </p:cNvSpPr>
          <p:nvPr>
            <p:ph type="sldNum" sz="quarter" idx="5"/>
          </p:nvPr>
        </p:nvSpPr>
        <p:spPr>
          <a:noFill/>
        </p:spPr>
        <p:txBody>
          <a:bodyPr/>
          <a:lstStyle>
            <a:lvl1pPr defTabSz="966788">
              <a:defRPr>
                <a:solidFill>
                  <a:schemeClr val="tx1"/>
                </a:solidFill>
                <a:latin typeface="Garamond" panose="02020404030301010803" pitchFamily="18" charset="0"/>
              </a:defRPr>
            </a:lvl1pPr>
            <a:lvl2pPr marL="742950" indent="-285750" defTabSz="966788">
              <a:defRPr>
                <a:solidFill>
                  <a:schemeClr val="tx1"/>
                </a:solidFill>
                <a:latin typeface="Garamond" panose="02020404030301010803" pitchFamily="18" charset="0"/>
              </a:defRPr>
            </a:lvl2pPr>
            <a:lvl3pPr marL="1143000" indent="-228600" defTabSz="966788">
              <a:defRPr>
                <a:solidFill>
                  <a:schemeClr val="tx1"/>
                </a:solidFill>
                <a:latin typeface="Garamond" panose="02020404030301010803" pitchFamily="18" charset="0"/>
              </a:defRPr>
            </a:lvl3pPr>
            <a:lvl4pPr marL="1600200" indent="-228600" defTabSz="966788">
              <a:defRPr>
                <a:solidFill>
                  <a:schemeClr val="tx1"/>
                </a:solidFill>
                <a:latin typeface="Garamond" panose="02020404030301010803" pitchFamily="18" charset="0"/>
              </a:defRPr>
            </a:lvl4pPr>
            <a:lvl5pPr marL="2057400" indent="-228600" defTabSz="966788">
              <a:defRPr>
                <a:solidFill>
                  <a:schemeClr val="tx1"/>
                </a:solidFill>
                <a:latin typeface="Garamond" panose="02020404030301010803" pitchFamily="18" charset="0"/>
              </a:defRPr>
            </a:lvl5pPr>
            <a:lvl6pPr marL="2514600" indent="-228600" defTabSz="966788" eaLnBrk="0" fontAlgn="base" hangingPunct="0">
              <a:spcBef>
                <a:spcPct val="0"/>
              </a:spcBef>
              <a:spcAft>
                <a:spcPct val="0"/>
              </a:spcAft>
              <a:defRPr>
                <a:solidFill>
                  <a:schemeClr val="tx1"/>
                </a:solidFill>
                <a:latin typeface="Garamond" panose="02020404030301010803" pitchFamily="18" charset="0"/>
              </a:defRPr>
            </a:lvl6pPr>
            <a:lvl7pPr marL="2971800" indent="-228600" defTabSz="966788" eaLnBrk="0" fontAlgn="base" hangingPunct="0">
              <a:spcBef>
                <a:spcPct val="0"/>
              </a:spcBef>
              <a:spcAft>
                <a:spcPct val="0"/>
              </a:spcAft>
              <a:defRPr>
                <a:solidFill>
                  <a:schemeClr val="tx1"/>
                </a:solidFill>
                <a:latin typeface="Garamond" panose="02020404030301010803" pitchFamily="18" charset="0"/>
              </a:defRPr>
            </a:lvl7pPr>
            <a:lvl8pPr marL="3429000" indent="-228600" defTabSz="966788" eaLnBrk="0" fontAlgn="base" hangingPunct="0">
              <a:spcBef>
                <a:spcPct val="0"/>
              </a:spcBef>
              <a:spcAft>
                <a:spcPct val="0"/>
              </a:spcAft>
              <a:defRPr>
                <a:solidFill>
                  <a:schemeClr val="tx1"/>
                </a:solidFill>
                <a:latin typeface="Garamond" panose="02020404030301010803" pitchFamily="18" charset="0"/>
              </a:defRPr>
            </a:lvl8pPr>
            <a:lvl9pPr marL="3886200" indent="-228600" defTabSz="966788" eaLnBrk="0" fontAlgn="base" hangingPunct="0">
              <a:spcBef>
                <a:spcPct val="0"/>
              </a:spcBef>
              <a:spcAft>
                <a:spcPct val="0"/>
              </a:spcAft>
              <a:defRPr>
                <a:solidFill>
                  <a:schemeClr val="tx1"/>
                </a:solidFill>
                <a:latin typeface="Garamond" panose="02020404030301010803" pitchFamily="18" charset="0"/>
              </a:defRPr>
            </a:lvl9pPr>
          </a:lstStyle>
          <a:p>
            <a:fld id="{A17C0503-34DD-4977-BB61-B0F33303BFDF}" type="slidenum">
              <a:rPr lang="en-US" altLang="en-US">
                <a:latin typeface="Arial" panose="020B0604020202020204" pitchFamily="34" charset="0"/>
              </a:rPr>
              <a:pPr/>
              <a:t>42</a:t>
            </a:fld>
            <a:endParaRPr lang="en-US" altLang="en-US">
              <a:latin typeface="Arial" panose="020B0604020202020204" pitchFamily="34" charset="0"/>
            </a:endParaRPr>
          </a:p>
        </p:txBody>
      </p:sp>
      <p:sp>
        <p:nvSpPr>
          <p:cNvPr id="150531" name="Rectangle 2">
            <a:extLst>
              <a:ext uri="{FF2B5EF4-FFF2-40B4-BE49-F238E27FC236}">
                <a16:creationId xmlns:a16="http://schemas.microsoft.com/office/drawing/2014/main" id="{F8E1E5E6-9EA3-4224-9D8F-D597195308DD}"/>
              </a:ext>
            </a:extLst>
          </p:cNvPr>
          <p:cNvSpPr>
            <a:spLocks noGrp="1" noRot="1" noChangeAspect="1" noChangeArrowheads="1" noTextEdit="1"/>
          </p:cNvSpPr>
          <p:nvPr>
            <p:ph type="sldImg"/>
          </p:nvPr>
        </p:nvSpPr>
        <p:spPr>
          <a:ln/>
        </p:spPr>
      </p:sp>
      <p:sp>
        <p:nvSpPr>
          <p:cNvPr id="150532" name="Rectangle 3">
            <a:extLst>
              <a:ext uri="{FF2B5EF4-FFF2-40B4-BE49-F238E27FC236}">
                <a16:creationId xmlns:a16="http://schemas.microsoft.com/office/drawing/2014/main" id="{7A4F252A-7191-48E2-B67B-7B682FC867B8}"/>
              </a:ext>
            </a:extLst>
          </p:cNvPr>
          <p:cNvSpPr>
            <a:spLocks noGrp="1" noChangeArrowheads="1"/>
          </p:cNvSpPr>
          <p:nvPr>
            <p:ph type="body" idx="1"/>
          </p:nvPr>
        </p:nvSpPr>
        <p:spPr>
          <a:noFill/>
        </p:spPr>
        <p:txBody>
          <a:bodyPr/>
          <a:lstStyle/>
          <a:p>
            <a:pPr eaLnBrk="1" hangingPunct="1"/>
            <a:r>
              <a:rPr lang="en-US" altLang="en-US">
                <a:latin typeface="Arial" panose="020B0604020202020204" pitchFamily="34" charset="0"/>
              </a:rPr>
              <a:t>Here we see the results. There can be only one para1 id selector in our web document. The style properties, as we can see from the description of the id selector at the top, would apply to this text and this text only.</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a:extLst>
              <a:ext uri="{FF2B5EF4-FFF2-40B4-BE49-F238E27FC236}">
                <a16:creationId xmlns:a16="http://schemas.microsoft.com/office/drawing/2014/main" id="{2FE3592E-F995-4D03-B1BF-14DB7F8590CE}"/>
              </a:ext>
            </a:extLst>
          </p:cNvPr>
          <p:cNvSpPr>
            <a:spLocks noGrp="1" noChangeArrowheads="1"/>
          </p:cNvSpPr>
          <p:nvPr>
            <p:ph type="sldNum" sz="quarter" idx="5"/>
          </p:nvPr>
        </p:nvSpPr>
        <p:spPr>
          <a:noFill/>
        </p:spPr>
        <p:txBody>
          <a:bodyPr/>
          <a:lstStyle>
            <a:lvl1pPr defTabSz="966788">
              <a:defRPr>
                <a:solidFill>
                  <a:schemeClr val="tx1"/>
                </a:solidFill>
                <a:latin typeface="Garamond" panose="02020404030301010803" pitchFamily="18" charset="0"/>
              </a:defRPr>
            </a:lvl1pPr>
            <a:lvl2pPr marL="742950" indent="-285750" defTabSz="966788">
              <a:defRPr>
                <a:solidFill>
                  <a:schemeClr val="tx1"/>
                </a:solidFill>
                <a:latin typeface="Garamond" panose="02020404030301010803" pitchFamily="18" charset="0"/>
              </a:defRPr>
            </a:lvl2pPr>
            <a:lvl3pPr marL="1143000" indent="-228600" defTabSz="966788">
              <a:defRPr>
                <a:solidFill>
                  <a:schemeClr val="tx1"/>
                </a:solidFill>
                <a:latin typeface="Garamond" panose="02020404030301010803" pitchFamily="18" charset="0"/>
              </a:defRPr>
            </a:lvl3pPr>
            <a:lvl4pPr marL="1600200" indent="-228600" defTabSz="966788">
              <a:defRPr>
                <a:solidFill>
                  <a:schemeClr val="tx1"/>
                </a:solidFill>
                <a:latin typeface="Garamond" panose="02020404030301010803" pitchFamily="18" charset="0"/>
              </a:defRPr>
            </a:lvl4pPr>
            <a:lvl5pPr marL="2057400" indent="-228600" defTabSz="966788">
              <a:defRPr>
                <a:solidFill>
                  <a:schemeClr val="tx1"/>
                </a:solidFill>
                <a:latin typeface="Garamond" panose="02020404030301010803" pitchFamily="18" charset="0"/>
              </a:defRPr>
            </a:lvl5pPr>
            <a:lvl6pPr marL="2514600" indent="-228600" defTabSz="966788" eaLnBrk="0" fontAlgn="base" hangingPunct="0">
              <a:spcBef>
                <a:spcPct val="0"/>
              </a:spcBef>
              <a:spcAft>
                <a:spcPct val="0"/>
              </a:spcAft>
              <a:defRPr>
                <a:solidFill>
                  <a:schemeClr val="tx1"/>
                </a:solidFill>
                <a:latin typeface="Garamond" panose="02020404030301010803" pitchFamily="18" charset="0"/>
              </a:defRPr>
            </a:lvl6pPr>
            <a:lvl7pPr marL="2971800" indent="-228600" defTabSz="966788" eaLnBrk="0" fontAlgn="base" hangingPunct="0">
              <a:spcBef>
                <a:spcPct val="0"/>
              </a:spcBef>
              <a:spcAft>
                <a:spcPct val="0"/>
              </a:spcAft>
              <a:defRPr>
                <a:solidFill>
                  <a:schemeClr val="tx1"/>
                </a:solidFill>
                <a:latin typeface="Garamond" panose="02020404030301010803" pitchFamily="18" charset="0"/>
              </a:defRPr>
            </a:lvl7pPr>
            <a:lvl8pPr marL="3429000" indent="-228600" defTabSz="966788" eaLnBrk="0" fontAlgn="base" hangingPunct="0">
              <a:spcBef>
                <a:spcPct val="0"/>
              </a:spcBef>
              <a:spcAft>
                <a:spcPct val="0"/>
              </a:spcAft>
              <a:defRPr>
                <a:solidFill>
                  <a:schemeClr val="tx1"/>
                </a:solidFill>
                <a:latin typeface="Garamond" panose="02020404030301010803" pitchFamily="18" charset="0"/>
              </a:defRPr>
            </a:lvl8pPr>
            <a:lvl9pPr marL="3886200" indent="-228600" defTabSz="966788" eaLnBrk="0" fontAlgn="base" hangingPunct="0">
              <a:spcBef>
                <a:spcPct val="0"/>
              </a:spcBef>
              <a:spcAft>
                <a:spcPct val="0"/>
              </a:spcAft>
              <a:defRPr>
                <a:solidFill>
                  <a:schemeClr val="tx1"/>
                </a:solidFill>
                <a:latin typeface="Garamond" panose="02020404030301010803" pitchFamily="18" charset="0"/>
              </a:defRPr>
            </a:lvl9pPr>
          </a:lstStyle>
          <a:p>
            <a:fld id="{1B19A70E-5CFE-4DDE-AB45-55691A4205E0}" type="slidenum">
              <a:rPr lang="en-US" altLang="en-US">
                <a:latin typeface="Arial" panose="020B0604020202020204" pitchFamily="34" charset="0"/>
              </a:rPr>
              <a:pPr/>
              <a:t>43</a:t>
            </a:fld>
            <a:endParaRPr lang="en-US" altLang="en-US">
              <a:latin typeface="Arial" panose="020B0604020202020204" pitchFamily="34" charset="0"/>
            </a:endParaRPr>
          </a:p>
        </p:txBody>
      </p:sp>
      <p:sp>
        <p:nvSpPr>
          <p:cNvPr id="151555" name="Rectangle 2">
            <a:extLst>
              <a:ext uri="{FF2B5EF4-FFF2-40B4-BE49-F238E27FC236}">
                <a16:creationId xmlns:a16="http://schemas.microsoft.com/office/drawing/2014/main" id="{365EA63E-F13E-4AF4-A980-E12A6493028F}"/>
              </a:ext>
            </a:extLst>
          </p:cNvPr>
          <p:cNvSpPr>
            <a:spLocks noGrp="1" noRot="1" noChangeAspect="1" noChangeArrowheads="1" noTextEdit="1"/>
          </p:cNvSpPr>
          <p:nvPr>
            <p:ph type="sldImg"/>
          </p:nvPr>
        </p:nvSpPr>
        <p:spPr>
          <a:ln/>
        </p:spPr>
      </p:sp>
      <p:sp>
        <p:nvSpPr>
          <p:cNvPr id="151556" name="Rectangle 3">
            <a:extLst>
              <a:ext uri="{FF2B5EF4-FFF2-40B4-BE49-F238E27FC236}">
                <a16:creationId xmlns:a16="http://schemas.microsoft.com/office/drawing/2014/main" id="{18D9DEB5-1C33-4107-9CBA-3BCC952A230A}"/>
              </a:ext>
            </a:extLst>
          </p:cNvPr>
          <p:cNvSpPr>
            <a:spLocks noGrp="1" noChangeArrowheads="1"/>
          </p:cNvSpPr>
          <p:nvPr>
            <p:ph type="body" idx="1"/>
          </p:nvPr>
        </p:nvSpPr>
        <p:spPr>
          <a:noFill/>
        </p:spPr>
        <p:txBody>
          <a:bodyPr/>
          <a:lstStyle/>
          <a:p>
            <a:pPr eaLnBrk="1" hangingPunct="1"/>
            <a:r>
              <a:rPr lang="en-US" altLang="en-US">
                <a:latin typeface="Arial" panose="020B0604020202020204" pitchFamily="34" charset="0"/>
              </a:rPr>
              <a:t>In developing good cascading style sheets, it may be advisable to include comments to describe what the particular selector is being used for in the layout or format of the page. Comments can be inserted anywhere into the sheet, so long as they are bracketed by the /*  */. This tells the browser that these are comments only and can be ignored in the formatting of the page.</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a:extLst>
              <a:ext uri="{FF2B5EF4-FFF2-40B4-BE49-F238E27FC236}">
                <a16:creationId xmlns:a16="http://schemas.microsoft.com/office/drawing/2014/main" id="{242102F7-AADD-4979-9BB8-AEEAD7863D95}"/>
              </a:ext>
            </a:extLst>
          </p:cNvPr>
          <p:cNvSpPr>
            <a:spLocks noGrp="1" noChangeArrowheads="1"/>
          </p:cNvSpPr>
          <p:nvPr>
            <p:ph type="sldNum" sz="quarter" idx="5"/>
          </p:nvPr>
        </p:nvSpPr>
        <p:spPr>
          <a:noFill/>
        </p:spPr>
        <p:txBody>
          <a:bodyPr/>
          <a:lstStyle>
            <a:lvl1pPr defTabSz="966788">
              <a:defRPr>
                <a:solidFill>
                  <a:schemeClr val="tx1"/>
                </a:solidFill>
                <a:latin typeface="Garamond" panose="02020404030301010803" pitchFamily="18" charset="0"/>
              </a:defRPr>
            </a:lvl1pPr>
            <a:lvl2pPr marL="742950" indent="-285750" defTabSz="966788">
              <a:defRPr>
                <a:solidFill>
                  <a:schemeClr val="tx1"/>
                </a:solidFill>
                <a:latin typeface="Garamond" panose="02020404030301010803" pitchFamily="18" charset="0"/>
              </a:defRPr>
            </a:lvl2pPr>
            <a:lvl3pPr marL="1143000" indent="-228600" defTabSz="966788">
              <a:defRPr>
                <a:solidFill>
                  <a:schemeClr val="tx1"/>
                </a:solidFill>
                <a:latin typeface="Garamond" panose="02020404030301010803" pitchFamily="18" charset="0"/>
              </a:defRPr>
            </a:lvl3pPr>
            <a:lvl4pPr marL="1600200" indent="-228600" defTabSz="966788">
              <a:defRPr>
                <a:solidFill>
                  <a:schemeClr val="tx1"/>
                </a:solidFill>
                <a:latin typeface="Garamond" panose="02020404030301010803" pitchFamily="18" charset="0"/>
              </a:defRPr>
            </a:lvl4pPr>
            <a:lvl5pPr marL="2057400" indent="-228600" defTabSz="966788">
              <a:defRPr>
                <a:solidFill>
                  <a:schemeClr val="tx1"/>
                </a:solidFill>
                <a:latin typeface="Garamond" panose="02020404030301010803" pitchFamily="18" charset="0"/>
              </a:defRPr>
            </a:lvl5pPr>
            <a:lvl6pPr marL="2514600" indent="-228600" defTabSz="966788" eaLnBrk="0" fontAlgn="base" hangingPunct="0">
              <a:spcBef>
                <a:spcPct val="0"/>
              </a:spcBef>
              <a:spcAft>
                <a:spcPct val="0"/>
              </a:spcAft>
              <a:defRPr>
                <a:solidFill>
                  <a:schemeClr val="tx1"/>
                </a:solidFill>
                <a:latin typeface="Garamond" panose="02020404030301010803" pitchFamily="18" charset="0"/>
              </a:defRPr>
            </a:lvl6pPr>
            <a:lvl7pPr marL="2971800" indent="-228600" defTabSz="966788" eaLnBrk="0" fontAlgn="base" hangingPunct="0">
              <a:spcBef>
                <a:spcPct val="0"/>
              </a:spcBef>
              <a:spcAft>
                <a:spcPct val="0"/>
              </a:spcAft>
              <a:defRPr>
                <a:solidFill>
                  <a:schemeClr val="tx1"/>
                </a:solidFill>
                <a:latin typeface="Garamond" panose="02020404030301010803" pitchFamily="18" charset="0"/>
              </a:defRPr>
            </a:lvl7pPr>
            <a:lvl8pPr marL="3429000" indent="-228600" defTabSz="966788" eaLnBrk="0" fontAlgn="base" hangingPunct="0">
              <a:spcBef>
                <a:spcPct val="0"/>
              </a:spcBef>
              <a:spcAft>
                <a:spcPct val="0"/>
              </a:spcAft>
              <a:defRPr>
                <a:solidFill>
                  <a:schemeClr val="tx1"/>
                </a:solidFill>
                <a:latin typeface="Garamond" panose="02020404030301010803" pitchFamily="18" charset="0"/>
              </a:defRPr>
            </a:lvl8pPr>
            <a:lvl9pPr marL="3886200" indent="-228600" defTabSz="966788" eaLnBrk="0" fontAlgn="base" hangingPunct="0">
              <a:spcBef>
                <a:spcPct val="0"/>
              </a:spcBef>
              <a:spcAft>
                <a:spcPct val="0"/>
              </a:spcAft>
              <a:defRPr>
                <a:solidFill>
                  <a:schemeClr val="tx1"/>
                </a:solidFill>
                <a:latin typeface="Garamond" panose="02020404030301010803" pitchFamily="18" charset="0"/>
              </a:defRPr>
            </a:lvl9pPr>
          </a:lstStyle>
          <a:p>
            <a:fld id="{D4695A03-EF38-41CF-9577-2247909670CD}" type="slidenum">
              <a:rPr lang="en-US" altLang="en-US">
                <a:latin typeface="Arial" panose="020B0604020202020204" pitchFamily="34" charset="0"/>
              </a:rPr>
              <a:pPr/>
              <a:t>46</a:t>
            </a:fld>
            <a:endParaRPr lang="en-US" altLang="en-US">
              <a:latin typeface="Arial" panose="020B0604020202020204" pitchFamily="34" charset="0"/>
            </a:endParaRPr>
          </a:p>
        </p:txBody>
      </p:sp>
      <p:sp>
        <p:nvSpPr>
          <p:cNvPr id="152579" name="Rectangle 2">
            <a:extLst>
              <a:ext uri="{FF2B5EF4-FFF2-40B4-BE49-F238E27FC236}">
                <a16:creationId xmlns:a16="http://schemas.microsoft.com/office/drawing/2014/main" id="{F2D995FB-D9B6-4314-93A6-A92E933A6362}"/>
              </a:ext>
            </a:extLst>
          </p:cNvPr>
          <p:cNvSpPr>
            <a:spLocks noGrp="1" noRot="1" noChangeAspect="1" noChangeArrowheads="1" noTextEdit="1"/>
          </p:cNvSpPr>
          <p:nvPr>
            <p:ph type="sldImg"/>
          </p:nvPr>
        </p:nvSpPr>
        <p:spPr>
          <a:ln/>
        </p:spPr>
      </p:sp>
      <p:sp>
        <p:nvSpPr>
          <p:cNvPr id="152580" name="Rectangle 3">
            <a:extLst>
              <a:ext uri="{FF2B5EF4-FFF2-40B4-BE49-F238E27FC236}">
                <a16:creationId xmlns:a16="http://schemas.microsoft.com/office/drawing/2014/main" id="{44E1896D-EFEB-4EEF-B032-ADA38C9E8AA6}"/>
              </a:ext>
            </a:extLst>
          </p:cNvPr>
          <p:cNvSpPr>
            <a:spLocks noGrp="1" noChangeArrowheads="1"/>
          </p:cNvSpPr>
          <p:nvPr>
            <p:ph type="body" idx="1"/>
          </p:nvPr>
        </p:nvSpPr>
        <p:spPr>
          <a:noFill/>
        </p:spPr>
        <p:txBody>
          <a:bodyPr/>
          <a:lstStyle/>
          <a:p>
            <a:pPr eaLnBrk="1" hangingPunct="1"/>
            <a:r>
              <a:rPr lang="en-US" altLang="en-US">
                <a:latin typeface="Arial" panose="020B0604020202020204" pitchFamily="34" charset="0"/>
              </a:rPr>
              <a:t>Let’s take a look at how we can apply some of these properties to various aspects of your web page. We will begin by looking at the background of your web document.</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a:extLst>
              <a:ext uri="{FF2B5EF4-FFF2-40B4-BE49-F238E27FC236}">
                <a16:creationId xmlns:a16="http://schemas.microsoft.com/office/drawing/2014/main" id="{F6FE00D4-7448-487C-98A6-E124C5B6BFA7}"/>
              </a:ext>
            </a:extLst>
          </p:cNvPr>
          <p:cNvSpPr>
            <a:spLocks noGrp="1" noChangeArrowheads="1"/>
          </p:cNvSpPr>
          <p:nvPr>
            <p:ph type="sldNum" sz="quarter" idx="5"/>
          </p:nvPr>
        </p:nvSpPr>
        <p:spPr>
          <a:noFill/>
        </p:spPr>
        <p:txBody>
          <a:bodyPr/>
          <a:lstStyle>
            <a:lvl1pPr defTabSz="966788">
              <a:defRPr>
                <a:solidFill>
                  <a:schemeClr val="tx1"/>
                </a:solidFill>
                <a:latin typeface="Garamond" panose="02020404030301010803" pitchFamily="18" charset="0"/>
              </a:defRPr>
            </a:lvl1pPr>
            <a:lvl2pPr marL="742950" indent="-285750" defTabSz="966788">
              <a:defRPr>
                <a:solidFill>
                  <a:schemeClr val="tx1"/>
                </a:solidFill>
                <a:latin typeface="Garamond" panose="02020404030301010803" pitchFamily="18" charset="0"/>
              </a:defRPr>
            </a:lvl2pPr>
            <a:lvl3pPr marL="1143000" indent="-228600" defTabSz="966788">
              <a:defRPr>
                <a:solidFill>
                  <a:schemeClr val="tx1"/>
                </a:solidFill>
                <a:latin typeface="Garamond" panose="02020404030301010803" pitchFamily="18" charset="0"/>
              </a:defRPr>
            </a:lvl3pPr>
            <a:lvl4pPr marL="1600200" indent="-228600" defTabSz="966788">
              <a:defRPr>
                <a:solidFill>
                  <a:schemeClr val="tx1"/>
                </a:solidFill>
                <a:latin typeface="Garamond" panose="02020404030301010803" pitchFamily="18" charset="0"/>
              </a:defRPr>
            </a:lvl4pPr>
            <a:lvl5pPr marL="2057400" indent="-228600" defTabSz="966788">
              <a:defRPr>
                <a:solidFill>
                  <a:schemeClr val="tx1"/>
                </a:solidFill>
                <a:latin typeface="Garamond" panose="02020404030301010803" pitchFamily="18" charset="0"/>
              </a:defRPr>
            </a:lvl5pPr>
            <a:lvl6pPr marL="2514600" indent="-228600" defTabSz="966788" eaLnBrk="0" fontAlgn="base" hangingPunct="0">
              <a:spcBef>
                <a:spcPct val="0"/>
              </a:spcBef>
              <a:spcAft>
                <a:spcPct val="0"/>
              </a:spcAft>
              <a:defRPr>
                <a:solidFill>
                  <a:schemeClr val="tx1"/>
                </a:solidFill>
                <a:latin typeface="Garamond" panose="02020404030301010803" pitchFamily="18" charset="0"/>
              </a:defRPr>
            </a:lvl6pPr>
            <a:lvl7pPr marL="2971800" indent="-228600" defTabSz="966788" eaLnBrk="0" fontAlgn="base" hangingPunct="0">
              <a:spcBef>
                <a:spcPct val="0"/>
              </a:spcBef>
              <a:spcAft>
                <a:spcPct val="0"/>
              </a:spcAft>
              <a:defRPr>
                <a:solidFill>
                  <a:schemeClr val="tx1"/>
                </a:solidFill>
                <a:latin typeface="Garamond" panose="02020404030301010803" pitchFamily="18" charset="0"/>
              </a:defRPr>
            </a:lvl7pPr>
            <a:lvl8pPr marL="3429000" indent="-228600" defTabSz="966788" eaLnBrk="0" fontAlgn="base" hangingPunct="0">
              <a:spcBef>
                <a:spcPct val="0"/>
              </a:spcBef>
              <a:spcAft>
                <a:spcPct val="0"/>
              </a:spcAft>
              <a:defRPr>
                <a:solidFill>
                  <a:schemeClr val="tx1"/>
                </a:solidFill>
                <a:latin typeface="Garamond" panose="02020404030301010803" pitchFamily="18" charset="0"/>
              </a:defRPr>
            </a:lvl8pPr>
            <a:lvl9pPr marL="3886200" indent="-228600" defTabSz="966788" eaLnBrk="0" fontAlgn="base" hangingPunct="0">
              <a:spcBef>
                <a:spcPct val="0"/>
              </a:spcBef>
              <a:spcAft>
                <a:spcPct val="0"/>
              </a:spcAft>
              <a:defRPr>
                <a:solidFill>
                  <a:schemeClr val="tx1"/>
                </a:solidFill>
                <a:latin typeface="Garamond" panose="02020404030301010803" pitchFamily="18" charset="0"/>
              </a:defRPr>
            </a:lvl9pPr>
          </a:lstStyle>
          <a:p>
            <a:fld id="{9D8EB754-BB4D-45F1-9454-9A166B42019B}" type="slidenum">
              <a:rPr lang="en-US" altLang="en-US">
                <a:latin typeface="Arial" panose="020B0604020202020204" pitchFamily="34" charset="0"/>
              </a:rPr>
              <a:pPr/>
              <a:t>47</a:t>
            </a:fld>
            <a:endParaRPr lang="en-US" altLang="en-US">
              <a:latin typeface="Arial" panose="020B0604020202020204" pitchFamily="34" charset="0"/>
            </a:endParaRPr>
          </a:p>
        </p:txBody>
      </p:sp>
      <p:sp>
        <p:nvSpPr>
          <p:cNvPr id="153603" name="Rectangle 2">
            <a:extLst>
              <a:ext uri="{FF2B5EF4-FFF2-40B4-BE49-F238E27FC236}">
                <a16:creationId xmlns:a16="http://schemas.microsoft.com/office/drawing/2014/main" id="{F3E19F3C-7F54-44EC-966D-D8B303D7CB9F}"/>
              </a:ext>
            </a:extLst>
          </p:cNvPr>
          <p:cNvSpPr>
            <a:spLocks noGrp="1" noRot="1" noChangeAspect="1" noChangeArrowheads="1" noTextEdit="1"/>
          </p:cNvSpPr>
          <p:nvPr>
            <p:ph type="sldImg"/>
          </p:nvPr>
        </p:nvSpPr>
        <p:spPr>
          <a:ln/>
        </p:spPr>
      </p:sp>
      <p:sp>
        <p:nvSpPr>
          <p:cNvPr id="153604" name="Rectangle 3">
            <a:extLst>
              <a:ext uri="{FF2B5EF4-FFF2-40B4-BE49-F238E27FC236}">
                <a16:creationId xmlns:a16="http://schemas.microsoft.com/office/drawing/2014/main" id="{6A0BA994-3704-4266-8621-123783361268}"/>
              </a:ext>
            </a:extLst>
          </p:cNvPr>
          <p:cNvSpPr>
            <a:spLocks noGrp="1" noChangeArrowheads="1"/>
          </p:cNvSpPr>
          <p:nvPr>
            <p:ph type="body" idx="1"/>
          </p:nvPr>
        </p:nvSpPr>
        <p:spPr>
          <a:noFill/>
        </p:spPr>
        <p:txBody>
          <a:bodyPr/>
          <a:lstStyle/>
          <a:p>
            <a:pPr eaLnBrk="1" hangingPunct="1"/>
            <a:r>
              <a:rPr lang="en-US" altLang="en-US">
                <a:latin typeface="Arial" panose="020B0604020202020204" pitchFamily="34" charset="0"/>
              </a:rPr>
              <a:t>By setting the background properties, we can specify the color of the background; what, if any, image we want to use on the background; whether or not we want to have the image repeat; or if we want the image to appear in a specific position.</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a:extLst>
              <a:ext uri="{FF2B5EF4-FFF2-40B4-BE49-F238E27FC236}">
                <a16:creationId xmlns:a16="http://schemas.microsoft.com/office/drawing/2014/main" id="{E1ACA37F-5116-445E-A46E-68A4B82E1BBF}"/>
              </a:ext>
            </a:extLst>
          </p:cNvPr>
          <p:cNvSpPr>
            <a:spLocks noGrp="1" noChangeArrowheads="1"/>
          </p:cNvSpPr>
          <p:nvPr>
            <p:ph type="sldNum" sz="quarter" idx="5"/>
          </p:nvPr>
        </p:nvSpPr>
        <p:spPr>
          <a:noFill/>
        </p:spPr>
        <p:txBody>
          <a:bodyPr/>
          <a:lstStyle>
            <a:lvl1pPr defTabSz="966788">
              <a:defRPr>
                <a:solidFill>
                  <a:schemeClr val="tx1"/>
                </a:solidFill>
                <a:latin typeface="Garamond" panose="02020404030301010803" pitchFamily="18" charset="0"/>
              </a:defRPr>
            </a:lvl1pPr>
            <a:lvl2pPr marL="742950" indent="-285750" defTabSz="966788">
              <a:defRPr>
                <a:solidFill>
                  <a:schemeClr val="tx1"/>
                </a:solidFill>
                <a:latin typeface="Garamond" panose="02020404030301010803" pitchFamily="18" charset="0"/>
              </a:defRPr>
            </a:lvl2pPr>
            <a:lvl3pPr marL="1143000" indent="-228600" defTabSz="966788">
              <a:defRPr>
                <a:solidFill>
                  <a:schemeClr val="tx1"/>
                </a:solidFill>
                <a:latin typeface="Garamond" panose="02020404030301010803" pitchFamily="18" charset="0"/>
              </a:defRPr>
            </a:lvl3pPr>
            <a:lvl4pPr marL="1600200" indent="-228600" defTabSz="966788">
              <a:defRPr>
                <a:solidFill>
                  <a:schemeClr val="tx1"/>
                </a:solidFill>
                <a:latin typeface="Garamond" panose="02020404030301010803" pitchFamily="18" charset="0"/>
              </a:defRPr>
            </a:lvl4pPr>
            <a:lvl5pPr marL="2057400" indent="-228600" defTabSz="966788">
              <a:defRPr>
                <a:solidFill>
                  <a:schemeClr val="tx1"/>
                </a:solidFill>
                <a:latin typeface="Garamond" panose="02020404030301010803" pitchFamily="18" charset="0"/>
              </a:defRPr>
            </a:lvl5pPr>
            <a:lvl6pPr marL="2514600" indent="-228600" defTabSz="966788" eaLnBrk="0" fontAlgn="base" hangingPunct="0">
              <a:spcBef>
                <a:spcPct val="0"/>
              </a:spcBef>
              <a:spcAft>
                <a:spcPct val="0"/>
              </a:spcAft>
              <a:defRPr>
                <a:solidFill>
                  <a:schemeClr val="tx1"/>
                </a:solidFill>
                <a:latin typeface="Garamond" panose="02020404030301010803" pitchFamily="18" charset="0"/>
              </a:defRPr>
            </a:lvl6pPr>
            <a:lvl7pPr marL="2971800" indent="-228600" defTabSz="966788" eaLnBrk="0" fontAlgn="base" hangingPunct="0">
              <a:spcBef>
                <a:spcPct val="0"/>
              </a:spcBef>
              <a:spcAft>
                <a:spcPct val="0"/>
              </a:spcAft>
              <a:defRPr>
                <a:solidFill>
                  <a:schemeClr val="tx1"/>
                </a:solidFill>
                <a:latin typeface="Garamond" panose="02020404030301010803" pitchFamily="18" charset="0"/>
              </a:defRPr>
            </a:lvl7pPr>
            <a:lvl8pPr marL="3429000" indent="-228600" defTabSz="966788" eaLnBrk="0" fontAlgn="base" hangingPunct="0">
              <a:spcBef>
                <a:spcPct val="0"/>
              </a:spcBef>
              <a:spcAft>
                <a:spcPct val="0"/>
              </a:spcAft>
              <a:defRPr>
                <a:solidFill>
                  <a:schemeClr val="tx1"/>
                </a:solidFill>
                <a:latin typeface="Garamond" panose="02020404030301010803" pitchFamily="18" charset="0"/>
              </a:defRPr>
            </a:lvl8pPr>
            <a:lvl9pPr marL="3886200" indent="-228600" defTabSz="966788" eaLnBrk="0" fontAlgn="base" hangingPunct="0">
              <a:spcBef>
                <a:spcPct val="0"/>
              </a:spcBef>
              <a:spcAft>
                <a:spcPct val="0"/>
              </a:spcAft>
              <a:defRPr>
                <a:solidFill>
                  <a:schemeClr val="tx1"/>
                </a:solidFill>
                <a:latin typeface="Garamond" panose="02020404030301010803" pitchFamily="18" charset="0"/>
              </a:defRPr>
            </a:lvl9pPr>
          </a:lstStyle>
          <a:p>
            <a:fld id="{05681354-11FD-47A9-B877-CA1A225D662B}" type="slidenum">
              <a:rPr lang="en-US" altLang="en-US">
                <a:latin typeface="Arial" panose="020B0604020202020204" pitchFamily="34" charset="0"/>
              </a:rPr>
              <a:pPr/>
              <a:t>48</a:t>
            </a:fld>
            <a:endParaRPr lang="en-US" altLang="en-US">
              <a:latin typeface="Arial" panose="020B0604020202020204" pitchFamily="34" charset="0"/>
            </a:endParaRPr>
          </a:p>
        </p:txBody>
      </p:sp>
      <p:sp>
        <p:nvSpPr>
          <p:cNvPr id="154627" name="Rectangle 2">
            <a:extLst>
              <a:ext uri="{FF2B5EF4-FFF2-40B4-BE49-F238E27FC236}">
                <a16:creationId xmlns:a16="http://schemas.microsoft.com/office/drawing/2014/main" id="{D1C9A669-80CD-4D39-AA8D-D1B9ED9D64F5}"/>
              </a:ext>
            </a:extLst>
          </p:cNvPr>
          <p:cNvSpPr>
            <a:spLocks noGrp="1" noRot="1" noChangeAspect="1" noChangeArrowheads="1" noTextEdit="1"/>
          </p:cNvSpPr>
          <p:nvPr>
            <p:ph type="sldImg"/>
          </p:nvPr>
        </p:nvSpPr>
        <p:spPr>
          <a:ln/>
        </p:spPr>
      </p:sp>
      <p:sp>
        <p:nvSpPr>
          <p:cNvPr id="154628" name="Rectangle 3">
            <a:extLst>
              <a:ext uri="{FF2B5EF4-FFF2-40B4-BE49-F238E27FC236}">
                <a16:creationId xmlns:a16="http://schemas.microsoft.com/office/drawing/2014/main" id="{94E0E755-3C72-4441-8457-4D94BF608D6E}"/>
              </a:ext>
            </a:extLst>
          </p:cNvPr>
          <p:cNvSpPr>
            <a:spLocks noGrp="1" noChangeArrowheads="1"/>
          </p:cNvSpPr>
          <p:nvPr>
            <p:ph type="body" idx="1"/>
          </p:nvPr>
        </p:nvSpPr>
        <p:spPr>
          <a:noFill/>
        </p:spPr>
        <p:txBody>
          <a:bodyPr/>
          <a:lstStyle/>
          <a:p>
            <a:pPr eaLnBrk="1" hangingPunct="1"/>
            <a:r>
              <a:rPr lang="en-US" altLang="en-US">
                <a:latin typeface="Arial" panose="020B0604020202020204" pitchFamily="34" charset="0"/>
              </a:rPr>
              <a:t>Here we can see the basic syntax for setting background elements. The </a:t>
            </a:r>
            <a:r>
              <a:rPr lang="en-US" altLang="en-US" b="1">
                <a:latin typeface="Arial" panose="020B0604020202020204" pitchFamily="34" charset="0"/>
              </a:rPr>
              <a:t>background</a:t>
            </a:r>
            <a:r>
              <a:rPr lang="en-US" altLang="en-US">
                <a:latin typeface="Arial" panose="020B0604020202020204" pitchFamily="34" charset="0"/>
              </a:rPr>
              <a:t> element by itself allows us to specify all of the background elements in one statement. Each of the other elements is self-explanatory.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a:extLst>
              <a:ext uri="{FF2B5EF4-FFF2-40B4-BE49-F238E27FC236}">
                <a16:creationId xmlns:a16="http://schemas.microsoft.com/office/drawing/2014/main" id="{6E64057C-51E1-4488-A61D-C0992F0FC829}"/>
              </a:ext>
            </a:extLst>
          </p:cNvPr>
          <p:cNvSpPr>
            <a:spLocks noGrp="1" noChangeArrowheads="1"/>
          </p:cNvSpPr>
          <p:nvPr>
            <p:ph type="sldNum" sz="quarter" idx="5"/>
          </p:nvPr>
        </p:nvSpPr>
        <p:spPr>
          <a:noFill/>
        </p:spPr>
        <p:txBody>
          <a:bodyPr/>
          <a:lstStyle>
            <a:lvl1pPr defTabSz="966788">
              <a:defRPr>
                <a:solidFill>
                  <a:schemeClr val="tx1"/>
                </a:solidFill>
                <a:latin typeface="Garamond" panose="02020404030301010803" pitchFamily="18" charset="0"/>
              </a:defRPr>
            </a:lvl1pPr>
            <a:lvl2pPr marL="742950" indent="-285750" defTabSz="966788">
              <a:defRPr>
                <a:solidFill>
                  <a:schemeClr val="tx1"/>
                </a:solidFill>
                <a:latin typeface="Garamond" panose="02020404030301010803" pitchFamily="18" charset="0"/>
              </a:defRPr>
            </a:lvl2pPr>
            <a:lvl3pPr marL="1143000" indent="-228600" defTabSz="966788">
              <a:defRPr>
                <a:solidFill>
                  <a:schemeClr val="tx1"/>
                </a:solidFill>
                <a:latin typeface="Garamond" panose="02020404030301010803" pitchFamily="18" charset="0"/>
              </a:defRPr>
            </a:lvl3pPr>
            <a:lvl4pPr marL="1600200" indent="-228600" defTabSz="966788">
              <a:defRPr>
                <a:solidFill>
                  <a:schemeClr val="tx1"/>
                </a:solidFill>
                <a:latin typeface="Garamond" panose="02020404030301010803" pitchFamily="18" charset="0"/>
              </a:defRPr>
            </a:lvl4pPr>
            <a:lvl5pPr marL="2057400" indent="-228600" defTabSz="966788">
              <a:defRPr>
                <a:solidFill>
                  <a:schemeClr val="tx1"/>
                </a:solidFill>
                <a:latin typeface="Garamond" panose="02020404030301010803" pitchFamily="18" charset="0"/>
              </a:defRPr>
            </a:lvl5pPr>
            <a:lvl6pPr marL="2514600" indent="-228600" defTabSz="966788" eaLnBrk="0" fontAlgn="base" hangingPunct="0">
              <a:spcBef>
                <a:spcPct val="0"/>
              </a:spcBef>
              <a:spcAft>
                <a:spcPct val="0"/>
              </a:spcAft>
              <a:defRPr>
                <a:solidFill>
                  <a:schemeClr val="tx1"/>
                </a:solidFill>
                <a:latin typeface="Garamond" panose="02020404030301010803" pitchFamily="18" charset="0"/>
              </a:defRPr>
            </a:lvl6pPr>
            <a:lvl7pPr marL="2971800" indent="-228600" defTabSz="966788" eaLnBrk="0" fontAlgn="base" hangingPunct="0">
              <a:spcBef>
                <a:spcPct val="0"/>
              </a:spcBef>
              <a:spcAft>
                <a:spcPct val="0"/>
              </a:spcAft>
              <a:defRPr>
                <a:solidFill>
                  <a:schemeClr val="tx1"/>
                </a:solidFill>
                <a:latin typeface="Garamond" panose="02020404030301010803" pitchFamily="18" charset="0"/>
              </a:defRPr>
            </a:lvl7pPr>
            <a:lvl8pPr marL="3429000" indent="-228600" defTabSz="966788" eaLnBrk="0" fontAlgn="base" hangingPunct="0">
              <a:spcBef>
                <a:spcPct val="0"/>
              </a:spcBef>
              <a:spcAft>
                <a:spcPct val="0"/>
              </a:spcAft>
              <a:defRPr>
                <a:solidFill>
                  <a:schemeClr val="tx1"/>
                </a:solidFill>
                <a:latin typeface="Garamond" panose="02020404030301010803" pitchFamily="18" charset="0"/>
              </a:defRPr>
            </a:lvl8pPr>
            <a:lvl9pPr marL="3886200" indent="-228600" defTabSz="966788" eaLnBrk="0" fontAlgn="base" hangingPunct="0">
              <a:spcBef>
                <a:spcPct val="0"/>
              </a:spcBef>
              <a:spcAft>
                <a:spcPct val="0"/>
              </a:spcAft>
              <a:defRPr>
                <a:solidFill>
                  <a:schemeClr val="tx1"/>
                </a:solidFill>
                <a:latin typeface="Garamond" panose="02020404030301010803" pitchFamily="18" charset="0"/>
              </a:defRPr>
            </a:lvl9pPr>
          </a:lstStyle>
          <a:p>
            <a:fld id="{80BD79A9-8CB4-424E-AB85-64C5713812D5}" type="slidenum">
              <a:rPr lang="en-US" altLang="en-US">
                <a:latin typeface="Arial" panose="020B0604020202020204" pitchFamily="34" charset="0"/>
              </a:rPr>
              <a:pPr/>
              <a:t>5</a:t>
            </a:fld>
            <a:endParaRPr lang="en-US" altLang="en-US">
              <a:latin typeface="Arial" panose="020B0604020202020204" pitchFamily="34" charset="0"/>
            </a:endParaRPr>
          </a:p>
        </p:txBody>
      </p:sp>
      <p:sp>
        <p:nvSpPr>
          <p:cNvPr id="118787" name="Rectangle 2">
            <a:extLst>
              <a:ext uri="{FF2B5EF4-FFF2-40B4-BE49-F238E27FC236}">
                <a16:creationId xmlns:a16="http://schemas.microsoft.com/office/drawing/2014/main" id="{6AC8E3B3-46B0-44A3-BCDD-62D2E0C15FC4}"/>
              </a:ext>
            </a:extLst>
          </p:cNvPr>
          <p:cNvSpPr>
            <a:spLocks noGrp="1" noRot="1" noChangeAspect="1" noChangeArrowheads="1" noTextEdit="1"/>
          </p:cNvSpPr>
          <p:nvPr>
            <p:ph type="sldImg"/>
          </p:nvPr>
        </p:nvSpPr>
        <p:spPr>
          <a:ln/>
        </p:spPr>
      </p:sp>
      <p:sp>
        <p:nvSpPr>
          <p:cNvPr id="118788" name="Rectangle 3">
            <a:extLst>
              <a:ext uri="{FF2B5EF4-FFF2-40B4-BE49-F238E27FC236}">
                <a16:creationId xmlns:a16="http://schemas.microsoft.com/office/drawing/2014/main" id="{2EF8E738-84DF-47C5-B2A3-BE3D856EB1F3}"/>
              </a:ext>
            </a:extLst>
          </p:cNvPr>
          <p:cNvSpPr>
            <a:spLocks noGrp="1" noChangeArrowheads="1"/>
          </p:cNvSpPr>
          <p:nvPr>
            <p:ph type="body" idx="1"/>
          </p:nvPr>
        </p:nvSpPr>
        <p:spPr>
          <a:noFill/>
        </p:spPr>
        <p:txBody>
          <a:bodyPr/>
          <a:lstStyle/>
          <a:p>
            <a:pPr eaLnBrk="1" hangingPunct="1"/>
            <a:r>
              <a:rPr lang="en-US" altLang="en-US">
                <a:latin typeface="Arial" panose="020B0604020202020204" pitchFamily="34" charset="0"/>
              </a:rPr>
              <a:t>Essentially, what we are doing when we use cascading style sheets is separating the content of the page from the style or formatting of the page. This has advantages, in that once the style sheet is loaded locally, all other pages that are based on that style sheet will load quicker. The reason being that the stylistic markup for defining the appearance of the page is loaded separately from the content of the page.</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a:extLst>
              <a:ext uri="{FF2B5EF4-FFF2-40B4-BE49-F238E27FC236}">
                <a16:creationId xmlns:a16="http://schemas.microsoft.com/office/drawing/2014/main" id="{299EA423-97FC-46CE-AC85-55650745D73D}"/>
              </a:ext>
            </a:extLst>
          </p:cNvPr>
          <p:cNvSpPr>
            <a:spLocks noGrp="1" noChangeArrowheads="1"/>
          </p:cNvSpPr>
          <p:nvPr>
            <p:ph type="sldNum" sz="quarter" idx="5"/>
          </p:nvPr>
        </p:nvSpPr>
        <p:spPr>
          <a:noFill/>
        </p:spPr>
        <p:txBody>
          <a:bodyPr/>
          <a:lstStyle>
            <a:lvl1pPr defTabSz="966788">
              <a:defRPr>
                <a:solidFill>
                  <a:schemeClr val="tx1"/>
                </a:solidFill>
                <a:latin typeface="Garamond" panose="02020404030301010803" pitchFamily="18" charset="0"/>
              </a:defRPr>
            </a:lvl1pPr>
            <a:lvl2pPr marL="742950" indent="-285750" defTabSz="966788">
              <a:defRPr>
                <a:solidFill>
                  <a:schemeClr val="tx1"/>
                </a:solidFill>
                <a:latin typeface="Garamond" panose="02020404030301010803" pitchFamily="18" charset="0"/>
              </a:defRPr>
            </a:lvl2pPr>
            <a:lvl3pPr marL="1143000" indent="-228600" defTabSz="966788">
              <a:defRPr>
                <a:solidFill>
                  <a:schemeClr val="tx1"/>
                </a:solidFill>
                <a:latin typeface="Garamond" panose="02020404030301010803" pitchFamily="18" charset="0"/>
              </a:defRPr>
            </a:lvl3pPr>
            <a:lvl4pPr marL="1600200" indent="-228600" defTabSz="966788">
              <a:defRPr>
                <a:solidFill>
                  <a:schemeClr val="tx1"/>
                </a:solidFill>
                <a:latin typeface="Garamond" panose="02020404030301010803" pitchFamily="18" charset="0"/>
              </a:defRPr>
            </a:lvl4pPr>
            <a:lvl5pPr marL="2057400" indent="-228600" defTabSz="966788">
              <a:defRPr>
                <a:solidFill>
                  <a:schemeClr val="tx1"/>
                </a:solidFill>
                <a:latin typeface="Garamond" panose="02020404030301010803" pitchFamily="18" charset="0"/>
              </a:defRPr>
            </a:lvl5pPr>
            <a:lvl6pPr marL="2514600" indent="-228600" defTabSz="966788" eaLnBrk="0" fontAlgn="base" hangingPunct="0">
              <a:spcBef>
                <a:spcPct val="0"/>
              </a:spcBef>
              <a:spcAft>
                <a:spcPct val="0"/>
              </a:spcAft>
              <a:defRPr>
                <a:solidFill>
                  <a:schemeClr val="tx1"/>
                </a:solidFill>
                <a:latin typeface="Garamond" panose="02020404030301010803" pitchFamily="18" charset="0"/>
              </a:defRPr>
            </a:lvl6pPr>
            <a:lvl7pPr marL="2971800" indent="-228600" defTabSz="966788" eaLnBrk="0" fontAlgn="base" hangingPunct="0">
              <a:spcBef>
                <a:spcPct val="0"/>
              </a:spcBef>
              <a:spcAft>
                <a:spcPct val="0"/>
              </a:spcAft>
              <a:defRPr>
                <a:solidFill>
                  <a:schemeClr val="tx1"/>
                </a:solidFill>
                <a:latin typeface="Garamond" panose="02020404030301010803" pitchFamily="18" charset="0"/>
              </a:defRPr>
            </a:lvl7pPr>
            <a:lvl8pPr marL="3429000" indent="-228600" defTabSz="966788" eaLnBrk="0" fontAlgn="base" hangingPunct="0">
              <a:spcBef>
                <a:spcPct val="0"/>
              </a:spcBef>
              <a:spcAft>
                <a:spcPct val="0"/>
              </a:spcAft>
              <a:defRPr>
                <a:solidFill>
                  <a:schemeClr val="tx1"/>
                </a:solidFill>
                <a:latin typeface="Garamond" panose="02020404030301010803" pitchFamily="18" charset="0"/>
              </a:defRPr>
            </a:lvl8pPr>
            <a:lvl9pPr marL="3886200" indent="-228600" defTabSz="966788" eaLnBrk="0" fontAlgn="base" hangingPunct="0">
              <a:spcBef>
                <a:spcPct val="0"/>
              </a:spcBef>
              <a:spcAft>
                <a:spcPct val="0"/>
              </a:spcAft>
              <a:defRPr>
                <a:solidFill>
                  <a:schemeClr val="tx1"/>
                </a:solidFill>
                <a:latin typeface="Garamond" panose="02020404030301010803" pitchFamily="18" charset="0"/>
              </a:defRPr>
            </a:lvl9pPr>
          </a:lstStyle>
          <a:p>
            <a:fld id="{4C4939B2-6C41-476A-95FA-694A3366CB60}" type="slidenum">
              <a:rPr lang="en-US" altLang="en-US">
                <a:latin typeface="Arial" panose="020B0604020202020204" pitchFamily="34" charset="0"/>
              </a:rPr>
              <a:pPr/>
              <a:t>49</a:t>
            </a:fld>
            <a:endParaRPr lang="en-US" altLang="en-US">
              <a:latin typeface="Arial" panose="020B0604020202020204" pitchFamily="34" charset="0"/>
            </a:endParaRPr>
          </a:p>
        </p:txBody>
      </p:sp>
      <p:sp>
        <p:nvSpPr>
          <p:cNvPr id="155651" name="Rectangle 2">
            <a:extLst>
              <a:ext uri="{FF2B5EF4-FFF2-40B4-BE49-F238E27FC236}">
                <a16:creationId xmlns:a16="http://schemas.microsoft.com/office/drawing/2014/main" id="{EBA26C25-573E-45B7-9000-A791F780A685}"/>
              </a:ext>
            </a:extLst>
          </p:cNvPr>
          <p:cNvSpPr>
            <a:spLocks noGrp="1" noRot="1" noChangeAspect="1" noChangeArrowheads="1" noTextEdit="1"/>
          </p:cNvSpPr>
          <p:nvPr>
            <p:ph type="sldImg"/>
          </p:nvPr>
        </p:nvSpPr>
        <p:spPr>
          <a:ln/>
        </p:spPr>
      </p:sp>
      <p:sp>
        <p:nvSpPr>
          <p:cNvPr id="155652" name="Rectangle 3">
            <a:extLst>
              <a:ext uri="{FF2B5EF4-FFF2-40B4-BE49-F238E27FC236}">
                <a16:creationId xmlns:a16="http://schemas.microsoft.com/office/drawing/2014/main" id="{1451847D-EF63-4A0A-8B6A-28DD8BDB515B}"/>
              </a:ext>
            </a:extLst>
          </p:cNvPr>
          <p:cNvSpPr>
            <a:spLocks noGrp="1" noChangeArrowheads="1"/>
          </p:cNvSpPr>
          <p:nvPr>
            <p:ph type="body" idx="1"/>
          </p:nvPr>
        </p:nvSpPr>
        <p:spPr>
          <a:noFill/>
        </p:spPr>
        <p:txBody>
          <a:bodyPr/>
          <a:lstStyle/>
          <a:p>
            <a:pPr eaLnBrk="1" hangingPunct="1"/>
            <a:r>
              <a:rPr lang="en-US" altLang="en-US">
                <a:latin typeface="Arial" panose="020B0604020202020204" pitchFamily="34" charset="0"/>
              </a:rPr>
              <a:t>When setting all of the attributes in a single declaration, we would follow this format: color, image, repeating, attachment and position. We can leave an attribute out with no ill effect. For instance, if we wanted to set our background to a solid color, there would be no need for the image attribute. We would simply leave it out of the declaration. Likewise, if we had a repeating background image, we may have no need for a color attribute.</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a:extLst>
              <a:ext uri="{FF2B5EF4-FFF2-40B4-BE49-F238E27FC236}">
                <a16:creationId xmlns:a16="http://schemas.microsoft.com/office/drawing/2014/main" id="{8BC662D1-79B5-4CF9-A980-8324B4D32BE0}"/>
              </a:ext>
            </a:extLst>
          </p:cNvPr>
          <p:cNvSpPr>
            <a:spLocks noGrp="1" noChangeArrowheads="1"/>
          </p:cNvSpPr>
          <p:nvPr>
            <p:ph type="sldNum" sz="quarter" idx="5"/>
          </p:nvPr>
        </p:nvSpPr>
        <p:spPr>
          <a:noFill/>
        </p:spPr>
        <p:txBody>
          <a:bodyPr/>
          <a:lstStyle>
            <a:lvl1pPr defTabSz="966788">
              <a:defRPr>
                <a:solidFill>
                  <a:schemeClr val="tx1"/>
                </a:solidFill>
                <a:latin typeface="Garamond" panose="02020404030301010803" pitchFamily="18" charset="0"/>
              </a:defRPr>
            </a:lvl1pPr>
            <a:lvl2pPr marL="742950" indent="-285750" defTabSz="966788">
              <a:defRPr>
                <a:solidFill>
                  <a:schemeClr val="tx1"/>
                </a:solidFill>
                <a:latin typeface="Garamond" panose="02020404030301010803" pitchFamily="18" charset="0"/>
              </a:defRPr>
            </a:lvl2pPr>
            <a:lvl3pPr marL="1143000" indent="-228600" defTabSz="966788">
              <a:defRPr>
                <a:solidFill>
                  <a:schemeClr val="tx1"/>
                </a:solidFill>
                <a:latin typeface="Garamond" panose="02020404030301010803" pitchFamily="18" charset="0"/>
              </a:defRPr>
            </a:lvl3pPr>
            <a:lvl4pPr marL="1600200" indent="-228600" defTabSz="966788">
              <a:defRPr>
                <a:solidFill>
                  <a:schemeClr val="tx1"/>
                </a:solidFill>
                <a:latin typeface="Garamond" panose="02020404030301010803" pitchFamily="18" charset="0"/>
              </a:defRPr>
            </a:lvl4pPr>
            <a:lvl5pPr marL="2057400" indent="-228600" defTabSz="966788">
              <a:defRPr>
                <a:solidFill>
                  <a:schemeClr val="tx1"/>
                </a:solidFill>
                <a:latin typeface="Garamond" panose="02020404030301010803" pitchFamily="18" charset="0"/>
              </a:defRPr>
            </a:lvl5pPr>
            <a:lvl6pPr marL="2514600" indent="-228600" defTabSz="966788" eaLnBrk="0" fontAlgn="base" hangingPunct="0">
              <a:spcBef>
                <a:spcPct val="0"/>
              </a:spcBef>
              <a:spcAft>
                <a:spcPct val="0"/>
              </a:spcAft>
              <a:defRPr>
                <a:solidFill>
                  <a:schemeClr val="tx1"/>
                </a:solidFill>
                <a:latin typeface="Garamond" panose="02020404030301010803" pitchFamily="18" charset="0"/>
              </a:defRPr>
            </a:lvl6pPr>
            <a:lvl7pPr marL="2971800" indent="-228600" defTabSz="966788" eaLnBrk="0" fontAlgn="base" hangingPunct="0">
              <a:spcBef>
                <a:spcPct val="0"/>
              </a:spcBef>
              <a:spcAft>
                <a:spcPct val="0"/>
              </a:spcAft>
              <a:defRPr>
                <a:solidFill>
                  <a:schemeClr val="tx1"/>
                </a:solidFill>
                <a:latin typeface="Garamond" panose="02020404030301010803" pitchFamily="18" charset="0"/>
              </a:defRPr>
            </a:lvl7pPr>
            <a:lvl8pPr marL="3429000" indent="-228600" defTabSz="966788" eaLnBrk="0" fontAlgn="base" hangingPunct="0">
              <a:spcBef>
                <a:spcPct val="0"/>
              </a:spcBef>
              <a:spcAft>
                <a:spcPct val="0"/>
              </a:spcAft>
              <a:defRPr>
                <a:solidFill>
                  <a:schemeClr val="tx1"/>
                </a:solidFill>
                <a:latin typeface="Garamond" panose="02020404030301010803" pitchFamily="18" charset="0"/>
              </a:defRPr>
            </a:lvl8pPr>
            <a:lvl9pPr marL="3886200" indent="-228600" defTabSz="966788" eaLnBrk="0" fontAlgn="base" hangingPunct="0">
              <a:spcBef>
                <a:spcPct val="0"/>
              </a:spcBef>
              <a:spcAft>
                <a:spcPct val="0"/>
              </a:spcAft>
              <a:defRPr>
                <a:solidFill>
                  <a:schemeClr val="tx1"/>
                </a:solidFill>
                <a:latin typeface="Garamond" panose="02020404030301010803" pitchFamily="18" charset="0"/>
              </a:defRPr>
            </a:lvl9pPr>
          </a:lstStyle>
          <a:p>
            <a:fld id="{FC044456-4D97-4B49-92C2-E7B13B4B9044}" type="slidenum">
              <a:rPr lang="en-US" altLang="en-US">
                <a:latin typeface="Arial" panose="020B0604020202020204" pitchFamily="34" charset="0"/>
              </a:rPr>
              <a:pPr/>
              <a:t>50</a:t>
            </a:fld>
            <a:endParaRPr lang="en-US" altLang="en-US">
              <a:latin typeface="Arial" panose="020B0604020202020204" pitchFamily="34" charset="0"/>
            </a:endParaRPr>
          </a:p>
        </p:txBody>
      </p:sp>
      <p:sp>
        <p:nvSpPr>
          <p:cNvPr id="156675" name="Rectangle 2">
            <a:extLst>
              <a:ext uri="{FF2B5EF4-FFF2-40B4-BE49-F238E27FC236}">
                <a16:creationId xmlns:a16="http://schemas.microsoft.com/office/drawing/2014/main" id="{47745842-497B-48CC-87D0-30AEA16C6BE3}"/>
              </a:ext>
            </a:extLst>
          </p:cNvPr>
          <p:cNvSpPr>
            <a:spLocks noGrp="1" noRot="1" noChangeAspect="1" noChangeArrowheads="1" noTextEdit="1"/>
          </p:cNvSpPr>
          <p:nvPr>
            <p:ph type="sldImg"/>
          </p:nvPr>
        </p:nvSpPr>
        <p:spPr>
          <a:ln/>
        </p:spPr>
      </p:sp>
      <p:sp>
        <p:nvSpPr>
          <p:cNvPr id="156676" name="Rectangle 3">
            <a:extLst>
              <a:ext uri="{FF2B5EF4-FFF2-40B4-BE49-F238E27FC236}">
                <a16:creationId xmlns:a16="http://schemas.microsoft.com/office/drawing/2014/main" id="{565CE7B9-BAEA-49BB-8E18-8D13170E3CEC}"/>
              </a:ext>
            </a:extLst>
          </p:cNvPr>
          <p:cNvSpPr>
            <a:spLocks noGrp="1" noChangeArrowheads="1"/>
          </p:cNvSpPr>
          <p:nvPr>
            <p:ph type="body" idx="1"/>
          </p:nvPr>
        </p:nvSpPr>
        <p:spPr>
          <a:noFill/>
        </p:spPr>
        <p:txBody>
          <a:bodyPr/>
          <a:lstStyle/>
          <a:p>
            <a:pPr eaLnBrk="1" hangingPunct="1"/>
            <a:r>
              <a:rPr lang="en-US" altLang="en-US">
                <a:latin typeface="Arial" panose="020B0604020202020204" pitchFamily="34" charset="0"/>
              </a:rPr>
              <a:t>Here we can see how the background for the &lt;body&gt; element would be specified in an internal style sheet.</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a:extLst>
              <a:ext uri="{FF2B5EF4-FFF2-40B4-BE49-F238E27FC236}">
                <a16:creationId xmlns:a16="http://schemas.microsoft.com/office/drawing/2014/main" id="{B52C7C9D-AE69-4C60-A2B3-3E3A2E88DE5D}"/>
              </a:ext>
            </a:extLst>
          </p:cNvPr>
          <p:cNvSpPr>
            <a:spLocks noGrp="1" noChangeArrowheads="1"/>
          </p:cNvSpPr>
          <p:nvPr>
            <p:ph type="sldNum" sz="quarter" idx="5"/>
          </p:nvPr>
        </p:nvSpPr>
        <p:spPr>
          <a:noFill/>
        </p:spPr>
        <p:txBody>
          <a:bodyPr/>
          <a:lstStyle>
            <a:lvl1pPr defTabSz="966788">
              <a:defRPr>
                <a:solidFill>
                  <a:schemeClr val="tx1"/>
                </a:solidFill>
                <a:latin typeface="Garamond" panose="02020404030301010803" pitchFamily="18" charset="0"/>
              </a:defRPr>
            </a:lvl1pPr>
            <a:lvl2pPr marL="742950" indent="-285750" defTabSz="966788">
              <a:defRPr>
                <a:solidFill>
                  <a:schemeClr val="tx1"/>
                </a:solidFill>
                <a:latin typeface="Garamond" panose="02020404030301010803" pitchFamily="18" charset="0"/>
              </a:defRPr>
            </a:lvl2pPr>
            <a:lvl3pPr marL="1143000" indent="-228600" defTabSz="966788">
              <a:defRPr>
                <a:solidFill>
                  <a:schemeClr val="tx1"/>
                </a:solidFill>
                <a:latin typeface="Garamond" panose="02020404030301010803" pitchFamily="18" charset="0"/>
              </a:defRPr>
            </a:lvl3pPr>
            <a:lvl4pPr marL="1600200" indent="-228600" defTabSz="966788">
              <a:defRPr>
                <a:solidFill>
                  <a:schemeClr val="tx1"/>
                </a:solidFill>
                <a:latin typeface="Garamond" panose="02020404030301010803" pitchFamily="18" charset="0"/>
              </a:defRPr>
            </a:lvl4pPr>
            <a:lvl5pPr marL="2057400" indent="-228600" defTabSz="966788">
              <a:defRPr>
                <a:solidFill>
                  <a:schemeClr val="tx1"/>
                </a:solidFill>
                <a:latin typeface="Garamond" panose="02020404030301010803" pitchFamily="18" charset="0"/>
              </a:defRPr>
            </a:lvl5pPr>
            <a:lvl6pPr marL="2514600" indent="-228600" defTabSz="966788" eaLnBrk="0" fontAlgn="base" hangingPunct="0">
              <a:spcBef>
                <a:spcPct val="0"/>
              </a:spcBef>
              <a:spcAft>
                <a:spcPct val="0"/>
              </a:spcAft>
              <a:defRPr>
                <a:solidFill>
                  <a:schemeClr val="tx1"/>
                </a:solidFill>
                <a:latin typeface="Garamond" panose="02020404030301010803" pitchFamily="18" charset="0"/>
              </a:defRPr>
            </a:lvl6pPr>
            <a:lvl7pPr marL="2971800" indent="-228600" defTabSz="966788" eaLnBrk="0" fontAlgn="base" hangingPunct="0">
              <a:spcBef>
                <a:spcPct val="0"/>
              </a:spcBef>
              <a:spcAft>
                <a:spcPct val="0"/>
              </a:spcAft>
              <a:defRPr>
                <a:solidFill>
                  <a:schemeClr val="tx1"/>
                </a:solidFill>
                <a:latin typeface="Garamond" panose="02020404030301010803" pitchFamily="18" charset="0"/>
              </a:defRPr>
            </a:lvl7pPr>
            <a:lvl8pPr marL="3429000" indent="-228600" defTabSz="966788" eaLnBrk="0" fontAlgn="base" hangingPunct="0">
              <a:spcBef>
                <a:spcPct val="0"/>
              </a:spcBef>
              <a:spcAft>
                <a:spcPct val="0"/>
              </a:spcAft>
              <a:defRPr>
                <a:solidFill>
                  <a:schemeClr val="tx1"/>
                </a:solidFill>
                <a:latin typeface="Garamond" panose="02020404030301010803" pitchFamily="18" charset="0"/>
              </a:defRPr>
            </a:lvl8pPr>
            <a:lvl9pPr marL="3886200" indent="-228600" defTabSz="966788" eaLnBrk="0" fontAlgn="base" hangingPunct="0">
              <a:spcBef>
                <a:spcPct val="0"/>
              </a:spcBef>
              <a:spcAft>
                <a:spcPct val="0"/>
              </a:spcAft>
              <a:defRPr>
                <a:solidFill>
                  <a:schemeClr val="tx1"/>
                </a:solidFill>
                <a:latin typeface="Garamond" panose="02020404030301010803" pitchFamily="18" charset="0"/>
              </a:defRPr>
            </a:lvl9pPr>
          </a:lstStyle>
          <a:p>
            <a:fld id="{1549660C-B101-49E8-86BF-72F73B68719A}" type="slidenum">
              <a:rPr lang="en-US" altLang="en-US">
                <a:latin typeface="Arial" panose="020B0604020202020204" pitchFamily="34" charset="0"/>
              </a:rPr>
              <a:pPr/>
              <a:t>51</a:t>
            </a:fld>
            <a:endParaRPr lang="en-US" altLang="en-US">
              <a:latin typeface="Arial" panose="020B0604020202020204" pitchFamily="34" charset="0"/>
            </a:endParaRPr>
          </a:p>
        </p:txBody>
      </p:sp>
      <p:sp>
        <p:nvSpPr>
          <p:cNvPr id="157699" name="Rectangle 2">
            <a:extLst>
              <a:ext uri="{FF2B5EF4-FFF2-40B4-BE49-F238E27FC236}">
                <a16:creationId xmlns:a16="http://schemas.microsoft.com/office/drawing/2014/main" id="{02CF1E12-8916-49A9-A45F-C97859D7A28F}"/>
              </a:ext>
            </a:extLst>
          </p:cNvPr>
          <p:cNvSpPr>
            <a:spLocks noGrp="1" noRot="1" noChangeAspect="1" noChangeArrowheads="1" noTextEdit="1"/>
          </p:cNvSpPr>
          <p:nvPr>
            <p:ph type="sldImg"/>
          </p:nvPr>
        </p:nvSpPr>
        <p:spPr>
          <a:ln/>
        </p:spPr>
      </p:sp>
      <p:sp>
        <p:nvSpPr>
          <p:cNvPr id="157700" name="Rectangle 3">
            <a:extLst>
              <a:ext uri="{FF2B5EF4-FFF2-40B4-BE49-F238E27FC236}">
                <a16:creationId xmlns:a16="http://schemas.microsoft.com/office/drawing/2014/main" id="{1B39E255-7827-4B6F-B98E-54D678EBA10C}"/>
              </a:ext>
            </a:extLst>
          </p:cNvPr>
          <p:cNvSpPr>
            <a:spLocks noGrp="1" noChangeArrowheads="1"/>
          </p:cNvSpPr>
          <p:nvPr>
            <p:ph type="body" idx="1"/>
          </p:nvPr>
        </p:nvSpPr>
        <p:spPr>
          <a:noFill/>
        </p:spPr>
        <p:txBody>
          <a:bodyPr/>
          <a:lstStyle/>
          <a:p>
            <a:pPr eaLnBrk="1" hangingPunct="1"/>
            <a:r>
              <a:rPr lang="en-US" altLang="en-US">
                <a:latin typeface="Arial" panose="020B0604020202020204" pitchFamily="34" charset="0"/>
              </a:rPr>
              <a:t>The same &lt;body&gt; element background specified in an external style sheet.</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a:extLst>
              <a:ext uri="{FF2B5EF4-FFF2-40B4-BE49-F238E27FC236}">
                <a16:creationId xmlns:a16="http://schemas.microsoft.com/office/drawing/2014/main" id="{DBE460E0-D87D-4EDF-87A2-D4F068919E90}"/>
              </a:ext>
            </a:extLst>
          </p:cNvPr>
          <p:cNvSpPr>
            <a:spLocks noGrp="1" noChangeArrowheads="1"/>
          </p:cNvSpPr>
          <p:nvPr>
            <p:ph type="sldNum" sz="quarter" idx="5"/>
          </p:nvPr>
        </p:nvSpPr>
        <p:spPr>
          <a:noFill/>
        </p:spPr>
        <p:txBody>
          <a:bodyPr/>
          <a:lstStyle>
            <a:lvl1pPr defTabSz="966788">
              <a:defRPr>
                <a:solidFill>
                  <a:schemeClr val="tx1"/>
                </a:solidFill>
                <a:latin typeface="Garamond" panose="02020404030301010803" pitchFamily="18" charset="0"/>
              </a:defRPr>
            </a:lvl1pPr>
            <a:lvl2pPr marL="742950" indent="-285750" defTabSz="966788">
              <a:defRPr>
                <a:solidFill>
                  <a:schemeClr val="tx1"/>
                </a:solidFill>
                <a:latin typeface="Garamond" panose="02020404030301010803" pitchFamily="18" charset="0"/>
              </a:defRPr>
            </a:lvl2pPr>
            <a:lvl3pPr marL="1143000" indent="-228600" defTabSz="966788">
              <a:defRPr>
                <a:solidFill>
                  <a:schemeClr val="tx1"/>
                </a:solidFill>
                <a:latin typeface="Garamond" panose="02020404030301010803" pitchFamily="18" charset="0"/>
              </a:defRPr>
            </a:lvl3pPr>
            <a:lvl4pPr marL="1600200" indent="-228600" defTabSz="966788">
              <a:defRPr>
                <a:solidFill>
                  <a:schemeClr val="tx1"/>
                </a:solidFill>
                <a:latin typeface="Garamond" panose="02020404030301010803" pitchFamily="18" charset="0"/>
              </a:defRPr>
            </a:lvl4pPr>
            <a:lvl5pPr marL="2057400" indent="-228600" defTabSz="966788">
              <a:defRPr>
                <a:solidFill>
                  <a:schemeClr val="tx1"/>
                </a:solidFill>
                <a:latin typeface="Garamond" panose="02020404030301010803" pitchFamily="18" charset="0"/>
              </a:defRPr>
            </a:lvl5pPr>
            <a:lvl6pPr marL="2514600" indent="-228600" defTabSz="966788" eaLnBrk="0" fontAlgn="base" hangingPunct="0">
              <a:spcBef>
                <a:spcPct val="0"/>
              </a:spcBef>
              <a:spcAft>
                <a:spcPct val="0"/>
              </a:spcAft>
              <a:defRPr>
                <a:solidFill>
                  <a:schemeClr val="tx1"/>
                </a:solidFill>
                <a:latin typeface="Garamond" panose="02020404030301010803" pitchFamily="18" charset="0"/>
              </a:defRPr>
            </a:lvl6pPr>
            <a:lvl7pPr marL="2971800" indent="-228600" defTabSz="966788" eaLnBrk="0" fontAlgn="base" hangingPunct="0">
              <a:spcBef>
                <a:spcPct val="0"/>
              </a:spcBef>
              <a:spcAft>
                <a:spcPct val="0"/>
              </a:spcAft>
              <a:defRPr>
                <a:solidFill>
                  <a:schemeClr val="tx1"/>
                </a:solidFill>
                <a:latin typeface="Garamond" panose="02020404030301010803" pitchFamily="18" charset="0"/>
              </a:defRPr>
            </a:lvl7pPr>
            <a:lvl8pPr marL="3429000" indent="-228600" defTabSz="966788" eaLnBrk="0" fontAlgn="base" hangingPunct="0">
              <a:spcBef>
                <a:spcPct val="0"/>
              </a:spcBef>
              <a:spcAft>
                <a:spcPct val="0"/>
              </a:spcAft>
              <a:defRPr>
                <a:solidFill>
                  <a:schemeClr val="tx1"/>
                </a:solidFill>
                <a:latin typeface="Garamond" panose="02020404030301010803" pitchFamily="18" charset="0"/>
              </a:defRPr>
            </a:lvl8pPr>
            <a:lvl9pPr marL="3886200" indent="-228600" defTabSz="966788" eaLnBrk="0" fontAlgn="base" hangingPunct="0">
              <a:spcBef>
                <a:spcPct val="0"/>
              </a:spcBef>
              <a:spcAft>
                <a:spcPct val="0"/>
              </a:spcAft>
              <a:defRPr>
                <a:solidFill>
                  <a:schemeClr val="tx1"/>
                </a:solidFill>
                <a:latin typeface="Garamond" panose="02020404030301010803" pitchFamily="18" charset="0"/>
              </a:defRPr>
            </a:lvl9pPr>
          </a:lstStyle>
          <a:p>
            <a:fld id="{8720464D-A601-460D-B732-51AE61B4B8B6}" type="slidenum">
              <a:rPr lang="en-US" altLang="en-US">
                <a:latin typeface="Arial" panose="020B0604020202020204" pitchFamily="34" charset="0"/>
              </a:rPr>
              <a:pPr/>
              <a:t>52</a:t>
            </a:fld>
            <a:endParaRPr lang="en-US" altLang="en-US">
              <a:latin typeface="Arial" panose="020B0604020202020204" pitchFamily="34" charset="0"/>
            </a:endParaRPr>
          </a:p>
        </p:txBody>
      </p:sp>
      <p:sp>
        <p:nvSpPr>
          <p:cNvPr id="158723" name="Rectangle 2">
            <a:extLst>
              <a:ext uri="{FF2B5EF4-FFF2-40B4-BE49-F238E27FC236}">
                <a16:creationId xmlns:a16="http://schemas.microsoft.com/office/drawing/2014/main" id="{8EBAD271-6FB9-4603-BCBB-8BE8EC2605BF}"/>
              </a:ext>
            </a:extLst>
          </p:cNvPr>
          <p:cNvSpPr>
            <a:spLocks noGrp="1" noRot="1" noChangeAspect="1" noChangeArrowheads="1" noTextEdit="1"/>
          </p:cNvSpPr>
          <p:nvPr>
            <p:ph type="sldImg"/>
          </p:nvPr>
        </p:nvSpPr>
        <p:spPr>
          <a:ln/>
        </p:spPr>
      </p:sp>
      <p:sp>
        <p:nvSpPr>
          <p:cNvPr id="158724" name="Rectangle 3">
            <a:extLst>
              <a:ext uri="{FF2B5EF4-FFF2-40B4-BE49-F238E27FC236}">
                <a16:creationId xmlns:a16="http://schemas.microsoft.com/office/drawing/2014/main" id="{175DD581-03C6-40E2-87FF-6455E55CA5B3}"/>
              </a:ext>
            </a:extLst>
          </p:cNvPr>
          <p:cNvSpPr>
            <a:spLocks noGrp="1" noChangeArrowheads="1"/>
          </p:cNvSpPr>
          <p:nvPr>
            <p:ph type="body" idx="1"/>
          </p:nvPr>
        </p:nvSpPr>
        <p:spPr>
          <a:noFill/>
        </p:spPr>
        <p:txBody>
          <a:bodyPr/>
          <a:lstStyle/>
          <a:p>
            <a:pPr eaLnBrk="1" hangingPunct="1"/>
            <a:r>
              <a:rPr lang="en-US" altLang="en-US">
                <a:latin typeface="Arial" panose="020B0604020202020204" pitchFamily="34" charset="0"/>
              </a:rPr>
              <a:t>If we want to only specify certain attributes of the background for a particular element, we can do so as well.</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a:extLst>
              <a:ext uri="{FF2B5EF4-FFF2-40B4-BE49-F238E27FC236}">
                <a16:creationId xmlns:a16="http://schemas.microsoft.com/office/drawing/2014/main" id="{1D77AAEB-DE59-4169-9707-AD102929685E}"/>
              </a:ext>
            </a:extLst>
          </p:cNvPr>
          <p:cNvSpPr>
            <a:spLocks noGrp="1" noChangeArrowheads="1"/>
          </p:cNvSpPr>
          <p:nvPr>
            <p:ph type="sldNum" sz="quarter" idx="5"/>
          </p:nvPr>
        </p:nvSpPr>
        <p:spPr>
          <a:noFill/>
        </p:spPr>
        <p:txBody>
          <a:bodyPr/>
          <a:lstStyle>
            <a:lvl1pPr defTabSz="966788">
              <a:defRPr>
                <a:solidFill>
                  <a:schemeClr val="tx1"/>
                </a:solidFill>
                <a:latin typeface="Garamond" panose="02020404030301010803" pitchFamily="18" charset="0"/>
              </a:defRPr>
            </a:lvl1pPr>
            <a:lvl2pPr marL="742950" indent="-285750" defTabSz="966788">
              <a:defRPr>
                <a:solidFill>
                  <a:schemeClr val="tx1"/>
                </a:solidFill>
                <a:latin typeface="Garamond" panose="02020404030301010803" pitchFamily="18" charset="0"/>
              </a:defRPr>
            </a:lvl2pPr>
            <a:lvl3pPr marL="1143000" indent="-228600" defTabSz="966788">
              <a:defRPr>
                <a:solidFill>
                  <a:schemeClr val="tx1"/>
                </a:solidFill>
                <a:latin typeface="Garamond" panose="02020404030301010803" pitchFamily="18" charset="0"/>
              </a:defRPr>
            </a:lvl3pPr>
            <a:lvl4pPr marL="1600200" indent="-228600" defTabSz="966788">
              <a:defRPr>
                <a:solidFill>
                  <a:schemeClr val="tx1"/>
                </a:solidFill>
                <a:latin typeface="Garamond" panose="02020404030301010803" pitchFamily="18" charset="0"/>
              </a:defRPr>
            </a:lvl4pPr>
            <a:lvl5pPr marL="2057400" indent="-228600" defTabSz="966788">
              <a:defRPr>
                <a:solidFill>
                  <a:schemeClr val="tx1"/>
                </a:solidFill>
                <a:latin typeface="Garamond" panose="02020404030301010803" pitchFamily="18" charset="0"/>
              </a:defRPr>
            </a:lvl5pPr>
            <a:lvl6pPr marL="2514600" indent="-228600" defTabSz="966788" eaLnBrk="0" fontAlgn="base" hangingPunct="0">
              <a:spcBef>
                <a:spcPct val="0"/>
              </a:spcBef>
              <a:spcAft>
                <a:spcPct val="0"/>
              </a:spcAft>
              <a:defRPr>
                <a:solidFill>
                  <a:schemeClr val="tx1"/>
                </a:solidFill>
                <a:latin typeface="Garamond" panose="02020404030301010803" pitchFamily="18" charset="0"/>
              </a:defRPr>
            </a:lvl6pPr>
            <a:lvl7pPr marL="2971800" indent="-228600" defTabSz="966788" eaLnBrk="0" fontAlgn="base" hangingPunct="0">
              <a:spcBef>
                <a:spcPct val="0"/>
              </a:spcBef>
              <a:spcAft>
                <a:spcPct val="0"/>
              </a:spcAft>
              <a:defRPr>
                <a:solidFill>
                  <a:schemeClr val="tx1"/>
                </a:solidFill>
                <a:latin typeface="Garamond" panose="02020404030301010803" pitchFamily="18" charset="0"/>
              </a:defRPr>
            </a:lvl7pPr>
            <a:lvl8pPr marL="3429000" indent="-228600" defTabSz="966788" eaLnBrk="0" fontAlgn="base" hangingPunct="0">
              <a:spcBef>
                <a:spcPct val="0"/>
              </a:spcBef>
              <a:spcAft>
                <a:spcPct val="0"/>
              </a:spcAft>
              <a:defRPr>
                <a:solidFill>
                  <a:schemeClr val="tx1"/>
                </a:solidFill>
                <a:latin typeface="Garamond" panose="02020404030301010803" pitchFamily="18" charset="0"/>
              </a:defRPr>
            </a:lvl8pPr>
            <a:lvl9pPr marL="3886200" indent="-228600" defTabSz="966788" eaLnBrk="0" fontAlgn="base" hangingPunct="0">
              <a:spcBef>
                <a:spcPct val="0"/>
              </a:spcBef>
              <a:spcAft>
                <a:spcPct val="0"/>
              </a:spcAft>
              <a:defRPr>
                <a:solidFill>
                  <a:schemeClr val="tx1"/>
                </a:solidFill>
                <a:latin typeface="Garamond" panose="02020404030301010803" pitchFamily="18" charset="0"/>
              </a:defRPr>
            </a:lvl9pPr>
          </a:lstStyle>
          <a:p>
            <a:fld id="{89BD67A7-3FCC-4F16-A760-5A8B0C0A62CF}" type="slidenum">
              <a:rPr lang="en-US" altLang="en-US">
                <a:latin typeface="Arial" panose="020B0604020202020204" pitchFamily="34" charset="0"/>
              </a:rPr>
              <a:pPr/>
              <a:t>53</a:t>
            </a:fld>
            <a:endParaRPr lang="en-US" altLang="en-US">
              <a:latin typeface="Arial" panose="020B0604020202020204" pitchFamily="34" charset="0"/>
            </a:endParaRPr>
          </a:p>
        </p:txBody>
      </p:sp>
      <p:sp>
        <p:nvSpPr>
          <p:cNvPr id="159747" name="Rectangle 2">
            <a:extLst>
              <a:ext uri="{FF2B5EF4-FFF2-40B4-BE49-F238E27FC236}">
                <a16:creationId xmlns:a16="http://schemas.microsoft.com/office/drawing/2014/main" id="{D54C4285-6EEA-4979-B7C9-0762CE725727}"/>
              </a:ext>
            </a:extLst>
          </p:cNvPr>
          <p:cNvSpPr>
            <a:spLocks noGrp="1" noRot="1" noChangeAspect="1" noChangeArrowheads="1" noTextEdit="1"/>
          </p:cNvSpPr>
          <p:nvPr>
            <p:ph type="sldImg"/>
          </p:nvPr>
        </p:nvSpPr>
        <p:spPr>
          <a:ln/>
        </p:spPr>
      </p:sp>
      <p:sp>
        <p:nvSpPr>
          <p:cNvPr id="159748" name="Rectangle 3">
            <a:extLst>
              <a:ext uri="{FF2B5EF4-FFF2-40B4-BE49-F238E27FC236}">
                <a16:creationId xmlns:a16="http://schemas.microsoft.com/office/drawing/2014/main" id="{2701D1FE-36CF-4EE9-A4EA-FF5054086984}"/>
              </a:ext>
            </a:extLst>
          </p:cNvPr>
          <p:cNvSpPr>
            <a:spLocks noGrp="1" noChangeArrowheads="1"/>
          </p:cNvSpPr>
          <p:nvPr>
            <p:ph type="body" idx="1"/>
          </p:nvPr>
        </p:nvSpPr>
        <p:spPr>
          <a:noFill/>
        </p:spPr>
        <p:txBody>
          <a:bodyPr/>
          <a:lstStyle/>
          <a:p>
            <a:pPr eaLnBrk="1" hangingPunct="1"/>
            <a:r>
              <a:rPr lang="en-US" altLang="en-US">
                <a:latin typeface="Arial" panose="020B0604020202020204" pitchFamily="34" charset="0"/>
              </a:rPr>
              <a:t>Next, let’s take a look at the properties of text elements.</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a:extLst>
              <a:ext uri="{FF2B5EF4-FFF2-40B4-BE49-F238E27FC236}">
                <a16:creationId xmlns:a16="http://schemas.microsoft.com/office/drawing/2014/main" id="{0E3487EA-70BD-40EC-B57D-33406EBB36EF}"/>
              </a:ext>
            </a:extLst>
          </p:cNvPr>
          <p:cNvSpPr>
            <a:spLocks noGrp="1" noChangeArrowheads="1"/>
          </p:cNvSpPr>
          <p:nvPr>
            <p:ph type="sldNum" sz="quarter" idx="5"/>
          </p:nvPr>
        </p:nvSpPr>
        <p:spPr>
          <a:noFill/>
        </p:spPr>
        <p:txBody>
          <a:bodyPr/>
          <a:lstStyle>
            <a:lvl1pPr defTabSz="966788">
              <a:defRPr>
                <a:solidFill>
                  <a:schemeClr val="tx1"/>
                </a:solidFill>
                <a:latin typeface="Garamond" panose="02020404030301010803" pitchFamily="18" charset="0"/>
              </a:defRPr>
            </a:lvl1pPr>
            <a:lvl2pPr marL="742950" indent="-285750" defTabSz="966788">
              <a:defRPr>
                <a:solidFill>
                  <a:schemeClr val="tx1"/>
                </a:solidFill>
                <a:latin typeface="Garamond" panose="02020404030301010803" pitchFamily="18" charset="0"/>
              </a:defRPr>
            </a:lvl2pPr>
            <a:lvl3pPr marL="1143000" indent="-228600" defTabSz="966788">
              <a:defRPr>
                <a:solidFill>
                  <a:schemeClr val="tx1"/>
                </a:solidFill>
                <a:latin typeface="Garamond" panose="02020404030301010803" pitchFamily="18" charset="0"/>
              </a:defRPr>
            </a:lvl3pPr>
            <a:lvl4pPr marL="1600200" indent="-228600" defTabSz="966788">
              <a:defRPr>
                <a:solidFill>
                  <a:schemeClr val="tx1"/>
                </a:solidFill>
                <a:latin typeface="Garamond" panose="02020404030301010803" pitchFamily="18" charset="0"/>
              </a:defRPr>
            </a:lvl4pPr>
            <a:lvl5pPr marL="2057400" indent="-228600" defTabSz="966788">
              <a:defRPr>
                <a:solidFill>
                  <a:schemeClr val="tx1"/>
                </a:solidFill>
                <a:latin typeface="Garamond" panose="02020404030301010803" pitchFamily="18" charset="0"/>
              </a:defRPr>
            </a:lvl5pPr>
            <a:lvl6pPr marL="2514600" indent="-228600" defTabSz="966788" eaLnBrk="0" fontAlgn="base" hangingPunct="0">
              <a:spcBef>
                <a:spcPct val="0"/>
              </a:spcBef>
              <a:spcAft>
                <a:spcPct val="0"/>
              </a:spcAft>
              <a:defRPr>
                <a:solidFill>
                  <a:schemeClr val="tx1"/>
                </a:solidFill>
                <a:latin typeface="Garamond" panose="02020404030301010803" pitchFamily="18" charset="0"/>
              </a:defRPr>
            </a:lvl6pPr>
            <a:lvl7pPr marL="2971800" indent="-228600" defTabSz="966788" eaLnBrk="0" fontAlgn="base" hangingPunct="0">
              <a:spcBef>
                <a:spcPct val="0"/>
              </a:spcBef>
              <a:spcAft>
                <a:spcPct val="0"/>
              </a:spcAft>
              <a:defRPr>
                <a:solidFill>
                  <a:schemeClr val="tx1"/>
                </a:solidFill>
                <a:latin typeface="Garamond" panose="02020404030301010803" pitchFamily="18" charset="0"/>
              </a:defRPr>
            </a:lvl7pPr>
            <a:lvl8pPr marL="3429000" indent="-228600" defTabSz="966788" eaLnBrk="0" fontAlgn="base" hangingPunct="0">
              <a:spcBef>
                <a:spcPct val="0"/>
              </a:spcBef>
              <a:spcAft>
                <a:spcPct val="0"/>
              </a:spcAft>
              <a:defRPr>
                <a:solidFill>
                  <a:schemeClr val="tx1"/>
                </a:solidFill>
                <a:latin typeface="Garamond" panose="02020404030301010803" pitchFamily="18" charset="0"/>
              </a:defRPr>
            </a:lvl8pPr>
            <a:lvl9pPr marL="3886200" indent="-228600" defTabSz="966788" eaLnBrk="0" fontAlgn="base" hangingPunct="0">
              <a:spcBef>
                <a:spcPct val="0"/>
              </a:spcBef>
              <a:spcAft>
                <a:spcPct val="0"/>
              </a:spcAft>
              <a:defRPr>
                <a:solidFill>
                  <a:schemeClr val="tx1"/>
                </a:solidFill>
                <a:latin typeface="Garamond" panose="02020404030301010803" pitchFamily="18" charset="0"/>
              </a:defRPr>
            </a:lvl9pPr>
          </a:lstStyle>
          <a:p>
            <a:fld id="{1985705E-257F-447F-B18C-348FF584738A}" type="slidenum">
              <a:rPr lang="en-US" altLang="en-US">
                <a:latin typeface="Arial" panose="020B0604020202020204" pitchFamily="34" charset="0"/>
              </a:rPr>
              <a:pPr/>
              <a:t>54</a:t>
            </a:fld>
            <a:endParaRPr lang="en-US" altLang="en-US">
              <a:latin typeface="Arial" panose="020B0604020202020204" pitchFamily="34" charset="0"/>
            </a:endParaRPr>
          </a:p>
        </p:txBody>
      </p:sp>
      <p:sp>
        <p:nvSpPr>
          <p:cNvPr id="160771" name="Rectangle 2">
            <a:extLst>
              <a:ext uri="{FF2B5EF4-FFF2-40B4-BE49-F238E27FC236}">
                <a16:creationId xmlns:a16="http://schemas.microsoft.com/office/drawing/2014/main" id="{6CF47A18-0957-4357-B7CB-6873D2A1DB2A}"/>
              </a:ext>
            </a:extLst>
          </p:cNvPr>
          <p:cNvSpPr>
            <a:spLocks noGrp="1" noRot="1" noChangeAspect="1" noChangeArrowheads="1" noTextEdit="1"/>
          </p:cNvSpPr>
          <p:nvPr>
            <p:ph type="sldImg"/>
          </p:nvPr>
        </p:nvSpPr>
        <p:spPr>
          <a:ln/>
        </p:spPr>
      </p:sp>
      <p:sp>
        <p:nvSpPr>
          <p:cNvPr id="160772" name="Rectangle 3">
            <a:extLst>
              <a:ext uri="{FF2B5EF4-FFF2-40B4-BE49-F238E27FC236}">
                <a16:creationId xmlns:a16="http://schemas.microsoft.com/office/drawing/2014/main" id="{94C5EF00-695F-475A-B340-61C6895B9752}"/>
              </a:ext>
            </a:extLst>
          </p:cNvPr>
          <p:cNvSpPr>
            <a:spLocks noGrp="1" noChangeArrowheads="1"/>
          </p:cNvSpPr>
          <p:nvPr>
            <p:ph type="body" idx="1"/>
          </p:nvPr>
        </p:nvSpPr>
        <p:spPr>
          <a:noFill/>
        </p:spPr>
        <p:txBody>
          <a:bodyPr/>
          <a:lstStyle/>
          <a:p>
            <a:pPr eaLnBrk="1" hangingPunct="1"/>
            <a:r>
              <a:rPr lang="en-US" altLang="en-US">
                <a:latin typeface="Arial" panose="020B0604020202020204" pitchFamily="34" charset="0"/>
              </a:rPr>
              <a:t>The text properties control how our text will look in the page. This is not to be confused with fonts, as they are 2 separate things.</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a:extLst>
              <a:ext uri="{FF2B5EF4-FFF2-40B4-BE49-F238E27FC236}">
                <a16:creationId xmlns:a16="http://schemas.microsoft.com/office/drawing/2014/main" id="{902B3F35-6C81-4534-BBAD-FAB6893D5AFB}"/>
              </a:ext>
            </a:extLst>
          </p:cNvPr>
          <p:cNvSpPr>
            <a:spLocks noGrp="1" noChangeArrowheads="1"/>
          </p:cNvSpPr>
          <p:nvPr>
            <p:ph type="sldNum" sz="quarter" idx="5"/>
          </p:nvPr>
        </p:nvSpPr>
        <p:spPr>
          <a:noFill/>
        </p:spPr>
        <p:txBody>
          <a:bodyPr/>
          <a:lstStyle>
            <a:lvl1pPr defTabSz="966788">
              <a:defRPr>
                <a:solidFill>
                  <a:schemeClr val="tx1"/>
                </a:solidFill>
                <a:latin typeface="Garamond" panose="02020404030301010803" pitchFamily="18" charset="0"/>
              </a:defRPr>
            </a:lvl1pPr>
            <a:lvl2pPr marL="742950" indent="-285750" defTabSz="966788">
              <a:defRPr>
                <a:solidFill>
                  <a:schemeClr val="tx1"/>
                </a:solidFill>
                <a:latin typeface="Garamond" panose="02020404030301010803" pitchFamily="18" charset="0"/>
              </a:defRPr>
            </a:lvl2pPr>
            <a:lvl3pPr marL="1143000" indent="-228600" defTabSz="966788">
              <a:defRPr>
                <a:solidFill>
                  <a:schemeClr val="tx1"/>
                </a:solidFill>
                <a:latin typeface="Garamond" panose="02020404030301010803" pitchFamily="18" charset="0"/>
              </a:defRPr>
            </a:lvl3pPr>
            <a:lvl4pPr marL="1600200" indent="-228600" defTabSz="966788">
              <a:defRPr>
                <a:solidFill>
                  <a:schemeClr val="tx1"/>
                </a:solidFill>
                <a:latin typeface="Garamond" panose="02020404030301010803" pitchFamily="18" charset="0"/>
              </a:defRPr>
            </a:lvl4pPr>
            <a:lvl5pPr marL="2057400" indent="-228600" defTabSz="966788">
              <a:defRPr>
                <a:solidFill>
                  <a:schemeClr val="tx1"/>
                </a:solidFill>
                <a:latin typeface="Garamond" panose="02020404030301010803" pitchFamily="18" charset="0"/>
              </a:defRPr>
            </a:lvl5pPr>
            <a:lvl6pPr marL="2514600" indent="-228600" defTabSz="966788" eaLnBrk="0" fontAlgn="base" hangingPunct="0">
              <a:spcBef>
                <a:spcPct val="0"/>
              </a:spcBef>
              <a:spcAft>
                <a:spcPct val="0"/>
              </a:spcAft>
              <a:defRPr>
                <a:solidFill>
                  <a:schemeClr val="tx1"/>
                </a:solidFill>
                <a:latin typeface="Garamond" panose="02020404030301010803" pitchFamily="18" charset="0"/>
              </a:defRPr>
            </a:lvl6pPr>
            <a:lvl7pPr marL="2971800" indent="-228600" defTabSz="966788" eaLnBrk="0" fontAlgn="base" hangingPunct="0">
              <a:spcBef>
                <a:spcPct val="0"/>
              </a:spcBef>
              <a:spcAft>
                <a:spcPct val="0"/>
              </a:spcAft>
              <a:defRPr>
                <a:solidFill>
                  <a:schemeClr val="tx1"/>
                </a:solidFill>
                <a:latin typeface="Garamond" panose="02020404030301010803" pitchFamily="18" charset="0"/>
              </a:defRPr>
            </a:lvl7pPr>
            <a:lvl8pPr marL="3429000" indent="-228600" defTabSz="966788" eaLnBrk="0" fontAlgn="base" hangingPunct="0">
              <a:spcBef>
                <a:spcPct val="0"/>
              </a:spcBef>
              <a:spcAft>
                <a:spcPct val="0"/>
              </a:spcAft>
              <a:defRPr>
                <a:solidFill>
                  <a:schemeClr val="tx1"/>
                </a:solidFill>
                <a:latin typeface="Garamond" panose="02020404030301010803" pitchFamily="18" charset="0"/>
              </a:defRPr>
            </a:lvl8pPr>
            <a:lvl9pPr marL="3886200" indent="-228600" defTabSz="966788" eaLnBrk="0" fontAlgn="base" hangingPunct="0">
              <a:spcBef>
                <a:spcPct val="0"/>
              </a:spcBef>
              <a:spcAft>
                <a:spcPct val="0"/>
              </a:spcAft>
              <a:defRPr>
                <a:solidFill>
                  <a:schemeClr val="tx1"/>
                </a:solidFill>
                <a:latin typeface="Garamond" panose="02020404030301010803" pitchFamily="18" charset="0"/>
              </a:defRPr>
            </a:lvl9pPr>
          </a:lstStyle>
          <a:p>
            <a:fld id="{D5D7195F-9F9C-4CC8-944E-EBB4677E0BC4}" type="slidenum">
              <a:rPr lang="en-US" altLang="en-US">
                <a:latin typeface="Arial" panose="020B0604020202020204" pitchFamily="34" charset="0"/>
              </a:rPr>
              <a:pPr/>
              <a:t>55</a:t>
            </a:fld>
            <a:endParaRPr lang="en-US" altLang="en-US">
              <a:latin typeface="Arial" panose="020B0604020202020204" pitchFamily="34" charset="0"/>
            </a:endParaRPr>
          </a:p>
        </p:txBody>
      </p:sp>
      <p:sp>
        <p:nvSpPr>
          <p:cNvPr id="161795" name="Rectangle 2">
            <a:extLst>
              <a:ext uri="{FF2B5EF4-FFF2-40B4-BE49-F238E27FC236}">
                <a16:creationId xmlns:a16="http://schemas.microsoft.com/office/drawing/2014/main" id="{77490393-1755-4E0A-B74B-D8013A4F5341}"/>
              </a:ext>
            </a:extLst>
          </p:cNvPr>
          <p:cNvSpPr>
            <a:spLocks noGrp="1" noRot="1" noChangeAspect="1" noChangeArrowheads="1" noTextEdit="1"/>
          </p:cNvSpPr>
          <p:nvPr>
            <p:ph type="sldImg"/>
          </p:nvPr>
        </p:nvSpPr>
        <p:spPr>
          <a:ln/>
        </p:spPr>
      </p:sp>
      <p:sp>
        <p:nvSpPr>
          <p:cNvPr id="161796" name="Rectangle 3">
            <a:extLst>
              <a:ext uri="{FF2B5EF4-FFF2-40B4-BE49-F238E27FC236}">
                <a16:creationId xmlns:a16="http://schemas.microsoft.com/office/drawing/2014/main" id="{3F694554-0A84-406A-8C6F-DB76923B1AC6}"/>
              </a:ext>
            </a:extLst>
          </p:cNvPr>
          <p:cNvSpPr>
            <a:spLocks noGrp="1" noChangeArrowheads="1"/>
          </p:cNvSpPr>
          <p:nvPr>
            <p:ph type="body" idx="1"/>
          </p:nvPr>
        </p:nvSpPr>
        <p:spPr>
          <a:noFill/>
        </p:spPr>
        <p:txBody>
          <a:bodyPr/>
          <a:lstStyle/>
          <a:p>
            <a:pPr eaLnBrk="1" hangingPunct="1"/>
            <a:r>
              <a:rPr lang="en-US" altLang="en-US">
                <a:latin typeface="Arial" panose="020B0604020202020204" pitchFamily="34" charset="0"/>
              </a:rPr>
              <a:t>Some comonly used text properties include color, direction, alignment, decoration and first line indentation. Let’s look at some of these in detail.</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a:extLst>
              <a:ext uri="{FF2B5EF4-FFF2-40B4-BE49-F238E27FC236}">
                <a16:creationId xmlns:a16="http://schemas.microsoft.com/office/drawing/2014/main" id="{91CF15E6-D76E-4B1D-AFAC-F7EFE58604E7}"/>
              </a:ext>
            </a:extLst>
          </p:cNvPr>
          <p:cNvSpPr>
            <a:spLocks noGrp="1" noChangeArrowheads="1"/>
          </p:cNvSpPr>
          <p:nvPr>
            <p:ph type="sldNum" sz="quarter" idx="5"/>
          </p:nvPr>
        </p:nvSpPr>
        <p:spPr>
          <a:noFill/>
        </p:spPr>
        <p:txBody>
          <a:bodyPr/>
          <a:lstStyle>
            <a:lvl1pPr defTabSz="966788">
              <a:defRPr>
                <a:solidFill>
                  <a:schemeClr val="tx1"/>
                </a:solidFill>
                <a:latin typeface="Garamond" panose="02020404030301010803" pitchFamily="18" charset="0"/>
              </a:defRPr>
            </a:lvl1pPr>
            <a:lvl2pPr marL="742950" indent="-285750" defTabSz="966788">
              <a:defRPr>
                <a:solidFill>
                  <a:schemeClr val="tx1"/>
                </a:solidFill>
                <a:latin typeface="Garamond" panose="02020404030301010803" pitchFamily="18" charset="0"/>
              </a:defRPr>
            </a:lvl2pPr>
            <a:lvl3pPr marL="1143000" indent="-228600" defTabSz="966788">
              <a:defRPr>
                <a:solidFill>
                  <a:schemeClr val="tx1"/>
                </a:solidFill>
                <a:latin typeface="Garamond" panose="02020404030301010803" pitchFamily="18" charset="0"/>
              </a:defRPr>
            </a:lvl3pPr>
            <a:lvl4pPr marL="1600200" indent="-228600" defTabSz="966788">
              <a:defRPr>
                <a:solidFill>
                  <a:schemeClr val="tx1"/>
                </a:solidFill>
                <a:latin typeface="Garamond" panose="02020404030301010803" pitchFamily="18" charset="0"/>
              </a:defRPr>
            </a:lvl4pPr>
            <a:lvl5pPr marL="2057400" indent="-228600" defTabSz="966788">
              <a:defRPr>
                <a:solidFill>
                  <a:schemeClr val="tx1"/>
                </a:solidFill>
                <a:latin typeface="Garamond" panose="02020404030301010803" pitchFamily="18" charset="0"/>
              </a:defRPr>
            </a:lvl5pPr>
            <a:lvl6pPr marL="2514600" indent="-228600" defTabSz="966788" eaLnBrk="0" fontAlgn="base" hangingPunct="0">
              <a:spcBef>
                <a:spcPct val="0"/>
              </a:spcBef>
              <a:spcAft>
                <a:spcPct val="0"/>
              </a:spcAft>
              <a:defRPr>
                <a:solidFill>
                  <a:schemeClr val="tx1"/>
                </a:solidFill>
                <a:latin typeface="Garamond" panose="02020404030301010803" pitchFamily="18" charset="0"/>
              </a:defRPr>
            </a:lvl6pPr>
            <a:lvl7pPr marL="2971800" indent="-228600" defTabSz="966788" eaLnBrk="0" fontAlgn="base" hangingPunct="0">
              <a:spcBef>
                <a:spcPct val="0"/>
              </a:spcBef>
              <a:spcAft>
                <a:spcPct val="0"/>
              </a:spcAft>
              <a:defRPr>
                <a:solidFill>
                  <a:schemeClr val="tx1"/>
                </a:solidFill>
                <a:latin typeface="Garamond" panose="02020404030301010803" pitchFamily="18" charset="0"/>
              </a:defRPr>
            </a:lvl7pPr>
            <a:lvl8pPr marL="3429000" indent="-228600" defTabSz="966788" eaLnBrk="0" fontAlgn="base" hangingPunct="0">
              <a:spcBef>
                <a:spcPct val="0"/>
              </a:spcBef>
              <a:spcAft>
                <a:spcPct val="0"/>
              </a:spcAft>
              <a:defRPr>
                <a:solidFill>
                  <a:schemeClr val="tx1"/>
                </a:solidFill>
                <a:latin typeface="Garamond" panose="02020404030301010803" pitchFamily="18" charset="0"/>
              </a:defRPr>
            </a:lvl8pPr>
            <a:lvl9pPr marL="3886200" indent="-228600" defTabSz="966788" eaLnBrk="0" fontAlgn="base" hangingPunct="0">
              <a:spcBef>
                <a:spcPct val="0"/>
              </a:spcBef>
              <a:spcAft>
                <a:spcPct val="0"/>
              </a:spcAft>
              <a:defRPr>
                <a:solidFill>
                  <a:schemeClr val="tx1"/>
                </a:solidFill>
                <a:latin typeface="Garamond" panose="02020404030301010803" pitchFamily="18" charset="0"/>
              </a:defRPr>
            </a:lvl9pPr>
          </a:lstStyle>
          <a:p>
            <a:fld id="{AF2DC880-5423-4AE6-832F-4A9911F17E2F}" type="slidenum">
              <a:rPr lang="en-US" altLang="en-US">
                <a:latin typeface="Arial" panose="020B0604020202020204" pitchFamily="34" charset="0"/>
              </a:rPr>
              <a:pPr/>
              <a:t>56</a:t>
            </a:fld>
            <a:endParaRPr lang="en-US" altLang="en-US">
              <a:latin typeface="Arial" panose="020B0604020202020204" pitchFamily="34" charset="0"/>
            </a:endParaRPr>
          </a:p>
        </p:txBody>
      </p:sp>
      <p:sp>
        <p:nvSpPr>
          <p:cNvPr id="162819" name="Rectangle 2">
            <a:extLst>
              <a:ext uri="{FF2B5EF4-FFF2-40B4-BE49-F238E27FC236}">
                <a16:creationId xmlns:a16="http://schemas.microsoft.com/office/drawing/2014/main" id="{885E556E-5F49-4FBF-875E-CCE73947D489}"/>
              </a:ext>
            </a:extLst>
          </p:cNvPr>
          <p:cNvSpPr>
            <a:spLocks noGrp="1" noRot="1" noChangeAspect="1" noChangeArrowheads="1" noTextEdit="1"/>
          </p:cNvSpPr>
          <p:nvPr>
            <p:ph type="sldImg"/>
          </p:nvPr>
        </p:nvSpPr>
        <p:spPr>
          <a:ln/>
        </p:spPr>
      </p:sp>
      <p:sp>
        <p:nvSpPr>
          <p:cNvPr id="162820" name="Rectangle 3">
            <a:extLst>
              <a:ext uri="{FF2B5EF4-FFF2-40B4-BE49-F238E27FC236}">
                <a16:creationId xmlns:a16="http://schemas.microsoft.com/office/drawing/2014/main" id="{25E7EFD4-CB53-40CC-A5F4-7767BB9C16BF}"/>
              </a:ext>
            </a:extLst>
          </p:cNvPr>
          <p:cNvSpPr>
            <a:spLocks noGrp="1" noChangeArrowheads="1"/>
          </p:cNvSpPr>
          <p:nvPr>
            <p:ph type="body" idx="1"/>
          </p:nvPr>
        </p:nvSpPr>
        <p:spPr>
          <a:noFill/>
        </p:spPr>
        <p:txBody>
          <a:bodyPr/>
          <a:lstStyle/>
          <a:p>
            <a:pPr eaLnBrk="1" hangingPunct="1"/>
            <a:r>
              <a:rPr lang="en-US" altLang="en-US">
                <a:latin typeface="Arial" panose="020B0604020202020204" pitchFamily="34" charset="0"/>
              </a:rPr>
              <a:t>The color property allows us to set the color of the text. The color value can be set as a color name (red, navy, white), an rgb (red/green/blue) value (255,0,0 – red) or by a hexidecimal value (#ff0000).</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a:extLst>
              <a:ext uri="{FF2B5EF4-FFF2-40B4-BE49-F238E27FC236}">
                <a16:creationId xmlns:a16="http://schemas.microsoft.com/office/drawing/2014/main" id="{83F24A61-CEC9-49B2-BB1C-1B5726F86A6F}"/>
              </a:ext>
            </a:extLst>
          </p:cNvPr>
          <p:cNvSpPr>
            <a:spLocks noGrp="1" noChangeArrowheads="1"/>
          </p:cNvSpPr>
          <p:nvPr>
            <p:ph type="sldNum" sz="quarter" idx="5"/>
          </p:nvPr>
        </p:nvSpPr>
        <p:spPr>
          <a:noFill/>
        </p:spPr>
        <p:txBody>
          <a:bodyPr/>
          <a:lstStyle>
            <a:lvl1pPr defTabSz="966788">
              <a:defRPr>
                <a:solidFill>
                  <a:schemeClr val="tx1"/>
                </a:solidFill>
                <a:latin typeface="Garamond" panose="02020404030301010803" pitchFamily="18" charset="0"/>
              </a:defRPr>
            </a:lvl1pPr>
            <a:lvl2pPr marL="742950" indent="-285750" defTabSz="966788">
              <a:defRPr>
                <a:solidFill>
                  <a:schemeClr val="tx1"/>
                </a:solidFill>
                <a:latin typeface="Garamond" panose="02020404030301010803" pitchFamily="18" charset="0"/>
              </a:defRPr>
            </a:lvl2pPr>
            <a:lvl3pPr marL="1143000" indent="-228600" defTabSz="966788">
              <a:defRPr>
                <a:solidFill>
                  <a:schemeClr val="tx1"/>
                </a:solidFill>
                <a:latin typeface="Garamond" panose="02020404030301010803" pitchFamily="18" charset="0"/>
              </a:defRPr>
            </a:lvl3pPr>
            <a:lvl4pPr marL="1600200" indent="-228600" defTabSz="966788">
              <a:defRPr>
                <a:solidFill>
                  <a:schemeClr val="tx1"/>
                </a:solidFill>
                <a:latin typeface="Garamond" panose="02020404030301010803" pitchFamily="18" charset="0"/>
              </a:defRPr>
            </a:lvl4pPr>
            <a:lvl5pPr marL="2057400" indent="-228600" defTabSz="966788">
              <a:defRPr>
                <a:solidFill>
                  <a:schemeClr val="tx1"/>
                </a:solidFill>
                <a:latin typeface="Garamond" panose="02020404030301010803" pitchFamily="18" charset="0"/>
              </a:defRPr>
            </a:lvl5pPr>
            <a:lvl6pPr marL="2514600" indent="-228600" defTabSz="966788" eaLnBrk="0" fontAlgn="base" hangingPunct="0">
              <a:spcBef>
                <a:spcPct val="0"/>
              </a:spcBef>
              <a:spcAft>
                <a:spcPct val="0"/>
              </a:spcAft>
              <a:defRPr>
                <a:solidFill>
                  <a:schemeClr val="tx1"/>
                </a:solidFill>
                <a:latin typeface="Garamond" panose="02020404030301010803" pitchFamily="18" charset="0"/>
              </a:defRPr>
            </a:lvl6pPr>
            <a:lvl7pPr marL="2971800" indent="-228600" defTabSz="966788" eaLnBrk="0" fontAlgn="base" hangingPunct="0">
              <a:spcBef>
                <a:spcPct val="0"/>
              </a:spcBef>
              <a:spcAft>
                <a:spcPct val="0"/>
              </a:spcAft>
              <a:defRPr>
                <a:solidFill>
                  <a:schemeClr val="tx1"/>
                </a:solidFill>
                <a:latin typeface="Garamond" panose="02020404030301010803" pitchFamily="18" charset="0"/>
              </a:defRPr>
            </a:lvl7pPr>
            <a:lvl8pPr marL="3429000" indent="-228600" defTabSz="966788" eaLnBrk="0" fontAlgn="base" hangingPunct="0">
              <a:spcBef>
                <a:spcPct val="0"/>
              </a:spcBef>
              <a:spcAft>
                <a:spcPct val="0"/>
              </a:spcAft>
              <a:defRPr>
                <a:solidFill>
                  <a:schemeClr val="tx1"/>
                </a:solidFill>
                <a:latin typeface="Garamond" panose="02020404030301010803" pitchFamily="18" charset="0"/>
              </a:defRPr>
            </a:lvl8pPr>
            <a:lvl9pPr marL="3886200" indent="-228600" defTabSz="966788" eaLnBrk="0" fontAlgn="base" hangingPunct="0">
              <a:spcBef>
                <a:spcPct val="0"/>
              </a:spcBef>
              <a:spcAft>
                <a:spcPct val="0"/>
              </a:spcAft>
              <a:defRPr>
                <a:solidFill>
                  <a:schemeClr val="tx1"/>
                </a:solidFill>
                <a:latin typeface="Garamond" panose="02020404030301010803" pitchFamily="18" charset="0"/>
              </a:defRPr>
            </a:lvl9pPr>
          </a:lstStyle>
          <a:p>
            <a:fld id="{F3E509D3-3B53-4CC1-9447-5C9A84DAB95B}" type="slidenum">
              <a:rPr lang="en-US" altLang="en-US">
                <a:latin typeface="Arial" panose="020B0604020202020204" pitchFamily="34" charset="0"/>
              </a:rPr>
              <a:pPr/>
              <a:t>57</a:t>
            </a:fld>
            <a:endParaRPr lang="en-US" altLang="en-US">
              <a:latin typeface="Arial" panose="020B0604020202020204" pitchFamily="34" charset="0"/>
            </a:endParaRPr>
          </a:p>
        </p:txBody>
      </p:sp>
      <p:sp>
        <p:nvSpPr>
          <p:cNvPr id="163843" name="Rectangle 2">
            <a:extLst>
              <a:ext uri="{FF2B5EF4-FFF2-40B4-BE49-F238E27FC236}">
                <a16:creationId xmlns:a16="http://schemas.microsoft.com/office/drawing/2014/main" id="{5D5E6ACE-B0D5-4F12-A3AC-CF0FA1384B75}"/>
              </a:ext>
            </a:extLst>
          </p:cNvPr>
          <p:cNvSpPr>
            <a:spLocks noGrp="1" noRot="1" noChangeAspect="1" noChangeArrowheads="1" noTextEdit="1"/>
          </p:cNvSpPr>
          <p:nvPr>
            <p:ph type="sldImg"/>
          </p:nvPr>
        </p:nvSpPr>
        <p:spPr>
          <a:ln/>
        </p:spPr>
      </p:sp>
      <p:sp>
        <p:nvSpPr>
          <p:cNvPr id="163844" name="Rectangle 3">
            <a:extLst>
              <a:ext uri="{FF2B5EF4-FFF2-40B4-BE49-F238E27FC236}">
                <a16:creationId xmlns:a16="http://schemas.microsoft.com/office/drawing/2014/main" id="{41E84DCF-0F1E-4D5A-A694-10C73F7160BB}"/>
              </a:ext>
            </a:extLst>
          </p:cNvPr>
          <p:cNvSpPr>
            <a:spLocks noGrp="1" noChangeArrowheads="1"/>
          </p:cNvSpPr>
          <p:nvPr>
            <p:ph type="body" idx="1"/>
          </p:nvPr>
        </p:nvSpPr>
        <p:spPr>
          <a:noFill/>
        </p:spPr>
        <p:txBody>
          <a:bodyPr/>
          <a:lstStyle/>
          <a:p>
            <a:pPr eaLnBrk="1" hangingPunct="1"/>
            <a:r>
              <a:rPr lang="en-US" altLang="en-US">
                <a:latin typeface="Arial" panose="020B0604020202020204" pitchFamily="34" charset="0"/>
              </a:rPr>
              <a:t>The direction property allows us to specify the direction of the text, either from left to right or right to left.</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a:extLst>
              <a:ext uri="{FF2B5EF4-FFF2-40B4-BE49-F238E27FC236}">
                <a16:creationId xmlns:a16="http://schemas.microsoft.com/office/drawing/2014/main" id="{EF71153E-177B-49E7-94B5-254B7AAEE058}"/>
              </a:ext>
            </a:extLst>
          </p:cNvPr>
          <p:cNvSpPr>
            <a:spLocks noGrp="1" noChangeArrowheads="1"/>
          </p:cNvSpPr>
          <p:nvPr>
            <p:ph type="sldNum" sz="quarter" idx="5"/>
          </p:nvPr>
        </p:nvSpPr>
        <p:spPr>
          <a:noFill/>
        </p:spPr>
        <p:txBody>
          <a:bodyPr/>
          <a:lstStyle>
            <a:lvl1pPr defTabSz="966788">
              <a:defRPr>
                <a:solidFill>
                  <a:schemeClr val="tx1"/>
                </a:solidFill>
                <a:latin typeface="Garamond" panose="02020404030301010803" pitchFamily="18" charset="0"/>
              </a:defRPr>
            </a:lvl1pPr>
            <a:lvl2pPr marL="742950" indent="-285750" defTabSz="966788">
              <a:defRPr>
                <a:solidFill>
                  <a:schemeClr val="tx1"/>
                </a:solidFill>
                <a:latin typeface="Garamond" panose="02020404030301010803" pitchFamily="18" charset="0"/>
              </a:defRPr>
            </a:lvl2pPr>
            <a:lvl3pPr marL="1143000" indent="-228600" defTabSz="966788">
              <a:defRPr>
                <a:solidFill>
                  <a:schemeClr val="tx1"/>
                </a:solidFill>
                <a:latin typeface="Garamond" panose="02020404030301010803" pitchFamily="18" charset="0"/>
              </a:defRPr>
            </a:lvl3pPr>
            <a:lvl4pPr marL="1600200" indent="-228600" defTabSz="966788">
              <a:defRPr>
                <a:solidFill>
                  <a:schemeClr val="tx1"/>
                </a:solidFill>
                <a:latin typeface="Garamond" panose="02020404030301010803" pitchFamily="18" charset="0"/>
              </a:defRPr>
            </a:lvl4pPr>
            <a:lvl5pPr marL="2057400" indent="-228600" defTabSz="966788">
              <a:defRPr>
                <a:solidFill>
                  <a:schemeClr val="tx1"/>
                </a:solidFill>
                <a:latin typeface="Garamond" panose="02020404030301010803" pitchFamily="18" charset="0"/>
              </a:defRPr>
            </a:lvl5pPr>
            <a:lvl6pPr marL="2514600" indent="-228600" defTabSz="966788" eaLnBrk="0" fontAlgn="base" hangingPunct="0">
              <a:spcBef>
                <a:spcPct val="0"/>
              </a:spcBef>
              <a:spcAft>
                <a:spcPct val="0"/>
              </a:spcAft>
              <a:defRPr>
                <a:solidFill>
                  <a:schemeClr val="tx1"/>
                </a:solidFill>
                <a:latin typeface="Garamond" panose="02020404030301010803" pitchFamily="18" charset="0"/>
              </a:defRPr>
            </a:lvl6pPr>
            <a:lvl7pPr marL="2971800" indent="-228600" defTabSz="966788" eaLnBrk="0" fontAlgn="base" hangingPunct="0">
              <a:spcBef>
                <a:spcPct val="0"/>
              </a:spcBef>
              <a:spcAft>
                <a:spcPct val="0"/>
              </a:spcAft>
              <a:defRPr>
                <a:solidFill>
                  <a:schemeClr val="tx1"/>
                </a:solidFill>
                <a:latin typeface="Garamond" panose="02020404030301010803" pitchFamily="18" charset="0"/>
              </a:defRPr>
            </a:lvl7pPr>
            <a:lvl8pPr marL="3429000" indent="-228600" defTabSz="966788" eaLnBrk="0" fontAlgn="base" hangingPunct="0">
              <a:spcBef>
                <a:spcPct val="0"/>
              </a:spcBef>
              <a:spcAft>
                <a:spcPct val="0"/>
              </a:spcAft>
              <a:defRPr>
                <a:solidFill>
                  <a:schemeClr val="tx1"/>
                </a:solidFill>
                <a:latin typeface="Garamond" panose="02020404030301010803" pitchFamily="18" charset="0"/>
              </a:defRPr>
            </a:lvl8pPr>
            <a:lvl9pPr marL="3886200" indent="-228600" defTabSz="966788" eaLnBrk="0" fontAlgn="base" hangingPunct="0">
              <a:spcBef>
                <a:spcPct val="0"/>
              </a:spcBef>
              <a:spcAft>
                <a:spcPct val="0"/>
              </a:spcAft>
              <a:defRPr>
                <a:solidFill>
                  <a:schemeClr val="tx1"/>
                </a:solidFill>
                <a:latin typeface="Garamond" panose="02020404030301010803" pitchFamily="18" charset="0"/>
              </a:defRPr>
            </a:lvl9pPr>
          </a:lstStyle>
          <a:p>
            <a:fld id="{660A18ED-B116-4FAE-92CC-8CA40AE70B42}" type="slidenum">
              <a:rPr lang="en-US" altLang="en-US">
                <a:latin typeface="Arial" panose="020B0604020202020204" pitchFamily="34" charset="0"/>
              </a:rPr>
              <a:pPr/>
              <a:t>58</a:t>
            </a:fld>
            <a:endParaRPr lang="en-US" altLang="en-US">
              <a:latin typeface="Arial" panose="020B0604020202020204" pitchFamily="34" charset="0"/>
            </a:endParaRPr>
          </a:p>
        </p:txBody>
      </p:sp>
      <p:sp>
        <p:nvSpPr>
          <p:cNvPr id="164867" name="Rectangle 2">
            <a:extLst>
              <a:ext uri="{FF2B5EF4-FFF2-40B4-BE49-F238E27FC236}">
                <a16:creationId xmlns:a16="http://schemas.microsoft.com/office/drawing/2014/main" id="{B114388D-EE55-467E-9D57-AB924695D826}"/>
              </a:ext>
            </a:extLst>
          </p:cNvPr>
          <p:cNvSpPr>
            <a:spLocks noGrp="1" noRot="1" noChangeAspect="1" noChangeArrowheads="1" noTextEdit="1"/>
          </p:cNvSpPr>
          <p:nvPr>
            <p:ph type="sldImg"/>
          </p:nvPr>
        </p:nvSpPr>
        <p:spPr>
          <a:ln/>
        </p:spPr>
      </p:sp>
      <p:sp>
        <p:nvSpPr>
          <p:cNvPr id="164868" name="Rectangle 3">
            <a:extLst>
              <a:ext uri="{FF2B5EF4-FFF2-40B4-BE49-F238E27FC236}">
                <a16:creationId xmlns:a16="http://schemas.microsoft.com/office/drawing/2014/main" id="{30B08A17-216C-44F2-A104-A94AC4D719B2}"/>
              </a:ext>
            </a:extLst>
          </p:cNvPr>
          <p:cNvSpPr>
            <a:spLocks noGrp="1" noChangeArrowheads="1"/>
          </p:cNvSpPr>
          <p:nvPr>
            <p:ph type="body" idx="1"/>
          </p:nvPr>
        </p:nvSpPr>
        <p:spPr>
          <a:noFill/>
        </p:spPr>
        <p:txBody>
          <a:bodyPr/>
          <a:lstStyle/>
          <a:p>
            <a:pPr eaLnBrk="1" hangingPunct="1"/>
            <a:r>
              <a:rPr lang="en-US" altLang="en-US">
                <a:latin typeface="Arial" panose="020B0604020202020204" pitchFamily="34" charset="0"/>
              </a:rPr>
              <a:t>The text-align property allows us to set the alignment of the text, either as left, center, right or justified.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a:extLst>
              <a:ext uri="{FF2B5EF4-FFF2-40B4-BE49-F238E27FC236}">
                <a16:creationId xmlns:a16="http://schemas.microsoft.com/office/drawing/2014/main" id="{922AFD2D-4FAF-428B-ABA4-4DD44798173E}"/>
              </a:ext>
            </a:extLst>
          </p:cNvPr>
          <p:cNvSpPr>
            <a:spLocks noGrp="1" noChangeArrowheads="1"/>
          </p:cNvSpPr>
          <p:nvPr>
            <p:ph type="sldNum" sz="quarter" idx="5"/>
          </p:nvPr>
        </p:nvSpPr>
        <p:spPr>
          <a:noFill/>
        </p:spPr>
        <p:txBody>
          <a:bodyPr/>
          <a:lstStyle>
            <a:lvl1pPr defTabSz="966788">
              <a:defRPr>
                <a:solidFill>
                  <a:schemeClr val="tx1"/>
                </a:solidFill>
                <a:latin typeface="Garamond" panose="02020404030301010803" pitchFamily="18" charset="0"/>
              </a:defRPr>
            </a:lvl1pPr>
            <a:lvl2pPr marL="742950" indent="-285750" defTabSz="966788">
              <a:defRPr>
                <a:solidFill>
                  <a:schemeClr val="tx1"/>
                </a:solidFill>
                <a:latin typeface="Garamond" panose="02020404030301010803" pitchFamily="18" charset="0"/>
              </a:defRPr>
            </a:lvl2pPr>
            <a:lvl3pPr marL="1143000" indent="-228600" defTabSz="966788">
              <a:defRPr>
                <a:solidFill>
                  <a:schemeClr val="tx1"/>
                </a:solidFill>
                <a:latin typeface="Garamond" panose="02020404030301010803" pitchFamily="18" charset="0"/>
              </a:defRPr>
            </a:lvl3pPr>
            <a:lvl4pPr marL="1600200" indent="-228600" defTabSz="966788">
              <a:defRPr>
                <a:solidFill>
                  <a:schemeClr val="tx1"/>
                </a:solidFill>
                <a:latin typeface="Garamond" panose="02020404030301010803" pitchFamily="18" charset="0"/>
              </a:defRPr>
            </a:lvl4pPr>
            <a:lvl5pPr marL="2057400" indent="-228600" defTabSz="966788">
              <a:defRPr>
                <a:solidFill>
                  <a:schemeClr val="tx1"/>
                </a:solidFill>
                <a:latin typeface="Garamond" panose="02020404030301010803" pitchFamily="18" charset="0"/>
              </a:defRPr>
            </a:lvl5pPr>
            <a:lvl6pPr marL="2514600" indent="-228600" defTabSz="966788" eaLnBrk="0" fontAlgn="base" hangingPunct="0">
              <a:spcBef>
                <a:spcPct val="0"/>
              </a:spcBef>
              <a:spcAft>
                <a:spcPct val="0"/>
              </a:spcAft>
              <a:defRPr>
                <a:solidFill>
                  <a:schemeClr val="tx1"/>
                </a:solidFill>
                <a:latin typeface="Garamond" panose="02020404030301010803" pitchFamily="18" charset="0"/>
              </a:defRPr>
            </a:lvl6pPr>
            <a:lvl7pPr marL="2971800" indent="-228600" defTabSz="966788" eaLnBrk="0" fontAlgn="base" hangingPunct="0">
              <a:spcBef>
                <a:spcPct val="0"/>
              </a:spcBef>
              <a:spcAft>
                <a:spcPct val="0"/>
              </a:spcAft>
              <a:defRPr>
                <a:solidFill>
                  <a:schemeClr val="tx1"/>
                </a:solidFill>
                <a:latin typeface="Garamond" panose="02020404030301010803" pitchFamily="18" charset="0"/>
              </a:defRPr>
            </a:lvl7pPr>
            <a:lvl8pPr marL="3429000" indent="-228600" defTabSz="966788" eaLnBrk="0" fontAlgn="base" hangingPunct="0">
              <a:spcBef>
                <a:spcPct val="0"/>
              </a:spcBef>
              <a:spcAft>
                <a:spcPct val="0"/>
              </a:spcAft>
              <a:defRPr>
                <a:solidFill>
                  <a:schemeClr val="tx1"/>
                </a:solidFill>
                <a:latin typeface="Garamond" panose="02020404030301010803" pitchFamily="18" charset="0"/>
              </a:defRPr>
            </a:lvl8pPr>
            <a:lvl9pPr marL="3886200" indent="-228600" defTabSz="966788" eaLnBrk="0" fontAlgn="base" hangingPunct="0">
              <a:spcBef>
                <a:spcPct val="0"/>
              </a:spcBef>
              <a:spcAft>
                <a:spcPct val="0"/>
              </a:spcAft>
              <a:defRPr>
                <a:solidFill>
                  <a:schemeClr val="tx1"/>
                </a:solidFill>
                <a:latin typeface="Garamond" panose="02020404030301010803" pitchFamily="18" charset="0"/>
              </a:defRPr>
            </a:lvl9pPr>
          </a:lstStyle>
          <a:p>
            <a:fld id="{7199A950-43A8-4B7B-B789-0E6736D22351}" type="slidenum">
              <a:rPr lang="en-US" altLang="en-US">
                <a:latin typeface="Arial" panose="020B0604020202020204" pitchFamily="34" charset="0"/>
              </a:rPr>
              <a:pPr/>
              <a:t>6</a:t>
            </a:fld>
            <a:endParaRPr lang="en-US" altLang="en-US">
              <a:latin typeface="Arial" panose="020B0604020202020204" pitchFamily="34" charset="0"/>
            </a:endParaRPr>
          </a:p>
        </p:txBody>
      </p:sp>
      <p:sp>
        <p:nvSpPr>
          <p:cNvPr id="119811" name="Rectangle 2">
            <a:extLst>
              <a:ext uri="{FF2B5EF4-FFF2-40B4-BE49-F238E27FC236}">
                <a16:creationId xmlns:a16="http://schemas.microsoft.com/office/drawing/2014/main" id="{8F3105EC-1056-43D0-8DD3-D4D8B6A9D905}"/>
              </a:ext>
            </a:extLst>
          </p:cNvPr>
          <p:cNvSpPr>
            <a:spLocks noGrp="1" noRot="1" noChangeAspect="1" noChangeArrowheads="1" noTextEdit="1"/>
          </p:cNvSpPr>
          <p:nvPr>
            <p:ph type="sldImg"/>
          </p:nvPr>
        </p:nvSpPr>
        <p:spPr>
          <a:ln/>
        </p:spPr>
      </p:sp>
      <p:sp>
        <p:nvSpPr>
          <p:cNvPr id="119812" name="Rectangle 3">
            <a:extLst>
              <a:ext uri="{FF2B5EF4-FFF2-40B4-BE49-F238E27FC236}">
                <a16:creationId xmlns:a16="http://schemas.microsoft.com/office/drawing/2014/main" id="{EBBA955F-EFBA-41C5-83E8-36C714457609}"/>
              </a:ext>
            </a:extLst>
          </p:cNvPr>
          <p:cNvSpPr>
            <a:spLocks noGrp="1" noChangeArrowheads="1"/>
          </p:cNvSpPr>
          <p:nvPr>
            <p:ph type="body" idx="1"/>
          </p:nvPr>
        </p:nvSpPr>
        <p:spPr>
          <a:noFill/>
        </p:spPr>
        <p:txBody>
          <a:bodyPr/>
          <a:lstStyle/>
          <a:p>
            <a:pPr eaLnBrk="1" hangingPunct="1"/>
            <a:r>
              <a:rPr lang="en-US" altLang="en-US">
                <a:latin typeface="Arial" panose="020B0604020202020204" pitchFamily="34" charset="0"/>
              </a:rPr>
              <a:t>One cascading style sheet can be used to set the style and format for many different web pages. The biggest advantage is that if the web author wants to make whole changes to a website, the style editing takes place in one location (the CSS), yet is applied to all related locations (the pages). Imagine a large site with hundreds of pages. To change even on item on each page, without a CSS, would require editing of each of the hundreds of pages. In contract, a CSS based website would require the editing of only one file – the CSS.</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a:extLst>
              <a:ext uri="{FF2B5EF4-FFF2-40B4-BE49-F238E27FC236}">
                <a16:creationId xmlns:a16="http://schemas.microsoft.com/office/drawing/2014/main" id="{09534007-B398-40C1-956D-76B4A72DA2A3}"/>
              </a:ext>
            </a:extLst>
          </p:cNvPr>
          <p:cNvSpPr>
            <a:spLocks noGrp="1" noChangeArrowheads="1"/>
          </p:cNvSpPr>
          <p:nvPr>
            <p:ph type="sldNum" sz="quarter" idx="5"/>
          </p:nvPr>
        </p:nvSpPr>
        <p:spPr>
          <a:noFill/>
        </p:spPr>
        <p:txBody>
          <a:bodyPr/>
          <a:lstStyle>
            <a:lvl1pPr defTabSz="966788">
              <a:defRPr>
                <a:solidFill>
                  <a:schemeClr val="tx1"/>
                </a:solidFill>
                <a:latin typeface="Garamond" panose="02020404030301010803" pitchFamily="18" charset="0"/>
              </a:defRPr>
            </a:lvl1pPr>
            <a:lvl2pPr marL="742950" indent="-285750" defTabSz="966788">
              <a:defRPr>
                <a:solidFill>
                  <a:schemeClr val="tx1"/>
                </a:solidFill>
                <a:latin typeface="Garamond" panose="02020404030301010803" pitchFamily="18" charset="0"/>
              </a:defRPr>
            </a:lvl2pPr>
            <a:lvl3pPr marL="1143000" indent="-228600" defTabSz="966788">
              <a:defRPr>
                <a:solidFill>
                  <a:schemeClr val="tx1"/>
                </a:solidFill>
                <a:latin typeface="Garamond" panose="02020404030301010803" pitchFamily="18" charset="0"/>
              </a:defRPr>
            </a:lvl3pPr>
            <a:lvl4pPr marL="1600200" indent="-228600" defTabSz="966788">
              <a:defRPr>
                <a:solidFill>
                  <a:schemeClr val="tx1"/>
                </a:solidFill>
                <a:latin typeface="Garamond" panose="02020404030301010803" pitchFamily="18" charset="0"/>
              </a:defRPr>
            </a:lvl4pPr>
            <a:lvl5pPr marL="2057400" indent="-228600" defTabSz="966788">
              <a:defRPr>
                <a:solidFill>
                  <a:schemeClr val="tx1"/>
                </a:solidFill>
                <a:latin typeface="Garamond" panose="02020404030301010803" pitchFamily="18" charset="0"/>
              </a:defRPr>
            </a:lvl5pPr>
            <a:lvl6pPr marL="2514600" indent="-228600" defTabSz="966788" eaLnBrk="0" fontAlgn="base" hangingPunct="0">
              <a:spcBef>
                <a:spcPct val="0"/>
              </a:spcBef>
              <a:spcAft>
                <a:spcPct val="0"/>
              </a:spcAft>
              <a:defRPr>
                <a:solidFill>
                  <a:schemeClr val="tx1"/>
                </a:solidFill>
                <a:latin typeface="Garamond" panose="02020404030301010803" pitchFamily="18" charset="0"/>
              </a:defRPr>
            </a:lvl6pPr>
            <a:lvl7pPr marL="2971800" indent="-228600" defTabSz="966788" eaLnBrk="0" fontAlgn="base" hangingPunct="0">
              <a:spcBef>
                <a:spcPct val="0"/>
              </a:spcBef>
              <a:spcAft>
                <a:spcPct val="0"/>
              </a:spcAft>
              <a:defRPr>
                <a:solidFill>
                  <a:schemeClr val="tx1"/>
                </a:solidFill>
                <a:latin typeface="Garamond" panose="02020404030301010803" pitchFamily="18" charset="0"/>
              </a:defRPr>
            </a:lvl7pPr>
            <a:lvl8pPr marL="3429000" indent="-228600" defTabSz="966788" eaLnBrk="0" fontAlgn="base" hangingPunct="0">
              <a:spcBef>
                <a:spcPct val="0"/>
              </a:spcBef>
              <a:spcAft>
                <a:spcPct val="0"/>
              </a:spcAft>
              <a:defRPr>
                <a:solidFill>
                  <a:schemeClr val="tx1"/>
                </a:solidFill>
                <a:latin typeface="Garamond" panose="02020404030301010803" pitchFamily="18" charset="0"/>
              </a:defRPr>
            </a:lvl8pPr>
            <a:lvl9pPr marL="3886200" indent="-228600" defTabSz="966788" eaLnBrk="0" fontAlgn="base" hangingPunct="0">
              <a:spcBef>
                <a:spcPct val="0"/>
              </a:spcBef>
              <a:spcAft>
                <a:spcPct val="0"/>
              </a:spcAft>
              <a:defRPr>
                <a:solidFill>
                  <a:schemeClr val="tx1"/>
                </a:solidFill>
                <a:latin typeface="Garamond" panose="02020404030301010803" pitchFamily="18" charset="0"/>
              </a:defRPr>
            </a:lvl9pPr>
          </a:lstStyle>
          <a:p>
            <a:fld id="{B0DAAB6D-EED5-4F70-9F2C-7D5EC6F4B819}" type="slidenum">
              <a:rPr lang="en-US" altLang="en-US">
                <a:latin typeface="Arial" panose="020B0604020202020204" pitchFamily="34" charset="0"/>
              </a:rPr>
              <a:pPr/>
              <a:t>59</a:t>
            </a:fld>
            <a:endParaRPr lang="en-US" altLang="en-US">
              <a:latin typeface="Arial" panose="020B0604020202020204" pitchFamily="34" charset="0"/>
            </a:endParaRPr>
          </a:p>
        </p:txBody>
      </p:sp>
      <p:sp>
        <p:nvSpPr>
          <p:cNvPr id="165891" name="Rectangle 2">
            <a:extLst>
              <a:ext uri="{FF2B5EF4-FFF2-40B4-BE49-F238E27FC236}">
                <a16:creationId xmlns:a16="http://schemas.microsoft.com/office/drawing/2014/main" id="{449F2F36-5837-4949-9654-3086397EAE4F}"/>
              </a:ext>
            </a:extLst>
          </p:cNvPr>
          <p:cNvSpPr>
            <a:spLocks noGrp="1" noRot="1" noChangeAspect="1" noChangeArrowheads="1" noTextEdit="1"/>
          </p:cNvSpPr>
          <p:nvPr>
            <p:ph type="sldImg"/>
          </p:nvPr>
        </p:nvSpPr>
        <p:spPr>
          <a:ln/>
        </p:spPr>
      </p:sp>
      <p:sp>
        <p:nvSpPr>
          <p:cNvPr id="165892" name="Rectangle 3">
            <a:extLst>
              <a:ext uri="{FF2B5EF4-FFF2-40B4-BE49-F238E27FC236}">
                <a16:creationId xmlns:a16="http://schemas.microsoft.com/office/drawing/2014/main" id="{62D7906B-3E63-4EA0-97CF-AD121874FE12}"/>
              </a:ext>
            </a:extLst>
          </p:cNvPr>
          <p:cNvSpPr>
            <a:spLocks noGrp="1" noChangeArrowheads="1"/>
          </p:cNvSpPr>
          <p:nvPr>
            <p:ph type="body" idx="1"/>
          </p:nvPr>
        </p:nvSpPr>
        <p:spPr>
          <a:noFill/>
        </p:spPr>
        <p:txBody>
          <a:bodyPr/>
          <a:lstStyle/>
          <a:p>
            <a:pPr eaLnBrk="1" hangingPunct="1"/>
            <a:r>
              <a:rPr lang="en-US" altLang="en-US">
                <a:latin typeface="Arial" panose="020B0604020202020204" pitchFamily="34" charset="0"/>
              </a:rPr>
              <a:t>Text decoration can add underlines, lines over the text, lines through the text or have the text blink. </a:t>
            </a:r>
            <a:r>
              <a:rPr lang="en-US" altLang="en-US" i="1">
                <a:latin typeface="Arial" panose="020B0604020202020204" pitchFamily="34" charset="0"/>
              </a:rPr>
              <a:t>Note: blinking text is not recommended, as it may lead persons with certain conditions to have seizures.</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a:extLst>
              <a:ext uri="{FF2B5EF4-FFF2-40B4-BE49-F238E27FC236}">
                <a16:creationId xmlns:a16="http://schemas.microsoft.com/office/drawing/2014/main" id="{939B2382-3BAC-4C81-A2B3-DDBEF7891D60}"/>
              </a:ext>
            </a:extLst>
          </p:cNvPr>
          <p:cNvSpPr>
            <a:spLocks noGrp="1" noChangeArrowheads="1"/>
          </p:cNvSpPr>
          <p:nvPr>
            <p:ph type="sldNum" sz="quarter" idx="5"/>
          </p:nvPr>
        </p:nvSpPr>
        <p:spPr>
          <a:noFill/>
        </p:spPr>
        <p:txBody>
          <a:bodyPr/>
          <a:lstStyle>
            <a:lvl1pPr defTabSz="966788">
              <a:defRPr>
                <a:solidFill>
                  <a:schemeClr val="tx1"/>
                </a:solidFill>
                <a:latin typeface="Garamond" panose="02020404030301010803" pitchFamily="18" charset="0"/>
              </a:defRPr>
            </a:lvl1pPr>
            <a:lvl2pPr marL="742950" indent="-285750" defTabSz="966788">
              <a:defRPr>
                <a:solidFill>
                  <a:schemeClr val="tx1"/>
                </a:solidFill>
                <a:latin typeface="Garamond" panose="02020404030301010803" pitchFamily="18" charset="0"/>
              </a:defRPr>
            </a:lvl2pPr>
            <a:lvl3pPr marL="1143000" indent="-228600" defTabSz="966788">
              <a:defRPr>
                <a:solidFill>
                  <a:schemeClr val="tx1"/>
                </a:solidFill>
                <a:latin typeface="Garamond" panose="02020404030301010803" pitchFamily="18" charset="0"/>
              </a:defRPr>
            </a:lvl3pPr>
            <a:lvl4pPr marL="1600200" indent="-228600" defTabSz="966788">
              <a:defRPr>
                <a:solidFill>
                  <a:schemeClr val="tx1"/>
                </a:solidFill>
                <a:latin typeface="Garamond" panose="02020404030301010803" pitchFamily="18" charset="0"/>
              </a:defRPr>
            </a:lvl4pPr>
            <a:lvl5pPr marL="2057400" indent="-228600" defTabSz="966788">
              <a:defRPr>
                <a:solidFill>
                  <a:schemeClr val="tx1"/>
                </a:solidFill>
                <a:latin typeface="Garamond" panose="02020404030301010803" pitchFamily="18" charset="0"/>
              </a:defRPr>
            </a:lvl5pPr>
            <a:lvl6pPr marL="2514600" indent="-228600" defTabSz="966788" eaLnBrk="0" fontAlgn="base" hangingPunct="0">
              <a:spcBef>
                <a:spcPct val="0"/>
              </a:spcBef>
              <a:spcAft>
                <a:spcPct val="0"/>
              </a:spcAft>
              <a:defRPr>
                <a:solidFill>
                  <a:schemeClr val="tx1"/>
                </a:solidFill>
                <a:latin typeface="Garamond" panose="02020404030301010803" pitchFamily="18" charset="0"/>
              </a:defRPr>
            </a:lvl6pPr>
            <a:lvl7pPr marL="2971800" indent="-228600" defTabSz="966788" eaLnBrk="0" fontAlgn="base" hangingPunct="0">
              <a:spcBef>
                <a:spcPct val="0"/>
              </a:spcBef>
              <a:spcAft>
                <a:spcPct val="0"/>
              </a:spcAft>
              <a:defRPr>
                <a:solidFill>
                  <a:schemeClr val="tx1"/>
                </a:solidFill>
                <a:latin typeface="Garamond" panose="02020404030301010803" pitchFamily="18" charset="0"/>
              </a:defRPr>
            </a:lvl7pPr>
            <a:lvl8pPr marL="3429000" indent="-228600" defTabSz="966788" eaLnBrk="0" fontAlgn="base" hangingPunct="0">
              <a:spcBef>
                <a:spcPct val="0"/>
              </a:spcBef>
              <a:spcAft>
                <a:spcPct val="0"/>
              </a:spcAft>
              <a:defRPr>
                <a:solidFill>
                  <a:schemeClr val="tx1"/>
                </a:solidFill>
                <a:latin typeface="Garamond" panose="02020404030301010803" pitchFamily="18" charset="0"/>
              </a:defRPr>
            </a:lvl8pPr>
            <a:lvl9pPr marL="3886200" indent="-228600" defTabSz="966788" eaLnBrk="0" fontAlgn="base" hangingPunct="0">
              <a:spcBef>
                <a:spcPct val="0"/>
              </a:spcBef>
              <a:spcAft>
                <a:spcPct val="0"/>
              </a:spcAft>
              <a:defRPr>
                <a:solidFill>
                  <a:schemeClr val="tx1"/>
                </a:solidFill>
                <a:latin typeface="Garamond" panose="02020404030301010803" pitchFamily="18" charset="0"/>
              </a:defRPr>
            </a:lvl9pPr>
          </a:lstStyle>
          <a:p>
            <a:fld id="{38E5C2F6-8947-406E-AFFF-CD1273302204}" type="slidenum">
              <a:rPr lang="en-US" altLang="en-US">
                <a:latin typeface="Arial" panose="020B0604020202020204" pitchFamily="34" charset="0"/>
              </a:rPr>
              <a:pPr/>
              <a:t>60</a:t>
            </a:fld>
            <a:endParaRPr lang="en-US" altLang="en-US">
              <a:latin typeface="Arial" panose="020B0604020202020204" pitchFamily="34" charset="0"/>
            </a:endParaRPr>
          </a:p>
        </p:txBody>
      </p:sp>
      <p:sp>
        <p:nvSpPr>
          <p:cNvPr id="166915" name="Rectangle 2">
            <a:extLst>
              <a:ext uri="{FF2B5EF4-FFF2-40B4-BE49-F238E27FC236}">
                <a16:creationId xmlns:a16="http://schemas.microsoft.com/office/drawing/2014/main" id="{53215BDB-8865-4024-A28D-219089280F67}"/>
              </a:ext>
            </a:extLst>
          </p:cNvPr>
          <p:cNvSpPr>
            <a:spLocks noGrp="1" noRot="1" noChangeAspect="1" noChangeArrowheads="1" noTextEdit="1"/>
          </p:cNvSpPr>
          <p:nvPr>
            <p:ph type="sldImg"/>
          </p:nvPr>
        </p:nvSpPr>
        <p:spPr>
          <a:ln/>
        </p:spPr>
      </p:sp>
      <p:sp>
        <p:nvSpPr>
          <p:cNvPr id="166916" name="Rectangle 3">
            <a:extLst>
              <a:ext uri="{FF2B5EF4-FFF2-40B4-BE49-F238E27FC236}">
                <a16:creationId xmlns:a16="http://schemas.microsoft.com/office/drawing/2014/main" id="{FCD433DF-C3D2-4206-A319-36A5C3372C55}"/>
              </a:ext>
            </a:extLst>
          </p:cNvPr>
          <p:cNvSpPr>
            <a:spLocks noGrp="1" noChangeArrowheads="1"/>
          </p:cNvSpPr>
          <p:nvPr>
            <p:ph type="body" idx="1"/>
          </p:nvPr>
        </p:nvSpPr>
        <p:spPr>
          <a:noFill/>
        </p:spPr>
        <p:txBody>
          <a:bodyPr/>
          <a:lstStyle/>
          <a:p>
            <a:pPr eaLnBrk="1" hangingPunct="1"/>
            <a:r>
              <a:rPr lang="en-US" altLang="en-US">
                <a:latin typeface="Arial" panose="020B0604020202020204" pitchFamily="34" charset="0"/>
              </a:rPr>
              <a:t>Similar to setting the first line indentation in a word processing document, the text-indent property allows us to set the length of indentation of the first line of text. We can specify a fixed length, or a percentage of the width of the parent element. In our example, the &lt;p&gt; element would define the width if we were using the percentage value.</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a:extLst>
              <a:ext uri="{FF2B5EF4-FFF2-40B4-BE49-F238E27FC236}">
                <a16:creationId xmlns:a16="http://schemas.microsoft.com/office/drawing/2014/main" id="{FE583663-29B4-4754-8B17-807E41D4ADC8}"/>
              </a:ext>
            </a:extLst>
          </p:cNvPr>
          <p:cNvSpPr>
            <a:spLocks noGrp="1" noChangeArrowheads="1"/>
          </p:cNvSpPr>
          <p:nvPr>
            <p:ph type="sldNum" sz="quarter" idx="5"/>
          </p:nvPr>
        </p:nvSpPr>
        <p:spPr>
          <a:noFill/>
        </p:spPr>
        <p:txBody>
          <a:bodyPr/>
          <a:lstStyle>
            <a:lvl1pPr defTabSz="966788">
              <a:defRPr>
                <a:solidFill>
                  <a:schemeClr val="tx1"/>
                </a:solidFill>
                <a:latin typeface="Garamond" panose="02020404030301010803" pitchFamily="18" charset="0"/>
              </a:defRPr>
            </a:lvl1pPr>
            <a:lvl2pPr marL="742950" indent="-285750" defTabSz="966788">
              <a:defRPr>
                <a:solidFill>
                  <a:schemeClr val="tx1"/>
                </a:solidFill>
                <a:latin typeface="Garamond" panose="02020404030301010803" pitchFamily="18" charset="0"/>
              </a:defRPr>
            </a:lvl2pPr>
            <a:lvl3pPr marL="1143000" indent="-228600" defTabSz="966788">
              <a:defRPr>
                <a:solidFill>
                  <a:schemeClr val="tx1"/>
                </a:solidFill>
                <a:latin typeface="Garamond" panose="02020404030301010803" pitchFamily="18" charset="0"/>
              </a:defRPr>
            </a:lvl3pPr>
            <a:lvl4pPr marL="1600200" indent="-228600" defTabSz="966788">
              <a:defRPr>
                <a:solidFill>
                  <a:schemeClr val="tx1"/>
                </a:solidFill>
                <a:latin typeface="Garamond" panose="02020404030301010803" pitchFamily="18" charset="0"/>
              </a:defRPr>
            </a:lvl4pPr>
            <a:lvl5pPr marL="2057400" indent="-228600" defTabSz="966788">
              <a:defRPr>
                <a:solidFill>
                  <a:schemeClr val="tx1"/>
                </a:solidFill>
                <a:latin typeface="Garamond" panose="02020404030301010803" pitchFamily="18" charset="0"/>
              </a:defRPr>
            </a:lvl5pPr>
            <a:lvl6pPr marL="2514600" indent="-228600" defTabSz="966788" eaLnBrk="0" fontAlgn="base" hangingPunct="0">
              <a:spcBef>
                <a:spcPct val="0"/>
              </a:spcBef>
              <a:spcAft>
                <a:spcPct val="0"/>
              </a:spcAft>
              <a:defRPr>
                <a:solidFill>
                  <a:schemeClr val="tx1"/>
                </a:solidFill>
                <a:latin typeface="Garamond" panose="02020404030301010803" pitchFamily="18" charset="0"/>
              </a:defRPr>
            </a:lvl6pPr>
            <a:lvl7pPr marL="2971800" indent="-228600" defTabSz="966788" eaLnBrk="0" fontAlgn="base" hangingPunct="0">
              <a:spcBef>
                <a:spcPct val="0"/>
              </a:spcBef>
              <a:spcAft>
                <a:spcPct val="0"/>
              </a:spcAft>
              <a:defRPr>
                <a:solidFill>
                  <a:schemeClr val="tx1"/>
                </a:solidFill>
                <a:latin typeface="Garamond" panose="02020404030301010803" pitchFamily="18" charset="0"/>
              </a:defRPr>
            </a:lvl7pPr>
            <a:lvl8pPr marL="3429000" indent="-228600" defTabSz="966788" eaLnBrk="0" fontAlgn="base" hangingPunct="0">
              <a:spcBef>
                <a:spcPct val="0"/>
              </a:spcBef>
              <a:spcAft>
                <a:spcPct val="0"/>
              </a:spcAft>
              <a:defRPr>
                <a:solidFill>
                  <a:schemeClr val="tx1"/>
                </a:solidFill>
                <a:latin typeface="Garamond" panose="02020404030301010803" pitchFamily="18" charset="0"/>
              </a:defRPr>
            </a:lvl8pPr>
            <a:lvl9pPr marL="3886200" indent="-228600" defTabSz="966788" eaLnBrk="0" fontAlgn="base" hangingPunct="0">
              <a:spcBef>
                <a:spcPct val="0"/>
              </a:spcBef>
              <a:spcAft>
                <a:spcPct val="0"/>
              </a:spcAft>
              <a:defRPr>
                <a:solidFill>
                  <a:schemeClr val="tx1"/>
                </a:solidFill>
                <a:latin typeface="Garamond" panose="02020404030301010803" pitchFamily="18" charset="0"/>
              </a:defRPr>
            </a:lvl9pPr>
          </a:lstStyle>
          <a:p>
            <a:fld id="{2CC83968-4ECA-43C0-A1B4-C54F71519686}" type="slidenum">
              <a:rPr lang="en-US" altLang="en-US">
                <a:latin typeface="Arial" panose="020B0604020202020204" pitchFamily="34" charset="0"/>
              </a:rPr>
              <a:pPr/>
              <a:t>61</a:t>
            </a:fld>
            <a:endParaRPr lang="en-US" altLang="en-US">
              <a:latin typeface="Arial" panose="020B0604020202020204" pitchFamily="34" charset="0"/>
            </a:endParaRPr>
          </a:p>
        </p:txBody>
      </p:sp>
      <p:sp>
        <p:nvSpPr>
          <p:cNvPr id="167939" name="Rectangle 2">
            <a:extLst>
              <a:ext uri="{FF2B5EF4-FFF2-40B4-BE49-F238E27FC236}">
                <a16:creationId xmlns:a16="http://schemas.microsoft.com/office/drawing/2014/main" id="{6C548824-8D58-41BC-9CAC-54E487ECDFF0}"/>
              </a:ext>
            </a:extLst>
          </p:cNvPr>
          <p:cNvSpPr>
            <a:spLocks noGrp="1" noRot="1" noChangeAspect="1" noChangeArrowheads="1" noTextEdit="1"/>
          </p:cNvSpPr>
          <p:nvPr>
            <p:ph type="sldImg"/>
          </p:nvPr>
        </p:nvSpPr>
        <p:spPr>
          <a:ln/>
        </p:spPr>
      </p:sp>
      <p:sp>
        <p:nvSpPr>
          <p:cNvPr id="167940" name="Rectangle 3">
            <a:extLst>
              <a:ext uri="{FF2B5EF4-FFF2-40B4-BE49-F238E27FC236}">
                <a16:creationId xmlns:a16="http://schemas.microsoft.com/office/drawing/2014/main" id="{3B6E599D-D673-42E2-9A0F-493150D1C83A}"/>
              </a:ext>
            </a:extLst>
          </p:cNvPr>
          <p:cNvSpPr>
            <a:spLocks noGrp="1" noChangeArrowheads="1"/>
          </p:cNvSpPr>
          <p:nvPr>
            <p:ph type="body" idx="1"/>
          </p:nvPr>
        </p:nvSpPr>
        <p:spPr>
          <a:noFill/>
        </p:spPr>
        <p:txBody>
          <a:bodyPr/>
          <a:lstStyle/>
          <a:p>
            <a:pPr eaLnBrk="1" hangingPunct="1"/>
            <a:r>
              <a:rPr lang="en-US" altLang="en-US">
                <a:latin typeface="Arial" panose="020B0604020202020204" pitchFamily="34" charset="0"/>
              </a:rPr>
              <a:t>While text properties primarily deal with the layout of the text on the page, font properties deal with the actual appearance of the type faces.</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a:extLst>
              <a:ext uri="{FF2B5EF4-FFF2-40B4-BE49-F238E27FC236}">
                <a16:creationId xmlns:a16="http://schemas.microsoft.com/office/drawing/2014/main" id="{2ED2C18D-7649-4F74-909E-7617B1AB0ABD}"/>
              </a:ext>
            </a:extLst>
          </p:cNvPr>
          <p:cNvSpPr>
            <a:spLocks noGrp="1" noChangeArrowheads="1"/>
          </p:cNvSpPr>
          <p:nvPr>
            <p:ph type="sldNum" sz="quarter" idx="5"/>
          </p:nvPr>
        </p:nvSpPr>
        <p:spPr>
          <a:noFill/>
        </p:spPr>
        <p:txBody>
          <a:bodyPr/>
          <a:lstStyle>
            <a:lvl1pPr defTabSz="966788">
              <a:defRPr>
                <a:solidFill>
                  <a:schemeClr val="tx1"/>
                </a:solidFill>
                <a:latin typeface="Garamond" panose="02020404030301010803" pitchFamily="18" charset="0"/>
              </a:defRPr>
            </a:lvl1pPr>
            <a:lvl2pPr marL="742950" indent="-285750" defTabSz="966788">
              <a:defRPr>
                <a:solidFill>
                  <a:schemeClr val="tx1"/>
                </a:solidFill>
                <a:latin typeface="Garamond" panose="02020404030301010803" pitchFamily="18" charset="0"/>
              </a:defRPr>
            </a:lvl2pPr>
            <a:lvl3pPr marL="1143000" indent="-228600" defTabSz="966788">
              <a:defRPr>
                <a:solidFill>
                  <a:schemeClr val="tx1"/>
                </a:solidFill>
                <a:latin typeface="Garamond" panose="02020404030301010803" pitchFamily="18" charset="0"/>
              </a:defRPr>
            </a:lvl3pPr>
            <a:lvl4pPr marL="1600200" indent="-228600" defTabSz="966788">
              <a:defRPr>
                <a:solidFill>
                  <a:schemeClr val="tx1"/>
                </a:solidFill>
                <a:latin typeface="Garamond" panose="02020404030301010803" pitchFamily="18" charset="0"/>
              </a:defRPr>
            </a:lvl4pPr>
            <a:lvl5pPr marL="2057400" indent="-228600" defTabSz="966788">
              <a:defRPr>
                <a:solidFill>
                  <a:schemeClr val="tx1"/>
                </a:solidFill>
                <a:latin typeface="Garamond" panose="02020404030301010803" pitchFamily="18" charset="0"/>
              </a:defRPr>
            </a:lvl5pPr>
            <a:lvl6pPr marL="2514600" indent="-228600" defTabSz="966788" eaLnBrk="0" fontAlgn="base" hangingPunct="0">
              <a:spcBef>
                <a:spcPct val="0"/>
              </a:spcBef>
              <a:spcAft>
                <a:spcPct val="0"/>
              </a:spcAft>
              <a:defRPr>
                <a:solidFill>
                  <a:schemeClr val="tx1"/>
                </a:solidFill>
                <a:latin typeface="Garamond" panose="02020404030301010803" pitchFamily="18" charset="0"/>
              </a:defRPr>
            </a:lvl6pPr>
            <a:lvl7pPr marL="2971800" indent="-228600" defTabSz="966788" eaLnBrk="0" fontAlgn="base" hangingPunct="0">
              <a:spcBef>
                <a:spcPct val="0"/>
              </a:spcBef>
              <a:spcAft>
                <a:spcPct val="0"/>
              </a:spcAft>
              <a:defRPr>
                <a:solidFill>
                  <a:schemeClr val="tx1"/>
                </a:solidFill>
                <a:latin typeface="Garamond" panose="02020404030301010803" pitchFamily="18" charset="0"/>
              </a:defRPr>
            </a:lvl7pPr>
            <a:lvl8pPr marL="3429000" indent="-228600" defTabSz="966788" eaLnBrk="0" fontAlgn="base" hangingPunct="0">
              <a:spcBef>
                <a:spcPct val="0"/>
              </a:spcBef>
              <a:spcAft>
                <a:spcPct val="0"/>
              </a:spcAft>
              <a:defRPr>
                <a:solidFill>
                  <a:schemeClr val="tx1"/>
                </a:solidFill>
                <a:latin typeface="Garamond" panose="02020404030301010803" pitchFamily="18" charset="0"/>
              </a:defRPr>
            </a:lvl8pPr>
            <a:lvl9pPr marL="3886200" indent="-228600" defTabSz="966788" eaLnBrk="0" fontAlgn="base" hangingPunct="0">
              <a:spcBef>
                <a:spcPct val="0"/>
              </a:spcBef>
              <a:spcAft>
                <a:spcPct val="0"/>
              </a:spcAft>
              <a:defRPr>
                <a:solidFill>
                  <a:schemeClr val="tx1"/>
                </a:solidFill>
                <a:latin typeface="Garamond" panose="02020404030301010803" pitchFamily="18" charset="0"/>
              </a:defRPr>
            </a:lvl9pPr>
          </a:lstStyle>
          <a:p>
            <a:fld id="{650953EC-25BA-4499-B1B1-CE27C3B5786A}" type="slidenum">
              <a:rPr lang="en-US" altLang="en-US">
                <a:latin typeface="Arial" panose="020B0604020202020204" pitchFamily="34" charset="0"/>
              </a:rPr>
              <a:pPr/>
              <a:t>62</a:t>
            </a:fld>
            <a:endParaRPr lang="en-US" altLang="en-US">
              <a:latin typeface="Arial" panose="020B0604020202020204" pitchFamily="34" charset="0"/>
            </a:endParaRPr>
          </a:p>
        </p:txBody>
      </p:sp>
      <p:sp>
        <p:nvSpPr>
          <p:cNvPr id="168963" name="Rectangle 2">
            <a:extLst>
              <a:ext uri="{FF2B5EF4-FFF2-40B4-BE49-F238E27FC236}">
                <a16:creationId xmlns:a16="http://schemas.microsoft.com/office/drawing/2014/main" id="{40BD5C03-80B1-4D8B-9E91-D07F700BDA69}"/>
              </a:ext>
            </a:extLst>
          </p:cNvPr>
          <p:cNvSpPr>
            <a:spLocks noGrp="1" noRot="1" noChangeAspect="1" noChangeArrowheads="1" noTextEdit="1"/>
          </p:cNvSpPr>
          <p:nvPr>
            <p:ph type="sldImg"/>
          </p:nvPr>
        </p:nvSpPr>
        <p:spPr>
          <a:ln/>
        </p:spPr>
      </p:sp>
      <p:sp>
        <p:nvSpPr>
          <p:cNvPr id="168964" name="Rectangle 3">
            <a:extLst>
              <a:ext uri="{FF2B5EF4-FFF2-40B4-BE49-F238E27FC236}">
                <a16:creationId xmlns:a16="http://schemas.microsoft.com/office/drawing/2014/main" id="{44E4BBA0-A62B-4F2D-ABE5-B78C4FF639BD}"/>
              </a:ext>
            </a:extLst>
          </p:cNvPr>
          <p:cNvSpPr>
            <a:spLocks noGrp="1" noChangeArrowheads="1"/>
          </p:cNvSpPr>
          <p:nvPr>
            <p:ph type="body" idx="1"/>
          </p:nvPr>
        </p:nvSpPr>
        <p:spPr>
          <a:noFill/>
        </p:spPr>
        <p:txBody>
          <a:bodyPr/>
          <a:lstStyle/>
          <a:p>
            <a:pPr eaLnBrk="1" hangingPunct="1"/>
            <a:r>
              <a:rPr lang="en-US" altLang="en-US">
                <a:latin typeface="Arial" panose="020B0604020202020204" pitchFamily="34" charset="0"/>
              </a:rPr>
              <a:t>Font properties define the look of the font when it is in a text area. This is one of the broader sets of properties in CSS since we can manipulate fonts in a much broader manner.</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a:extLst>
              <a:ext uri="{FF2B5EF4-FFF2-40B4-BE49-F238E27FC236}">
                <a16:creationId xmlns:a16="http://schemas.microsoft.com/office/drawing/2014/main" id="{9698B56F-7C79-44F6-98C4-97F47D7D0B3C}"/>
              </a:ext>
            </a:extLst>
          </p:cNvPr>
          <p:cNvSpPr>
            <a:spLocks noGrp="1" noChangeArrowheads="1"/>
          </p:cNvSpPr>
          <p:nvPr>
            <p:ph type="sldNum" sz="quarter" idx="5"/>
          </p:nvPr>
        </p:nvSpPr>
        <p:spPr>
          <a:noFill/>
        </p:spPr>
        <p:txBody>
          <a:bodyPr/>
          <a:lstStyle>
            <a:lvl1pPr defTabSz="966788">
              <a:defRPr>
                <a:solidFill>
                  <a:schemeClr val="tx1"/>
                </a:solidFill>
                <a:latin typeface="Garamond" panose="02020404030301010803" pitchFamily="18" charset="0"/>
              </a:defRPr>
            </a:lvl1pPr>
            <a:lvl2pPr marL="742950" indent="-285750" defTabSz="966788">
              <a:defRPr>
                <a:solidFill>
                  <a:schemeClr val="tx1"/>
                </a:solidFill>
                <a:latin typeface="Garamond" panose="02020404030301010803" pitchFamily="18" charset="0"/>
              </a:defRPr>
            </a:lvl2pPr>
            <a:lvl3pPr marL="1143000" indent="-228600" defTabSz="966788">
              <a:defRPr>
                <a:solidFill>
                  <a:schemeClr val="tx1"/>
                </a:solidFill>
                <a:latin typeface="Garamond" panose="02020404030301010803" pitchFamily="18" charset="0"/>
              </a:defRPr>
            </a:lvl3pPr>
            <a:lvl4pPr marL="1600200" indent="-228600" defTabSz="966788">
              <a:defRPr>
                <a:solidFill>
                  <a:schemeClr val="tx1"/>
                </a:solidFill>
                <a:latin typeface="Garamond" panose="02020404030301010803" pitchFamily="18" charset="0"/>
              </a:defRPr>
            </a:lvl4pPr>
            <a:lvl5pPr marL="2057400" indent="-228600" defTabSz="966788">
              <a:defRPr>
                <a:solidFill>
                  <a:schemeClr val="tx1"/>
                </a:solidFill>
                <a:latin typeface="Garamond" panose="02020404030301010803" pitchFamily="18" charset="0"/>
              </a:defRPr>
            </a:lvl5pPr>
            <a:lvl6pPr marL="2514600" indent="-228600" defTabSz="966788" eaLnBrk="0" fontAlgn="base" hangingPunct="0">
              <a:spcBef>
                <a:spcPct val="0"/>
              </a:spcBef>
              <a:spcAft>
                <a:spcPct val="0"/>
              </a:spcAft>
              <a:defRPr>
                <a:solidFill>
                  <a:schemeClr val="tx1"/>
                </a:solidFill>
                <a:latin typeface="Garamond" panose="02020404030301010803" pitchFamily="18" charset="0"/>
              </a:defRPr>
            </a:lvl6pPr>
            <a:lvl7pPr marL="2971800" indent="-228600" defTabSz="966788" eaLnBrk="0" fontAlgn="base" hangingPunct="0">
              <a:spcBef>
                <a:spcPct val="0"/>
              </a:spcBef>
              <a:spcAft>
                <a:spcPct val="0"/>
              </a:spcAft>
              <a:defRPr>
                <a:solidFill>
                  <a:schemeClr val="tx1"/>
                </a:solidFill>
                <a:latin typeface="Garamond" panose="02020404030301010803" pitchFamily="18" charset="0"/>
              </a:defRPr>
            </a:lvl7pPr>
            <a:lvl8pPr marL="3429000" indent="-228600" defTabSz="966788" eaLnBrk="0" fontAlgn="base" hangingPunct="0">
              <a:spcBef>
                <a:spcPct val="0"/>
              </a:spcBef>
              <a:spcAft>
                <a:spcPct val="0"/>
              </a:spcAft>
              <a:defRPr>
                <a:solidFill>
                  <a:schemeClr val="tx1"/>
                </a:solidFill>
                <a:latin typeface="Garamond" panose="02020404030301010803" pitchFamily="18" charset="0"/>
              </a:defRPr>
            </a:lvl8pPr>
            <a:lvl9pPr marL="3886200" indent="-228600" defTabSz="966788" eaLnBrk="0" fontAlgn="base" hangingPunct="0">
              <a:spcBef>
                <a:spcPct val="0"/>
              </a:spcBef>
              <a:spcAft>
                <a:spcPct val="0"/>
              </a:spcAft>
              <a:defRPr>
                <a:solidFill>
                  <a:schemeClr val="tx1"/>
                </a:solidFill>
                <a:latin typeface="Garamond" panose="02020404030301010803" pitchFamily="18" charset="0"/>
              </a:defRPr>
            </a:lvl9pPr>
          </a:lstStyle>
          <a:p>
            <a:fld id="{3A69425B-054E-490B-B115-7C4514A62454}" type="slidenum">
              <a:rPr lang="en-US" altLang="en-US">
                <a:latin typeface="Arial" panose="020B0604020202020204" pitchFamily="34" charset="0"/>
              </a:rPr>
              <a:pPr/>
              <a:t>63</a:t>
            </a:fld>
            <a:endParaRPr lang="en-US" altLang="en-US">
              <a:latin typeface="Arial" panose="020B0604020202020204" pitchFamily="34" charset="0"/>
            </a:endParaRPr>
          </a:p>
        </p:txBody>
      </p:sp>
      <p:sp>
        <p:nvSpPr>
          <p:cNvPr id="169987" name="Rectangle 2">
            <a:extLst>
              <a:ext uri="{FF2B5EF4-FFF2-40B4-BE49-F238E27FC236}">
                <a16:creationId xmlns:a16="http://schemas.microsoft.com/office/drawing/2014/main" id="{22066D0D-3811-46B5-9C7E-A98C61F77424}"/>
              </a:ext>
            </a:extLst>
          </p:cNvPr>
          <p:cNvSpPr>
            <a:spLocks noGrp="1" noRot="1" noChangeAspect="1" noChangeArrowheads="1" noTextEdit="1"/>
          </p:cNvSpPr>
          <p:nvPr>
            <p:ph type="sldImg"/>
          </p:nvPr>
        </p:nvSpPr>
        <p:spPr>
          <a:ln/>
        </p:spPr>
      </p:sp>
      <p:sp>
        <p:nvSpPr>
          <p:cNvPr id="169988" name="Rectangle 3">
            <a:extLst>
              <a:ext uri="{FF2B5EF4-FFF2-40B4-BE49-F238E27FC236}">
                <a16:creationId xmlns:a16="http://schemas.microsoft.com/office/drawing/2014/main" id="{337BFC69-6EF2-45EF-85BF-2F3DFF2E6A19}"/>
              </a:ext>
            </a:extLst>
          </p:cNvPr>
          <p:cNvSpPr>
            <a:spLocks noGrp="1" noChangeArrowheads="1"/>
          </p:cNvSpPr>
          <p:nvPr>
            <p:ph type="body" idx="1"/>
          </p:nvPr>
        </p:nvSpPr>
        <p:spPr>
          <a:noFill/>
        </p:spPr>
        <p:txBody>
          <a:bodyPr/>
          <a:lstStyle/>
          <a:p>
            <a:pPr eaLnBrk="1" hangingPunct="1"/>
            <a:r>
              <a:rPr lang="en-US" altLang="en-US">
                <a:latin typeface="Arial" panose="020B0604020202020204" pitchFamily="34" charset="0"/>
              </a:rPr>
              <a:t>Some of the primary font properties are: style, variant, weight, size, and the family of fonts. Let’s explore.</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a:extLst>
              <a:ext uri="{FF2B5EF4-FFF2-40B4-BE49-F238E27FC236}">
                <a16:creationId xmlns:a16="http://schemas.microsoft.com/office/drawing/2014/main" id="{CC10C3F4-02D0-4F30-9253-05F261F822D2}"/>
              </a:ext>
            </a:extLst>
          </p:cNvPr>
          <p:cNvSpPr>
            <a:spLocks noGrp="1" noChangeArrowheads="1"/>
          </p:cNvSpPr>
          <p:nvPr>
            <p:ph type="sldNum" sz="quarter" idx="5"/>
          </p:nvPr>
        </p:nvSpPr>
        <p:spPr>
          <a:noFill/>
        </p:spPr>
        <p:txBody>
          <a:bodyPr/>
          <a:lstStyle>
            <a:lvl1pPr defTabSz="966788">
              <a:defRPr>
                <a:solidFill>
                  <a:schemeClr val="tx1"/>
                </a:solidFill>
                <a:latin typeface="Garamond" panose="02020404030301010803" pitchFamily="18" charset="0"/>
              </a:defRPr>
            </a:lvl1pPr>
            <a:lvl2pPr marL="742950" indent="-285750" defTabSz="966788">
              <a:defRPr>
                <a:solidFill>
                  <a:schemeClr val="tx1"/>
                </a:solidFill>
                <a:latin typeface="Garamond" panose="02020404030301010803" pitchFamily="18" charset="0"/>
              </a:defRPr>
            </a:lvl2pPr>
            <a:lvl3pPr marL="1143000" indent="-228600" defTabSz="966788">
              <a:defRPr>
                <a:solidFill>
                  <a:schemeClr val="tx1"/>
                </a:solidFill>
                <a:latin typeface="Garamond" panose="02020404030301010803" pitchFamily="18" charset="0"/>
              </a:defRPr>
            </a:lvl3pPr>
            <a:lvl4pPr marL="1600200" indent="-228600" defTabSz="966788">
              <a:defRPr>
                <a:solidFill>
                  <a:schemeClr val="tx1"/>
                </a:solidFill>
                <a:latin typeface="Garamond" panose="02020404030301010803" pitchFamily="18" charset="0"/>
              </a:defRPr>
            </a:lvl4pPr>
            <a:lvl5pPr marL="2057400" indent="-228600" defTabSz="966788">
              <a:defRPr>
                <a:solidFill>
                  <a:schemeClr val="tx1"/>
                </a:solidFill>
                <a:latin typeface="Garamond" panose="02020404030301010803" pitchFamily="18" charset="0"/>
              </a:defRPr>
            </a:lvl5pPr>
            <a:lvl6pPr marL="2514600" indent="-228600" defTabSz="966788" eaLnBrk="0" fontAlgn="base" hangingPunct="0">
              <a:spcBef>
                <a:spcPct val="0"/>
              </a:spcBef>
              <a:spcAft>
                <a:spcPct val="0"/>
              </a:spcAft>
              <a:defRPr>
                <a:solidFill>
                  <a:schemeClr val="tx1"/>
                </a:solidFill>
                <a:latin typeface="Garamond" panose="02020404030301010803" pitchFamily="18" charset="0"/>
              </a:defRPr>
            </a:lvl6pPr>
            <a:lvl7pPr marL="2971800" indent="-228600" defTabSz="966788" eaLnBrk="0" fontAlgn="base" hangingPunct="0">
              <a:spcBef>
                <a:spcPct val="0"/>
              </a:spcBef>
              <a:spcAft>
                <a:spcPct val="0"/>
              </a:spcAft>
              <a:defRPr>
                <a:solidFill>
                  <a:schemeClr val="tx1"/>
                </a:solidFill>
                <a:latin typeface="Garamond" panose="02020404030301010803" pitchFamily="18" charset="0"/>
              </a:defRPr>
            </a:lvl7pPr>
            <a:lvl8pPr marL="3429000" indent="-228600" defTabSz="966788" eaLnBrk="0" fontAlgn="base" hangingPunct="0">
              <a:spcBef>
                <a:spcPct val="0"/>
              </a:spcBef>
              <a:spcAft>
                <a:spcPct val="0"/>
              </a:spcAft>
              <a:defRPr>
                <a:solidFill>
                  <a:schemeClr val="tx1"/>
                </a:solidFill>
                <a:latin typeface="Garamond" panose="02020404030301010803" pitchFamily="18" charset="0"/>
              </a:defRPr>
            </a:lvl8pPr>
            <a:lvl9pPr marL="3886200" indent="-228600" defTabSz="966788" eaLnBrk="0" fontAlgn="base" hangingPunct="0">
              <a:spcBef>
                <a:spcPct val="0"/>
              </a:spcBef>
              <a:spcAft>
                <a:spcPct val="0"/>
              </a:spcAft>
              <a:defRPr>
                <a:solidFill>
                  <a:schemeClr val="tx1"/>
                </a:solidFill>
                <a:latin typeface="Garamond" panose="02020404030301010803" pitchFamily="18" charset="0"/>
              </a:defRPr>
            </a:lvl9pPr>
          </a:lstStyle>
          <a:p>
            <a:fld id="{4ABCDED2-1C8C-411F-BAD0-C335ECCEAC24}" type="slidenum">
              <a:rPr lang="en-US" altLang="en-US">
                <a:latin typeface="Arial" panose="020B0604020202020204" pitchFamily="34" charset="0"/>
              </a:rPr>
              <a:pPr/>
              <a:t>64</a:t>
            </a:fld>
            <a:endParaRPr lang="en-US" altLang="en-US">
              <a:latin typeface="Arial" panose="020B0604020202020204" pitchFamily="34" charset="0"/>
            </a:endParaRPr>
          </a:p>
        </p:txBody>
      </p:sp>
      <p:sp>
        <p:nvSpPr>
          <p:cNvPr id="171011" name="Rectangle 2">
            <a:extLst>
              <a:ext uri="{FF2B5EF4-FFF2-40B4-BE49-F238E27FC236}">
                <a16:creationId xmlns:a16="http://schemas.microsoft.com/office/drawing/2014/main" id="{CAF4381B-6BC2-40D5-8A40-4DDBE3B9637E}"/>
              </a:ext>
            </a:extLst>
          </p:cNvPr>
          <p:cNvSpPr>
            <a:spLocks noGrp="1" noRot="1" noChangeAspect="1" noChangeArrowheads="1" noTextEdit="1"/>
          </p:cNvSpPr>
          <p:nvPr>
            <p:ph type="sldImg"/>
          </p:nvPr>
        </p:nvSpPr>
        <p:spPr>
          <a:ln/>
        </p:spPr>
      </p:sp>
      <p:sp>
        <p:nvSpPr>
          <p:cNvPr id="171012" name="Rectangle 3">
            <a:extLst>
              <a:ext uri="{FF2B5EF4-FFF2-40B4-BE49-F238E27FC236}">
                <a16:creationId xmlns:a16="http://schemas.microsoft.com/office/drawing/2014/main" id="{355B0B2A-30AC-4E0A-A34F-E7632DD3ACAE}"/>
              </a:ext>
            </a:extLst>
          </p:cNvPr>
          <p:cNvSpPr>
            <a:spLocks noGrp="1" noChangeArrowheads="1"/>
          </p:cNvSpPr>
          <p:nvPr>
            <p:ph type="body" idx="1"/>
          </p:nvPr>
        </p:nvSpPr>
        <p:spPr>
          <a:noFill/>
        </p:spPr>
        <p:txBody>
          <a:bodyPr/>
          <a:lstStyle/>
          <a:p>
            <a:pPr eaLnBrk="1" hangingPunct="1"/>
            <a:r>
              <a:rPr lang="en-US" altLang="en-US">
                <a:latin typeface="Arial" panose="020B0604020202020204" pitchFamily="34" charset="0"/>
              </a:rPr>
              <a:t>The font style property allows for italicization of text, or the more slanted oblique text.</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a:extLst>
              <a:ext uri="{FF2B5EF4-FFF2-40B4-BE49-F238E27FC236}">
                <a16:creationId xmlns:a16="http://schemas.microsoft.com/office/drawing/2014/main" id="{399FD4C7-ED0A-4489-A83A-C8E102E0C6DA}"/>
              </a:ext>
            </a:extLst>
          </p:cNvPr>
          <p:cNvSpPr>
            <a:spLocks noGrp="1" noChangeArrowheads="1"/>
          </p:cNvSpPr>
          <p:nvPr>
            <p:ph type="sldNum" sz="quarter" idx="5"/>
          </p:nvPr>
        </p:nvSpPr>
        <p:spPr>
          <a:noFill/>
        </p:spPr>
        <p:txBody>
          <a:bodyPr/>
          <a:lstStyle>
            <a:lvl1pPr defTabSz="966788">
              <a:defRPr>
                <a:solidFill>
                  <a:schemeClr val="tx1"/>
                </a:solidFill>
                <a:latin typeface="Garamond" panose="02020404030301010803" pitchFamily="18" charset="0"/>
              </a:defRPr>
            </a:lvl1pPr>
            <a:lvl2pPr marL="742950" indent="-285750" defTabSz="966788">
              <a:defRPr>
                <a:solidFill>
                  <a:schemeClr val="tx1"/>
                </a:solidFill>
                <a:latin typeface="Garamond" panose="02020404030301010803" pitchFamily="18" charset="0"/>
              </a:defRPr>
            </a:lvl2pPr>
            <a:lvl3pPr marL="1143000" indent="-228600" defTabSz="966788">
              <a:defRPr>
                <a:solidFill>
                  <a:schemeClr val="tx1"/>
                </a:solidFill>
                <a:latin typeface="Garamond" panose="02020404030301010803" pitchFamily="18" charset="0"/>
              </a:defRPr>
            </a:lvl3pPr>
            <a:lvl4pPr marL="1600200" indent="-228600" defTabSz="966788">
              <a:defRPr>
                <a:solidFill>
                  <a:schemeClr val="tx1"/>
                </a:solidFill>
                <a:latin typeface="Garamond" panose="02020404030301010803" pitchFamily="18" charset="0"/>
              </a:defRPr>
            </a:lvl4pPr>
            <a:lvl5pPr marL="2057400" indent="-228600" defTabSz="966788">
              <a:defRPr>
                <a:solidFill>
                  <a:schemeClr val="tx1"/>
                </a:solidFill>
                <a:latin typeface="Garamond" panose="02020404030301010803" pitchFamily="18" charset="0"/>
              </a:defRPr>
            </a:lvl5pPr>
            <a:lvl6pPr marL="2514600" indent="-228600" defTabSz="966788" eaLnBrk="0" fontAlgn="base" hangingPunct="0">
              <a:spcBef>
                <a:spcPct val="0"/>
              </a:spcBef>
              <a:spcAft>
                <a:spcPct val="0"/>
              </a:spcAft>
              <a:defRPr>
                <a:solidFill>
                  <a:schemeClr val="tx1"/>
                </a:solidFill>
                <a:latin typeface="Garamond" panose="02020404030301010803" pitchFamily="18" charset="0"/>
              </a:defRPr>
            </a:lvl6pPr>
            <a:lvl7pPr marL="2971800" indent="-228600" defTabSz="966788" eaLnBrk="0" fontAlgn="base" hangingPunct="0">
              <a:spcBef>
                <a:spcPct val="0"/>
              </a:spcBef>
              <a:spcAft>
                <a:spcPct val="0"/>
              </a:spcAft>
              <a:defRPr>
                <a:solidFill>
                  <a:schemeClr val="tx1"/>
                </a:solidFill>
                <a:latin typeface="Garamond" panose="02020404030301010803" pitchFamily="18" charset="0"/>
              </a:defRPr>
            </a:lvl7pPr>
            <a:lvl8pPr marL="3429000" indent="-228600" defTabSz="966788" eaLnBrk="0" fontAlgn="base" hangingPunct="0">
              <a:spcBef>
                <a:spcPct val="0"/>
              </a:spcBef>
              <a:spcAft>
                <a:spcPct val="0"/>
              </a:spcAft>
              <a:defRPr>
                <a:solidFill>
                  <a:schemeClr val="tx1"/>
                </a:solidFill>
                <a:latin typeface="Garamond" panose="02020404030301010803" pitchFamily="18" charset="0"/>
              </a:defRPr>
            </a:lvl8pPr>
            <a:lvl9pPr marL="3886200" indent="-228600" defTabSz="966788" eaLnBrk="0" fontAlgn="base" hangingPunct="0">
              <a:spcBef>
                <a:spcPct val="0"/>
              </a:spcBef>
              <a:spcAft>
                <a:spcPct val="0"/>
              </a:spcAft>
              <a:defRPr>
                <a:solidFill>
                  <a:schemeClr val="tx1"/>
                </a:solidFill>
                <a:latin typeface="Garamond" panose="02020404030301010803" pitchFamily="18" charset="0"/>
              </a:defRPr>
            </a:lvl9pPr>
          </a:lstStyle>
          <a:p>
            <a:fld id="{583465A2-B488-427F-B8A8-14E408581180}" type="slidenum">
              <a:rPr lang="en-US" altLang="en-US">
                <a:latin typeface="Arial" panose="020B0604020202020204" pitchFamily="34" charset="0"/>
              </a:rPr>
              <a:pPr/>
              <a:t>65</a:t>
            </a:fld>
            <a:endParaRPr lang="en-US" altLang="en-US">
              <a:latin typeface="Arial" panose="020B0604020202020204" pitchFamily="34" charset="0"/>
            </a:endParaRPr>
          </a:p>
        </p:txBody>
      </p:sp>
      <p:sp>
        <p:nvSpPr>
          <p:cNvPr id="172035" name="Rectangle 2">
            <a:extLst>
              <a:ext uri="{FF2B5EF4-FFF2-40B4-BE49-F238E27FC236}">
                <a16:creationId xmlns:a16="http://schemas.microsoft.com/office/drawing/2014/main" id="{58E4A497-69E4-4115-B9F3-FC1869D83187}"/>
              </a:ext>
            </a:extLst>
          </p:cNvPr>
          <p:cNvSpPr>
            <a:spLocks noGrp="1" noRot="1" noChangeAspect="1" noChangeArrowheads="1" noTextEdit="1"/>
          </p:cNvSpPr>
          <p:nvPr>
            <p:ph type="sldImg"/>
          </p:nvPr>
        </p:nvSpPr>
        <p:spPr>
          <a:ln/>
        </p:spPr>
      </p:sp>
      <p:sp>
        <p:nvSpPr>
          <p:cNvPr id="172036" name="Rectangle 3">
            <a:extLst>
              <a:ext uri="{FF2B5EF4-FFF2-40B4-BE49-F238E27FC236}">
                <a16:creationId xmlns:a16="http://schemas.microsoft.com/office/drawing/2014/main" id="{455A7E63-8EAC-40E1-9B4C-8C5F0BB7B508}"/>
              </a:ext>
            </a:extLst>
          </p:cNvPr>
          <p:cNvSpPr>
            <a:spLocks noGrp="1" noChangeArrowheads="1"/>
          </p:cNvSpPr>
          <p:nvPr>
            <p:ph type="body" idx="1"/>
          </p:nvPr>
        </p:nvSpPr>
        <p:spPr>
          <a:noFill/>
        </p:spPr>
        <p:txBody>
          <a:bodyPr/>
          <a:lstStyle/>
          <a:p>
            <a:pPr eaLnBrk="1" hangingPunct="1"/>
            <a:r>
              <a:rPr lang="en-US" altLang="en-US">
                <a:latin typeface="Arial" panose="020B0604020202020204" pitchFamily="34" charset="0"/>
              </a:rPr>
              <a:t>The font variant allows us to use small capitals. The font will display in all capitals, however any lower case text (before the variant has been applied) will appear in a smaller size.</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a:extLst>
              <a:ext uri="{FF2B5EF4-FFF2-40B4-BE49-F238E27FC236}">
                <a16:creationId xmlns:a16="http://schemas.microsoft.com/office/drawing/2014/main" id="{B01C351A-13F0-4695-9CD6-480EA0CA0A23}"/>
              </a:ext>
            </a:extLst>
          </p:cNvPr>
          <p:cNvSpPr>
            <a:spLocks noGrp="1" noChangeArrowheads="1"/>
          </p:cNvSpPr>
          <p:nvPr>
            <p:ph type="sldNum" sz="quarter" idx="5"/>
          </p:nvPr>
        </p:nvSpPr>
        <p:spPr>
          <a:noFill/>
        </p:spPr>
        <p:txBody>
          <a:bodyPr/>
          <a:lstStyle>
            <a:lvl1pPr defTabSz="966788">
              <a:defRPr>
                <a:solidFill>
                  <a:schemeClr val="tx1"/>
                </a:solidFill>
                <a:latin typeface="Garamond" panose="02020404030301010803" pitchFamily="18" charset="0"/>
              </a:defRPr>
            </a:lvl1pPr>
            <a:lvl2pPr marL="742950" indent="-285750" defTabSz="966788">
              <a:defRPr>
                <a:solidFill>
                  <a:schemeClr val="tx1"/>
                </a:solidFill>
                <a:latin typeface="Garamond" panose="02020404030301010803" pitchFamily="18" charset="0"/>
              </a:defRPr>
            </a:lvl2pPr>
            <a:lvl3pPr marL="1143000" indent="-228600" defTabSz="966788">
              <a:defRPr>
                <a:solidFill>
                  <a:schemeClr val="tx1"/>
                </a:solidFill>
                <a:latin typeface="Garamond" panose="02020404030301010803" pitchFamily="18" charset="0"/>
              </a:defRPr>
            </a:lvl3pPr>
            <a:lvl4pPr marL="1600200" indent="-228600" defTabSz="966788">
              <a:defRPr>
                <a:solidFill>
                  <a:schemeClr val="tx1"/>
                </a:solidFill>
                <a:latin typeface="Garamond" panose="02020404030301010803" pitchFamily="18" charset="0"/>
              </a:defRPr>
            </a:lvl4pPr>
            <a:lvl5pPr marL="2057400" indent="-228600" defTabSz="966788">
              <a:defRPr>
                <a:solidFill>
                  <a:schemeClr val="tx1"/>
                </a:solidFill>
                <a:latin typeface="Garamond" panose="02020404030301010803" pitchFamily="18" charset="0"/>
              </a:defRPr>
            </a:lvl5pPr>
            <a:lvl6pPr marL="2514600" indent="-228600" defTabSz="966788" eaLnBrk="0" fontAlgn="base" hangingPunct="0">
              <a:spcBef>
                <a:spcPct val="0"/>
              </a:spcBef>
              <a:spcAft>
                <a:spcPct val="0"/>
              </a:spcAft>
              <a:defRPr>
                <a:solidFill>
                  <a:schemeClr val="tx1"/>
                </a:solidFill>
                <a:latin typeface="Garamond" panose="02020404030301010803" pitchFamily="18" charset="0"/>
              </a:defRPr>
            </a:lvl6pPr>
            <a:lvl7pPr marL="2971800" indent="-228600" defTabSz="966788" eaLnBrk="0" fontAlgn="base" hangingPunct="0">
              <a:spcBef>
                <a:spcPct val="0"/>
              </a:spcBef>
              <a:spcAft>
                <a:spcPct val="0"/>
              </a:spcAft>
              <a:defRPr>
                <a:solidFill>
                  <a:schemeClr val="tx1"/>
                </a:solidFill>
                <a:latin typeface="Garamond" panose="02020404030301010803" pitchFamily="18" charset="0"/>
              </a:defRPr>
            </a:lvl7pPr>
            <a:lvl8pPr marL="3429000" indent="-228600" defTabSz="966788" eaLnBrk="0" fontAlgn="base" hangingPunct="0">
              <a:spcBef>
                <a:spcPct val="0"/>
              </a:spcBef>
              <a:spcAft>
                <a:spcPct val="0"/>
              </a:spcAft>
              <a:defRPr>
                <a:solidFill>
                  <a:schemeClr val="tx1"/>
                </a:solidFill>
                <a:latin typeface="Garamond" panose="02020404030301010803" pitchFamily="18" charset="0"/>
              </a:defRPr>
            </a:lvl8pPr>
            <a:lvl9pPr marL="3886200" indent="-228600" defTabSz="966788" eaLnBrk="0" fontAlgn="base" hangingPunct="0">
              <a:spcBef>
                <a:spcPct val="0"/>
              </a:spcBef>
              <a:spcAft>
                <a:spcPct val="0"/>
              </a:spcAft>
              <a:defRPr>
                <a:solidFill>
                  <a:schemeClr val="tx1"/>
                </a:solidFill>
                <a:latin typeface="Garamond" panose="02020404030301010803" pitchFamily="18" charset="0"/>
              </a:defRPr>
            </a:lvl9pPr>
          </a:lstStyle>
          <a:p>
            <a:fld id="{311E4260-2842-4A50-B286-7A45D4994D2A}" type="slidenum">
              <a:rPr lang="en-US" altLang="en-US">
                <a:latin typeface="Arial" panose="020B0604020202020204" pitchFamily="34" charset="0"/>
              </a:rPr>
              <a:pPr/>
              <a:t>66</a:t>
            </a:fld>
            <a:endParaRPr lang="en-US" altLang="en-US">
              <a:latin typeface="Arial" panose="020B0604020202020204" pitchFamily="34" charset="0"/>
            </a:endParaRPr>
          </a:p>
        </p:txBody>
      </p:sp>
      <p:sp>
        <p:nvSpPr>
          <p:cNvPr id="173059" name="Rectangle 2">
            <a:extLst>
              <a:ext uri="{FF2B5EF4-FFF2-40B4-BE49-F238E27FC236}">
                <a16:creationId xmlns:a16="http://schemas.microsoft.com/office/drawing/2014/main" id="{CAFC6045-9017-4567-801F-D3CDF98F93B6}"/>
              </a:ext>
            </a:extLst>
          </p:cNvPr>
          <p:cNvSpPr>
            <a:spLocks noGrp="1" noRot="1" noChangeAspect="1" noChangeArrowheads="1" noTextEdit="1"/>
          </p:cNvSpPr>
          <p:nvPr>
            <p:ph type="sldImg"/>
          </p:nvPr>
        </p:nvSpPr>
        <p:spPr>
          <a:ln/>
        </p:spPr>
      </p:sp>
      <p:sp>
        <p:nvSpPr>
          <p:cNvPr id="173060" name="Rectangle 3">
            <a:extLst>
              <a:ext uri="{FF2B5EF4-FFF2-40B4-BE49-F238E27FC236}">
                <a16:creationId xmlns:a16="http://schemas.microsoft.com/office/drawing/2014/main" id="{146EE54C-E8FF-410A-81EB-FFEBE61CDD4B}"/>
              </a:ext>
            </a:extLst>
          </p:cNvPr>
          <p:cNvSpPr>
            <a:spLocks noGrp="1" noChangeArrowheads="1"/>
          </p:cNvSpPr>
          <p:nvPr>
            <p:ph type="body" idx="1"/>
          </p:nvPr>
        </p:nvSpPr>
        <p:spPr>
          <a:noFill/>
        </p:spPr>
        <p:txBody>
          <a:bodyPr/>
          <a:lstStyle/>
          <a:p>
            <a:pPr eaLnBrk="1" hangingPunct="1"/>
            <a:r>
              <a:rPr lang="en-US" altLang="en-US">
                <a:latin typeface="Arial" panose="020B0604020202020204" pitchFamily="34" charset="0"/>
              </a:rPr>
              <a:t>Font weight refers to the amount of boldness that the font will appear to have. Fonts may have the values of normal, bold, bolder and lighter, or they may be assigned a specific weight.</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a:extLst>
              <a:ext uri="{FF2B5EF4-FFF2-40B4-BE49-F238E27FC236}">
                <a16:creationId xmlns:a16="http://schemas.microsoft.com/office/drawing/2014/main" id="{6D0F7DCB-AC61-4E59-9260-B62E1111FF8D}"/>
              </a:ext>
            </a:extLst>
          </p:cNvPr>
          <p:cNvSpPr>
            <a:spLocks noGrp="1" noChangeArrowheads="1"/>
          </p:cNvSpPr>
          <p:nvPr>
            <p:ph type="sldNum" sz="quarter" idx="5"/>
          </p:nvPr>
        </p:nvSpPr>
        <p:spPr>
          <a:noFill/>
        </p:spPr>
        <p:txBody>
          <a:bodyPr/>
          <a:lstStyle>
            <a:lvl1pPr defTabSz="966788">
              <a:defRPr>
                <a:solidFill>
                  <a:schemeClr val="tx1"/>
                </a:solidFill>
                <a:latin typeface="Garamond" panose="02020404030301010803" pitchFamily="18" charset="0"/>
              </a:defRPr>
            </a:lvl1pPr>
            <a:lvl2pPr marL="742950" indent="-285750" defTabSz="966788">
              <a:defRPr>
                <a:solidFill>
                  <a:schemeClr val="tx1"/>
                </a:solidFill>
                <a:latin typeface="Garamond" panose="02020404030301010803" pitchFamily="18" charset="0"/>
              </a:defRPr>
            </a:lvl2pPr>
            <a:lvl3pPr marL="1143000" indent="-228600" defTabSz="966788">
              <a:defRPr>
                <a:solidFill>
                  <a:schemeClr val="tx1"/>
                </a:solidFill>
                <a:latin typeface="Garamond" panose="02020404030301010803" pitchFamily="18" charset="0"/>
              </a:defRPr>
            </a:lvl3pPr>
            <a:lvl4pPr marL="1600200" indent="-228600" defTabSz="966788">
              <a:defRPr>
                <a:solidFill>
                  <a:schemeClr val="tx1"/>
                </a:solidFill>
                <a:latin typeface="Garamond" panose="02020404030301010803" pitchFamily="18" charset="0"/>
              </a:defRPr>
            </a:lvl4pPr>
            <a:lvl5pPr marL="2057400" indent="-228600" defTabSz="966788">
              <a:defRPr>
                <a:solidFill>
                  <a:schemeClr val="tx1"/>
                </a:solidFill>
                <a:latin typeface="Garamond" panose="02020404030301010803" pitchFamily="18" charset="0"/>
              </a:defRPr>
            </a:lvl5pPr>
            <a:lvl6pPr marL="2514600" indent="-228600" defTabSz="966788" eaLnBrk="0" fontAlgn="base" hangingPunct="0">
              <a:spcBef>
                <a:spcPct val="0"/>
              </a:spcBef>
              <a:spcAft>
                <a:spcPct val="0"/>
              </a:spcAft>
              <a:defRPr>
                <a:solidFill>
                  <a:schemeClr val="tx1"/>
                </a:solidFill>
                <a:latin typeface="Garamond" panose="02020404030301010803" pitchFamily="18" charset="0"/>
              </a:defRPr>
            </a:lvl6pPr>
            <a:lvl7pPr marL="2971800" indent="-228600" defTabSz="966788" eaLnBrk="0" fontAlgn="base" hangingPunct="0">
              <a:spcBef>
                <a:spcPct val="0"/>
              </a:spcBef>
              <a:spcAft>
                <a:spcPct val="0"/>
              </a:spcAft>
              <a:defRPr>
                <a:solidFill>
                  <a:schemeClr val="tx1"/>
                </a:solidFill>
                <a:latin typeface="Garamond" panose="02020404030301010803" pitchFamily="18" charset="0"/>
              </a:defRPr>
            </a:lvl7pPr>
            <a:lvl8pPr marL="3429000" indent="-228600" defTabSz="966788" eaLnBrk="0" fontAlgn="base" hangingPunct="0">
              <a:spcBef>
                <a:spcPct val="0"/>
              </a:spcBef>
              <a:spcAft>
                <a:spcPct val="0"/>
              </a:spcAft>
              <a:defRPr>
                <a:solidFill>
                  <a:schemeClr val="tx1"/>
                </a:solidFill>
                <a:latin typeface="Garamond" panose="02020404030301010803" pitchFamily="18" charset="0"/>
              </a:defRPr>
            </a:lvl8pPr>
            <a:lvl9pPr marL="3886200" indent="-228600" defTabSz="966788" eaLnBrk="0" fontAlgn="base" hangingPunct="0">
              <a:spcBef>
                <a:spcPct val="0"/>
              </a:spcBef>
              <a:spcAft>
                <a:spcPct val="0"/>
              </a:spcAft>
              <a:defRPr>
                <a:solidFill>
                  <a:schemeClr val="tx1"/>
                </a:solidFill>
                <a:latin typeface="Garamond" panose="02020404030301010803" pitchFamily="18" charset="0"/>
              </a:defRPr>
            </a:lvl9pPr>
          </a:lstStyle>
          <a:p>
            <a:fld id="{F0E584CB-2927-4D36-B62D-F9CB281D9C67}" type="slidenum">
              <a:rPr lang="en-US" altLang="en-US">
                <a:latin typeface="Arial" panose="020B0604020202020204" pitchFamily="34" charset="0"/>
              </a:rPr>
              <a:pPr/>
              <a:t>67</a:t>
            </a:fld>
            <a:endParaRPr lang="en-US" altLang="en-US">
              <a:latin typeface="Arial" panose="020B0604020202020204" pitchFamily="34" charset="0"/>
            </a:endParaRPr>
          </a:p>
        </p:txBody>
      </p:sp>
      <p:sp>
        <p:nvSpPr>
          <p:cNvPr id="174083" name="Rectangle 2">
            <a:extLst>
              <a:ext uri="{FF2B5EF4-FFF2-40B4-BE49-F238E27FC236}">
                <a16:creationId xmlns:a16="http://schemas.microsoft.com/office/drawing/2014/main" id="{1BEF6F46-EE39-492D-9ACE-99A3B93A9B20}"/>
              </a:ext>
            </a:extLst>
          </p:cNvPr>
          <p:cNvSpPr>
            <a:spLocks noGrp="1" noRot="1" noChangeAspect="1" noChangeArrowheads="1" noTextEdit="1"/>
          </p:cNvSpPr>
          <p:nvPr>
            <p:ph type="sldImg"/>
          </p:nvPr>
        </p:nvSpPr>
        <p:spPr>
          <a:ln/>
        </p:spPr>
      </p:sp>
      <p:sp>
        <p:nvSpPr>
          <p:cNvPr id="174084" name="Rectangle 3">
            <a:extLst>
              <a:ext uri="{FF2B5EF4-FFF2-40B4-BE49-F238E27FC236}">
                <a16:creationId xmlns:a16="http://schemas.microsoft.com/office/drawing/2014/main" id="{213CA6D9-BA98-40D0-BA24-0800060532FB}"/>
              </a:ext>
            </a:extLst>
          </p:cNvPr>
          <p:cNvSpPr>
            <a:spLocks noGrp="1" noChangeArrowheads="1"/>
          </p:cNvSpPr>
          <p:nvPr>
            <p:ph type="body" idx="1"/>
          </p:nvPr>
        </p:nvSpPr>
        <p:spPr>
          <a:noFill/>
        </p:spPr>
        <p:txBody>
          <a:bodyPr/>
          <a:lstStyle/>
          <a:p>
            <a:pPr eaLnBrk="1" hangingPunct="1"/>
            <a:r>
              <a:rPr lang="en-US" altLang="en-US">
                <a:latin typeface="Arial" panose="020B0604020202020204" pitchFamily="34" charset="0"/>
              </a:rPr>
              <a:t>Font weights range from 100 to 900. A font weight of 400 is equivalent to a normal representation of the font, while a weight of 700 is equivalent to a bold font weight. Values must be in increments of 100, and cannot fall outside the range given here.</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a:extLst>
              <a:ext uri="{FF2B5EF4-FFF2-40B4-BE49-F238E27FC236}">
                <a16:creationId xmlns:a16="http://schemas.microsoft.com/office/drawing/2014/main" id="{AE20CDBB-AAEE-4D3A-AAAE-3B0CE4826720}"/>
              </a:ext>
            </a:extLst>
          </p:cNvPr>
          <p:cNvSpPr>
            <a:spLocks noGrp="1" noChangeArrowheads="1"/>
          </p:cNvSpPr>
          <p:nvPr>
            <p:ph type="sldNum" sz="quarter" idx="5"/>
          </p:nvPr>
        </p:nvSpPr>
        <p:spPr>
          <a:noFill/>
        </p:spPr>
        <p:txBody>
          <a:bodyPr/>
          <a:lstStyle>
            <a:lvl1pPr defTabSz="966788">
              <a:defRPr>
                <a:solidFill>
                  <a:schemeClr val="tx1"/>
                </a:solidFill>
                <a:latin typeface="Garamond" panose="02020404030301010803" pitchFamily="18" charset="0"/>
              </a:defRPr>
            </a:lvl1pPr>
            <a:lvl2pPr marL="742950" indent="-285750" defTabSz="966788">
              <a:defRPr>
                <a:solidFill>
                  <a:schemeClr val="tx1"/>
                </a:solidFill>
                <a:latin typeface="Garamond" panose="02020404030301010803" pitchFamily="18" charset="0"/>
              </a:defRPr>
            </a:lvl2pPr>
            <a:lvl3pPr marL="1143000" indent="-228600" defTabSz="966788">
              <a:defRPr>
                <a:solidFill>
                  <a:schemeClr val="tx1"/>
                </a:solidFill>
                <a:latin typeface="Garamond" panose="02020404030301010803" pitchFamily="18" charset="0"/>
              </a:defRPr>
            </a:lvl3pPr>
            <a:lvl4pPr marL="1600200" indent="-228600" defTabSz="966788">
              <a:defRPr>
                <a:solidFill>
                  <a:schemeClr val="tx1"/>
                </a:solidFill>
                <a:latin typeface="Garamond" panose="02020404030301010803" pitchFamily="18" charset="0"/>
              </a:defRPr>
            </a:lvl4pPr>
            <a:lvl5pPr marL="2057400" indent="-228600" defTabSz="966788">
              <a:defRPr>
                <a:solidFill>
                  <a:schemeClr val="tx1"/>
                </a:solidFill>
                <a:latin typeface="Garamond" panose="02020404030301010803" pitchFamily="18" charset="0"/>
              </a:defRPr>
            </a:lvl5pPr>
            <a:lvl6pPr marL="2514600" indent="-228600" defTabSz="966788" eaLnBrk="0" fontAlgn="base" hangingPunct="0">
              <a:spcBef>
                <a:spcPct val="0"/>
              </a:spcBef>
              <a:spcAft>
                <a:spcPct val="0"/>
              </a:spcAft>
              <a:defRPr>
                <a:solidFill>
                  <a:schemeClr val="tx1"/>
                </a:solidFill>
                <a:latin typeface="Garamond" panose="02020404030301010803" pitchFamily="18" charset="0"/>
              </a:defRPr>
            </a:lvl6pPr>
            <a:lvl7pPr marL="2971800" indent="-228600" defTabSz="966788" eaLnBrk="0" fontAlgn="base" hangingPunct="0">
              <a:spcBef>
                <a:spcPct val="0"/>
              </a:spcBef>
              <a:spcAft>
                <a:spcPct val="0"/>
              </a:spcAft>
              <a:defRPr>
                <a:solidFill>
                  <a:schemeClr val="tx1"/>
                </a:solidFill>
                <a:latin typeface="Garamond" panose="02020404030301010803" pitchFamily="18" charset="0"/>
              </a:defRPr>
            </a:lvl7pPr>
            <a:lvl8pPr marL="3429000" indent="-228600" defTabSz="966788" eaLnBrk="0" fontAlgn="base" hangingPunct="0">
              <a:spcBef>
                <a:spcPct val="0"/>
              </a:spcBef>
              <a:spcAft>
                <a:spcPct val="0"/>
              </a:spcAft>
              <a:defRPr>
                <a:solidFill>
                  <a:schemeClr val="tx1"/>
                </a:solidFill>
                <a:latin typeface="Garamond" panose="02020404030301010803" pitchFamily="18" charset="0"/>
              </a:defRPr>
            </a:lvl8pPr>
            <a:lvl9pPr marL="3886200" indent="-228600" defTabSz="966788" eaLnBrk="0" fontAlgn="base" hangingPunct="0">
              <a:spcBef>
                <a:spcPct val="0"/>
              </a:spcBef>
              <a:spcAft>
                <a:spcPct val="0"/>
              </a:spcAft>
              <a:defRPr>
                <a:solidFill>
                  <a:schemeClr val="tx1"/>
                </a:solidFill>
                <a:latin typeface="Garamond" panose="02020404030301010803" pitchFamily="18" charset="0"/>
              </a:defRPr>
            </a:lvl9pPr>
          </a:lstStyle>
          <a:p>
            <a:fld id="{F307D276-7843-473D-8DE7-506D5877E1CB}" type="slidenum">
              <a:rPr lang="en-US" altLang="en-US">
                <a:latin typeface="Arial" panose="020B0604020202020204" pitchFamily="34" charset="0"/>
              </a:rPr>
              <a:pPr/>
              <a:t>68</a:t>
            </a:fld>
            <a:endParaRPr lang="en-US" altLang="en-US">
              <a:latin typeface="Arial" panose="020B0604020202020204" pitchFamily="34" charset="0"/>
            </a:endParaRPr>
          </a:p>
        </p:txBody>
      </p:sp>
      <p:sp>
        <p:nvSpPr>
          <p:cNvPr id="175107" name="Rectangle 2">
            <a:extLst>
              <a:ext uri="{FF2B5EF4-FFF2-40B4-BE49-F238E27FC236}">
                <a16:creationId xmlns:a16="http://schemas.microsoft.com/office/drawing/2014/main" id="{BC946E88-CFB8-4D1D-9019-BB39A34AD777}"/>
              </a:ext>
            </a:extLst>
          </p:cNvPr>
          <p:cNvSpPr>
            <a:spLocks noGrp="1" noRot="1" noChangeAspect="1" noChangeArrowheads="1" noTextEdit="1"/>
          </p:cNvSpPr>
          <p:nvPr>
            <p:ph type="sldImg"/>
          </p:nvPr>
        </p:nvSpPr>
        <p:spPr>
          <a:ln/>
        </p:spPr>
      </p:sp>
      <p:sp>
        <p:nvSpPr>
          <p:cNvPr id="175108" name="Rectangle 3">
            <a:extLst>
              <a:ext uri="{FF2B5EF4-FFF2-40B4-BE49-F238E27FC236}">
                <a16:creationId xmlns:a16="http://schemas.microsoft.com/office/drawing/2014/main" id="{7CF76D8D-E358-46BF-86CA-EE94716FFE4F}"/>
              </a:ext>
            </a:extLst>
          </p:cNvPr>
          <p:cNvSpPr>
            <a:spLocks noGrp="1" noChangeArrowheads="1"/>
          </p:cNvSpPr>
          <p:nvPr>
            <p:ph type="body" idx="1"/>
          </p:nvPr>
        </p:nvSpPr>
        <p:spPr>
          <a:noFill/>
        </p:spPr>
        <p:txBody>
          <a:bodyPr/>
          <a:lstStyle/>
          <a:p>
            <a:pPr eaLnBrk="1" hangingPunct="1"/>
            <a:r>
              <a:rPr lang="en-US" altLang="en-US">
                <a:latin typeface="Arial" panose="020B0604020202020204" pitchFamily="34" charset="0"/>
              </a:rPr>
              <a:t>Font sizes can range from xx-small to xx-large, In addition, there is a smaller value and a larger value. In each of these cases, the size is relevant to the size of the font set by the parent element. The percentage value allows us to specify the size of the font as a percentage of the relevant parent elements font size. For example, if a parent element set the font size at 20 points, a font size of 125% would be 25 points.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a:extLst>
              <a:ext uri="{FF2B5EF4-FFF2-40B4-BE49-F238E27FC236}">
                <a16:creationId xmlns:a16="http://schemas.microsoft.com/office/drawing/2014/main" id="{2CC0857C-93E1-4074-A326-A965E040E1CC}"/>
              </a:ext>
            </a:extLst>
          </p:cNvPr>
          <p:cNvSpPr>
            <a:spLocks noGrp="1" noChangeArrowheads="1"/>
          </p:cNvSpPr>
          <p:nvPr>
            <p:ph type="sldNum" sz="quarter" idx="5"/>
          </p:nvPr>
        </p:nvSpPr>
        <p:spPr>
          <a:noFill/>
        </p:spPr>
        <p:txBody>
          <a:bodyPr/>
          <a:lstStyle>
            <a:lvl1pPr defTabSz="966788">
              <a:defRPr>
                <a:solidFill>
                  <a:schemeClr val="tx1"/>
                </a:solidFill>
                <a:latin typeface="Garamond" panose="02020404030301010803" pitchFamily="18" charset="0"/>
              </a:defRPr>
            </a:lvl1pPr>
            <a:lvl2pPr marL="742950" indent="-285750" defTabSz="966788">
              <a:defRPr>
                <a:solidFill>
                  <a:schemeClr val="tx1"/>
                </a:solidFill>
                <a:latin typeface="Garamond" panose="02020404030301010803" pitchFamily="18" charset="0"/>
              </a:defRPr>
            </a:lvl2pPr>
            <a:lvl3pPr marL="1143000" indent="-228600" defTabSz="966788">
              <a:defRPr>
                <a:solidFill>
                  <a:schemeClr val="tx1"/>
                </a:solidFill>
                <a:latin typeface="Garamond" panose="02020404030301010803" pitchFamily="18" charset="0"/>
              </a:defRPr>
            </a:lvl3pPr>
            <a:lvl4pPr marL="1600200" indent="-228600" defTabSz="966788">
              <a:defRPr>
                <a:solidFill>
                  <a:schemeClr val="tx1"/>
                </a:solidFill>
                <a:latin typeface="Garamond" panose="02020404030301010803" pitchFamily="18" charset="0"/>
              </a:defRPr>
            </a:lvl4pPr>
            <a:lvl5pPr marL="2057400" indent="-228600" defTabSz="966788">
              <a:defRPr>
                <a:solidFill>
                  <a:schemeClr val="tx1"/>
                </a:solidFill>
                <a:latin typeface="Garamond" panose="02020404030301010803" pitchFamily="18" charset="0"/>
              </a:defRPr>
            </a:lvl5pPr>
            <a:lvl6pPr marL="2514600" indent="-228600" defTabSz="966788" eaLnBrk="0" fontAlgn="base" hangingPunct="0">
              <a:spcBef>
                <a:spcPct val="0"/>
              </a:spcBef>
              <a:spcAft>
                <a:spcPct val="0"/>
              </a:spcAft>
              <a:defRPr>
                <a:solidFill>
                  <a:schemeClr val="tx1"/>
                </a:solidFill>
                <a:latin typeface="Garamond" panose="02020404030301010803" pitchFamily="18" charset="0"/>
              </a:defRPr>
            </a:lvl6pPr>
            <a:lvl7pPr marL="2971800" indent="-228600" defTabSz="966788" eaLnBrk="0" fontAlgn="base" hangingPunct="0">
              <a:spcBef>
                <a:spcPct val="0"/>
              </a:spcBef>
              <a:spcAft>
                <a:spcPct val="0"/>
              </a:spcAft>
              <a:defRPr>
                <a:solidFill>
                  <a:schemeClr val="tx1"/>
                </a:solidFill>
                <a:latin typeface="Garamond" panose="02020404030301010803" pitchFamily="18" charset="0"/>
              </a:defRPr>
            </a:lvl7pPr>
            <a:lvl8pPr marL="3429000" indent="-228600" defTabSz="966788" eaLnBrk="0" fontAlgn="base" hangingPunct="0">
              <a:spcBef>
                <a:spcPct val="0"/>
              </a:spcBef>
              <a:spcAft>
                <a:spcPct val="0"/>
              </a:spcAft>
              <a:defRPr>
                <a:solidFill>
                  <a:schemeClr val="tx1"/>
                </a:solidFill>
                <a:latin typeface="Garamond" panose="02020404030301010803" pitchFamily="18" charset="0"/>
              </a:defRPr>
            </a:lvl8pPr>
            <a:lvl9pPr marL="3886200" indent="-228600" defTabSz="966788" eaLnBrk="0" fontAlgn="base" hangingPunct="0">
              <a:spcBef>
                <a:spcPct val="0"/>
              </a:spcBef>
              <a:spcAft>
                <a:spcPct val="0"/>
              </a:spcAft>
              <a:defRPr>
                <a:solidFill>
                  <a:schemeClr val="tx1"/>
                </a:solidFill>
                <a:latin typeface="Garamond" panose="02020404030301010803" pitchFamily="18" charset="0"/>
              </a:defRPr>
            </a:lvl9pPr>
          </a:lstStyle>
          <a:p>
            <a:fld id="{E6793126-9413-471A-BA66-D551E57400C1}" type="slidenum">
              <a:rPr lang="en-US" altLang="en-US">
                <a:latin typeface="Arial" panose="020B0604020202020204" pitchFamily="34" charset="0"/>
              </a:rPr>
              <a:pPr/>
              <a:t>7</a:t>
            </a:fld>
            <a:endParaRPr lang="en-US" altLang="en-US">
              <a:latin typeface="Arial" panose="020B0604020202020204" pitchFamily="34" charset="0"/>
            </a:endParaRPr>
          </a:p>
        </p:txBody>
      </p:sp>
      <p:sp>
        <p:nvSpPr>
          <p:cNvPr id="120835" name="Rectangle 2">
            <a:extLst>
              <a:ext uri="{FF2B5EF4-FFF2-40B4-BE49-F238E27FC236}">
                <a16:creationId xmlns:a16="http://schemas.microsoft.com/office/drawing/2014/main" id="{2E7C522B-C360-4E06-98C5-6569EFCF8569}"/>
              </a:ext>
            </a:extLst>
          </p:cNvPr>
          <p:cNvSpPr>
            <a:spLocks noGrp="1" noRot="1" noChangeAspect="1" noChangeArrowheads="1" noTextEdit="1"/>
          </p:cNvSpPr>
          <p:nvPr>
            <p:ph type="sldImg"/>
          </p:nvPr>
        </p:nvSpPr>
        <p:spPr>
          <a:ln/>
        </p:spPr>
      </p:sp>
      <p:sp>
        <p:nvSpPr>
          <p:cNvPr id="120836" name="Rectangle 3">
            <a:extLst>
              <a:ext uri="{FF2B5EF4-FFF2-40B4-BE49-F238E27FC236}">
                <a16:creationId xmlns:a16="http://schemas.microsoft.com/office/drawing/2014/main" id="{9D170F40-EBB1-46C5-BAF7-BDC94FC11CE5}"/>
              </a:ext>
            </a:extLst>
          </p:cNvPr>
          <p:cNvSpPr>
            <a:spLocks noGrp="1" noChangeArrowheads="1"/>
          </p:cNvSpPr>
          <p:nvPr>
            <p:ph type="body" idx="1"/>
          </p:nvPr>
        </p:nvSpPr>
        <p:spPr>
          <a:noFill/>
        </p:spPr>
        <p:txBody>
          <a:bodyPr/>
          <a:lstStyle/>
          <a:p>
            <a:pPr eaLnBrk="1" hangingPunct="1"/>
            <a:r>
              <a:rPr lang="en-US" altLang="en-US">
                <a:latin typeface="Arial" panose="020B0604020202020204" pitchFamily="34" charset="0"/>
              </a:rPr>
              <a:t>Likewise, a single webpage can be formatted by several different cascading style sheets. These sheets can be external to the page, or embedded in it. They may address some or all of the same elements, or they may address different aspects of the same elements. For instance, one CSS may be designed for only addressing the physical layout of the page, while another handles the formatting of page headers. Still another may address the formatting of body elements, and a fourth could address the formatting of text elements.</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a:extLst>
              <a:ext uri="{FF2B5EF4-FFF2-40B4-BE49-F238E27FC236}">
                <a16:creationId xmlns:a16="http://schemas.microsoft.com/office/drawing/2014/main" id="{17661FC6-4DE7-468D-96D9-20660A392F03}"/>
              </a:ext>
            </a:extLst>
          </p:cNvPr>
          <p:cNvSpPr>
            <a:spLocks noGrp="1" noChangeArrowheads="1"/>
          </p:cNvSpPr>
          <p:nvPr>
            <p:ph type="sldNum" sz="quarter" idx="5"/>
          </p:nvPr>
        </p:nvSpPr>
        <p:spPr>
          <a:noFill/>
        </p:spPr>
        <p:txBody>
          <a:bodyPr/>
          <a:lstStyle>
            <a:lvl1pPr defTabSz="966788">
              <a:defRPr>
                <a:solidFill>
                  <a:schemeClr val="tx1"/>
                </a:solidFill>
                <a:latin typeface="Garamond" panose="02020404030301010803" pitchFamily="18" charset="0"/>
              </a:defRPr>
            </a:lvl1pPr>
            <a:lvl2pPr marL="742950" indent="-285750" defTabSz="966788">
              <a:defRPr>
                <a:solidFill>
                  <a:schemeClr val="tx1"/>
                </a:solidFill>
                <a:latin typeface="Garamond" panose="02020404030301010803" pitchFamily="18" charset="0"/>
              </a:defRPr>
            </a:lvl2pPr>
            <a:lvl3pPr marL="1143000" indent="-228600" defTabSz="966788">
              <a:defRPr>
                <a:solidFill>
                  <a:schemeClr val="tx1"/>
                </a:solidFill>
                <a:latin typeface="Garamond" panose="02020404030301010803" pitchFamily="18" charset="0"/>
              </a:defRPr>
            </a:lvl3pPr>
            <a:lvl4pPr marL="1600200" indent="-228600" defTabSz="966788">
              <a:defRPr>
                <a:solidFill>
                  <a:schemeClr val="tx1"/>
                </a:solidFill>
                <a:latin typeface="Garamond" panose="02020404030301010803" pitchFamily="18" charset="0"/>
              </a:defRPr>
            </a:lvl4pPr>
            <a:lvl5pPr marL="2057400" indent="-228600" defTabSz="966788">
              <a:defRPr>
                <a:solidFill>
                  <a:schemeClr val="tx1"/>
                </a:solidFill>
                <a:latin typeface="Garamond" panose="02020404030301010803" pitchFamily="18" charset="0"/>
              </a:defRPr>
            </a:lvl5pPr>
            <a:lvl6pPr marL="2514600" indent="-228600" defTabSz="966788" eaLnBrk="0" fontAlgn="base" hangingPunct="0">
              <a:spcBef>
                <a:spcPct val="0"/>
              </a:spcBef>
              <a:spcAft>
                <a:spcPct val="0"/>
              </a:spcAft>
              <a:defRPr>
                <a:solidFill>
                  <a:schemeClr val="tx1"/>
                </a:solidFill>
                <a:latin typeface="Garamond" panose="02020404030301010803" pitchFamily="18" charset="0"/>
              </a:defRPr>
            </a:lvl6pPr>
            <a:lvl7pPr marL="2971800" indent="-228600" defTabSz="966788" eaLnBrk="0" fontAlgn="base" hangingPunct="0">
              <a:spcBef>
                <a:spcPct val="0"/>
              </a:spcBef>
              <a:spcAft>
                <a:spcPct val="0"/>
              </a:spcAft>
              <a:defRPr>
                <a:solidFill>
                  <a:schemeClr val="tx1"/>
                </a:solidFill>
                <a:latin typeface="Garamond" panose="02020404030301010803" pitchFamily="18" charset="0"/>
              </a:defRPr>
            </a:lvl7pPr>
            <a:lvl8pPr marL="3429000" indent="-228600" defTabSz="966788" eaLnBrk="0" fontAlgn="base" hangingPunct="0">
              <a:spcBef>
                <a:spcPct val="0"/>
              </a:spcBef>
              <a:spcAft>
                <a:spcPct val="0"/>
              </a:spcAft>
              <a:defRPr>
                <a:solidFill>
                  <a:schemeClr val="tx1"/>
                </a:solidFill>
                <a:latin typeface="Garamond" panose="02020404030301010803" pitchFamily="18" charset="0"/>
              </a:defRPr>
            </a:lvl8pPr>
            <a:lvl9pPr marL="3886200" indent="-228600" defTabSz="966788" eaLnBrk="0" fontAlgn="base" hangingPunct="0">
              <a:spcBef>
                <a:spcPct val="0"/>
              </a:spcBef>
              <a:spcAft>
                <a:spcPct val="0"/>
              </a:spcAft>
              <a:defRPr>
                <a:solidFill>
                  <a:schemeClr val="tx1"/>
                </a:solidFill>
                <a:latin typeface="Garamond" panose="02020404030301010803" pitchFamily="18" charset="0"/>
              </a:defRPr>
            </a:lvl9pPr>
          </a:lstStyle>
          <a:p>
            <a:fld id="{679E3302-D93B-4C3B-800A-BBAD494B5366}" type="slidenum">
              <a:rPr lang="en-US" altLang="en-US">
                <a:latin typeface="Arial" panose="020B0604020202020204" pitchFamily="34" charset="0"/>
              </a:rPr>
              <a:pPr/>
              <a:t>69</a:t>
            </a:fld>
            <a:endParaRPr lang="en-US" altLang="en-US">
              <a:latin typeface="Arial" panose="020B0604020202020204" pitchFamily="34" charset="0"/>
            </a:endParaRPr>
          </a:p>
        </p:txBody>
      </p:sp>
      <p:sp>
        <p:nvSpPr>
          <p:cNvPr id="176131" name="Rectangle 2">
            <a:extLst>
              <a:ext uri="{FF2B5EF4-FFF2-40B4-BE49-F238E27FC236}">
                <a16:creationId xmlns:a16="http://schemas.microsoft.com/office/drawing/2014/main" id="{71BDE306-3233-4493-9E72-5AF0F6027F5A}"/>
              </a:ext>
            </a:extLst>
          </p:cNvPr>
          <p:cNvSpPr>
            <a:spLocks noGrp="1" noRot="1" noChangeAspect="1" noChangeArrowheads="1" noTextEdit="1"/>
          </p:cNvSpPr>
          <p:nvPr>
            <p:ph type="sldImg"/>
          </p:nvPr>
        </p:nvSpPr>
        <p:spPr>
          <a:ln/>
        </p:spPr>
      </p:sp>
      <p:sp>
        <p:nvSpPr>
          <p:cNvPr id="176132" name="Rectangle 3">
            <a:extLst>
              <a:ext uri="{FF2B5EF4-FFF2-40B4-BE49-F238E27FC236}">
                <a16:creationId xmlns:a16="http://schemas.microsoft.com/office/drawing/2014/main" id="{3FF70DD5-0C6C-4CC6-9BDC-2B76C08444D0}"/>
              </a:ext>
            </a:extLst>
          </p:cNvPr>
          <p:cNvSpPr>
            <a:spLocks noGrp="1" noChangeArrowheads="1"/>
          </p:cNvSpPr>
          <p:nvPr>
            <p:ph type="body" idx="1"/>
          </p:nvPr>
        </p:nvSpPr>
        <p:spPr>
          <a:noFill/>
        </p:spPr>
        <p:txBody>
          <a:bodyPr/>
          <a:lstStyle/>
          <a:p>
            <a:pPr eaLnBrk="1" hangingPunct="1"/>
            <a:r>
              <a:rPr lang="en-US" altLang="en-US">
                <a:latin typeface="Arial" panose="020B0604020202020204" pitchFamily="34" charset="0"/>
              </a:rPr>
              <a:t>When designating a value for the font family property, we can choose between a named font family or a generic family. Some common font families are times, courier, aril and verdana. Some common generic families include serif, sans serif and monospace. When listing more than one font family, you need to separate the font families with commas. It is also a good practice to include a generic font family, incase the end users browser does not have the font that you have designated. The generic family should be offered as the last option. Two word font names must be enclosed in quotes to be read correctly, such as “lucinda casual”.</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a:extLst>
              <a:ext uri="{FF2B5EF4-FFF2-40B4-BE49-F238E27FC236}">
                <a16:creationId xmlns:a16="http://schemas.microsoft.com/office/drawing/2014/main" id="{69139AE0-B7E1-42E8-B53A-3433A2118784}"/>
              </a:ext>
            </a:extLst>
          </p:cNvPr>
          <p:cNvSpPr>
            <a:spLocks noGrp="1" noChangeArrowheads="1"/>
          </p:cNvSpPr>
          <p:nvPr>
            <p:ph type="sldNum" sz="quarter" idx="5"/>
          </p:nvPr>
        </p:nvSpPr>
        <p:spPr>
          <a:noFill/>
        </p:spPr>
        <p:txBody>
          <a:bodyPr/>
          <a:lstStyle>
            <a:lvl1pPr defTabSz="966788">
              <a:defRPr>
                <a:solidFill>
                  <a:schemeClr val="tx1"/>
                </a:solidFill>
                <a:latin typeface="Garamond" panose="02020404030301010803" pitchFamily="18" charset="0"/>
              </a:defRPr>
            </a:lvl1pPr>
            <a:lvl2pPr marL="742950" indent="-285750" defTabSz="966788">
              <a:defRPr>
                <a:solidFill>
                  <a:schemeClr val="tx1"/>
                </a:solidFill>
                <a:latin typeface="Garamond" panose="02020404030301010803" pitchFamily="18" charset="0"/>
              </a:defRPr>
            </a:lvl2pPr>
            <a:lvl3pPr marL="1143000" indent="-228600" defTabSz="966788">
              <a:defRPr>
                <a:solidFill>
                  <a:schemeClr val="tx1"/>
                </a:solidFill>
                <a:latin typeface="Garamond" panose="02020404030301010803" pitchFamily="18" charset="0"/>
              </a:defRPr>
            </a:lvl3pPr>
            <a:lvl4pPr marL="1600200" indent="-228600" defTabSz="966788">
              <a:defRPr>
                <a:solidFill>
                  <a:schemeClr val="tx1"/>
                </a:solidFill>
                <a:latin typeface="Garamond" panose="02020404030301010803" pitchFamily="18" charset="0"/>
              </a:defRPr>
            </a:lvl4pPr>
            <a:lvl5pPr marL="2057400" indent="-228600" defTabSz="966788">
              <a:defRPr>
                <a:solidFill>
                  <a:schemeClr val="tx1"/>
                </a:solidFill>
                <a:latin typeface="Garamond" panose="02020404030301010803" pitchFamily="18" charset="0"/>
              </a:defRPr>
            </a:lvl5pPr>
            <a:lvl6pPr marL="2514600" indent="-228600" defTabSz="966788" eaLnBrk="0" fontAlgn="base" hangingPunct="0">
              <a:spcBef>
                <a:spcPct val="0"/>
              </a:spcBef>
              <a:spcAft>
                <a:spcPct val="0"/>
              </a:spcAft>
              <a:defRPr>
                <a:solidFill>
                  <a:schemeClr val="tx1"/>
                </a:solidFill>
                <a:latin typeface="Garamond" panose="02020404030301010803" pitchFamily="18" charset="0"/>
              </a:defRPr>
            </a:lvl6pPr>
            <a:lvl7pPr marL="2971800" indent="-228600" defTabSz="966788" eaLnBrk="0" fontAlgn="base" hangingPunct="0">
              <a:spcBef>
                <a:spcPct val="0"/>
              </a:spcBef>
              <a:spcAft>
                <a:spcPct val="0"/>
              </a:spcAft>
              <a:defRPr>
                <a:solidFill>
                  <a:schemeClr val="tx1"/>
                </a:solidFill>
                <a:latin typeface="Garamond" panose="02020404030301010803" pitchFamily="18" charset="0"/>
              </a:defRPr>
            </a:lvl7pPr>
            <a:lvl8pPr marL="3429000" indent="-228600" defTabSz="966788" eaLnBrk="0" fontAlgn="base" hangingPunct="0">
              <a:spcBef>
                <a:spcPct val="0"/>
              </a:spcBef>
              <a:spcAft>
                <a:spcPct val="0"/>
              </a:spcAft>
              <a:defRPr>
                <a:solidFill>
                  <a:schemeClr val="tx1"/>
                </a:solidFill>
                <a:latin typeface="Garamond" panose="02020404030301010803" pitchFamily="18" charset="0"/>
              </a:defRPr>
            </a:lvl8pPr>
            <a:lvl9pPr marL="3886200" indent="-228600" defTabSz="966788" eaLnBrk="0" fontAlgn="base" hangingPunct="0">
              <a:spcBef>
                <a:spcPct val="0"/>
              </a:spcBef>
              <a:spcAft>
                <a:spcPct val="0"/>
              </a:spcAft>
              <a:defRPr>
                <a:solidFill>
                  <a:schemeClr val="tx1"/>
                </a:solidFill>
                <a:latin typeface="Garamond" panose="02020404030301010803" pitchFamily="18" charset="0"/>
              </a:defRPr>
            </a:lvl9pPr>
          </a:lstStyle>
          <a:p>
            <a:fld id="{97D26AAE-F95E-483E-9DF3-4B4969A70320}" type="slidenum">
              <a:rPr lang="en-US" altLang="en-US">
                <a:latin typeface="Arial" panose="020B0604020202020204" pitchFamily="34" charset="0"/>
              </a:rPr>
              <a:pPr/>
              <a:t>73</a:t>
            </a:fld>
            <a:endParaRPr lang="en-US" altLang="en-US">
              <a:latin typeface="Arial" panose="020B0604020202020204" pitchFamily="34" charset="0"/>
            </a:endParaRPr>
          </a:p>
        </p:txBody>
      </p:sp>
      <p:sp>
        <p:nvSpPr>
          <p:cNvPr id="177155" name="Rectangle 2">
            <a:extLst>
              <a:ext uri="{FF2B5EF4-FFF2-40B4-BE49-F238E27FC236}">
                <a16:creationId xmlns:a16="http://schemas.microsoft.com/office/drawing/2014/main" id="{32B039E6-7C8B-47AF-BA43-47B674D25806}"/>
              </a:ext>
            </a:extLst>
          </p:cNvPr>
          <p:cNvSpPr>
            <a:spLocks noGrp="1" noRot="1" noChangeAspect="1" noChangeArrowheads="1" noTextEdit="1"/>
          </p:cNvSpPr>
          <p:nvPr>
            <p:ph type="sldImg"/>
          </p:nvPr>
        </p:nvSpPr>
        <p:spPr>
          <a:ln/>
        </p:spPr>
      </p:sp>
      <p:sp>
        <p:nvSpPr>
          <p:cNvPr id="177156" name="Rectangle 3">
            <a:extLst>
              <a:ext uri="{FF2B5EF4-FFF2-40B4-BE49-F238E27FC236}">
                <a16:creationId xmlns:a16="http://schemas.microsoft.com/office/drawing/2014/main" id="{247FE4EF-07EA-4F5E-9495-2916B747D4AE}"/>
              </a:ext>
            </a:extLst>
          </p:cNvPr>
          <p:cNvSpPr>
            <a:spLocks noGrp="1" noChangeArrowheads="1"/>
          </p:cNvSpPr>
          <p:nvPr>
            <p:ph type="body" idx="1"/>
          </p:nvPr>
        </p:nvSpPr>
        <p:spPr>
          <a:noFill/>
        </p:spPr>
        <p:txBody>
          <a:bodyPr/>
          <a:lstStyle/>
          <a:p>
            <a:pPr eaLnBrk="1" hangingPunct="1"/>
            <a:r>
              <a:rPr lang="en-US" altLang="en-US">
                <a:latin typeface="Arial" panose="020B0604020202020204" pitchFamily="34" charset="0"/>
              </a:rPr>
              <a:t>We can specify margins around any element, not just images. Let’s look.</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a:extLst>
              <a:ext uri="{FF2B5EF4-FFF2-40B4-BE49-F238E27FC236}">
                <a16:creationId xmlns:a16="http://schemas.microsoft.com/office/drawing/2014/main" id="{797583DD-2D1C-4C40-9760-65A3E10656B0}"/>
              </a:ext>
            </a:extLst>
          </p:cNvPr>
          <p:cNvSpPr>
            <a:spLocks noGrp="1" noChangeArrowheads="1"/>
          </p:cNvSpPr>
          <p:nvPr>
            <p:ph type="sldNum" sz="quarter" idx="5"/>
          </p:nvPr>
        </p:nvSpPr>
        <p:spPr>
          <a:noFill/>
        </p:spPr>
        <p:txBody>
          <a:bodyPr/>
          <a:lstStyle>
            <a:lvl1pPr defTabSz="966788">
              <a:defRPr>
                <a:solidFill>
                  <a:schemeClr val="tx1"/>
                </a:solidFill>
                <a:latin typeface="Garamond" panose="02020404030301010803" pitchFamily="18" charset="0"/>
              </a:defRPr>
            </a:lvl1pPr>
            <a:lvl2pPr marL="742950" indent="-285750" defTabSz="966788">
              <a:defRPr>
                <a:solidFill>
                  <a:schemeClr val="tx1"/>
                </a:solidFill>
                <a:latin typeface="Garamond" panose="02020404030301010803" pitchFamily="18" charset="0"/>
              </a:defRPr>
            </a:lvl2pPr>
            <a:lvl3pPr marL="1143000" indent="-228600" defTabSz="966788">
              <a:defRPr>
                <a:solidFill>
                  <a:schemeClr val="tx1"/>
                </a:solidFill>
                <a:latin typeface="Garamond" panose="02020404030301010803" pitchFamily="18" charset="0"/>
              </a:defRPr>
            </a:lvl3pPr>
            <a:lvl4pPr marL="1600200" indent="-228600" defTabSz="966788">
              <a:defRPr>
                <a:solidFill>
                  <a:schemeClr val="tx1"/>
                </a:solidFill>
                <a:latin typeface="Garamond" panose="02020404030301010803" pitchFamily="18" charset="0"/>
              </a:defRPr>
            </a:lvl4pPr>
            <a:lvl5pPr marL="2057400" indent="-228600" defTabSz="966788">
              <a:defRPr>
                <a:solidFill>
                  <a:schemeClr val="tx1"/>
                </a:solidFill>
                <a:latin typeface="Garamond" panose="02020404030301010803" pitchFamily="18" charset="0"/>
              </a:defRPr>
            </a:lvl5pPr>
            <a:lvl6pPr marL="2514600" indent="-228600" defTabSz="966788" eaLnBrk="0" fontAlgn="base" hangingPunct="0">
              <a:spcBef>
                <a:spcPct val="0"/>
              </a:spcBef>
              <a:spcAft>
                <a:spcPct val="0"/>
              </a:spcAft>
              <a:defRPr>
                <a:solidFill>
                  <a:schemeClr val="tx1"/>
                </a:solidFill>
                <a:latin typeface="Garamond" panose="02020404030301010803" pitchFamily="18" charset="0"/>
              </a:defRPr>
            </a:lvl6pPr>
            <a:lvl7pPr marL="2971800" indent="-228600" defTabSz="966788" eaLnBrk="0" fontAlgn="base" hangingPunct="0">
              <a:spcBef>
                <a:spcPct val="0"/>
              </a:spcBef>
              <a:spcAft>
                <a:spcPct val="0"/>
              </a:spcAft>
              <a:defRPr>
                <a:solidFill>
                  <a:schemeClr val="tx1"/>
                </a:solidFill>
                <a:latin typeface="Garamond" panose="02020404030301010803" pitchFamily="18" charset="0"/>
              </a:defRPr>
            </a:lvl7pPr>
            <a:lvl8pPr marL="3429000" indent="-228600" defTabSz="966788" eaLnBrk="0" fontAlgn="base" hangingPunct="0">
              <a:spcBef>
                <a:spcPct val="0"/>
              </a:spcBef>
              <a:spcAft>
                <a:spcPct val="0"/>
              </a:spcAft>
              <a:defRPr>
                <a:solidFill>
                  <a:schemeClr val="tx1"/>
                </a:solidFill>
                <a:latin typeface="Garamond" panose="02020404030301010803" pitchFamily="18" charset="0"/>
              </a:defRPr>
            </a:lvl8pPr>
            <a:lvl9pPr marL="3886200" indent="-228600" defTabSz="966788" eaLnBrk="0" fontAlgn="base" hangingPunct="0">
              <a:spcBef>
                <a:spcPct val="0"/>
              </a:spcBef>
              <a:spcAft>
                <a:spcPct val="0"/>
              </a:spcAft>
              <a:defRPr>
                <a:solidFill>
                  <a:schemeClr val="tx1"/>
                </a:solidFill>
                <a:latin typeface="Garamond" panose="02020404030301010803" pitchFamily="18" charset="0"/>
              </a:defRPr>
            </a:lvl9pPr>
          </a:lstStyle>
          <a:p>
            <a:fld id="{C5BB4EA6-40AB-4A6B-AAD9-7ED0A0D4A5C0}" type="slidenum">
              <a:rPr lang="en-US" altLang="en-US">
                <a:latin typeface="Arial" panose="020B0604020202020204" pitchFamily="34" charset="0"/>
              </a:rPr>
              <a:pPr/>
              <a:t>74</a:t>
            </a:fld>
            <a:endParaRPr lang="en-US" altLang="en-US">
              <a:latin typeface="Arial" panose="020B0604020202020204" pitchFamily="34" charset="0"/>
            </a:endParaRPr>
          </a:p>
        </p:txBody>
      </p:sp>
      <p:sp>
        <p:nvSpPr>
          <p:cNvPr id="178179" name="Rectangle 2">
            <a:extLst>
              <a:ext uri="{FF2B5EF4-FFF2-40B4-BE49-F238E27FC236}">
                <a16:creationId xmlns:a16="http://schemas.microsoft.com/office/drawing/2014/main" id="{B5BBE84F-78B2-4E94-9E5E-D68DA200B037}"/>
              </a:ext>
            </a:extLst>
          </p:cNvPr>
          <p:cNvSpPr>
            <a:spLocks noGrp="1" noRot="1" noChangeAspect="1" noChangeArrowheads="1" noTextEdit="1"/>
          </p:cNvSpPr>
          <p:nvPr>
            <p:ph type="sldImg"/>
          </p:nvPr>
        </p:nvSpPr>
        <p:spPr>
          <a:ln/>
        </p:spPr>
      </p:sp>
      <p:sp>
        <p:nvSpPr>
          <p:cNvPr id="178180" name="Rectangle 3">
            <a:extLst>
              <a:ext uri="{FF2B5EF4-FFF2-40B4-BE49-F238E27FC236}">
                <a16:creationId xmlns:a16="http://schemas.microsoft.com/office/drawing/2014/main" id="{AF35569C-A0BC-4C25-9BAD-9D9D7B8D4DB9}"/>
              </a:ext>
            </a:extLst>
          </p:cNvPr>
          <p:cNvSpPr>
            <a:spLocks noGrp="1" noChangeArrowheads="1"/>
          </p:cNvSpPr>
          <p:nvPr>
            <p:ph type="body" idx="1"/>
          </p:nvPr>
        </p:nvSpPr>
        <p:spPr>
          <a:noFill/>
        </p:spPr>
        <p:txBody>
          <a:bodyPr/>
          <a:lstStyle/>
          <a:p>
            <a:pPr eaLnBrk="1" hangingPunct="1"/>
            <a:r>
              <a:rPr lang="en-US" altLang="en-US">
                <a:latin typeface="Arial" panose="020B0604020202020204" pitchFamily="34" charset="0"/>
              </a:rPr>
              <a:t>By setting margin properties, we can define the space around an element. The margin properties also give us the opportunity to have certain elements overlap by using negative values. We can set margins independently, or we can specify margins in one single declaration. Another option to have the browser set the margins automatically, have the margins of fixed length, or to have them be a percentage of the total height or width (or both) of the document.</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a:extLst>
              <a:ext uri="{FF2B5EF4-FFF2-40B4-BE49-F238E27FC236}">
                <a16:creationId xmlns:a16="http://schemas.microsoft.com/office/drawing/2014/main" id="{407C2877-6B73-4B55-A094-F03CD94F1B97}"/>
              </a:ext>
            </a:extLst>
          </p:cNvPr>
          <p:cNvSpPr>
            <a:spLocks noGrp="1" noChangeArrowheads="1"/>
          </p:cNvSpPr>
          <p:nvPr>
            <p:ph type="sldNum" sz="quarter" idx="5"/>
          </p:nvPr>
        </p:nvSpPr>
        <p:spPr>
          <a:noFill/>
        </p:spPr>
        <p:txBody>
          <a:bodyPr/>
          <a:lstStyle>
            <a:lvl1pPr defTabSz="966788">
              <a:defRPr>
                <a:solidFill>
                  <a:schemeClr val="tx1"/>
                </a:solidFill>
                <a:latin typeface="Garamond" panose="02020404030301010803" pitchFamily="18" charset="0"/>
              </a:defRPr>
            </a:lvl1pPr>
            <a:lvl2pPr marL="742950" indent="-285750" defTabSz="966788">
              <a:defRPr>
                <a:solidFill>
                  <a:schemeClr val="tx1"/>
                </a:solidFill>
                <a:latin typeface="Garamond" panose="02020404030301010803" pitchFamily="18" charset="0"/>
              </a:defRPr>
            </a:lvl2pPr>
            <a:lvl3pPr marL="1143000" indent="-228600" defTabSz="966788">
              <a:defRPr>
                <a:solidFill>
                  <a:schemeClr val="tx1"/>
                </a:solidFill>
                <a:latin typeface="Garamond" panose="02020404030301010803" pitchFamily="18" charset="0"/>
              </a:defRPr>
            </a:lvl3pPr>
            <a:lvl4pPr marL="1600200" indent="-228600" defTabSz="966788">
              <a:defRPr>
                <a:solidFill>
                  <a:schemeClr val="tx1"/>
                </a:solidFill>
                <a:latin typeface="Garamond" panose="02020404030301010803" pitchFamily="18" charset="0"/>
              </a:defRPr>
            </a:lvl4pPr>
            <a:lvl5pPr marL="2057400" indent="-228600" defTabSz="966788">
              <a:defRPr>
                <a:solidFill>
                  <a:schemeClr val="tx1"/>
                </a:solidFill>
                <a:latin typeface="Garamond" panose="02020404030301010803" pitchFamily="18" charset="0"/>
              </a:defRPr>
            </a:lvl5pPr>
            <a:lvl6pPr marL="2514600" indent="-228600" defTabSz="966788" eaLnBrk="0" fontAlgn="base" hangingPunct="0">
              <a:spcBef>
                <a:spcPct val="0"/>
              </a:spcBef>
              <a:spcAft>
                <a:spcPct val="0"/>
              </a:spcAft>
              <a:defRPr>
                <a:solidFill>
                  <a:schemeClr val="tx1"/>
                </a:solidFill>
                <a:latin typeface="Garamond" panose="02020404030301010803" pitchFamily="18" charset="0"/>
              </a:defRPr>
            </a:lvl6pPr>
            <a:lvl7pPr marL="2971800" indent="-228600" defTabSz="966788" eaLnBrk="0" fontAlgn="base" hangingPunct="0">
              <a:spcBef>
                <a:spcPct val="0"/>
              </a:spcBef>
              <a:spcAft>
                <a:spcPct val="0"/>
              </a:spcAft>
              <a:defRPr>
                <a:solidFill>
                  <a:schemeClr val="tx1"/>
                </a:solidFill>
                <a:latin typeface="Garamond" panose="02020404030301010803" pitchFamily="18" charset="0"/>
              </a:defRPr>
            </a:lvl7pPr>
            <a:lvl8pPr marL="3429000" indent="-228600" defTabSz="966788" eaLnBrk="0" fontAlgn="base" hangingPunct="0">
              <a:spcBef>
                <a:spcPct val="0"/>
              </a:spcBef>
              <a:spcAft>
                <a:spcPct val="0"/>
              </a:spcAft>
              <a:defRPr>
                <a:solidFill>
                  <a:schemeClr val="tx1"/>
                </a:solidFill>
                <a:latin typeface="Garamond" panose="02020404030301010803" pitchFamily="18" charset="0"/>
              </a:defRPr>
            </a:lvl8pPr>
            <a:lvl9pPr marL="3886200" indent="-228600" defTabSz="966788" eaLnBrk="0" fontAlgn="base" hangingPunct="0">
              <a:spcBef>
                <a:spcPct val="0"/>
              </a:spcBef>
              <a:spcAft>
                <a:spcPct val="0"/>
              </a:spcAft>
              <a:defRPr>
                <a:solidFill>
                  <a:schemeClr val="tx1"/>
                </a:solidFill>
                <a:latin typeface="Garamond" panose="02020404030301010803" pitchFamily="18" charset="0"/>
              </a:defRPr>
            </a:lvl9pPr>
          </a:lstStyle>
          <a:p>
            <a:fld id="{F5650588-D55A-45D6-81EB-4429E0B84E1B}" type="slidenum">
              <a:rPr lang="en-US" altLang="en-US">
                <a:latin typeface="Arial" panose="020B0604020202020204" pitchFamily="34" charset="0"/>
              </a:rPr>
              <a:pPr/>
              <a:t>75</a:t>
            </a:fld>
            <a:endParaRPr lang="en-US" altLang="en-US">
              <a:latin typeface="Arial" panose="020B0604020202020204" pitchFamily="34" charset="0"/>
            </a:endParaRPr>
          </a:p>
        </p:txBody>
      </p:sp>
      <p:sp>
        <p:nvSpPr>
          <p:cNvPr id="179203" name="Rectangle 2">
            <a:extLst>
              <a:ext uri="{FF2B5EF4-FFF2-40B4-BE49-F238E27FC236}">
                <a16:creationId xmlns:a16="http://schemas.microsoft.com/office/drawing/2014/main" id="{F705597B-3786-457D-9B04-1E58C4FF4CFE}"/>
              </a:ext>
            </a:extLst>
          </p:cNvPr>
          <p:cNvSpPr>
            <a:spLocks noGrp="1" noRot="1" noChangeAspect="1" noChangeArrowheads="1" noTextEdit="1"/>
          </p:cNvSpPr>
          <p:nvPr>
            <p:ph type="sldImg"/>
          </p:nvPr>
        </p:nvSpPr>
        <p:spPr>
          <a:ln/>
        </p:spPr>
      </p:sp>
      <p:sp>
        <p:nvSpPr>
          <p:cNvPr id="179204" name="Rectangle 3">
            <a:extLst>
              <a:ext uri="{FF2B5EF4-FFF2-40B4-BE49-F238E27FC236}">
                <a16:creationId xmlns:a16="http://schemas.microsoft.com/office/drawing/2014/main" id="{AF63F9FD-BA11-4B90-8B6C-8A1FFD67EB44}"/>
              </a:ext>
            </a:extLst>
          </p:cNvPr>
          <p:cNvSpPr>
            <a:spLocks noGrp="1" noChangeArrowheads="1"/>
          </p:cNvSpPr>
          <p:nvPr>
            <p:ph type="body" idx="1"/>
          </p:nvPr>
        </p:nvSpPr>
        <p:spPr>
          <a:noFill/>
        </p:spPr>
        <p:txBody>
          <a:bodyPr/>
          <a:lstStyle/>
          <a:p>
            <a:pPr eaLnBrk="1" hangingPunct="1"/>
            <a:r>
              <a:rPr lang="en-US" altLang="en-US">
                <a:latin typeface="Arial" panose="020B0604020202020204" pitchFamily="34" charset="0"/>
              </a:rPr>
              <a:t>The single margin property allows us to set all of the margins in one declaration. Otherwise, we can set the margins independently by using the appropriate property.</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a:extLst>
              <a:ext uri="{FF2B5EF4-FFF2-40B4-BE49-F238E27FC236}">
                <a16:creationId xmlns:a16="http://schemas.microsoft.com/office/drawing/2014/main" id="{FB011CAE-CB90-4B37-983E-98BA497F1254}"/>
              </a:ext>
            </a:extLst>
          </p:cNvPr>
          <p:cNvSpPr>
            <a:spLocks noGrp="1" noChangeArrowheads="1"/>
          </p:cNvSpPr>
          <p:nvPr>
            <p:ph type="sldNum" sz="quarter" idx="5"/>
          </p:nvPr>
        </p:nvSpPr>
        <p:spPr>
          <a:noFill/>
        </p:spPr>
        <p:txBody>
          <a:bodyPr/>
          <a:lstStyle>
            <a:lvl1pPr defTabSz="966788">
              <a:defRPr>
                <a:solidFill>
                  <a:schemeClr val="tx1"/>
                </a:solidFill>
                <a:latin typeface="Garamond" panose="02020404030301010803" pitchFamily="18" charset="0"/>
              </a:defRPr>
            </a:lvl1pPr>
            <a:lvl2pPr marL="742950" indent="-285750" defTabSz="966788">
              <a:defRPr>
                <a:solidFill>
                  <a:schemeClr val="tx1"/>
                </a:solidFill>
                <a:latin typeface="Garamond" panose="02020404030301010803" pitchFamily="18" charset="0"/>
              </a:defRPr>
            </a:lvl2pPr>
            <a:lvl3pPr marL="1143000" indent="-228600" defTabSz="966788">
              <a:defRPr>
                <a:solidFill>
                  <a:schemeClr val="tx1"/>
                </a:solidFill>
                <a:latin typeface="Garamond" panose="02020404030301010803" pitchFamily="18" charset="0"/>
              </a:defRPr>
            </a:lvl3pPr>
            <a:lvl4pPr marL="1600200" indent="-228600" defTabSz="966788">
              <a:defRPr>
                <a:solidFill>
                  <a:schemeClr val="tx1"/>
                </a:solidFill>
                <a:latin typeface="Garamond" panose="02020404030301010803" pitchFamily="18" charset="0"/>
              </a:defRPr>
            </a:lvl4pPr>
            <a:lvl5pPr marL="2057400" indent="-228600" defTabSz="966788">
              <a:defRPr>
                <a:solidFill>
                  <a:schemeClr val="tx1"/>
                </a:solidFill>
                <a:latin typeface="Garamond" panose="02020404030301010803" pitchFamily="18" charset="0"/>
              </a:defRPr>
            </a:lvl5pPr>
            <a:lvl6pPr marL="2514600" indent="-228600" defTabSz="966788" eaLnBrk="0" fontAlgn="base" hangingPunct="0">
              <a:spcBef>
                <a:spcPct val="0"/>
              </a:spcBef>
              <a:spcAft>
                <a:spcPct val="0"/>
              </a:spcAft>
              <a:defRPr>
                <a:solidFill>
                  <a:schemeClr val="tx1"/>
                </a:solidFill>
                <a:latin typeface="Garamond" panose="02020404030301010803" pitchFamily="18" charset="0"/>
              </a:defRPr>
            </a:lvl6pPr>
            <a:lvl7pPr marL="2971800" indent="-228600" defTabSz="966788" eaLnBrk="0" fontAlgn="base" hangingPunct="0">
              <a:spcBef>
                <a:spcPct val="0"/>
              </a:spcBef>
              <a:spcAft>
                <a:spcPct val="0"/>
              </a:spcAft>
              <a:defRPr>
                <a:solidFill>
                  <a:schemeClr val="tx1"/>
                </a:solidFill>
                <a:latin typeface="Garamond" panose="02020404030301010803" pitchFamily="18" charset="0"/>
              </a:defRPr>
            </a:lvl7pPr>
            <a:lvl8pPr marL="3429000" indent="-228600" defTabSz="966788" eaLnBrk="0" fontAlgn="base" hangingPunct="0">
              <a:spcBef>
                <a:spcPct val="0"/>
              </a:spcBef>
              <a:spcAft>
                <a:spcPct val="0"/>
              </a:spcAft>
              <a:defRPr>
                <a:solidFill>
                  <a:schemeClr val="tx1"/>
                </a:solidFill>
                <a:latin typeface="Garamond" panose="02020404030301010803" pitchFamily="18" charset="0"/>
              </a:defRPr>
            </a:lvl8pPr>
            <a:lvl9pPr marL="3886200" indent="-228600" defTabSz="966788" eaLnBrk="0" fontAlgn="base" hangingPunct="0">
              <a:spcBef>
                <a:spcPct val="0"/>
              </a:spcBef>
              <a:spcAft>
                <a:spcPct val="0"/>
              </a:spcAft>
              <a:defRPr>
                <a:solidFill>
                  <a:schemeClr val="tx1"/>
                </a:solidFill>
                <a:latin typeface="Garamond" panose="02020404030301010803" pitchFamily="18" charset="0"/>
              </a:defRPr>
            </a:lvl9pPr>
          </a:lstStyle>
          <a:p>
            <a:fld id="{38DBAF3D-5690-40C1-8FA4-292044D497B3}" type="slidenum">
              <a:rPr lang="en-US" altLang="en-US">
                <a:latin typeface="Arial" panose="020B0604020202020204" pitchFamily="34" charset="0"/>
              </a:rPr>
              <a:pPr/>
              <a:t>76</a:t>
            </a:fld>
            <a:endParaRPr lang="en-US" altLang="en-US">
              <a:latin typeface="Arial" panose="020B0604020202020204" pitchFamily="34" charset="0"/>
            </a:endParaRPr>
          </a:p>
        </p:txBody>
      </p:sp>
      <p:sp>
        <p:nvSpPr>
          <p:cNvPr id="180227" name="Rectangle 2">
            <a:extLst>
              <a:ext uri="{FF2B5EF4-FFF2-40B4-BE49-F238E27FC236}">
                <a16:creationId xmlns:a16="http://schemas.microsoft.com/office/drawing/2014/main" id="{A3FDC24C-13FD-433A-9CFE-447CEC623D8B}"/>
              </a:ext>
            </a:extLst>
          </p:cNvPr>
          <p:cNvSpPr>
            <a:spLocks noGrp="1" noRot="1" noChangeAspect="1" noChangeArrowheads="1" noTextEdit="1"/>
          </p:cNvSpPr>
          <p:nvPr>
            <p:ph type="sldImg"/>
          </p:nvPr>
        </p:nvSpPr>
        <p:spPr>
          <a:ln/>
        </p:spPr>
      </p:sp>
      <p:sp>
        <p:nvSpPr>
          <p:cNvPr id="180228" name="Rectangle 3">
            <a:extLst>
              <a:ext uri="{FF2B5EF4-FFF2-40B4-BE49-F238E27FC236}">
                <a16:creationId xmlns:a16="http://schemas.microsoft.com/office/drawing/2014/main" id="{9644F8BF-82B0-4950-9DBB-A9B9A22A61E2}"/>
              </a:ext>
            </a:extLst>
          </p:cNvPr>
          <p:cNvSpPr>
            <a:spLocks noGrp="1" noChangeArrowheads="1"/>
          </p:cNvSpPr>
          <p:nvPr>
            <p:ph type="body" idx="1"/>
          </p:nvPr>
        </p:nvSpPr>
        <p:spPr>
          <a:noFill/>
        </p:spPr>
        <p:txBody>
          <a:bodyPr/>
          <a:lstStyle/>
          <a:p>
            <a:pPr eaLnBrk="1" hangingPunct="1"/>
            <a:r>
              <a:rPr lang="en-US" altLang="en-US">
                <a:latin typeface="Arial" panose="020B0604020202020204" pitchFamily="34" charset="0"/>
              </a:rPr>
              <a:t>For example, we can set the bottom margin of our &lt;h1&gt; heading by using this syntax: </a:t>
            </a:r>
            <a:r>
              <a:rPr lang="en-US" altLang="en-US" b="1">
                <a:latin typeface="Arial" panose="020B0604020202020204" pitchFamily="34" charset="0"/>
              </a:rPr>
              <a:t>h1 {margin-bottom: 20px</a:t>
            </a:r>
            <a:r>
              <a:rPr lang="en-US" altLang="en-US">
                <a:latin typeface="Arial" panose="020B0604020202020204" pitchFamily="34" charset="0"/>
              </a:rPr>
              <a:t> In this case, the margin below any text that is tagged as a level 1 heading &lt;h1&gt; will be 20 pixels.</a:t>
            </a:r>
            <a:endParaRPr lang="en-US" altLang="en-US" b="1">
              <a:latin typeface="Arial" panose="020B0604020202020204" pitchFamily="34"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a:extLst>
              <a:ext uri="{FF2B5EF4-FFF2-40B4-BE49-F238E27FC236}">
                <a16:creationId xmlns:a16="http://schemas.microsoft.com/office/drawing/2014/main" id="{32180B51-ECA4-4876-8938-E099479D819D}"/>
              </a:ext>
            </a:extLst>
          </p:cNvPr>
          <p:cNvSpPr>
            <a:spLocks noGrp="1" noChangeArrowheads="1"/>
          </p:cNvSpPr>
          <p:nvPr>
            <p:ph type="sldNum" sz="quarter" idx="5"/>
          </p:nvPr>
        </p:nvSpPr>
        <p:spPr>
          <a:noFill/>
        </p:spPr>
        <p:txBody>
          <a:bodyPr/>
          <a:lstStyle>
            <a:lvl1pPr defTabSz="966788">
              <a:defRPr>
                <a:solidFill>
                  <a:schemeClr val="tx1"/>
                </a:solidFill>
                <a:latin typeface="Garamond" panose="02020404030301010803" pitchFamily="18" charset="0"/>
              </a:defRPr>
            </a:lvl1pPr>
            <a:lvl2pPr marL="742950" indent="-285750" defTabSz="966788">
              <a:defRPr>
                <a:solidFill>
                  <a:schemeClr val="tx1"/>
                </a:solidFill>
                <a:latin typeface="Garamond" panose="02020404030301010803" pitchFamily="18" charset="0"/>
              </a:defRPr>
            </a:lvl2pPr>
            <a:lvl3pPr marL="1143000" indent="-228600" defTabSz="966788">
              <a:defRPr>
                <a:solidFill>
                  <a:schemeClr val="tx1"/>
                </a:solidFill>
                <a:latin typeface="Garamond" panose="02020404030301010803" pitchFamily="18" charset="0"/>
              </a:defRPr>
            </a:lvl3pPr>
            <a:lvl4pPr marL="1600200" indent="-228600" defTabSz="966788">
              <a:defRPr>
                <a:solidFill>
                  <a:schemeClr val="tx1"/>
                </a:solidFill>
                <a:latin typeface="Garamond" panose="02020404030301010803" pitchFamily="18" charset="0"/>
              </a:defRPr>
            </a:lvl4pPr>
            <a:lvl5pPr marL="2057400" indent="-228600" defTabSz="966788">
              <a:defRPr>
                <a:solidFill>
                  <a:schemeClr val="tx1"/>
                </a:solidFill>
                <a:latin typeface="Garamond" panose="02020404030301010803" pitchFamily="18" charset="0"/>
              </a:defRPr>
            </a:lvl5pPr>
            <a:lvl6pPr marL="2514600" indent="-228600" defTabSz="966788" eaLnBrk="0" fontAlgn="base" hangingPunct="0">
              <a:spcBef>
                <a:spcPct val="0"/>
              </a:spcBef>
              <a:spcAft>
                <a:spcPct val="0"/>
              </a:spcAft>
              <a:defRPr>
                <a:solidFill>
                  <a:schemeClr val="tx1"/>
                </a:solidFill>
                <a:latin typeface="Garamond" panose="02020404030301010803" pitchFamily="18" charset="0"/>
              </a:defRPr>
            </a:lvl6pPr>
            <a:lvl7pPr marL="2971800" indent="-228600" defTabSz="966788" eaLnBrk="0" fontAlgn="base" hangingPunct="0">
              <a:spcBef>
                <a:spcPct val="0"/>
              </a:spcBef>
              <a:spcAft>
                <a:spcPct val="0"/>
              </a:spcAft>
              <a:defRPr>
                <a:solidFill>
                  <a:schemeClr val="tx1"/>
                </a:solidFill>
                <a:latin typeface="Garamond" panose="02020404030301010803" pitchFamily="18" charset="0"/>
              </a:defRPr>
            </a:lvl7pPr>
            <a:lvl8pPr marL="3429000" indent="-228600" defTabSz="966788" eaLnBrk="0" fontAlgn="base" hangingPunct="0">
              <a:spcBef>
                <a:spcPct val="0"/>
              </a:spcBef>
              <a:spcAft>
                <a:spcPct val="0"/>
              </a:spcAft>
              <a:defRPr>
                <a:solidFill>
                  <a:schemeClr val="tx1"/>
                </a:solidFill>
                <a:latin typeface="Garamond" panose="02020404030301010803" pitchFamily="18" charset="0"/>
              </a:defRPr>
            </a:lvl8pPr>
            <a:lvl9pPr marL="3886200" indent="-228600" defTabSz="966788" eaLnBrk="0" fontAlgn="base" hangingPunct="0">
              <a:spcBef>
                <a:spcPct val="0"/>
              </a:spcBef>
              <a:spcAft>
                <a:spcPct val="0"/>
              </a:spcAft>
              <a:defRPr>
                <a:solidFill>
                  <a:schemeClr val="tx1"/>
                </a:solidFill>
                <a:latin typeface="Garamond" panose="02020404030301010803" pitchFamily="18" charset="0"/>
              </a:defRPr>
            </a:lvl9pPr>
          </a:lstStyle>
          <a:p>
            <a:fld id="{01BE9682-DA96-49D2-8F49-EC7E8723B87C}" type="slidenum">
              <a:rPr lang="en-US" altLang="en-US">
                <a:latin typeface="Arial" panose="020B0604020202020204" pitchFamily="34" charset="0"/>
              </a:rPr>
              <a:pPr/>
              <a:t>77</a:t>
            </a:fld>
            <a:endParaRPr lang="en-US" altLang="en-US">
              <a:latin typeface="Arial" panose="020B0604020202020204" pitchFamily="34" charset="0"/>
            </a:endParaRPr>
          </a:p>
        </p:txBody>
      </p:sp>
      <p:sp>
        <p:nvSpPr>
          <p:cNvPr id="181251" name="Rectangle 2">
            <a:extLst>
              <a:ext uri="{FF2B5EF4-FFF2-40B4-BE49-F238E27FC236}">
                <a16:creationId xmlns:a16="http://schemas.microsoft.com/office/drawing/2014/main" id="{D1CE89DA-4EA4-49D9-91DF-BCE817B2AE74}"/>
              </a:ext>
            </a:extLst>
          </p:cNvPr>
          <p:cNvSpPr>
            <a:spLocks noGrp="1" noRot="1" noChangeAspect="1" noChangeArrowheads="1" noTextEdit="1"/>
          </p:cNvSpPr>
          <p:nvPr>
            <p:ph type="sldImg"/>
          </p:nvPr>
        </p:nvSpPr>
        <p:spPr>
          <a:ln/>
        </p:spPr>
      </p:sp>
      <p:sp>
        <p:nvSpPr>
          <p:cNvPr id="181252" name="Rectangle 3">
            <a:extLst>
              <a:ext uri="{FF2B5EF4-FFF2-40B4-BE49-F238E27FC236}">
                <a16:creationId xmlns:a16="http://schemas.microsoft.com/office/drawing/2014/main" id="{D50016DD-AC36-4ADE-8932-57E54BBB718B}"/>
              </a:ext>
            </a:extLst>
          </p:cNvPr>
          <p:cNvSpPr>
            <a:spLocks noGrp="1" noChangeArrowheads="1"/>
          </p:cNvSpPr>
          <p:nvPr>
            <p:ph type="body" idx="1"/>
          </p:nvPr>
        </p:nvSpPr>
        <p:spPr>
          <a:noFill/>
        </p:spPr>
        <p:txBody>
          <a:bodyPr/>
          <a:lstStyle/>
          <a:p>
            <a:pPr eaLnBrk="1" hangingPunct="1"/>
            <a:r>
              <a:rPr lang="en-US" altLang="en-US">
                <a:latin typeface="Arial" panose="020B0604020202020204" pitchFamily="34" charset="0"/>
              </a:rPr>
              <a:t>When setting the margins in one declaration, we need to remember a clock face – 12, 3, 6, 9. This corresponds to top, right, bottom, left. In our example, we have set each of the four margins to different value for this particular &lt;h1&gt; element.</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a:extLst>
              <a:ext uri="{FF2B5EF4-FFF2-40B4-BE49-F238E27FC236}">
                <a16:creationId xmlns:a16="http://schemas.microsoft.com/office/drawing/2014/main" id="{05ED5EF4-E304-4735-BD75-BD50FD5C4066}"/>
              </a:ext>
            </a:extLst>
          </p:cNvPr>
          <p:cNvSpPr>
            <a:spLocks noGrp="1" noChangeArrowheads="1"/>
          </p:cNvSpPr>
          <p:nvPr>
            <p:ph type="sldNum" sz="quarter" idx="5"/>
          </p:nvPr>
        </p:nvSpPr>
        <p:spPr>
          <a:noFill/>
        </p:spPr>
        <p:txBody>
          <a:bodyPr/>
          <a:lstStyle>
            <a:lvl1pPr defTabSz="966788">
              <a:defRPr>
                <a:solidFill>
                  <a:schemeClr val="tx1"/>
                </a:solidFill>
                <a:latin typeface="Garamond" panose="02020404030301010803" pitchFamily="18" charset="0"/>
              </a:defRPr>
            </a:lvl1pPr>
            <a:lvl2pPr marL="742950" indent="-285750" defTabSz="966788">
              <a:defRPr>
                <a:solidFill>
                  <a:schemeClr val="tx1"/>
                </a:solidFill>
                <a:latin typeface="Garamond" panose="02020404030301010803" pitchFamily="18" charset="0"/>
              </a:defRPr>
            </a:lvl2pPr>
            <a:lvl3pPr marL="1143000" indent="-228600" defTabSz="966788">
              <a:defRPr>
                <a:solidFill>
                  <a:schemeClr val="tx1"/>
                </a:solidFill>
                <a:latin typeface="Garamond" panose="02020404030301010803" pitchFamily="18" charset="0"/>
              </a:defRPr>
            </a:lvl3pPr>
            <a:lvl4pPr marL="1600200" indent="-228600" defTabSz="966788">
              <a:defRPr>
                <a:solidFill>
                  <a:schemeClr val="tx1"/>
                </a:solidFill>
                <a:latin typeface="Garamond" panose="02020404030301010803" pitchFamily="18" charset="0"/>
              </a:defRPr>
            </a:lvl4pPr>
            <a:lvl5pPr marL="2057400" indent="-228600" defTabSz="966788">
              <a:defRPr>
                <a:solidFill>
                  <a:schemeClr val="tx1"/>
                </a:solidFill>
                <a:latin typeface="Garamond" panose="02020404030301010803" pitchFamily="18" charset="0"/>
              </a:defRPr>
            </a:lvl5pPr>
            <a:lvl6pPr marL="2514600" indent="-228600" defTabSz="966788" eaLnBrk="0" fontAlgn="base" hangingPunct="0">
              <a:spcBef>
                <a:spcPct val="0"/>
              </a:spcBef>
              <a:spcAft>
                <a:spcPct val="0"/>
              </a:spcAft>
              <a:defRPr>
                <a:solidFill>
                  <a:schemeClr val="tx1"/>
                </a:solidFill>
                <a:latin typeface="Garamond" panose="02020404030301010803" pitchFamily="18" charset="0"/>
              </a:defRPr>
            </a:lvl6pPr>
            <a:lvl7pPr marL="2971800" indent="-228600" defTabSz="966788" eaLnBrk="0" fontAlgn="base" hangingPunct="0">
              <a:spcBef>
                <a:spcPct val="0"/>
              </a:spcBef>
              <a:spcAft>
                <a:spcPct val="0"/>
              </a:spcAft>
              <a:defRPr>
                <a:solidFill>
                  <a:schemeClr val="tx1"/>
                </a:solidFill>
                <a:latin typeface="Garamond" panose="02020404030301010803" pitchFamily="18" charset="0"/>
              </a:defRPr>
            </a:lvl7pPr>
            <a:lvl8pPr marL="3429000" indent="-228600" defTabSz="966788" eaLnBrk="0" fontAlgn="base" hangingPunct="0">
              <a:spcBef>
                <a:spcPct val="0"/>
              </a:spcBef>
              <a:spcAft>
                <a:spcPct val="0"/>
              </a:spcAft>
              <a:defRPr>
                <a:solidFill>
                  <a:schemeClr val="tx1"/>
                </a:solidFill>
                <a:latin typeface="Garamond" panose="02020404030301010803" pitchFamily="18" charset="0"/>
              </a:defRPr>
            </a:lvl8pPr>
            <a:lvl9pPr marL="3886200" indent="-228600" defTabSz="966788" eaLnBrk="0" fontAlgn="base" hangingPunct="0">
              <a:spcBef>
                <a:spcPct val="0"/>
              </a:spcBef>
              <a:spcAft>
                <a:spcPct val="0"/>
              </a:spcAft>
              <a:defRPr>
                <a:solidFill>
                  <a:schemeClr val="tx1"/>
                </a:solidFill>
                <a:latin typeface="Garamond" panose="02020404030301010803" pitchFamily="18" charset="0"/>
              </a:defRPr>
            </a:lvl9pPr>
          </a:lstStyle>
          <a:p>
            <a:fld id="{249F0DB1-149F-4669-96B7-4E5DF34F254D}" type="slidenum">
              <a:rPr lang="en-US" altLang="en-US">
                <a:latin typeface="Arial" panose="020B0604020202020204" pitchFamily="34" charset="0"/>
              </a:rPr>
              <a:pPr/>
              <a:t>78</a:t>
            </a:fld>
            <a:endParaRPr lang="en-US" altLang="en-US">
              <a:latin typeface="Arial" panose="020B0604020202020204" pitchFamily="34" charset="0"/>
            </a:endParaRPr>
          </a:p>
        </p:txBody>
      </p:sp>
      <p:sp>
        <p:nvSpPr>
          <p:cNvPr id="182275" name="Rectangle 2">
            <a:extLst>
              <a:ext uri="{FF2B5EF4-FFF2-40B4-BE49-F238E27FC236}">
                <a16:creationId xmlns:a16="http://schemas.microsoft.com/office/drawing/2014/main" id="{E8813902-9903-46C2-81FD-769BA3170D24}"/>
              </a:ext>
            </a:extLst>
          </p:cNvPr>
          <p:cNvSpPr>
            <a:spLocks noGrp="1" noRot="1" noChangeAspect="1" noChangeArrowheads="1" noTextEdit="1"/>
          </p:cNvSpPr>
          <p:nvPr>
            <p:ph type="sldImg"/>
          </p:nvPr>
        </p:nvSpPr>
        <p:spPr>
          <a:ln/>
        </p:spPr>
      </p:sp>
      <p:sp>
        <p:nvSpPr>
          <p:cNvPr id="182276" name="Rectangle 3">
            <a:extLst>
              <a:ext uri="{FF2B5EF4-FFF2-40B4-BE49-F238E27FC236}">
                <a16:creationId xmlns:a16="http://schemas.microsoft.com/office/drawing/2014/main" id="{871F1994-55AE-4FB9-8508-1E17FDB1C283}"/>
              </a:ext>
            </a:extLst>
          </p:cNvPr>
          <p:cNvSpPr>
            <a:spLocks noGrp="1" noChangeArrowheads="1"/>
          </p:cNvSpPr>
          <p:nvPr>
            <p:ph type="body" idx="1"/>
          </p:nvPr>
        </p:nvSpPr>
        <p:spPr>
          <a:noFill/>
        </p:spPr>
        <p:txBody>
          <a:bodyPr/>
          <a:lstStyle/>
          <a:p>
            <a:pPr eaLnBrk="1" hangingPunct="1"/>
            <a:r>
              <a:rPr lang="en-US" altLang="en-US">
                <a:latin typeface="Arial" panose="020B0604020202020204" pitchFamily="34" charset="0"/>
              </a:rPr>
              <a:t>If we ant all margins (top, right, bottom and left) to be set to the same value, we can use this simplified syntax: </a:t>
            </a:r>
            <a:r>
              <a:rPr lang="en-US" altLang="en-US" b="1">
                <a:latin typeface="Arial" panose="020B0604020202020204" pitchFamily="34" charset="0"/>
              </a:rPr>
              <a:t>h1 { margin: 40px}</a:t>
            </a:r>
            <a:r>
              <a:rPr lang="en-US" altLang="en-US">
                <a:latin typeface="Arial" panose="020B0604020202020204" pitchFamily="34" charset="0"/>
              </a:rPr>
              <a:t> where all of the margins would be set to a width of 40 pixels.</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a:extLst>
              <a:ext uri="{FF2B5EF4-FFF2-40B4-BE49-F238E27FC236}">
                <a16:creationId xmlns:a16="http://schemas.microsoft.com/office/drawing/2014/main" id="{50F58D55-5D2D-46E9-A327-323D274ECBA7}"/>
              </a:ext>
            </a:extLst>
          </p:cNvPr>
          <p:cNvSpPr>
            <a:spLocks noGrp="1" noChangeArrowheads="1"/>
          </p:cNvSpPr>
          <p:nvPr>
            <p:ph type="sldNum" sz="quarter" idx="5"/>
          </p:nvPr>
        </p:nvSpPr>
        <p:spPr>
          <a:noFill/>
        </p:spPr>
        <p:txBody>
          <a:bodyPr/>
          <a:lstStyle>
            <a:lvl1pPr defTabSz="966788">
              <a:defRPr>
                <a:solidFill>
                  <a:schemeClr val="tx1"/>
                </a:solidFill>
                <a:latin typeface="Garamond" panose="02020404030301010803" pitchFamily="18" charset="0"/>
              </a:defRPr>
            </a:lvl1pPr>
            <a:lvl2pPr marL="742950" indent="-285750" defTabSz="966788">
              <a:defRPr>
                <a:solidFill>
                  <a:schemeClr val="tx1"/>
                </a:solidFill>
                <a:latin typeface="Garamond" panose="02020404030301010803" pitchFamily="18" charset="0"/>
              </a:defRPr>
            </a:lvl2pPr>
            <a:lvl3pPr marL="1143000" indent="-228600" defTabSz="966788">
              <a:defRPr>
                <a:solidFill>
                  <a:schemeClr val="tx1"/>
                </a:solidFill>
                <a:latin typeface="Garamond" panose="02020404030301010803" pitchFamily="18" charset="0"/>
              </a:defRPr>
            </a:lvl3pPr>
            <a:lvl4pPr marL="1600200" indent="-228600" defTabSz="966788">
              <a:defRPr>
                <a:solidFill>
                  <a:schemeClr val="tx1"/>
                </a:solidFill>
                <a:latin typeface="Garamond" panose="02020404030301010803" pitchFamily="18" charset="0"/>
              </a:defRPr>
            </a:lvl4pPr>
            <a:lvl5pPr marL="2057400" indent="-228600" defTabSz="966788">
              <a:defRPr>
                <a:solidFill>
                  <a:schemeClr val="tx1"/>
                </a:solidFill>
                <a:latin typeface="Garamond" panose="02020404030301010803" pitchFamily="18" charset="0"/>
              </a:defRPr>
            </a:lvl5pPr>
            <a:lvl6pPr marL="2514600" indent="-228600" defTabSz="966788" eaLnBrk="0" fontAlgn="base" hangingPunct="0">
              <a:spcBef>
                <a:spcPct val="0"/>
              </a:spcBef>
              <a:spcAft>
                <a:spcPct val="0"/>
              </a:spcAft>
              <a:defRPr>
                <a:solidFill>
                  <a:schemeClr val="tx1"/>
                </a:solidFill>
                <a:latin typeface="Garamond" panose="02020404030301010803" pitchFamily="18" charset="0"/>
              </a:defRPr>
            </a:lvl6pPr>
            <a:lvl7pPr marL="2971800" indent="-228600" defTabSz="966788" eaLnBrk="0" fontAlgn="base" hangingPunct="0">
              <a:spcBef>
                <a:spcPct val="0"/>
              </a:spcBef>
              <a:spcAft>
                <a:spcPct val="0"/>
              </a:spcAft>
              <a:defRPr>
                <a:solidFill>
                  <a:schemeClr val="tx1"/>
                </a:solidFill>
                <a:latin typeface="Garamond" panose="02020404030301010803" pitchFamily="18" charset="0"/>
              </a:defRPr>
            </a:lvl7pPr>
            <a:lvl8pPr marL="3429000" indent="-228600" defTabSz="966788" eaLnBrk="0" fontAlgn="base" hangingPunct="0">
              <a:spcBef>
                <a:spcPct val="0"/>
              </a:spcBef>
              <a:spcAft>
                <a:spcPct val="0"/>
              </a:spcAft>
              <a:defRPr>
                <a:solidFill>
                  <a:schemeClr val="tx1"/>
                </a:solidFill>
                <a:latin typeface="Garamond" panose="02020404030301010803" pitchFamily="18" charset="0"/>
              </a:defRPr>
            </a:lvl8pPr>
            <a:lvl9pPr marL="3886200" indent="-228600" defTabSz="966788" eaLnBrk="0" fontAlgn="base" hangingPunct="0">
              <a:spcBef>
                <a:spcPct val="0"/>
              </a:spcBef>
              <a:spcAft>
                <a:spcPct val="0"/>
              </a:spcAft>
              <a:defRPr>
                <a:solidFill>
                  <a:schemeClr val="tx1"/>
                </a:solidFill>
                <a:latin typeface="Garamond" panose="02020404030301010803" pitchFamily="18" charset="0"/>
              </a:defRPr>
            </a:lvl9pPr>
          </a:lstStyle>
          <a:p>
            <a:fld id="{B9276F74-32E7-4917-85C5-D2EB65D835FE}" type="slidenum">
              <a:rPr lang="en-US" altLang="en-US">
                <a:latin typeface="Arial" panose="020B0604020202020204" pitchFamily="34" charset="0"/>
              </a:rPr>
              <a:pPr/>
              <a:t>79</a:t>
            </a:fld>
            <a:endParaRPr lang="en-US" altLang="en-US">
              <a:latin typeface="Arial" panose="020B0604020202020204" pitchFamily="34" charset="0"/>
            </a:endParaRPr>
          </a:p>
        </p:txBody>
      </p:sp>
      <p:sp>
        <p:nvSpPr>
          <p:cNvPr id="183299" name="Rectangle 2">
            <a:extLst>
              <a:ext uri="{FF2B5EF4-FFF2-40B4-BE49-F238E27FC236}">
                <a16:creationId xmlns:a16="http://schemas.microsoft.com/office/drawing/2014/main" id="{73A924EB-8B73-4429-AA65-6F6A837A916E}"/>
              </a:ext>
            </a:extLst>
          </p:cNvPr>
          <p:cNvSpPr>
            <a:spLocks noGrp="1" noRot="1" noChangeAspect="1" noChangeArrowheads="1" noTextEdit="1"/>
          </p:cNvSpPr>
          <p:nvPr>
            <p:ph type="sldImg"/>
          </p:nvPr>
        </p:nvSpPr>
        <p:spPr>
          <a:ln/>
        </p:spPr>
      </p:sp>
      <p:sp>
        <p:nvSpPr>
          <p:cNvPr id="183300" name="Rectangle 3">
            <a:extLst>
              <a:ext uri="{FF2B5EF4-FFF2-40B4-BE49-F238E27FC236}">
                <a16:creationId xmlns:a16="http://schemas.microsoft.com/office/drawing/2014/main" id="{02C0192F-75CC-4515-8F06-722BDB457B28}"/>
              </a:ext>
            </a:extLst>
          </p:cNvPr>
          <p:cNvSpPr>
            <a:spLocks noGrp="1" noChangeArrowheads="1"/>
          </p:cNvSpPr>
          <p:nvPr>
            <p:ph type="body" idx="1"/>
          </p:nvPr>
        </p:nvSpPr>
        <p:spPr>
          <a:noFill/>
        </p:spPr>
        <p:txBody>
          <a:bodyPr/>
          <a:lstStyle/>
          <a:p>
            <a:pPr eaLnBrk="1" hangingPunct="1"/>
            <a:r>
              <a:rPr lang="en-US" altLang="en-US">
                <a:latin typeface="Arial" panose="020B0604020202020204" pitchFamily="34" charset="0"/>
              </a:rPr>
              <a:t>CSS also allows us to pair the margin settings. In our example, the top and bottom margins are paired, and the left and right margins are paired. You can see that the top and bottom margins are set at 40 pixels, while the left and right margins are set a 5% of the total width of the document.</a:t>
            </a: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a:extLst>
              <a:ext uri="{FF2B5EF4-FFF2-40B4-BE49-F238E27FC236}">
                <a16:creationId xmlns:a16="http://schemas.microsoft.com/office/drawing/2014/main" id="{838BC63A-F130-4C3F-AE5C-80E812FD1ED1}"/>
              </a:ext>
            </a:extLst>
          </p:cNvPr>
          <p:cNvSpPr>
            <a:spLocks noGrp="1" noChangeArrowheads="1"/>
          </p:cNvSpPr>
          <p:nvPr>
            <p:ph type="sldNum" sz="quarter" idx="5"/>
          </p:nvPr>
        </p:nvSpPr>
        <p:spPr>
          <a:noFill/>
        </p:spPr>
        <p:txBody>
          <a:bodyPr/>
          <a:lstStyle>
            <a:lvl1pPr defTabSz="966788">
              <a:defRPr>
                <a:solidFill>
                  <a:schemeClr val="tx1"/>
                </a:solidFill>
                <a:latin typeface="Garamond" panose="02020404030301010803" pitchFamily="18" charset="0"/>
              </a:defRPr>
            </a:lvl1pPr>
            <a:lvl2pPr marL="742950" indent="-285750" defTabSz="966788">
              <a:defRPr>
                <a:solidFill>
                  <a:schemeClr val="tx1"/>
                </a:solidFill>
                <a:latin typeface="Garamond" panose="02020404030301010803" pitchFamily="18" charset="0"/>
              </a:defRPr>
            </a:lvl2pPr>
            <a:lvl3pPr marL="1143000" indent="-228600" defTabSz="966788">
              <a:defRPr>
                <a:solidFill>
                  <a:schemeClr val="tx1"/>
                </a:solidFill>
                <a:latin typeface="Garamond" panose="02020404030301010803" pitchFamily="18" charset="0"/>
              </a:defRPr>
            </a:lvl3pPr>
            <a:lvl4pPr marL="1600200" indent="-228600" defTabSz="966788">
              <a:defRPr>
                <a:solidFill>
                  <a:schemeClr val="tx1"/>
                </a:solidFill>
                <a:latin typeface="Garamond" panose="02020404030301010803" pitchFamily="18" charset="0"/>
              </a:defRPr>
            </a:lvl4pPr>
            <a:lvl5pPr marL="2057400" indent="-228600" defTabSz="966788">
              <a:defRPr>
                <a:solidFill>
                  <a:schemeClr val="tx1"/>
                </a:solidFill>
                <a:latin typeface="Garamond" panose="02020404030301010803" pitchFamily="18" charset="0"/>
              </a:defRPr>
            </a:lvl5pPr>
            <a:lvl6pPr marL="2514600" indent="-228600" defTabSz="966788" eaLnBrk="0" fontAlgn="base" hangingPunct="0">
              <a:spcBef>
                <a:spcPct val="0"/>
              </a:spcBef>
              <a:spcAft>
                <a:spcPct val="0"/>
              </a:spcAft>
              <a:defRPr>
                <a:solidFill>
                  <a:schemeClr val="tx1"/>
                </a:solidFill>
                <a:latin typeface="Garamond" panose="02020404030301010803" pitchFamily="18" charset="0"/>
              </a:defRPr>
            </a:lvl6pPr>
            <a:lvl7pPr marL="2971800" indent="-228600" defTabSz="966788" eaLnBrk="0" fontAlgn="base" hangingPunct="0">
              <a:spcBef>
                <a:spcPct val="0"/>
              </a:spcBef>
              <a:spcAft>
                <a:spcPct val="0"/>
              </a:spcAft>
              <a:defRPr>
                <a:solidFill>
                  <a:schemeClr val="tx1"/>
                </a:solidFill>
                <a:latin typeface="Garamond" panose="02020404030301010803" pitchFamily="18" charset="0"/>
              </a:defRPr>
            </a:lvl7pPr>
            <a:lvl8pPr marL="3429000" indent="-228600" defTabSz="966788" eaLnBrk="0" fontAlgn="base" hangingPunct="0">
              <a:spcBef>
                <a:spcPct val="0"/>
              </a:spcBef>
              <a:spcAft>
                <a:spcPct val="0"/>
              </a:spcAft>
              <a:defRPr>
                <a:solidFill>
                  <a:schemeClr val="tx1"/>
                </a:solidFill>
                <a:latin typeface="Garamond" panose="02020404030301010803" pitchFamily="18" charset="0"/>
              </a:defRPr>
            </a:lvl8pPr>
            <a:lvl9pPr marL="3886200" indent="-228600" defTabSz="966788" eaLnBrk="0" fontAlgn="base" hangingPunct="0">
              <a:spcBef>
                <a:spcPct val="0"/>
              </a:spcBef>
              <a:spcAft>
                <a:spcPct val="0"/>
              </a:spcAft>
              <a:defRPr>
                <a:solidFill>
                  <a:schemeClr val="tx1"/>
                </a:solidFill>
                <a:latin typeface="Garamond" panose="02020404030301010803" pitchFamily="18" charset="0"/>
              </a:defRPr>
            </a:lvl9pPr>
          </a:lstStyle>
          <a:p>
            <a:fld id="{0924F90E-9EE4-49E7-B786-622636FCB763}" type="slidenum">
              <a:rPr lang="en-US" altLang="en-US">
                <a:latin typeface="Arial" panose="020B0604020202020204" pitchFamily="34" charset="0"/>
              </a:rPr>
              <a:pPr/>
              <a:t>80</a:t>
            </a:fld>
            <a:endParaRPr lang="en-US" altLang="en-US">
              <a:latin typeface="Arial" panose="020B0604020202020204" pitchFamily="34" charset="0"/>
            </a:endParaRPr>
          </a:p>
        </p:txBody>
      </p:sp>
      <p:sp>
        <p:nvSpPr>
          <p:cNvPr id="184323" name="Rectangle 2">
            <a:extLst>
              <a:ext uri="{FF2B5EF4-FFF2-40B4-BE49-F238E27FC236}">
                <a16:creationId xmlns:a16="http://schemas.microsoft.com/office/drawing/2014/main" id="{F4BAD44E-B706-4E3A-A261-C2A2BC18249B}"/>
              </a:ext>
            </a:extLst>
          </p:cNvPr>
          <p:cNvSpPr>
            <a:spLocks noGrp="1" noRot="1" noChangeAspect="1" noChangeArrowheads="1" noTextEdit="1"/>
          </p:cNvSpPr>
          <p:nvPr>
            <p:ph type="sldImg"/>
          </p:nvPr>
        </p:nvSpPr>
        <p:spPr>
          <a:ln/>
        </p:spPr>
      </p:sp>
      <p:sp>
        <p:nvSpPr>
          <p:cNvPr id="184324" name="Rectangle 3">
            <a:extLst>
              <a:ext uri="{FF2B5EF4-FFF2-40B4-BE49-F238E27FC236}">
                <a16:creationId xmlns:a16="http://schemas.microsoft.com/office/drawing/2014/main" id="{7E41E00D-8993-4DAC-AA4D-72E716EA0B73}"/>
              </a:ext>
            </a:extLst>
          </p:cNvPr>
          <p:cNvSpPr>
            <a:spLocks noGrp="1" noChangeArrowheads="1"/>
          </p:cNvSpPr>
          <p:nvPr>
            <p:ph type="body" idx="1"/>
          </p:nvPr>
        </p:nvSpPr>
        <p:spPr>
          <a:noFill/>
        </p:spPr>
        <p:txBody>
          <a:bodyPr/>
          <a:lstStyle/>
          <a:p>
            <a:pPr eaLnBrk="1" hangingPunct="1"/>
            <a:r>
              <a:rPr lang="en-US" altLang="en-US">
                <a:latin typeface="Arial" panose="020B0604020202020204" pitchFamily="34" charset="0"/>
              </a:rPr>
              <a:t>Zero means 0. In this example, we can see that the top and bottom margins are set to different values, but the left and right margins are set to 0. It doesn’t matter if the value is 0px, 0pt or 0, 0 is still 0.</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a:extLst>
              <a:ext uri="{FF2B5EF4-FFF2-40B4-BE49-F238E27FC236}">
                <a16:creationId xmlns:a16="http://schemas.microsoft.com/office/drawing/2014/main" id="{940ED73A-C86C-4339-BF97-A6CE3F3A7A20}"/>
              </a:ext>
            </a:extLst>
          </p:cNvPr>
          <p:cNvSpPr>
            <a:spLocks noGrp="1" noChangeArrowheads="1"/>
          </p:cNvSpPr>
          <p:nvPr>
            <p:ph type="sldNum" sz="quarter" idx="5"/>
          </p:nvPr>
        </p:nvSpPr>
        <p:spPr>
          <a:noFill/>
        </p:spPr>
        <p:txBody>
          <a:bodyPr/>
          <a:lstStyle>
            <a:lvl1pPr defTabSz="966788">
              <a:defRPr>
                <a:solidFill>
                  <a:schemeClr val="tx1"/>
                </a:solidFill>
                <a:latin typeface="Garamond" panose="02020404030301010803" pitchFamily="18" charset="0"/>
              </a:defRPr>
            </a:lvl1pPr>
            <a:lvl2pPr marL="742950" indent="-285750" defTabSz="966788">
              <a:defRPr>
                <a:solidFill>
                  <a:schemeClr val="tx1"/>
                </a:solidFill>
                <a:latin typeface="Garamond" panose="02020404030301010803" pitchFamily="18" charset="0"/>
              </a:defRPr>
            </a:lvl2pPr>
            <a:lvl3pPr marL="1143000" indent="-228600" defTabSz="966788">
              <a:defRPr>
                <a:solidFill>
                  <a:schemeClr val="tx1"/>
                </a:solidFill>
                <a:latin typeface="Garamond" panose="02020404030301010803" pitchFamily="18" charset="0"/>
              </a:defRPr>
            </a:lvl3pPr>
            <a:lvl4pPr marL="1600200" indent="-228600" defTabSz="966788">
              <a:defRPr>
                <a:solidFill>
                  <a:schemeClr val="tx1"/>
                </a:solidFill>
                <a:latin typeface="Garamond" panose="02020404030301010803" pitchFamily="18" charset="0"/>
              </a:defRPr>
            </a:lvl4pPr>
            <a:lvl5pPr marL="2057400" indent="-228600" defTabSz="966788">
              <a:defRPr>
                <a:solidFill>
                  <a:schemeClr val="tx1"/>
                </a:solidFill>
                <a:latin typeface="Garamond" panose="02020404030301010803" pitchFamily="18" charset="0"/>
              </a:defRPr>
            </a:lvl5pPr>
            <a:lvl6pPr marL="2514600" indent="-228600" defTabSz="966788" eaLnBrk="0" fontAlgn="base" hangingPunct="0">
              <a:spcBef>
                <a:spcPct val="0"/>
              </a:spcBef>
              <a:spcAft>
                <a:spcPct val="0"/>
              </a:spcAft>
              <a:defRPr>
                <a:solidFill>
                  <a:schemeClr val="tx1"/>
                </a:solidFill>
                <a:latin typeface="Garamond" panose="02020404030301010803" pitchFamily="18" charset="0"/>
              </a:defRPr>
            </a:lvl6pPr>
            <a:lvl7pPr marL="2971800" indent="-228600" defTabSz="966788" eaLnBrk="0" fontAlgn="base" hangingPunct="0">
              <a:spcBef>
                <a:spcPct val="0"/>
              </a:spcBef>
              <a:spcAft>
                <a:spcPct val="0"/>
              </a:spcAft>
              <a:defRPr>
                <a:solidFill>
                  <a:schemeClr val="tx1"/>
                </a:solidFill>
                <a:latin typeface="Garamond" panose="02020404030301010803" pitchFamily="18" charset="0"/>
              </a:defRPr>
            </a:lvl7pPr>
            <a:lvl8pPr marL="3429000" indent="-228600" defTabSz="966788" eaLnBrk="0" fontAlgn="base" hangingPunct="0">
              <a:spcBef>
                <a:spcPct val="0"/>
              </a:spcBef>
              <a:spcAft>
                <a:spcPct val="0"/>
              </a:spcAft>
              <a:defRPr>
                <a:solidFill>
                  <a:schemeClr val="tx1"/>
                </a:solidFill>
                <a:latin typeface="Garamond" panose="02020404030301010803" pitchFamily="18" charset="0"/>
              </a:defRPr>
            </a:lvl8pPr>
            <a:lvl9pPr marL="3886200" indent="-228600" defTabSz="966788" eaLnBrk="0" fontAlgn="base" hangingPunct="0">
              <a:spcBef>
                <a:spcPct val="0"/>
              </a:spcBef>
              <a:spcAft>
                <a:spcPct val="0"/>
              </a:spcAft>
              <a:defRPr>
                <a:solidFill>
                  <a:schemeClr val="tx1"/>
                </a:solidFill>
                <a:latin typeface="Garamond" panose="02020404030301010803" pitchFamily="18" charset="0"/>
              </a:defRPr>
            </a:lvl9pPr>
          </a:lstStyle>
          <a:p>
            <a:fld id="{5B7FB799-5FA7-42BA-985E-4671BA17A34F}" type="slidenum">
              <a:rPr lang="en-US" altLang="en-US">
                <a:latin typeface="Arial" panose="020B0604020202020204" pitchFamily="34" charset="0"/>
              </a:rPr>
              <a:pPr/>
              <a:t>8</a:t>
            </a:fld>
            <a:endParaRPr lang="en-US" altLang="en-US">
              <a:latin typeface="Arial" panose="020B0604020202020204" pitchFamily="34" charset="0"/>
            </a:endParaRPr>
          </a:p>
        </p:txBody>
      </p:sp>
      <p:sp>
        <p:nvSpPr>
          <p:cNvPr id="121859" name="Rectangle 2">
            <a:extLst>
              <a:ext uri="{FF2B5EF4-FFF2-40B4-BE49-F238E27FC236}">
                <a16:creationId xmlns:a16="http://schemas.microsoft.com/office/drawing/2014/main" id="{A361E6D5-E941-4C88-9B9B-E2924969D9CD}"/>
              </a:ext>
            </a:extLst>
          </p:cNvPr>
          <p:cNvSpPr>
            <a:spLocks noGrp="1" noRot="1" noChangeAspect="1" noChangeArrowheads="1" noTextEdit="1"/>
          </p:cNvSpPr>
          <p:nvPr>
            <p:ph type="sldImg"/>
          </p:nvPr>
        </p:nvSpPr>
        <p:spPr>
          <a:ln/>
        </p:spPr>
      </p:sp>
      <p:sp>
        <p:nvSpPr>
          <p:cNvPr id="121860" name="Rectangle 3">
            <a:extLst>
              <a:ext uri="{FF2B5EF4-FFF2-40B4-BE49-F238E27FC236}">
                <a16:creationId xmlns:a16="http://schemas.microsoft.com/office/drawing/2014/main" id="{9B4F9955-1A95-4AA5-B2B8-E4A4D0284528}"/>
              </a:ext>
            </a:extLst>
          </p:cNvPr>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a:extLst>
              <a:ext uri="{FF2B5EF4-FFF2-40B4-BE49-F238E27FC236}">
                <a16:creationId xmlns:a16="http://schemas.microsoft.com/office/drawing/2014/main" id="{A8B7B8FA-D61F-464A-ADE4-71079C41B399}"/>
              </a:ext>
            </a:extLst>
          </p:cNvPr>
          <p:cNvSpPr>
            <a:spLocks noGrp="1" noChangeArrowheads="1"/>
          </p:cNvSpPr>
          <p:nvPr>
            <p:ph type="sldNum" sz="quarter" idx="5"/>
          </p:nvPr>
        </p:nvSpPr>
        <p:spPr>
          <a:noFill/>
        </p:spPr>
        <p:txBody>
          <a:bodyPr/>
          <a:lstStyle>
            <a:lvl1pPr defTabSz="966788">
              <a:defRPr>
                <a:solidFill>
                  <a:schemeClr val="tx1"/>
                </a:solidFill>
                <a:latin typeface="Garamond" panose="02020404030301010803" pitchFamily="18" charset="0"/>
              </a:defRPr>
            </a:lvl1pPr>
            <a:lvl2pPr marL="742950" indent="-285750" defTabSz="966788">
              <a:defRPr>
                <a:solidFill>
                  <a:schemeClr val="tx1"/>
                </a:solidFill>
                <a:latin typeface="Garamond" panose="02020404030301010803" pitchFamily="18" charset="0"/>
              </a:defRPr>
            </a:lvl2pPr>
            <a:lvl3pPr marL="1143000" indent="-228600" defTabSz="966788">
              <a:defRPr>
                <a:solidFill>
                  <a:schemeClr val="tx1"/>
                </a:solidFill>
                <a:latin typeface="Garamond" panose="02020404030301010803" pitchFamily="18" charset="0"/>
              </a:defRPr>
            </a:lvl3pPr>
            <a:lvl4pPr marL="1600200" indent="-228600" defTabSz="966788">
              <a:defRPr>
                <a:solidFill>
                  <a:schemeClr val="tx1"/>
                </a:solidFill>
                <a:latin typeface="Garamond" panose="02020404030301010803" pitchFamily="18" charset="0"/>
              </a:defRPr>
            </a:lvl4pPr>
            <a:lvl5pPr marL="2057400" indent="-228600" defTabSz="966788">
              <a:defRPr>
                <a:solidFill>
                  <a:schemeClr val="tx1"/>
                </a:solidFill>
                <a:latin typeface="Garamond" panose="02020404030301010803" pitchFamily="18" charset="0"/>
              </a:defRPr>
            </a:lvl5pPr>
            <a:lvl6pPr marL="2514600" indent="-228600" defTabSz="966788" eaLnBrk="0" fontAlgn="base" hangingPunct="0">
              <a:spcBef>
                <a:spcPct val="0"/>
              </a:spcBef>
              <a:spcAft>
                <a:spcPct val="0"/>
              </a:spcAft>
              <a:defRPr>
                <a:solidFill>
                  <a:schemeClr val="tx1"/>
                </a:solidFill>
                <a:latin typeface="Garamond" panose="02020404030301010803" pitchFamily="18" charset="0"/>
              </a:defRPr>
            </a:lvl6pPr>
            <a:lvl7pPr marL="2971800" indent="-228600" defTabSz="966788" eaLnBrk="0" fontAlgn="base" hangingPunct="0">
              <a:spcBef>
                <a:spcPct val="0"/>
              </a:spcBef>
              <a:spcAft>
                <a:spcPct val="0"/>
              </a:spcAft>
              <a:defRPr>
                <a:solidFill>
                  <a:schemeClr val="tx1"/>
                </a:solidFill>
                <a:latin typeface="Garamond" panose="02020404030301010803" pitchFamily="18" charset="0"/>
              </a:defRPr>
            </a:lvl7pPr>
            <a:lvl8pPr marL="3429000" indent="-228600" defTabSz="966788" eaLnBrk="0" fontAlgn="base" hangingPunct="0">
              <a:spcBef>
                <a:spcPct val="0"/>
              </a:spcBef>
              <a:spcAft>
                <a:spcPct val="0"/>
              </a:spcAft>
              <a:defRPr>
                <a:solidFill>
                  <a:schemeClr val="tx1"/>
                </a:solidFill>
                <a:latin typeface="Garamond" panose="02020404030301010803" pitchFamily="18" charset="0"/>
              </a:defRPr>
            </a:lvl8pPr>
            <a:lvl9pPr marL="3886200" indent="-228600" defTabSz="966788" eaLnBrk="0" fontAlgn="base" hangingPunct="0">
              <a:spcBef>
                <a:spcPct val="0"/>
              </a:spcBef>
              <a:spcAft>
                <a:spcPct val="0"/>
              </a:spcAft>
              <a:defRPr>
                <a:solidFill>
                  <a:schemeClr val="tx1"/>
                </a:solidFill>
                <a:latin typeface="Garamond" panose="02020404030301010803" pitchFamily="18" charset="0"/>
              </a:defRPr>
            </a:lvl9pPr>
          </a:lstStyle>
          <a:p>
            <a:fld id="{7D242998-F704-4AE5-9EFA-F848700C93BD}" type="slidenum">
              <a:rPr lang="en-US" altLang="en-US">
                <a:latin typeface="Arial" panose="020B0604020202020204" pitchFamily="34" charset="0"/>
              </a:rPr>
              <a:pPr/>
              <a:t>9</a:t>
            </a:fld>
            <a:endParaRPr lang="en-US" altLang="en-US">
              <a:latin typeface="Arial" panose="020B0604020202020204" pitchFamily="34" charset="0"/>
            </a:endParaRPr>
          </a:p>
        </p:txBody>
      </p:sp>
      <p:sp>
        <p:nvSpPr>
          <p:cNvPr id="122883" name="Rectangle 2">
            <a:extLst>
              <a:ext uri="{FF2B5EF4-FFF2-40B4-BE49-F238E27FC236}">
                <a16:creationId xmlns:a16="http://schemas.microsoft.com/office/drawing/2014/main" id="{8BDAC96F-63C9-4828-A218-4676B0F8BB9E}"/>
              </a:ext>
            </a:extLst>
          </p:cNvPr>
          <p:cNvSpPr>
            <a:spLocks noGrp="1" noRot="1" noChangeAspect="1" noChangeArrowheads="1" noTextEdit="1"/>
          </p:cNvSpPr>
          <p:nvPr>
            <p:ph type="sldImg"/>
          </p:nvPr>
        </p:nvSpPr>
        <p:spPr>
          <a:ln/>
        </p:spPr>
      </p:sp>
      <p:sp>
        <p:nvSpPr>
          <p:cNvPr id="122884" name="Rectangle 3">
            <a:extLst>
              <a:ext uri="{FF2B5EF4-FFF2-40B4-BE49-F238E27FC236}">
                <a16:creationId xmlns:a16="http://schemas.microsoft.com/office/drawing/2014/main" id="{B6E229B5-3AAD-4B38-B3C0-804B7ED3B2B2}"/>
              </a:ext>
            </a:extLst>
          </p:cNvPr>
          <p:cNvSpPr>
            <a:spLocks noGrp="1" noChangeArrowheads="1"/>
          </p:cNvSpPr>
          <p:nvPr>
            <p:ph type="body" idx="1"/>
          </p:nvPr>
        </p:nvSpPr>
        <p:spPr>
          <a:noFill/>
        </p:spPr>
        <p:txBody>
          <a:bodyPr/>
          <a:lstStyle/>
          <a:p>
            <a:pPr eaLnBrk="1" hangingPunct="1"/>
            <a:r>
              <a:rPr lang="en-US" altLang="en-US">
                <a:latin typeface="Arial" panose="020B0604020202020204" pitchFamily="34" charset="0"/>
              </a:rPr>
              <a:t>In earlier versions of HTML, style characteristics, such as fonts, backgrounds, and other aspects of the look of the webpage were controlled from within the page itself. The evolution of cascading style sheets allowed for the rules of formatting and presentation to be done in a different manner than before.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a:extLst>
              <a:ext uri="{FF2B5EF4-FFF2-40B4-BE49-F238E27FC236}">
                <a16:creationId xmlns:a16="http://schemas.microsoft.com/office/drawing/2014/main" id="{BA592668-067C-4708-B639-9CE6CE3AD076}"/>
              </a:ext>
            </a:extLst>
          </p:cNvPr>
          <p:cNvSpPr>
            <a:spLocks noGrp="1" noChangeArrowheads="1"/>
          </p:cNvSpPr>
          <p:nvPr>
            <p:ph type="sldNum" sz="quarter" idx="5"/>
          </p:nvPr>
        </p:nvSpPr>
        <p:spPr>
          <a:noFill/>
        </p:spPr>
        <p:txBody>
          <a:bodyPr/>
          <a:lstStyle>
            <a:lvl1pPr defTabSz="966788">
              <a:defRPr>
                <a:solidFill>
                  <a:schemeClr val="tx1"/>
                </a:solidFill>
                <a:latin typeface="Garamond" panose="02020404030301010803" pitchFamily="18" charset="0"/>
              </a:defRPr>
            </a:lvl1pPr>
            <a:lvl2pPr marL="742950" indent="-285750" defTabSz="966788">
              <a:defRPr>
                <a:solidFill>
                  <a:schemeClr val="tx1"/>
                </a:solidFill>
                <a:latin typeface="Garamond" panose="02020404030301010803" pitchFamily="18" charset="0"/>
              </a:defRPr>
            </a:lvl2pPr>
            <a:lvl3pPr marL="1143000" indent="-228600" defTabSz="966788">
              <a:defRPr>
                <a:solidFill>
                  <a:schemeClr val="tx1"/>
                </a:solidFill>
                <a:latin typeface="Garamond" panose="02020404030301010803" pitchFamily="18" charset="0"/>
              </a:defRPr>
            </a:lvl3pPr>
            <a:lvl4pPr marL="1600200" indent="-228600" defTabSz="966788">
              <a:defRPr>
                <a:solidFill>
                  <a:schemeClr val="tx1"/>
                </a:solidFill>
                <a:latin typeface="Garamond" panose="02020404030301010803" pitchFamily="18" charset="0"/>
              </a:defRPr>
            </a:lvl4pPr>
            <a:lvl5pPr marL="2057400" indent="-228600" defTabSz="966788">
              <a:defRPr>
                <a:solidFill>
                  <a:schemeClr val="tx1"/>
                </a:solidFill>
                <a:latin typeface="Garamond" panose="02020404030301010803" pitchFamily="18" charset="0"/>
              </a:defRPr>
            </a:lvl5pPr>
            <a:lvl6pPr marL="2514600" indent="-228600" defTabSz="966788" eaLnBrk="0" fontAlgn="base" hangingPunct="0">
              <a:spcBef>
                <a:spcPct val="0"/>
              </a:spcBef>
              <a:spcAft>
                <a:spcPct val="0"/>
              </a:spcAft>
              <a:defRPr>
                <a:solidFill>
                  <a:schemeClr val="tx1"/>
                </a:solidFill>
                <a:latin typeface="Garamond" panose="02020404030301010803" pitchFamily="18" charset="0"/>
              </a:defRPr>
            </a:lvl6pPr>
            <a:lvl7pPr marL="2971800" indent="-228600" defTabSz="966788" eaLnBrk="0" fontAlgn="base" hangingPunct="0">
              <a:spcBef>
                <a:spcPct val="0"/>
              </a:spcBef>
              <a:spcAft>
                <a:spcPct val="0"/>
              </a:spcAft>
              <a:defRPr>
                <a:solidFill>
                  <a:schemeClr val="tx1"/>
                </a:solidFill>
                <a:latin typeface="Garamond" panose="02020404030301010803" pitchFamily="18" charset="0"/>
              </a:defRPr>
            </a:lvl7pPr>
            <a:lvl8pPr marL="3429000" indent="-228600" defTabSz="966788" eaLnBrk="0" fontAlgn="base" hangingPunct="0">
              <a:spcBef>
                <a:spcPct val="0"/>
              </a:spcBef>
              <a:spcAft>
                <a:spcPct val="0"/>
              </a:spcAft>
              <a:defRPr>
                <a:solidFill>
                  <a:schemeClr val="tx1"/>
                </a:solidFill>
                <a:latin typeface="Garamond" panose="02020404030301010803" pitchFamily="18" charset="0"/>
              </a:defRPr>
            </a:lvl8pPr>
            <a:lvl9pPr marL="3886200" indent="-228600" defTabSz="966788" eaLnBrk="0" fontAlgn="base" hangingPunct="0">
              <a:spcBef>
                <a:spcPct val="0"/>
              </a:spcBef>
              <a:spcAft>
                <a:spcPct val="0"/>
              </a:spcAft>
              <a:defRPr>
                <a:solidFill>
                  <a:schemeClr val="tx1"/>
                </a:solidFill>
                <a:latin typeface="Garamond" panose="02020404030301010803" pitchFamily="18" charset="0"/>
              </a:defRPr>
            </a:lvl9pPr>
          </a:lstStyle>
          <a:p>
            <a:fld id="{27047468-A0B7-44AB-A6AB-72A63663AA35}" type="slidenum">
              <a:rPr lang="en-US" altLang="en-US">
                <a:latin typeface="Arial" panose="020B0604020202020204" pitchFamily="34" charset="0"/>
              </a:rPr>
              <a:pPr/>
              <a:t>10</a:t>
            </a:fld>
            <a:endParaRPr lang="en-US" altLang="en-US">
              <a:latin typeface="Arial" panose="020B0604020202020204" pitchFamily="34" charset="0"/>
            </a:endParaRPr>
          </a:p>
        </p:txBody>
      </p:sp>
      <p:sp>
        <p:nvSpPr>
          <p:cNvPr id="123907" name="Rectangle 2">
            <a:extLst>
              <a:ext uri="{FF2B5EF4-FFF2-40B4-BE49-F238E27FC236}">
                <a16:creationId xmlns:a16="http://schemas.microsoft.com/office/drawing/2014/main" id="{2CA42965-861A-463A-B4FE-16C1BC8DA230}"/>
              </a:ext>
            </a:extLst>
          </p:cNvPr>
          <p:cNvSpPr>
            <a:spLocks noGrp="1" noRot="1" noChangeAspect="1" noChangeArrowheads="1" noTextEdit="1"/>
          </p:cNvSpPr>
          <p:nvPr>
            <p:ph type="sldImg"/>
          </p:nvPr>
        </p:nvSpPr>
        <p:spPr>
          <a:ln/>
        </p:spPr>
      </p:sp>
      <p:sp>
        <p:nvSpPr>
          <p:cNvPr id="123908" name="Rectangle 3">
            <a:extLst>
              <a:ext uri="{FF2B5EF4-FFF2-40B4-BE49-F238E27FC236}">
                <a16:creationId xmlns:a16="http://schemas.microsoft.com/office/drawing/2014/main" id="{D159273B-69EC-4087-AB81-0CF4650A1B3A}"/>
              </a:ext>
            </a:extLst>
          </p:cNvPr>
          <p:cNvSpPr>
            <a:spLocks noGrp="1" noChangeArrowheads="1"/>
          </p:cNvSpPr>
          <p:nvPr>
            <p:ph type="body" idx="1"/>
          </p:nvPr>
        </p:nvSpPr>
        <p:spPr>
          <a:noFill/>
        </p:spPr>
        <p:txBody>
          <a:bodyPr/>
          <a:lstStyle/>
          <a:p>
            <a:pPr eaLnBrk="1" hangingPunct="1"/>
            <a:r>
              <a:rPr lang="en-US" altLang="en-US">
                <a:latin typeface="Arial" panose="020B0604020202020204" pitchFamily="34" charset="0"/>
              </a:rPr>
              <a:t>In earlier versions of HTML, style characteristics, such as fonts, backgrounds, and other aspects of the look of the webpage were controlled from within the page itself. The evolution of cascading style sheets allowed for the rules of formatting and presentation to be done in a different manner than before.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A24D3B9C-0C2C-4B65-B301-5CE084B289AA}"/>
              </a:ext>
            </a:extLst>
          </p:cNvPr>
          <p:cNvSpPr>
            <a:spLocks noGrp="1"/>
          </p:cNvSpPr>
          <p:nvPr>
            <p:ph type="dt" sz="half" idx="10"/>
          </p:nvPr>
        </p:nvSpPr>
        <p:spPr>
          <a:xfrm>
            <a:off x="609600" y="6356351"/>
            <a:ext cx="2844800" cy="365125"/>
          </a:xfrm>
          <a:prstGeom prst="rect">
            <a:avLst/>
          </a:prstGeom>
        </p:spPr>
        <p:txBody>
          <a:bodyPr/>
          <a:lstStyle>
            <a:lvl1pPr eaLnBrk="1" hangingPunct="1">
              <a:defRPr>
                <a:solidFill>
                  <a:prstClr val="black"/>
                </a:solidFill>
                <a:latin typeface="Arial" charset="0"/>
              </a:defRPr>
            </a:lvl1pPr>
          </a:lstStyle>
          <a:p>
            <a:pPr>
              <a:defRPr/>
            </a:pPr>
            <a:fld id="{8202E836-2C38-49DA-913C-25A6890FEE99}" type="datetimeFigureOut">
              <a:rPr lang="en-US"/>
              <a:pPr>
                <a:defRPr/>
              </a:pPr>
              <a:t>2/21/2022</a:t>
            </a:fld>
            <a:endParaRPr lang="en-US"/>
          </a:p>
        </p:txBody>
      </p:sp>
      <p:sp>
        <p:nvSpPr>
          <p:cNvPr id="5" name="Footer Placeholder 4">
            <a:extLst>
              <a:ext uri="{FF2B5EF4-FFF2-40B4-BE49-F238E27FC236}">
                <a16:creationId xmlns:a16="http://schemas.microsoft.com/office/drawing/2014/main" id="{7BC80E9B-3BF4-4F43-926B-D5BD18AB3738}"/>
              </a:ext>
            </a:extLst>
          </p:cNvPr>
          <p:cNvSpPr>
            <a:spLocks noGrp="1"/>
          </p:cNvSpPr>
          <p:nvPr>
            <p:ph type="ftr" sz="quarter" idx="11"/>
          </p:nvPr>
        </p:nvSpPr>
        <p:spPr>
          <a:xfrm>
            <a:off x="4165600" y="6356351"/>
            <a:ext cx="3860800" cy="365125"/>
          </a:xfrm>
          <a:prstGeom prst="rect">
            <a:avLst/>
          </a:prstGeom>
        </p:spPr>
        <p:txBody>
          <a:bodyPr/>
          <a:lstStyle>
            <a:lvl1pPr eaLnBrk="1" hangingPunct="1">
              <a:defRPr>
                <a:solidFill>
                  <a:prstClr val="black"/>
                </a:solidFill>
                <a:latin typeface="Arial" charset="0"/>
              </a:defRPr>
            </a:lvl1pPr>
          </a:lstStyle>
          <a:p>
            <a:pPr>
              <a:defRPr/>
            </a:pPr>
            <a:endParaRPr lang="en-US"/>
          </a:p>
        </p:txBody>
      </p:sp>
      <p:sp>
        <p:nvSpPr>
          <p:cNvPr id="6" name="Slide Number Placeholder 5">
            <a:extLst>
              <a:ext uri="{FF2B5EF4-FFF2-40B4-BE49-F238E27FC236}">
                <a16:creationId xmlns:a16="http://schemas.microsoft.com/office/drawing/2014/main" id="{FEF79FF5-5B6A-4B20-991D-40F3E9CE4F88}"/>
              </a:ext>
            </a:extLst>
          </p:cNvPr>
          <p:cNvSpPr>
            <a:spLocks noGrp="1"/>
          </p:cNvSpPr>
          <p:nvPr>
            <p:ph type="sldNum" sz="quarter" idx="12"/>
          </p:nvPr>
        </p:nvSpPr>
        <p:spPr>
          <a:xfrm>
            <a:off x="8737600" y="6356351"/>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Arial" panose="020B0604020202020204" pitchFamily="34" charset="0"/>
              </a:defRPr>
            </a:lvl1pPr>
          </a:lstStyle>
          <a:p>
            <a:fld id="{9365033E-1041-42F3-995D-A8AB7E066B30}" type="slidenum">
              <a:rPr lang="en-US" altLang="en-US"/>
              <a:pPr/>
              <a:t>‹#›</a:t>
            </a:fld>
            <a:endParaRPr lang="en-US" altLang="en-US"/>
          </a:p>
        </p:txBody>
      </p:sp>
    </p:spTree>
    <p:extLst>
      <p:ext uri="{BB962C8B-B14F-4D97-AF65-F5344CB8AC3E}">
        <p14:creationId xmlns:p14="http://schemas.microsoft.com/office/powerpoint/2010/main" val="4208257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568C67-EB17-4FB5-B8A3-69B39DFF281F}"/>
              </a:ext>
            </a:extLst>
          </p:cNvPr>
          <p:cNvSpPr>
            <a:spLocks noGrp="1"/>
          </p:cNvSpPr>
          <p:nvPr>
            <p:ph type="dt" sz="half" idx="10"/>
          </p:nvPr>
        </p:nvSpPr>
        <p:spPr>
          <a:xfrm>
            <a:off x="609600" y="6356351"/>
            <a:ext cx="2844800" cy="365125"/>
          </a:xfrm>
          <a:prstGeom prst="rect">
            <a:avLst/>
          </a:prstGeom>
        </p:spPr>
        <p:txBody>
          <a:bodyPr/>
          <a:lstStyle>
            <a:lvl1pPr eaLnBrk="1" hangingPunct="1">
              <a:defRPr>
                <a:solidFill>
                  <a:prstClr val="black"/>
                </a:solidFill>
                <a:latin typeface="Arial" charset="0"/>
              </a:defRPr>
            </a:lvl1pPr>
          </a:lstStyle>
          <a:p>
            <a:pPr>
              <a:defRPr/>
            </a:pPr>
            <a:fld id="{C5C0FF4B-7D8A-47A9-8CED-C50A1CB1697E}" type="datetimeFigureOut">
              <a:rPr lang="en-US"/>
              <a:pPr>
                <a:defRPr/>
              </a:pPr>
              <a:t>2/21/2022</a:t>
            </a:fld>
            <a:endParaRPr lang="en-US"/>
          </a:p>
        </p:txBody>
      </p:sp>
      <p:sp>
        <p:nvSpPr>
          <p:cNvPr id="5" name="Footer Placeholder 4">
            <a:extLst>
              <a:ext uri="{FF2B5EF4-FFF2-40B4-BE49-F238E27FC236}">
                <a16:creationId xmlns:a16="http://schemas.microsoft.com/office/drawing/2014/main" id="{F596B187-D68D-4E02-ADE5-1EDEA5C3BA4E}"/>
              </a:ext>
            </a:extLst>
          </p:cNvPr>
          <p:cNvSpPr>
            <a:spLocks noGrp="1"/>
          </p:cNvSpPr>
          <p:nvPr>
            <p:ph type="ftr" sz="quarter" idx="11"/>
          </p:nvPr>
        </p:nvSpPr>
        <p:spPr>
          <a:xfrm>
            <a:off x="4165600" y="6356351"/>
            <a:ext cx="3860800" cy="365125"/>
          </a:xfrm>
          <a:prstGeom prst="rect">
            <a:avLst/>
          </a:prstGeom>
        </p:spPr>
        <p:txBody>
          <a:bodyPr/>
          <a:lstStyle>
            <a:lvl1pPr eaLnBrk="1" hangingPunct="1">
              <a:defRPr>
                <a:solidFill>
                  <a:prstClr val="black"/>
                </a:solidFill>
                <a:latin typeface="Arial" charset="0"/>
              </a:defRPr>
            </a:lvl1pPr>
          </a:lstStyle>
          <a:p>
            <a:pPr>
              <a:defRPr/>
            </a:pPr>
            <a:endParaRPr lang="en-US"/>
          </a:p>
        </p:txBody>
      </p:sp>
      <p:sp>
        <p:nvSpPr>
          <p:cNvPr id="6" name="Slide Number Placeholder 5">
            <a:extLst>
              <a:ext uri="{FF2B5EF4-FFF2-40B4-BE49-F238E27FC236}">
                <a16:creationId xmlns:a16="http://schemas.microsoft.com/office/drawing/2014/main" id="{16E5D520-723A-4787-9275-C1BC6BA0E6AA}"/>
              </a:ext>
            </a:extLst>
          </p:cNvPr>
          <p:cNvSpPr>
            <a:spLocks noGrp="1"/>
          </p:cNvSpPr>
          <p:nvPr>
            <p:ph type="sldNum" sz="quarter" idx="12"/>
          </p:nvPr>
        </p:nvSpPr>
        <p:spPr>
          <a:xfrm>
            <a:off x="8737600" y="6356351"/>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Arial" panose="020B0604020202020204" pitchFamily="34" charset="0"/>
              </a:defRPr>
            </a:lvl1pPr>
          </a:lstStyle>
          <a:p>
            <a:fld id="{970D2BDA-8383-48B3-A2BF-C6D80EE381C5}" type="slidenum">
              <a:rPr lang="en-US" altLang="en-US"/>
              <a:pPr/>
              <a:t>‹#›</a:t>
            </a:fld>
            <a:endParaRPr lang="en-US" altLang="en-US"/>
          </a:p>
        </p:txBody>
      </p:sp>
    </p:spTree>
    <p:extLst>
      <p:ext uri="{BB962C8B-B14F-4D97-AF65-F5344CB8AC3E}">
        <p14:creationId xmlns:p14="http://schemas.microsoft.com/office/powerpoint/2010/main" val="2307218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028F53-C9F9-4618-AD88-377221C379CE}"/>
              </a:ext>
            </a:extLst>
          </p:cNvPr>
          <p:cNvSpPr>
            <a:spLocks noGrp="1"/>
          </p:cNvSpPr>
          <p:nvPr>
            <p:ph type="dt" sz="half" idx="10"/>
          </p:nvPr>
        </p:nvSpPr>
        <p:spPr>
          <a:xfrm>
            <a:off x="609600" y="6356351"/>
            <a:ext cx="2844800" cy="365125"/>
          </a:xfrm>
          <a:prstGeom prst="rect">
            <a:avLst/>
          </a:prstGeom>
        </p:spPr>
        <p:txBody>
          <a:bodyPr/>
          <a:lstStyle>
            <a:lvl1pPr eaLnBrk="1" hangingPunct="1">
              <a:defRPr>
                <a:solidFill>
                  <a:prstClr val="black"/>
                </a:solidFill>
                <a:latin typeface="Arial" charset="0"/>
              </a:defRPr>
            </a:lvl1pPr>
          </a:lstStyle>
          <a:p>
            <a:pPr>
              <a:defRPr/>
            </a:pPr>
            <a:fld id="{C8989C24-F6C4-462E-BE5F-FF870727663B}" type="datetimeFigureOut">
              <a:rPr lang="en-US"/>
              <a:pPr>
                <a:defRPr/>
              </a:pPr>
              <a:t>2/21/2022</a:t>
            </a:fld>
            <a:endParaRPr lang="en-US"/>
          </a:p>
        </p:txBody>
      </p:sp>
      <p:sp>
        <p:nvSpPr>
          <p:cNvPr id="5" name="Footer Placeholder 4">
            <a:extLst>
              <a:ext uri="{FF2B5EF4-FFF2-40B4-BE49-F238E27FC236}">
                <a16:creationId xmlns:a16="http://schemas.microsoft.com/office/drawing/2014/main" id="{899E77A2-7407-46A9-A138-702D1512CF87}"/>
              </a:ext>
            </a:extLst>
          </p:cNvPr>
          <p:cNvSpPr>
            <a:spLocks noGrp="1"/>
          </p:cNvSpPr>
          <p:nvPr>
            <p:ph type="ftr" sz="quarter" idx="11"/>
          </p:nvPr>
        </p:nvSpPr>
        <p:spPr>
          <a:xfrm>
            <a:off x="4165600" y="6356351"/>
            <a:ext cx="3860800" cy="365125"/>
          </a:xfrm>
          <a:prstGeom prst="rect">
            <a:avLst/>
          </a:prstGeom>
        </p:spPr>
        <p:txBody>
          <a:bodyPr/>
          <a:lstStyle>
            <a:lvl1pPr eaLnBrk="1" hangingPunct="1">
              <a:defRPr>
                <a:solidFill>
                  <a:prstClr val="black"/>
                </a:solidFill>
                <a:latin typeface="Arial" charset="0"/>
              </a:defRPr>
            </a:lvl1pPr>
          </a:lstStyle>
          <a:p>
            <a:pPr>
              <a:defRPr/>
            </a:pPr>
            <a:endParaRPr lang="en-US"/>
          </a:p>
        </p:txBody>
      </p:sp>
      <p:sp>
        <p:nvSpPr>
          <p:cNvPr id="6" name="Slide Number Placeholder 5">
            <a:extLst>
              <a:ext uri="{FF2B5EF4-FFF2-40B4-BE49-F238E27FC236}">
                <a16:creationId xmlns:a16="http://schemas.microsoft.com/office/drawing/2014/main" id="{23F33D79-1650-413D-B7F2-020ADEBEDC75}"/>
              </a:ext>
            </a:extLst>
          </p:cNvPr>
          <p:cNvSpPr>
            <a:spLocks noGrp="1"/>
          </p:cNvSpPr>
          <p:nvPr>
            <p:ph type="sldNum" sz="quarter" idx="12"/>
          </p:nvPr>
        </p:nvSpPr>
        <p:spPr>
          <a:xfrm>
            <a:off x="8737600" y="6356351"/>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Arial" panose="020B0604020202020204" pitchFamily="34" charset="0"/>
              </a:defRPr>
            </a:lvl1pPr>
          </a:lstStyle>
          <a:p>
            <a:fld id="{EBEA8E38-93DD-469D-8117-F3505F9DB618}" type="slidenum">
              <a:rPr lang="en-US" altLang="en-US"/>
              <a:pPr/>
              <a:t>‹#›</a:t>
            </a:fld>
            <a:endParaRPr lang="en-US" altLang="en-US"/>
          </a:p>
        </p:txBody>
      </p:sp>
    </p:spTree>
    <p:extLst>
      <p:ext uri="{BB962C8B-B14F-4D97-AF65-F5344CB8AC3E}">
        <p14:creationId xmlns:p14="http://schemas.microsoft.com/office/powerpoint/2010/main" val="6848784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BFB9C328-04D6-4AE8-8AFD-118C7380029A}"/>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592879FA-DF49-4E26-A120-3BA81230320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29D78D8-BB39-41CE-9834-86E805A6E758}"/>
              </a:ext>
            </a:extLst>
          </p:cNvPr>
          <p:cNvSpPr>
            <a:spLocks noGrp="1"/>
          </p:cNvSpPr>
          <p:nvPr>
            <p:ph type="sldNum" sz="quarter" idx="12"/>
          </p:nvPr>
        </p:nvSpPr>
        <p:spPr/>
        <p:txBody>
          <a:bodyPr/>
          <a:lstStyle>
            <a:lvl1pPr>
              <a:defRPr/>
            </a:lvl1pPr>
          </a:lstStyle>
          <a:p>
            <a:fld id="{8923AAAB-A28D-4E88-84AE-2169DA48F367}" type="slidenum">
              <a:rPr lang="en-US" altLang="en-US"/>
              <a:pPr/>
              <a:t>‹#›</a:t>
            </a:fld>
            <a:endParaRPr lang="en-US" altLang="en-US"/>
          </a:p>
        </p:txBody>
      </p:sp>
    </p:spTree>
    <p:extLst>
      <p:ext uri="{BB962C8B-B14F-4D97-AF65-F5344CB8AC3E}">
        <p14:creationId xmlns:p14="http://schemas.microsoft.com/office/powerpoint/2010/main" val="4143361579"/>
      </p:ext>
    </p:extLst>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8C12E0-CEF4-4C5F-80BB-8F47F0FA68DB}"/>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53CB229F-3CA0-4B87-8045-677BABB3F66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6C21FA3-D40B-41B7-B6C0-AE43F9E14E9C}"/>
              </a:ext>
            </a:extLst>
          </p:cNvPr>
          <p:cNvSpPr>
            <a:spLocks noGrp="1"/>
          </p:cNvSpPr>
          <p:nvPr>
            <p:ph type="sldNum" sz="quarter" idx="12"/>
          </p:nvPr>
        </p:nvSpPr>
        <p:spPr/>
        <p:txBody>
          <a:bodyPr/>
          <a:lstStyle>
            <a:lvl1pPr>
              <a:defRPr/>
            </a:lvl1pPr>
          </a:lstStyle>
          <a:p>
            <a:fld id="{11D6DD69-4562-4C9D-B7DD-1B43C7F668DD}" type="slidenum">
              <a:rPr lang="en-US" altLang="en-US"/>
              <a:pPr/>
              <a:t>‹#›</a:t>
            </a:fld>
            <a:endParaRPr lang="en-US" altLang="en-US"/>
          </a:p>
        </p:txBody>
      </p:sp>
    </p:spTree>
    <p:extLst>
      <p:ext uri="{BB962C8B-B14F-4D97-AF65-F5344CB8AC3E}">
        <p14:creationId xmlns:p14="http://schemas.microsoft.com/office/powerpoint/2010/main" val="1945093045"/>
      </p:ext>
    </p:extLst>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96CA7A-D50E-4FDA-B4D8-6023DC4B8CF0}"/>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EF2BAEAF-011D-4B95-A8DE-59B82CC08F7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58AE567-7FF5-4446-8EE2-D3B85622CEE0}"/>
              </a:ext>
            </a:extLst>
          </p:cNvPr>
          <p:cNvSpPr>
            <a:spLocks noGrp="1"/>
          </p:cNvSpPr>
          <p:nvPr>
            <p:ph type="sldNum" sz="quarter" idx="12"/>
          </p:nvPr>
        </p:nvSpPr>
        <p:spPr/>
        <p:txBody>
          <a:bodyPr/>
          <a:lstStyle>
            <a:lvl1pPr>
              <a:defRPr/>
            </a:lvl1pPr>
          </a:lstStyle>
          <a:p>
            <a:fld id="{F37CBC40-4A84-40E7-936D-A5AB1C52B682}" type="slidenum">
              <a:rPr lang="en-US" altLang="en-US"/>
              <a:pPr/>
              <a:t>‹#›</a:t>
            </a:fld>
            <a:endParaRPr lang="en-US" altLang="en-US"/>
          </a:p>
        </p:txBody>
      </p:sp>
    </p:spTree>
    <p:extLst>
      <p:ext uri="{BB962C8B-B14F-4D97-AF65-F5344CB8AC3E}">
        <p14:creationId xmlns:p14="http://schemas.microsoft.com/office/powerpoint/2010/main" val="763711492"/>
      </p:ext>
    </p:extLst>
  </p:cSld>
  <p:clrMapOvr>
    <a:masterClrMapping/>
  </p:clrMapOvr>
  <p:transitio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557FFE58-116F-40CB-80D6-C9DD550B6AB5}"/>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A096C59F-B297-4910-AE19-699B13EC282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B839B428-DBDA-48CF-BBC3-6F378A211283}"/>
              </a:ext>
            </a:extLst>
          </p:cNvPr>
          <p:cNvSpPr>
            <a:spLocks noGrp="1"/>
          </p:cNvSpPr>
          <p:nvPr>
            <p:ph type="sldNum" sz="quarter" idx="12"/>
          </p:nvPr>
        </p:nvSpPr>
        <p:spPr/>
        <p:txBody>
          <a:bodyPr/>
          <a:lstStyle>
            <a:lvl1pPr>
              <a:defRPr/>
            </a:lvl1pPr>
          </a:lstStyle>
          <a:p>
            <a:fld id="{A3F4D100-95DF-4E7A-B994-1BAC8616C57A}" type="slidenum">
              <a:rPr lang="en-US" altLang="en-US"/>
              <a:pPr/>
              <a:t>‹#›</a:t>
            </a:fld>
            <a:endParaRPr lang="en-US" altLang="en-US"/>
          </a:p>
        </p:txBody>
      </p:sp>
    </p:spTree>
    <p:extLst>
      <p:ext uri="{BB962C8B-B14F-4D97-AF65-F5344CB8AC3E}">
        <p14:creationId xmlns:p14="http://schemas.microsoft.com/office/powerpoint/2010/main" val="2213124665"/>
      </p:ext>
    </p:extLst>
  </p:cSld>
  <p:clrMapOvr>
    <a:masterClrMapping/>
  </p:clrMapOvr>
  <p:transition spd="slow">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9D5E3ED3-56D7-4809-8541-24E70731FCF0}"/>
              </a:ext>
            </a:extLst>
          </p:cNvPr>
          <p:cNvSpPr>
            <a:spLocks noGrp="1"/>
          </p:cNvSpPr>
          <p:nvPr>
            <p:ph type="dt" sz="half" idx="10"/>
          </p:nvPr>
        </p:nvSpPr>
        <p:spPr/>
        <p:txBody>
          <a:bodyPr/>
          <a:lstStyle>
            <a:lvl1pPr>
              <a:defRPr/>
            </a:lvl1pPr>
          </a:lstStyle>
          <a:p>
            <a:pPr>
              <a:defRPr/>
            </a:pPr>
            <a:endParaRPr lang="en-US"/>
          </a:p>
        </p:txBody>
      </p:sp>
      <p:sp>
        <p:nvSpPr>
          <p:cNvPr id="8" name="Footer Placeholder 4">
            <a:extLst>
              <a:ext uri="{FF2B5EF4-FFF2-40B4-BE49-F238E27FC236}">
                <a16:creationId xmlns:a16="http://schemas.microsoft.com/office/drawing/2014/main" id="{15FA799A-D82D-41E5-A427-22746BE5FE99}"/>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9D263E05-3592-45A5-90B1-DA206D780A28}"/>
              </a:ext>
            </a:extLst>
          </p:cNvPr>
          <p:cNvSpPr>
            <a:spLocks noGrp="1"/>
          </p:cNvSpPr>
          <p:nvPr>
            <p:ph type="sldNum" sz="quarter" idx="12"/>
          </p:nvPr>
        </p:nvSpPr>
        <p:spPr/>
        <p:txBody>
          <a:bodyPr/>
          <a:lstStyle>
            <a:lvl1pPr>
              <a:defRPr/>
            </a:lvl1pPr>
          </a:lstStyle>
          <a:p>
            <a:fld id="{7B5FFB8D-9A68-43A0-A6EA-3564C5DC9BB2}" type="slidenum">
              <a:rPr lang="en-US" altLang="en-US"/>
              <a:pPr/>
              <a:t>‹#›</a:t>
            </a:fld>
            <a:endParaRPr lang="en-US" altLang="en-US"/>
          </a:p>
        </p:txBody>
      </p:sp>
    </p:spTree>
    <p:extLst>
      <p:ext uri="{BB962C8B-B14F-4D97-AF65-F5344CB8AC3E}">
        <p14:creationId xmlns:p14="http://schemas.microsoft.com/office/powerpoint/2010/main" val="3943864453"/>
      </p:ext>
    </p:extLst>
  </p:cSld>
  <p:clrMapOvr>
    <a:masterClrMapping/>
  </p:clrMapOvr>
  <p:transition spd="slow">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7BD7F6F8-8945-4875-B217-302A97804E5C}"/>
              </a:ext>
            </a:extLst>
          </p:cNvPr>
          <p:cNvSpPr>
            <a:spLocks noGrp="1"/>
          </p:cNvSpPr>
          <p:nvPr>
            <p:ph type="dt" sz="half" idx="10"/>
          </p:nvPr>
        </p:nvSpPr>
        <p:spPr/>
        <p:txBody>
          <a:bodyPr/>
          <a:lstStyle>
            <a:lvl1pPr>
              <a:defRPr/>
            </a:lvl1pPr>
          </a:lstStyle>
          <a:p>
            <a:pPr>
              <a:defRPr/>
            </a:pPr>
            <a:endParaRPr lang="en-US"/>
          </a:p>
        </p:txBody>
      </p:sp>
      <p:sp>
        <p:nvSpPr>
          <p:cNvPr id="4" name="Footer Placeholder 4">
            <a:extLst>
              <a:ext uri="{FF2B5EF4-FFF2-40B4-BE49-F238E27FC236}">
                <a16:creationId xmlns:a16="http://schemas.microsoft.com/office/drawing/2014/main" id="{D1686360-F5E8-48C2-88F2-4CDFEC46A9F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4CF13E77-DCB1-4544-837A-B3625EEAA163}"/>
              </a:ext>
            </a:extLst>
          </p:cNvPr>
          <p:cNvSpPr>
            <a:spLocks noGrp="1"/>
          </p:cNvSpPr>
          <p:nvPr>
            <p:ph type="sldNum" sz="quarter" idx="12"/>
          </p:nvPr>
        </p:nvSpPr>
        <p:spPr/>
        <p:txBody>
          <a:bodyPr/>
          <a:lstStyle>
            <a:lvl1pPr>
              <a:defRPr/>
            </a:lvl1pPr>
          </a:lstStyle>
          <a:p>
            <a:fld id="{65CDFAB9-F8B8-44CA-9CC1-A1368314283E}" type="slidenum">
              <a:rPr lang="en-US" altLang="en-US"/>
              <a:pPr/>
              <a:t>‹#›</a:t>
            </a:fld>
            <a:endParaRPr lang="en-US" altLang="en-US"/>
          </a:p>
        </p:txBody>
      </p:sp>
    </p:spTree>
    <p:extLst>
      <p:ext uri="{BB962C8B-B14F-4D97-AF65-F5344CB8AC3E}">
        <p14:creationId xmlns:p14="http://schemas.microsoft.com/office/powerpoint/2010/main" val="4135327021"/>
      </p:ext>
    </p:extLst>
  </p:cSld>
  <p:clrMapOvr>
    <a:masterClrMapping/>
  </p:clrMapOvr>
  <p:transition spd="slow">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BC47E0E-7AAF-4D7C-9D15-8D3C805DC888}"/>
              </a:ext>
            </a:extLst>
          </p:cNvPr>
          <p:cNvSpPr>
            <a:spLocks noGrp="1"/>
          </p:cNvSpPr>
          <p:nvPr>
            <p:ph type="dt" sz="half" idx="10"/>
          </p:nvPr>
        </p:nvSpPr>
        <p:spPr/>
        <p:txBody>
          <a:bodyPr/>
          <a:lstStyle>
            <a:lvl1pPr>
              <a:defRPr/>
            </a:lvl1pPr>
          </a:lstStyle>
          <a:p>
            <a:pPr>
              <a:defRPr/>
            </a:pPr>
            <a:endParaRPr lang="en-US"/>
          </a:p>
        </p:txBody>
      </p:sp>
      <p:sp>
        <p:nvSpPr>
          <p:cNvPr id="3" name="Footer Placeholder 4">
            <a:extLst>
              <a:ext uri="{FF2B5EF4-FFF2-40B4-BE49-F238E27FC236}">
                <a16:creationId xmlns:a16="http://schemas.microsoft.com/office/drawing/2014/main" id="{AEEB4AC9-6610-4D00-82A0-BE1F16B51824}"/>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3C9542DC-9387-483F-82A7-4E6972F86778}"/>
              </a:ext>
            </a:extLst>
          </p:cNvPr>
          <p:cNvSpPr>
            <a:spLocks noGrp="1"/>
          </p:cNvSpPr>
          <p:nvPr>
            <p:ph type="sldNum" sz="quarter" idx="12"/>
          </p:nvPr>
        </p:nvSpPr>
        <p:spPr/>
        <p:txBody>
          <a:bodyPr/>
          <a:lstStyle>
            <a:lvl1pPr>
              <a:defRPr/>
            </a:lvl1pPr>
          </a:lstStyle>
          <a:p>
            <a:fld id="{B32C837E-ADF2-4944-A7A0-72E102D19746}" type="slidenum">
              <a:rPr lang="en-US" altLang="en-US"/>
              <a:pPr/>
              <a:t>‹#›</a:t>
            </a:fld>
            <a:endParaRPr lang="en-US" altLang="en-US"/>
          </a:p>
        </p:txBody>
      </p:sp>
    </p:spTree>
    <p:extLst>
      <p:ext uri="{BB962C8B-B14F-4D97-AF65-F5344CB8AC3E}">
        <p14:creationId xmlns:p14="http://schemas.microsoft.com/office/powerpoint/2010/main" val="2465605081"/>
      </p:ext>
    </p:extLst>
  </p:cSld>
  <p:clrMapOvr>
    <a:masterClrMapping/>
  </p:clrMapOvr>
  <p:transition spd="slow">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179AE3E7-B828-43DF-BEA8-388131E9835D}"/>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85F235B9-1358-4A50-8B9E-37C82E0C903B}"/>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7D7C2EDE-2D88-407C-88DF-857021C9E115}"/>
              </a:ext>
            </a:extLst>
          </p:cNvPr>
          <p:cNvSpPr>
            <a:spLocks noGrp="1"/>
          </p:cNvSpPr>
          <p:nvPr>
            <p:ph type="sldNum" sz="quarter" idx="12"/>
          </p:nvPr>
        </p:nvSpPr>
        <p:spPr/>
        <p:txBody>
          <a:bodyPr/>
          <a:lstStyle>
            <a:lvl1pPr>
              <a:defRPr/>
            </a:lvl1pPr>
          </a:lstStyle>
          <a:p>
            <a:fld id="{59AE4BCC-DB0C-48C4-B83B-703883DE065F}" type="slidenum">
              <a:rPr lang="en-US" altLang="en-US"/>
              <a:pPr/>
              <a:t>‹#›</a:t>
            </a:fld>
            <a:endParaRPr lang="en-US" altLang="en-US"/>
          </a:p>
        </p:txBody>
      </p:sp>
    </p:spTree>
    <p:extLst>
      <p:ext uri="{BB962C8B-B14F-4D97-AF65-F5344CB8AC3E}">
        <p14:creationId xmlns:p14="http://schemas.microsoft.com/office/powerpoint/2010/main" val="4747359"/>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A7DC45-90D0-4D39-84A0-CA34D03502DE}"/>
              </a:ext>
            </a:extLst>
          </p:cNvPr>
          <p:cNvSpPr>
            <a:spLocks noGrp="1"/>
          </p:cNvSpPr>
          <p:nvPr>
            <p:ph type="dt" sz="half" idx="10"/>
          </p:nvPr>
        </p:nvSpPr>
        <p:spPr>
          <a:xfrm>
            <a:off x="609600" y="6356351"/>
            <a:ext cx="2844800" cy="365125"/>
          </a:xfrm>
          <a:prstGeom prst="rect">
            <a:avLst/>
          </a:prstGeom>
        </p:spPr>
        <p:txBody>
          <a:bodyPr/>
          <a:lstStyle>
            <a:lvl1pPr eaLnBrk="1" hangingPunct="1">
              <a:defRPr>
                <a:solidFill>
                  <a:prstClr val="black"/>
                </a:solidFill>
                <a:latin typeface="Arial" charset="0"/>
              </a:defRPr>
            </a:lvl1pPr>
          </a:lstStyle>
          <a:p>
            <a:pPr>
              <a:defRPr/>
            </a:pPr>
            <a:fld id="{55747065-C8A6-4B78-945E-3E05C4EC2BC9}" type="datetimeFigureOut">
              <a:rPr lang="en-US"/>
              <a:pPr>
                <a:defRPr/>
              </a:pPr>
              <a:t>2/21/2022</a:t>
            </a:fld>
            <a:endParaRPr lang="en-US"/>
          </a:p>
        </p:txBody>
      </p:sp>
      <p:sp>
        <p:nvSpPr>
          <p:cNvPr id="5" name="Footer Placeholder 4">
            <a:extLst>
              <a:ext uri="{FF2B5EF4-FFF2-40B4-BE49-F238E27FC236}">
                <a16:creationId xmlns:a16="http://schemas.microsoft.com/office/drawing/2014/main" id="{129FE473-AFA6-471D-8797-B788A5858CD0}"/>
              </a:ext>
            </a:extLst>
          </p:cNvPr>
          <p:cNvSpPr>
            <a:spLocks noGrp="1"/>
          </p:cNvSpPr>
          <p:nvPr>
            <p:ph type="ftr" sz="quarter" idx="11"/>
          </p:nvPr>
        </p:nvSpPr>
        <p:spPr>
          <a:xfrm>
            <a:off x="4165600" y="6356351"/>
            <a:ext cx="3860800" cy="365125"/>
          </a:xfrm>
          <a:prstGeom prst="rect">
            <a:avLst/>
          </a:prstGeom>
        </p:spPr>
        <p:txBody>
          <a:bodyPr/>
          <a:lstStyle>
            <a:lvl1pPr eaLnBrk="1" hangingPunct="1">
              <a:defRPr>
                <a:solidFill>
                  <a:prstClr val="black"/>
                </a:solidFill>
                <a:latin typeface="Arial" charset="0"/>
              </a:defRPr>
            </a:lvl1pPr>
          </a:lstStyle>
          <a:p>
            <a:pPr>
              <a:defRPr/>
            </a:pPr>
            <a:endParaRPr lang="en-US"/>
          </a:p>
        </p:txBody>
      </p:sp>
      <p:sp>
        <p:nvSpPr>
          <p:cNvPr id="6" name="Slide Number Placeholder 5">
            <a:extLst>
              <a:ext uri="{FF2B5EF4-FFF2-40B4-BE49-F238E27FC236}">
                <a16:creationId xmlns:a16="http://schemas.microsoft.com/office/drawing/2014/main" id="{37D5FA2C-559C-411C-BD3D-1866FEA56BAB}"/>
              </a:ext>
            </a:extLst>
          </p:cNvPr>
          <p:cNvSpPr>
            <a:spLocks noGrp="1"/>
          </p:cNvSpPr>
          <p:nvPr>
            <p:ph type="sldNum" sz="quarter" idx="12"/>
          </p:nvPr>
        </p:nvSpPr>
        <p:spPr>
          <a:xfrm>
            <a:off x="8737600" y="6356351"/>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Arial" panose="020B0604020202020204" pitchFamily="34" charset="0"/>
              </a:defRPr>
            </a:lvl1pPr>
          </a:lstStyle>
          <a:p>
            <a:fld id="{24391C33-4690-40A3-A162-1C2268184407}" type="slidenum">
              <a:rPr lang="en-US" altLang="en-US"/>
              <a:pPr/>
              <a:t>‹#›</a:t>
            </a:fld>
            <a:endParaRPr lang="en-US" altLang="en-US"/>
          </a:p>
        </p:txBody>
      </p:sp>
    </p:spTree>
    <p:extLst>
      <p:ext uri="{BB962C8B-B14F-4D97-AF65-F5344CB8AC3E}">
        <p14:creationId xmlns:p14="http://schemas.microsoft.com/office/powerpoint/2010/main" val="16200988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005EF739-4669-490D-A2BC-FEB56855861C}"/>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52660FC4-2ED3-4A7B-B070-464E5BFF4CA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E5636CC-0270-4611-BB66-B13DF19AE6D8}"/>
              </a:ext>
            </a:extLst>
          </p:cNvPr>
          <p:cNvSpPr>
            <a:spLocks noGrp="1"/>
          </p:cNvSpPr>
          <p:nvPr>
            <p:ph type="sldNum" sz="quarter" idx="12"/>
          </p:nvPr>
        </p:nvSpPr>
        <p:spPr/>
        <p:txBody>
          <a:bodyPr/>
          <a:lstStyle>
            <a:lvl1pPr>
              <a:defRPr/>
            </a:lvl1pPr>
          </a:lstStyle>
          <a:p>
            <a:fld id="{A0085B9C-629B-4954-AA63-D9804142E633}" type="slidenum">
              <a:rPr lang="en-US" altLang="en-US"/>
              <a:pPr/>
              <a:t>‹#›</a:t>
            </a:fld>
            <a:endParaRPr lang="en-US" altLang="en-US"/>
          </a:p>
        </p:txBody>
      </p:sp>
    </p:spTree>
    <p:extLst>
      <p:ext uri="{BB962C8B-B14F-4D97-AF65-F5344CB8AC3E}">
        <p14:creationId xmlns:p14="http://schemas.microsoft.com/office/powerpoint/2010/main" val="840782655"/>
      </p:ext>
    </p:extLst>
  </p:cSld>
  <p:clrMapOvr>
    <a:masterClrMapping/>
  </p:clrMapOvr>
  <p:transition spd="slow">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922A8D-907F-4942-A37B-B86F74E45782}"/>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7C2E77B6-A706-4FB0-8EC8-86A14FA3E19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FBACFBD-99DC-4C04-931E-AE618DDB1A2B}"/>
              </a:ext>
            </a:extLst>
          </p:cNvPr>
          <p:cNvSpPr>
            <a:spLocks noGrp="1"/>
          </p:cNvSpPr>
          <p:nvPr>
            <p:ph type="sldNum" sz="quarter" idx="12"/>
          </p:nvPr>
        </p:nvSpPr>
        <p:spPr/>
        <p:txBody>
          <a:bodyPr/>
          <a:lstStyle>
            <a:lvl1pPr>
              <a:defRPr/>
            </a:lvl1pPr>
          </a:lstStyle>
          <a:p>
            <a:fld id="{9C35B434-1F18-4758-A5C3-6661956CE83E}" type="slidenum">
              <a:rPr lang="en-US" altLang="en-US"/>
              <a:pPr/>
              <a:t>‹#›</a:t>
            </a:fld>
            <a:endParaRPr lang="en-US" altLang="en-US"/>
          </a:p>
        </p:txBody>
      </p:sp>
    </p:spTree>
    <p:extLst>
      <p:ext uri="{BB962C8B-B14F-4D97-AF65-F5344CB8AC3E}">
        <p14:creationId xmlns:p14="http://schemas.microsoft.com/office/powerpoint/2010/main" val="255937076"/>
      </p:ext>
    </p:extLst>
  </p:cSld>
  <p:clrMapOvr>
    <a:masterClrMapping/>
  </p:clrMapOvr>
  <p:transition spd="slow">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E3861C-86BD-4997-833C-CF7CFCB462E0}"/>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88FC5A70-33EE-4E2A-9292-BDDAE7A2446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9A1689B-880C-4639-9571-4F081AE2CA74}"/>
              </a:ext>
            </a:extLst>
          </p:cNvPr>
          <p:cNvSpPr>
            <a:spLocks noGrp="1"/>
          </p:cNvSpPr>
          <p:nvPr>
            <p:ph type="sldNum" sz="quarter" idx="12"/>
          </p:nvPr>
        </p:nvSpPr>
        <p:spPr/>
        <p:txBody>
          <a:bodyPr/>
          <a:lstStyle>
            <a:lvl1pPr>
              <a:defRPr/>
            </a:lvl1pPr>
          </a:lstStyle>
          <a:p>
            <a:fld id="{71D200AB-39D7-4714-BD51-0768B86E1FD0}" type="slidenum">
              <a:rPr lang="en-US" altLang="en-US"/>
              <a:pPr/>
              <a:t>‹#›</a:t>
            </a:fld>
            <a:endParaRPr lang="en-US" altLang="en-US"/>
          </a:p>
        </p:txBody>
      </p:sp>
    </p:spTree>
    <p:extLst>
      <p:ext uri="{BB962C8B-B14F-4D97-AF65-F5344CB8AC3E}">
        <p14:creationId xmlns:p14="http://schemas.microsoft.com/office/powerpoint/2010/main" val="2761732933"/>
      </p:ext>
    </p:extLst>
  </p:cSld>
  <p:clrMapOvr>
    <a:masterClrMapping/>
  </p:clrMapOvr>
  <p:transition spd="slow">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Content Placeholder 2"/>
          <p:cNvSpPr>
            <a:spLocks noGrp="1"/>
          </p:cNvSpPr>
          <p:nvPr>
            <p:ph sz="half" idx="1"/>
          </p:nvPr>
        </p:nvSpPr>
        <p:spPr>
          <a:xfrm>
            <a:off x="609600" y="1600200"/>
            <a:ext cx="53848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0"/>
            <a:ext cx="5384800" cy="2171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924300"/>
            <a:ext cx="5384800" cy="2171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a:extLst>
              <a:ext uri="{FF2B5EF4-FFF2-40B4-BE49-F238E27FC236}">
                <a16:creationId xmlns:a16="http://schemas.microsoft.com/office/drawing/2014/main" id="{49618FE1-775D-4A98-B864-F43AC4AC318B}"/>
              </a:ext>
            </a:extLst>
          </p:cNvPr>
          <p:cNvSpPr>
            <a:spLocks noGrp="1"/>
          </p:cNvSpPr>
          <p:nvPr>
            <p:ph type="dt" sz="half" idx="10"/>
          </p:nvPr>
        </p:nvSpPr>
        <p:spPr>
          <a:xfrm>
            <a:off x="609600" y="6248400"/>
            <a:ext cx="2844800" cy="457200"/>
          </a:xfrm>
        </p:spPr>
        <p:txBody>
          <a:bodyPr/>
          <a:lstStyle>
            <a:lvl1pPr>
              <a:defRPr/>
            </a:lvl1pPr>
          </a:lstStyle>
          <a:p>
            <a:pPr>
              <a:defRPr/>
            </a:pPr>
            <a:endParaRPr lang="en-US"/>
          </a:p>
        </p:txBody>
      </p:sp>
      <p:sp>
        <p:nvSpPr>
          <p:cNvPr id="7" name="Footer Placeholder 6">
            <a:extLst>
              <a:ext uri="{FF2B5EF4-FFF2-40B4-BE49-F238E27FC236}">
                <a16:creationId xmlns:a16="http://schemas.microsoft.com/office/drawing/2014/main" id="{71B5BA6D-029F-48EE-8824-DB0D4D169C91}"/>
              </a:ext>
            </a:extLst>
          </p:cNvPr>
          <p:cNvSpPr>
            <a:spLocks noGrp="1"/>
          </p:cNvSpPr>
          <p:nvPr>
            <p:ph type="ftr" sz="quarter" idx="11"/>
          </p:nvPr>
        </p:nvSpPr>
        <p:spPr>
          <a:xfrm>
            <a:off x="4165600" y="6248400"/>
            <a:ext cx="3860800" cy="457200"/>
          </a:xfrm>
        </p:spPr>
        <p:txBody>
          <a:bodyPr/>
          <a:lstStyle>
            <a:lvl1pPr>
              <a:defRPr/>
            </a:lvl1pPr>
          </a:lstStyle>
          <a:p>
            <a:pPr>
              <a:defRPr/>
            </a:pPr>
            <a:endParaRPr lang="en-US"/>
          </a:p>
        </p:txBody>
      </p:sp>
      <p:sp>
        <p:nvSpPr>
          <p:cNvPr id="8" name="Slide Number Placeholder 7">
            <a:extLst>
              <a:ext uri="{FF2B5EF4-FFF2-40B4-BE49-F238E27FC236}">
                <a16:creationId xmlns:a16="http://schemas.microsoft.com/office/drawing/2014/main" id="{17F52779-7557-4297-A20A-B9BE3F2FBDF9}"/>
              </a:ext>
            </a:extLst>
          </p:cNvPr>
          <p:cNvSpPr>
            <a:spLocks noGrp="1"/>
          </p:cNvSpPr>
          <p:nvPr>
            <p:ph type="sldNum" sz="quarter" idx="12"/>
          </p:nvPr>
        </p:nvSpPr>
        <p:spPr>
          <a:xfrm>
            <a:off x="8737600" y="6248400"/>
            <a:ext cx="2844800" cy="457200"/>
          </a:xfrm>
        </p:spPr>
        <p:txBody>
          <a:bodyPr/>
          <a:lstStyle>
            <a:lvl1pPr>
              <a:defRPr/>
            </a:lvl1pPr>
          </a:lstStyle>
          <a:p>
            <a:fld id="{29FD27D4-623D-4705-B986-4717899BC26F}" type="slidenum">
              <a:rPr lang="en-US" altLang="en-US"/>
              <a:pPr/>
              <a:t>‹#›</a:t>
            </a:fld>
            <a:endParaRPr lang="en-US" altLang="en-US"/>
          </a:p>
        </p:txBody>
      </p:sp>
    </p:spTree>
    <p:extLst>
      <p:ext uri="{BB962C8B-B14F-4D97-AF65-F5344CB8AC3E}">
        <p14:creationId xmlns:p14="http://schemas.microsoft.com/office/powerpoint/2010/main" val="785070926"/>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23EBCE-79B6-477B-8966-A202F86F2502}"/>
              </a:ext>
            </a:extLst>
          </p:cNvPr>
          <p:cNvSpPr>
            <a:spLocks noGrp="1"/>
          </p:cNvSpPr>
          <p:nvPr>
            <p:ph type="dt" sz="half" idx="10"/>
          </p:nvPr>
        </p:nvSpPr>
        <p:spPr>
          <a:xfrm>
            <a:off x="609600" y="6356351"/>
            <a:ext cx="2844800" cy="365125"/>
          </a:xfrm>
          <a:prstGeom prst="rect">
            <a:avLst/>
          </a:prstGeom>
        </p:spPr>
        <p:txBody>
          <a:bodyPr/>
          <a:lstStyle>
            <a:lvl1pPr eaLnBrk="1" hangingPunct="1">
              <a:defRPr>
                <a:solidFill>
                  <a:prstClr val="black"/>
                </a:solidFill>
                <a:latin typeface="Arial" charset="0"/>
              </a:defRPr>
            </a:lvl1pPr>
          </a:lstStyle>
          <a:p>
            <a:pPr>
              <a:defRPr/>
            </a:pPr>
            <a:fld id="{2589D71E-9F42-4D6A-9C56-3DB5846886DF}" type="datetimeFigureOut">
              <a:rPr lang="en-US"/>
              <a:pPr>
                <a:defRPr/>
              </a:pPr>
              <a:t>2/21/2022</a:t>
            </a:fld>
            <a:endParaRPr lang="en-US"/>
          </a:p>
        </p:txBody>
      </p:sp>
      <p:sp>
        <p:nvSpPr>
          <p:cNvPr id="5" name="Footer Placeholder 4">
            <a:extLst>
              <a:ext uri="{FF2B5EF4-FFF2-40B4-BE49-F238E27FC236}">
                <a16:creationId xmlns:a16="http://schemas.microsoft.com/office/drawing/2014/main" id="{9FAFE773-6A83-4E45-B7AA-1DAA16B5050C}"/>
              </a:ext>
            </a:extLst>
          </p:cNvPr>
          <p:cNvSpPr>
            <a:spLocks noGrp="1"/>
          </p:cNvSpPr>
          <p:nvPr>
            <p:ph type="ftr" sz="quarter" idx="11"/>
          </p:nvPr>
        </p:nvSpPr>
        <p:spPr>
          <a:xfrm>
            <a:off x="4165600" y="6356351"/>
            <a:ext cx="3860800" cy="365125"/>
          </a:xfrm>
          <a:prstGeom prst="rect">
            <a:avLst/>
          </a:prstGeom>
        </p:spPr>
        <p:txBody>
          <a:bodyPr/>
          <a:lstStyle>
            <a:lvl1pPr eaLnBrk="1" hangingPunct="1">
              <a:defRPr>
                <a:solidFill>
                  <a:prstClr val="black"/>
                </a:solidFill>
                <a:latin typeface="Arial" charset="0"/>
              </a:defRPr>
            </a:lvl1pPr>
          </a:lstStyle>
          <a:p>
            <a:pPr>
              <a:defRPr/>
            </a:pPr>
            <a:endParaRPr lang="en-US"/>
          </a:p>
        </p:txBody>
      </p:sp>
      <p:sp>
        <p:nvSpPr>
          <p:cNvPr id="6" name="Slide Number Placeholder 5">
            <a:extLst>
              <a:ext uri="{FF2B5EF4-FFF2-40B4-BE49-F238E27FC236}">
                <a16:creationId xmlns:a16="http://schemas.microsoft.com/office/drawing/2014/main" id="{E90E7C63-58FD-4C81-91DC-9F4989A013DF}"/>
              </a:ext>
            </a:extLst>
          </p:cNvPr>
          <p:cNvSpPr>
            <a:spLocks noGrp="1"/>
          </p:cNvSpPr>
          <p:nvPr>
            <p:ph type="sldNum" sz="quarter" idx="12"/>
          </p:nvPr>
        </p:nvSpPr>
        <p:spPr>
          <a:xfrm>
            <a:off x="8737600" y="6356351"/>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Arial" panose="020B0604020202020204" pitchFamily="34" charset="0"/>
              </a:defRPr>
            </a:lvl1pPr>
          </a:lstStyle>
          <a:p>
            <a:fld id="{6D49FA4C-898B-4230-9594-FDF7890BA6BF}" type="slidenum">
              <a:rPr lang="en-US" altLang="en-US"/>
              <a:pPr/>
              <a:t>‹#›</a:t>
            </a:fld>
            <a:endParaRPr lang="en-US" altLang="en-US"/>
          </a:p>
        </p:txBody>
      </p:sp>
    </p:spTree>
    <p:extLst>
      <p:ext uri="{BB962C8B-B14F-4D97-AF65-F5344CB8AC3E}">
        <p14:creationId xmlns:p14="http://schemas.microsoft.com/office/powerpoint/2010/main" val="734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427090-FD6E-4735-B671-CA2A70642F29}"/>
              </a:ext>
            </a:extLst>
          </p:cNvPr>
          <p:cNvSpPr>
            <a:spLocks noGrp="1"/>
          </p:cNvSpPr>
          <p:nvPr>
            <p:ph type="dt" sz="half" idx="10"/>
          </p:nvPr>
        </p:nvSpPr>
        <p:spPr>
          <a:xfrm>
            <a:off x="609600" y="6356351"/>
            <a:ext cx="2844800" cy="365125"/>
          </a:xfrm>
          <a:prstGeom prst="rect">
            <a:avLst/>
          </a:prstGeom>
        </p:spPr>
        <p:txBody>
          <a:bodyPr/>
          <a:lstStyle>
            <a:lvl1pPr eaLnBrk="1" hangingPunct="1">
              <a:defRPr>
                <a:solidFill>
                  <a:prstClr val="black"/>
                </a:solidFill>
                <a:latin typeface="Arial" charset="0"/>
              </a:defRPr>
            </a:lvl1pPr>
          </a:lstStyle>
          <a:p>
            <a:pPr>
              <a:defRPr/>
            </a:pPr>
            <a:fld id="{685C9003-9D14-4C13-98E7-2DDB3C7D8951}" type="datetimeFigureOut">
              <a:rPr lang="en-US"/>
              <a:pPr>
                <a:defRPr/>
              </a:pPr>
              <a:t>2/21/2022</a:t>
            </a:fld>
            <a:endParaRPr lang="en-US"/>
          </a:p>
        </p:txBody>
      </p:sp>
      <p:sp>
        <p:nvSpPr>
          <p:cNvPr id="6" name="Footer Placeholder 5">
            <a:extLst>
              <a:ext uri="{FF2B5EF4-FFF2-40B4-BE49-F238E27FC236}">
                <a16:creationId xmlns:a16="http://schemas.microsoft.com/office/drawing/2014/main" id="{1CA18912-BE96-4893-8AE4-AA81F7467B50}"/>
              </a:ext>
            </a:extLst>
          </p:cNvPr>
          <p:cNvSpPr>
            <a:spLocks noGrp="1"/>
          </p:cNvSpPr>
          <p:nvPr>
            <p:ph type="ftr" sz="quarter" idx="11"/>
          </p:nvPr>
        </p:nvSpPr>
        <p:spPr>
          <a:xfrm>
            <a:off x="4165600" y="6356351"/>
            <a:ext cx="3860800" cy="365125"/>
          </a:xfrm>
          <a:prstGeom prst="rect">
            <a:avLst/>
          </a:prstGeom>
        </p:spPr>
        <p:txBody>
          <a:bodyPr/>
          <a:lstStyle>
            <a:lvl1pPr eaLnBrk="1" hangingPunct="1">
              <a:defRPr>
                <a:solidFill>
                  <a:prstClr val="black"/>
                </a:solidFill>
                <a:latin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F751419D-CD93-46B3-B859-A16FE0AE9D87}"/>
              </a:ext>
            </a:extLst>
          </p:cNvPr>
          <p:cNvSpPr>
            <a:spLocks noGrp="1"/>
          </p:cNvSpPr>
          <p:nvPr>
            <p:ph type="sldNum" sz="quarter" idx="12"/>
          </p:nvPr>
        </p:nvSpPr>
        <p:spPr>
          <a:xfrm>
            <a:off x="8737600" y="6356351"/>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Arial" panose="020B0604020202020204" pitchFamily="34" charset="0"/>
              </a:defRPr>
            </a:lvl1pPr>
          </a:lstStyle>
          <a:p>
            <a:fld id="{842B8981-47D5-4718-9377-20496BAB5BA4}" type="slidenum">
              <a:rPr lang="en-US" altLang="en-US"/>
              <a:pPr/>
              <a:t>‹#›</a:t>
            </a:fld>
            <a:endParaRPr lang="en-US" altLang="en-US"/>
          </a:p>
        </p:txBody>
      </p:sp>
    </p:spTree>
    <p:extLst>
      <p:ext uri="{BB962C8B-B14F-4D97-AF65-F5344CB8AC3E}">
        <p14:creationId xmlns:p14="http://schemas.microsoft.com/office/powerpoint/2010/main" val="2229055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189528-5714-4AD4-B1E0-53487FA4F275}"/>
              </a:ext>
            </a:extLst>
          </p:cNvPr>
          <p:cNvSpPr>
            <a:spLocks noGrp="1"/>
          </p:cNvSpPr>
          <p:nvPr>
            <p:ph type="dt" sz="half" idx="10"/>
          </p:nvPr>
        </p:nvSpPr>
        <p:spPr>
          <a:xfrm>
            <a:off x="609600" y="6356351"/>
            <a:ext cx="2844800" cy="365125"/>
          </a:xfrm>
          <a:prstGeom prst="rect">
            <a:avLst/>
          </a:prstGeom>
        </p:spPr>
        <p:txBody>
          <a:bodyPr/>
          <a:lstStyle>
            <a:lvl1pPr eaLnBrk="1" hangingPunct="1">
              <a:defRPr>
                <a:solidFill>
                  <a:prstClr val="black"/>
                </a:solidFill>
                <a:latin typeface="Arial" charset="0"/>
              </a:defRPr>
            </a:lvl1pPr>
          </a:lstStyle>
          <a:p>
            <a:pPr>
              <a:defRPr/>
            </a:pPr>
            <a:fld id="{602DB7ED-FF5D-4732-A25A-3409A7C66C56}" type="datetimeFigureOut">
              <a:rPr lang="en-US"/>
              <a:pPr>
                <a:defRPr/>
              </a:pPr>
              <a:t>2/21/2022</a:t>
            </a:fld>
            <a:endParaRPr lang="en-US"/>
          </a:p>
        </p:txBody>
      </p:sp>
      <p:sp>
        <p:nvSpPr>
          <p:cNvPr id="8" name="Footer Placeholder 7">
            <a:extLst>
              <a:ext uri="{FF2B5EF4-FFF2-40B4-BE49-F238E27FC236}">
                <a16:creationId xmlns:a16="http://schemas.microsoft.com/office/drawing/2014/main" id="{B852AD83-A214-4330-B267-0FD9383873DE}"/>
              </a:ext>
            </a:extLst>
          </p:cNvPr>
          <p:cNvSpPr>
            <a:spLocks noGrp="1"/>
          </p:cNvSpPr>
          <p:nvPr>
            <p:ph type="ftr" sz="quarter" idx="11"/>
          </p:nvPr>
        </p:nvSpPr>
        <p:spPr>
          <a:xfrm>
            <a:off x="4165600" y="6356351"/>
            <a:ext cx="3860800" cy="365125"/>
          </a:xfrm>
          <a:prstGeom prst="rect">
            <a:avLst/>
          </a:prstGeom>
        </p:spPr>
        <p:txBody>
          <a:bodyPr/>
          <a:lstStyle>
            <a:lvl1pPr eaLnBrk="1" hangingPunct="1">
              <a:defRPr>
                <a:solidFill>
                  <a:prstClr val="black"/>
                </a:solidFill>
                <a:latin typeface="Arial" charset="0"/>
              </a:defRPr>
            </a:lvl1pPr>
          </a:lstStyle>
          <a:p>
            <a:pPr>
              <a:defRPr/>
            </a:pPr>
            <a:endParaRPr lang="en-US"/>
          </a:p>
        </p:txBody>
      </p:sp>
      <p:sp>
        <p:nvSpPr>
          <p:cNvPr id="9" name="Slide Number Placeholder 8">
            <a:extLst>
              <a:ext uri="{FF2B5EF4-FFF2-40B4-BE49-F238E27FC236}">
                <a16:creationId xmlns:a16="http://schemas.microsoft.com/office/drawing/2014/main" id="{70E3295E-7B8E-4AF9-B879-F00ED8510520}"/>
              </a:ext>
            </a:extLst>
          </p:cNvPr>
          <p:cNvSpPr>
            <a:spLocks noGrp="1"/>
          </p:cNvSpPr>
          <p:nvPr>
            <p:ph type="sldNum" sz="quarter" idx="12"/>
          </p:nvPr>
        </p:nvSpPr>
        <p:spPr>
          <a:xfrm>
            <a:off x="8737600" y="6356351"/>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Arial" panose="020B0604020202020204" pitchFamily="34" charset="0"/>
              </a:defRPr>
            </a:lvl1pPr>
          </a:lstStyle>
          <a:p>
            <a:fld id="{067CE447-D112-4F10-BC08-04B3DB09C9FC}" type="slidenum">
              <a:rPr lang="en-US" altLang="en-US"/>
              <a:pPr/>
              <a:t>‹#›</a:t>
            </a:fld>
            <a:endParaRPr lang="en-US" altLang="en-US"/>
          </a:p>
        </p:txBody>
      </p:sp>
    </p:spTree>
    <p:extLst>
      <p:ext uri="{BB962C8B-B14F-4D97-AF65-F5344CB8AC3E}">
        <p14:creationId xmlns:p14="http://schemas.microsoft.com/office/powerpoint/2010/main" val="2021371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4FAE1C6-DF80-46FB-BED7-7F9216910DA0}"/>
              </a:ext>
            </a:extLst>
          </p:cNvPr>
          <p:cNvSpPr>
            <a:spLocks noGrp="1"/>
          </p:cNvSpPr>
          <p:nvPr>
            <p:ph type="dt" sz="half" idx="10"/>
          </p:nvPr>
        </p:nvSpPr>
        <p:spPr>
          <a:xfrm>
            <a:off x="609600" y="6356351"/>
            <a:ext cx="2844800" cy="365125"/>
          </a:xfrm>
          <a:prstGeom prst="rect">
            <a:avLst/>
          </a:prstGeom>
        </p:spPr>
        <p:txBody>
          <a:bodyPr/>
          <a:lstStyle>
            <a:lvl1pPr eaLnBrk="1" hangingPunct="1">
              <a:defRPr>
                <a:solidFill>
                  <a:prstClr val="black"/>
                </a:solidFill>
                <a:latin typeface="Arial" charset="0"/>
              </a:defRPr>
            </a:lvl1pPr>
          </a:lstStyle>
          <a:p>
            <a:pPr>
              <a:defRPr/>
            </a:pPr>
            <a:fld id="{FB8B8B14-037B-4BA6-B360-FB30DE394E96}" type="datetimeFigureOut">
              <a:rPr lang="en-US"/>
              <a:pPr>
                <a:defRPr/>
              </a:pPr>
              <a:t>2/21/2022</a:t>
            </a:fld>
            <a:endParaRPr lang="en-US"/>
          </a:p>
        </p:txBody>
      </p:sp>
      <p:sp>
        <p:nvSpPr>
          <p:cNvPr id="4" name="Footer Placeholder 3">
            <a:extLst>
              <a:ext uri="{FF2B5EF4-FFF2-40B4-BE49-F238E27FC236}">
                <a16:creationId xmlns:a16="http://schemas.microsoft.com/office/drawing/2014/main" id="{B9EA9A32-92A3-41DF-9A4F-2AD4DD718DAB}"/>
              </a:ext>
            </a:extLst>
          </p:cNvPr>
          <p:cNvSpPr>
            <a:spLocks noGrp="1"/>
          </p:cNvSpPr>
          <p:nvPr>
            <p:ph type="ftr" sz="quarter" idx="11"/>
          </p:nvPr>
        </p:nvSpPr>
        <p:spPr>
          <a:xfrm>
            <a:off x="4165600" y="6356351"/>
            <a:ext cx="3860800" cy="365125"/>
          </a:xfrm>
          <a:prstGeom prst="rect">
            <a:avLst/>
          </a:prstGeom>
        </p:spPr>
        <p:txBody>
          <a:bodyPr/>
          <a:lstStyle>
            <a:lvl1pPr eaLnBrk="1" hangingPunct="1">
              <a:defRPr>
                <a:solidFill>
                  <a:prstClr val="black"/>
                </a:solidFill>
                <a:latin typeface="Arial" charset="0"/>
              </a:defRPr>
            </a:lvl1pPr>
          </a:lstStyle>
          <a:p>
            <a:pPr>
              <a:defRPr/>
            </a:pPr>
            <a:endParaRPr lang="en-US"/>
          </a:p>
        </p:txBody>
      </p:sp>
      <p:sp>
        <p:nvSpPr>
          <p:cNvPr id="5" name="Slide Number Placeholder 4">
            <a:extLst>
              <a:ext uri="{FF2B5EF4-FFF2-40B4-BE49-F238E27FC236}">
                <a16:creationId xmlns:a16="http://schemas.microsoft.com/office/drawing/2014/main" id="{77011485-AB0B-407D-9005-8E19146CDDF5}"/>
              </a:ext>
            </a:extLst>
          </p:cNvPr>
          <p:cNvSpPr>
            <a:spLocks noGrp="1"/>
          </p:cNvSpPr>
          <p:nvPr>
            <p:ph type="sldNum" sz="quarter" idx="12"/>
          </p:nvPr>
        </p:nvSpPr>
        <p:spPr>
          <a:xfrm>
            <a:off x="8737600" y="6356351"/>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Arial" panose="020B0604020202020204" pitchFamily="34" charset="0"/>
              </a:defRPr>
            </a:lvl1pPr>
          </a:lstStyle>
          <a:p>
            <a:fld id="{868D8EF7-96BC-45C2-9D57-366F3D6D41D7}" type="slidenum">
              <a:rPr lang="en-US" altLang="en-US"/>
              <a:pPr/>
              <a:t>‹#›</a:t>
            </a:fld>
            <a:endParaRPr lang="en-US" altLang="en-US"/>
          </a:p>
        </p:txBody>
      </p:sp>
    </p:spTree>
    <p:extLst>
      <p:ext uri="{BB962C8B-B14F-4D97-AF65-F5344CB8AC3E}">
        <p14:creationId xmlns:p14="http://schemas.microsoft.com/office/powerpoint/2010/main" val="2518781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BF0D18-D930-4B29-AFB5-83942209A2C3}"/>
              </a:ext>
            </a:extLst>
          </p:cNvPr>
          <p:cNvSpPr>
            <a:spLocks noGrp="1"/>
          </p:cNvSpPr>
          <p:nvPr>
            <p:ph type="dt" sz="half" idx="10"/>
          </p:nvPr>
        </p:nvSpPr>
        <p:spPr>
          <a:xfrm>
            <a:off x="609600" y="6356351"/>
            <a:ext cx="2844800" cy="365125"/>
          </a:xfrm>
          <a:prstGeom prst="rect">
            <a:avLst/>
          </a:prstGeom>
        </p:spPr>
        <p:txBody>
          <a:bodyPr/>
          <a:lstStyle>
            <a:lvl1pPr eaLnBrk="1" hangingPunct="1">
              <a:defRPr>
                <a:solidFill>
                  <a:prstClr val="black"/>
                </a:solidFill>
                <a:latin typeface="Arial" charset="0"/>
              </a:defRPr>
            </a:lvl1pPr>
          </a:lstStyle>
          <a:p>
            <a:pPr>
              <a:defRPr/>
            </a:pPr>
            <a:fld id="{ABF653FE-E518-49BD-A7A5-432480B35299}" type="datetimeFigureOut">
              <a:rPr lang="en-US"/>
              <a:pPr>
                <a:defRPr/>
              </a:pPr>
              <a:t>2/21/2022</a:t>
            </a:fld>
            <a:endParaRPr lang="en-US"/>
          </a:p>
        </p:txBody>
      </p:sp>
      <p:sp>
        <p:nvSpPr>
          <p:cNvPr id="3" name="Footer Placeholder 2">
            <a:extLst>
              <a:ext uri="{FF2B5EF4-FFF2-40B4-BE49-F238E27FC236}">
                <a16:creationId xmlns:a16="http://schemas.microsoft.com/office/drawing/2014/main" id="{56E821C3-270D-4252-B834-17123D724440}"/>
              </a:ext>
            </a:extLst>
          </p:cNvPr>
          <p:cNvSpPr>
            <a:spLocks noGrp="1"/>
          </p:cNvSpPr>
          <p:nvPr>
            <p:ph type="ftr" sz="quarter" idx="11"/>
          </p:nvPr>
        </p:nvSpPr>
        <p:spPr>
          <a:xfrm>
            <a:off x="4165600" y="6356351"/>
            <a:ext cx="3860800" cy="365125"/>
          </a:xfrm>
          <a:prstGeom prst="rect">
            <a:avLst/>
          </a:prstGeom>
        </p:spPr>
        <p:txBody>
          <a:bodyPr/>
          <a:lstStyle>
            <a:lvl1pPr eaLnBrk="1" hangingPunct="1">
              <a:defRPr>
                <a:solidFill>
                  <a:prstClr val="black"/>
                </a:solidFill>
                <a:latin typeface="Arial" charset="0"/>
              </a:defRPr>
            </a:lvl1pPr>
          </a:lstStyle>
          <a:p>
            <a:pPr>
              <a:defRPr/>
            </a:pPr>
            <a:endParaRPr lang="en-US"/>
          </a:p>
        </p:txBody>
      </p:sp>
      <p:sp>
        <p:nvSpPr>
          <p:cNvPr id="4" name="Slide Number Placeholder 3">
            <a:extLst>
              <a:ext uri="{FF2B5EF4-FFF2-40B4-BE49-F238E27FC236}">
                <a16:creationId xmlns:a16="http://schemas.microsoft.com/office/drawing/2014/main" id="{26703590-9EFF-4EA9-B12A-E9C60F7875F8}"/>
              </a:ext>
            </a:extLst>
          </p:cNvPr>
          <p:cNvSpPr>
            <a:spLocks noGrp="1"/>
          </p:cNvSpPr>
          <p:nvPr>
            <p:ph type="sldNum" sz="quarter" idx="12"/>
          </p:nvPr>
        </p:nvSpPr>
        <p:spPr>
          <a:xfrm>
            <a:off x="8737600" y="6356351"/>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Arial" panose="020B0604020202020204" pitchFamily="34" charset="0"/>
              </a:defRPr>
            </a:lvl1pPr>
          </a:lstStyle>
          <a:p>
            <a:fld id="{57B7DCC9-5FA5-43B4-B57C-E9C4530FFEA5}" type="slidenum">
              <a:rPr lang="en-US" altLang="en-US"/>
              <a:pPr/>
              <a:t>‹#›</a:t>
            </a:fld>
            <a:endParaRPr lang="en-US" altLang="en-US"/>
          </a:p>
        </p:txBody>
      </p:sp>
    </p:spTree>
    <p:extLst>
      <p:ext uri="{BB962C8B-B14F-4D97-AF65-F5344CB8AC3E}">
        <p14:creationId xmlns:p14="http://schemas.microsoft.com/office/powerpoint/2010/main" val="2754617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ABB88421-BF9E-462F-81B9-B6326AFED2C9}"/>
              </a:ext>
            </a:extLst>
          </p:cNvPr>
          <p:cNvSpPr>
            <a:spLocks noGrp="1"/>
          </p:cNvSpPr>
          <p:nvPr>
            <p:ph type="dt" sz="half" idx="10"/>
          </p:nvPr>
        </p:nvSpPr>
        <p:spPr>
          <a:xfrm>
            <a:off x="609600" y="6356351"/>
            <a:ext cx="2844800" cy="365125"/>
          </a:xfrm>
          <a:prstGeom prst="rect">
            <a:avLst/>
          </a:prstGeom>
        </p:spPr>
        <p:txBody>
          <a:bodyPr/>
          <a:lstStyle>
            <a:lvl1pPr eaLnBrk="1" hangingPunct="1">
              <a:defRPr>
                <a:solidFill>
                  <a:prstClr val="black"/>
                </a:solidFill>
                <a:latin typeface="Arial" charset="0"/>
              </a:defRPr>
            </a:lvl1pPr>
          </a:lstStyle>
          <a:p>
            <a:pPr>
              <a:defRPr/>
            </a:pPr>
            <a:fld id="{B4395FCE-1C3D-42A1-BC02-5A09A3FC1AFD}" type="datetimeFigureOut">
              <a:rPr lang="en-US"/>
              <a:pPr>
                <a:defRPr/>
              </a:pPr>
              <a:t>2/21/2022</a:t>
            </a:fld>
            <a:endParaRPr lang="en-US"/>
          </a:p>
        </p:txBody>
      </p:sp>
      <p:sp>
        <p:nvSpPr>
          <p:cNvPr id="6" name="Footer Placeholder 5">
            <a:extLst>
              <a:ext uri="{FF2B5EF4-FFF2-40B4-BE49-F238E27FC236}">
                <a16:creationId xmlns:a16="http://schemas.microsoft.com/office/drawing/2014/main" id="{5791CD14-5912-4746-869C-56CF135E8BE4}"/>
              </a:ext>
            </a:extLst>
          </p:cNvPr>
          <p:cNvSpPr>
            <a:spLocks noGrp="1"/>
          </p:cNvSpPr>
          <p:nvPr>
            <p:ph type="ftr" sz="quarter" idx="11"/>
          </p:nvPr>
        </p:nvSpPr>
        <p:spPr>
          <a:xfrm>
            <a:off x="4165600" y="6356351"/>
            <a:ext cx="3860800" cy="365125"/>
          </a:xfrm>
          <a:prstGeom prst="rect">
            <a:avLst/>
          </a:prstGeom>
        </p:spPr>
        <p:txBody>
          <a:bodyPr/>
          <a:lstStyle>
            <a:lvl1pPr eaLnBrk="1" hangingPunct="1">
              <a:defRPr>
                <a:solidFill>
                  <a:prstClr val="black"/>
                </a:solidFill>
                <a:latin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A783E785-3C99-42DD-873D-C80A944960EA}"/>
              </a:ext>
            </a:extLst>
          </p:cNvPr>
          <p:cNvSpPr>
            <a:spLocks noGrp="1"/>
          </p:cNvSpPr>
          <p:nvPr>
            <p:ph type="sldNum" sz="quarter" idx="12"/>
          </p:nvPr>
        </p:nvSpPr>
        <p:spPr>
          <a:xfrm>
            <a:off x="8737600" y="6356351"/>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Arial" panose="020B0604020202020204" pitchFamily="34" charset="0"/>
              </a:defRPr>
            </a:lvl1pPr>
          </a:lstStyle>
          <a:p>
            <a:fld id="{EF42DA50-CD0A-454B-BBBC-6F16D8F86D70}" type="slidenum">
              <a:rPr lang="en-US" altLang="en-US"/>
              <a:pPr/>
              <a:t>‹#›</a:t>
            </a:fld>
            <a:endParaRPr lang="en-US" altLang="en-US"/>
          </a:p>
        </p:txBody>
      </p:sp>
    </p:spTree>
    <p:extLst>
      <p:ext uri="{BB962C8B-B14F-4D97-AF65-F5344CB8AC3E}">
        <p14:creationId xmlns:p14="http://schemas.microsoft.com/office/powerpoint/2010/main" val="1763392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360634B8-82BA-40C5-B646-8D03B05D8147}"/>
              </a:ext>
            </a:extLst>
          </p:cNvPr>
          <p:cNvSpPr>
            <a:spLocks noGrp="1"/>
          </p:cNvSpPr>
          <p:nvPr>
            <p:ph type="dt" sz="half" idx="10"/>
          </p:nvPr>
        </p:nvSpPr>
        <p:spPr>
          <a:xfrm>
            <a:off x="609600" y="6356351"/>
            <a:ext cx="2844800" cy="365125"/>
          </a:xfrm>
          <a:prstGeom prst="rect">
            <a:avLst/>
          </a:prstGeom>
        </p:spPr>
        <p:txBody>
          <a:bodyPr/>
          <a:lstStyle>
            <a:lvl1pPr eaLnBrk="1" hangingPunct="1">
              <a:defRPr>
                <a:solidFill>
                  <a:prstClr val="black"/>
                </a:solidFill>
                <a:latin typeface="Arial" charset="0"/>
              </a:defRPr>
            </a:lvl1pPr>
          </a:lstStyle>
          <a:p>
            <a:pPr>
              <a:defRPr/>
            </a:pPr>
            <a:fld id="{5BFE15BE-AC8B-4B77-BAC4-571B5E313873}" type="datetimeFigureOut">
              <a:rPr lang="en-US"/>
              <a:pPr>
                <a:defRPr/>
              </a:pPr>
              <a:t>2/21/2022</a:t>
            </a:fld>
            <a:endParaRPr lang="en-US"/>
          </a:p>
        </p:txBody>
      </p:sp>
      <p:sp>
        <p:nvSpPr>
          <p:cNvPr id="6" name="Footer Placeholder 5">
            <a:extLst>
              <a:ext uri="{FF2B5EF4-FFF2-40B4-BE49-F238E27FC236}">
                <a16:creationId xmlns:a16="http://schemas.microsoft.com/office/drawing/2014/main" id="{0E052706-A94D-4ADD-A617-B71E097C9D5F}"/>
              </a:ext>
            </a:extLst>
          </p:cNvPr>
          <p:cNvSpPr>
            <a:spLocks noGrp="1"/>
          </p:cNvSpPr>
          <p:nvPr>
            <p:ph type="ftr" sz="quarter" idx="11"/>
          </p:nvPr>
        </p:nvSpPr>
        <p:spPr>
          <a:xfrm>
            <a:off x="4165600" y="6356351"/>
            <a:ext cx="3860800" cy="365125"/>
          </a:xfrm>
          <a:prstGeom prst="rect">
            <a:avLst/>
          </a:prstGeom>
        </p:spPr>
        <p:txBody>
          <a:bodyPr/>
          <a:lstStyle>
            <a:lvl1pPr eaLnBrk="1" hangingPunct="1">
              <a:defRPr>
                <a:solidFill>
                  <a:prstClr val="black"/>
                </a:solidFill>
                <a:latin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A541CFC8-C7FA-4003-AF11-B62F7E9C51CC}"/>
              </a:ext>
            </a:extLst>
          </p:cNvPr>
          <p:cNvSpPr>
            <a:spLocks noGrp="1"/>
          </p:cNvSpPr>
          <p:nvPr>
            <p:ph type="sldNum" sz="quarter" idx="12"/>
          </p:nvPr>
        </p:nvSpPr>
        <p:spPr>
          <a:xfrm>
            <a:off x="8737600" y="6356351"/>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Arial" panose="020B0604020202020204" pitchFamily="34" charset="0"/>
              </a:defRPr>
            </a:lvl1pPr>
          </a:lstStyle>
          <a:p>
            <a:fld id="{4327006F-16D2-4CC3-A439-EEDFFBA30208}" type="slidenum">
              <a:rPr lang="en-US" altLang="en-US"/>
              <a:pPr/>
              <a:t>‹#›</a:t>
            </a:fld>
            <a:endParaRPr lang="en-US" altLang="en-US"/>
          </a:p>
        </p:txBody>
      </p:sp>
    </p:spTree>
    <p:extLst>
      <p:ext uri="{BB962C8B-B14F-4D97-AF65-F5344CB8AC3E}">
        <p14:creationId xmlns:p14="http://schemas.microsoft.com/office/powerpoint/2010/main" val="2830185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itle Placeholder 1">
            <a:extLst>
              <a:ext uri="{FF2B5EF4-FFF2-40B4-BE49-F238E27FC236}">
                <a16:creationId xmlns:a16="http://schemas.microsoft.com/office/drawing/2014/main" id="{16962FD5-2D73-4674-80FA-21FE1C27FA78}"/>
              </a:ext>
            </a:extLst>
          </p:cNvPr>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a:extLst>
              <a:ext uri="{FF2B5EF4-FFF2-40B4-BE49-F238E27FC236}">
                <a16:creationId xmlns:a16="http://schemas.microsoft.com/office/drawing/2014/main" id="{496B19BD-7403-4D73-9628-9A6544E6DC5E}"/>
              </a:ext>
            </a:extLst>
          </p:cNvPr>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Title Placeholder 1">
            <a:extLst>
              <a:ext uri="{FF2B5EF4-FFF2-40B4-BE49-F238E27FC236}">
                <a16:creationId xmlns:a16="http://schemas.microsoft.com/office/drawing/2014/main" id="{6215F274-80BC-46DD-BFC0-AF85451221F4}"/>
              </a:ext>
            </a:extLst>
          </p:cNvPr>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075" name="Text Placeholder 2">
            <a:extLst>
              <a:ext uri="{FF2B5EF4-FFF2-40B4-BE49-F238E27FC236}">
                <a16:creationId xmlns:a16="http://schemas.microsoft.com/office/drawing/2014/main" id="{6451F514-6814-45EA-B0B6-D536C86E4FEE}"/>
              </a:ext>
            </a:extLst>
          </p:cNvPr>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0EF67A59-DDE8-4C19-B373-15B466C52D35}"/>
              </a:ext>
            </a:extLst>
          </p:cNvPr>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a:extLst>
              <a:ext uri="{FF2B5EF4-FFF2-40B4-BE49-F238E27FC236}">
                <a16:creationId xmlns:a16="http://schemas.microsoft.com/office/drawing/2014/main" id="{8DF43879-CB6F-4815-A199-B2E3B87DA0D5}"/>
              </a:ext>
            </a:extLst>
          </p:cNvPr>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1EC1C9E2-26D1-4D88-9266-A83557EE8D08}"/>
              </a:ext>
            </a:extLst>
          </p:cNvPr>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B30CD5C5-8DCA-424C-9AE2-D4232CA5728E}"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 id="2147483815" r:id="rId12"/>
  </p:sldLayoutIdLst>
  <p:transition spd="slow">
    <p:fade/>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hyperlink" Target="http://www.w3schools.com/css/tryit.asp?filename=trycss_background-color" TargetMode="External"/><Relationship Id="rId7" Type="http://schemas.openxmlformats.org/officeDocument/2006/relationships/hyperlink" Target="http://www.w3schools.com/css/tryit.asp?filename=trycss_background-position" TargetMode="External"/><Relationship Id="rId2" Type="http://schemas.openxmlformats.org/officeDocument/2006/relationships/notesSlide" Target="../notesSlides/notesSlide39.xml"/><Relationship Id="rId1" Type="http://schemas.openxmlformats.org/officeDocument/2006/relationships/slideLayout" Target="../slideLayouts/slideLayout13.xml"/><Relationship Id="rId6" Type="http://schemas.openxmlformats.org/officeDocument/2006/relationships/hyperlink" Target="http://www.w3schools.com/css/tryit.asp?filename=trycss_background-attachment" TargetMode="External"/><Relationship Id="rId5" Type="http://schemas.openxmlformats.org/officeDocument/2006/relationships/hyperlink" Target="http://www.w3schools.com/css/tryit.asp?filename=trycss_background-repeat" TargetMode="External"/><Relationship Id="rId4" Type="http://schemas.openxmlformats.org/officeDocument/2006/relationships/hyperlink" Target="http://www.w3schools.com/css/tryit.asp?filename=trycss_background-image" TargetMode="Externa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hyperlink" Target="http://www.w3schools.com/css/tryit.asp?filename=trycss_color" TargetMode="External"/><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3" Type="http://schemas.openxmlformats.org/officeDocument/2006/relationships/hyperlink" Target="http://www.w3schools.com/css/tryit.asp?filename=trycss_text-align" TargetMode="External"/><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hyperlink" Target="http://www.w3schools.com/css/tryit.asp?filename=trycss_text-decoration" TargetMode="External"/><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60.xml.rels><?xml version="1.0" encoding="UTF-8" standalone="yes"?>
<Relationships xmlns="http://schemas.openxmlformats.org/package/2006/relationships"><Relationship Id="rId3" Type="http://schemas.openxmlformats.org/officeDocument/2006/relationships/hyperlink" Target="http://www.w3schools.com/css/tryit.asp?filename=trycss_text-indent" TargetMode="External"/><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3" Type="http://schemas.openxmlformats.org/officeDocument/2006/relationships/hyperlink" Target="http://www.w3schools.com/css/tryit.asp?filename=trycss_font-style" TargetMode="External"/><Relationship Id="rId2" Type="http://schemas.openxmlformats.org/officeDocument/2006/relationships/notesSlide" Target="../notesSlides/notesSlide55.xml"/><Relationship Id="rId1" Type="http://schemas.openxmlformats.org/officeDocument/2006/relationships/slideLayout" Target="../slideLayouts/slideLayout15.xml"/></Relationships>
</file>

<file path=ppt/slides/_rels/slide65.xml.rels><?xml version="1.0" encoding="UTF-8" standalone="yes"?>
<Relationships xmlns="http://schemas.openxmlformats.org/package/2006/relationships"><Relationship Id="rId3" Type="http://schemas.openxmlformats.org/officeDocument/2006/relationships/hyperlink" Target="http://www.w3schools.com/css/tryit.asp?filename=trycss_font-variant" TargetMode="External"/><Relationship Id="rId2" Type="http://schemas.openxmlformats.org/officeDocument/2006/relationships/notesSlide" Target="../notesSlides/notesSlide56.xml"/><Relationship Id="rId1" Type="http://schemas.openxmlformats.org/officeDocument/2006/relationships/slideLayout" Target="../slideLayouts/slideLayout15.xml"/></Relationships>
</file>

<file path=ppt/slides/_rels/slide66.xml.rels><?xml version="1.0" encoding="UTF-8" standalone="yes"?>
<Relationships xmlns="http://schemas.openxmlformats.org/package/2006/relationships"><Relationship Id="rId3" Type="http://schemas.openxmlformats.org/officeDocument/2006/relationships/hyperlink" Target="http://www.w3schools.com/css/tryit.asp?filename=trycss_font-weight" TargetMode="External"/><Relationship Id="rId2" Type="http://schemas.openxmlformats.org/officeDocument/2006/relationships/notesSlide" Target="../notesSlides/notesSlide57.xml"/><Relationship Id="rId1" Type="http://schemas.openxmlformats.org/officeDocument/2006/relationships/slideLayout" Target="../slideLayouts/slideLayout1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3" Type="http://schemas.openxmlformats.org/officeDocument/2006/relationships/hyperlink" Target="http://www.w3schools.com/css/tryit.asp?filename=trycss_font-size" TargetMode="External"/><Relationship Id="rId2" Type="http://schemas.openxmlformats.org/officeDocument/2006/relationships/notesSlide" Target="../notesSlides/notesSlide59.xml"/><Relationship Id="rId1" Type="http://schemas.openxmlformats.org/officeDocument/2006/relationships/slideLayout" Target="../slideLayouts/slideLayout1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7" Type="http://schemas.openxmlformats.org/officeDocument/2006/relationships/image" Target="../media/image11.emf"/><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e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3" Type="http://schemas.openxmlformats.org/officeDocument/2006/relationships/hyperlink" Target="http://www.w3schools.com/css/tryit.asp?filename=trycss_margin-bottom" TargetMode="External"/><Relationship Id="rId2" Type="http://schemas.openxmlformats.org/officeDocument/2006/relationships/notesSlide" Target="../notesSlides/notesSlide64.xml"/><Relationship Id="rId1" Type="http://schemas.openxmlformats.org/officeDocument/2006/relationships/slideLayout" Target="../slideLayouts/slideLayout15.xml"/></Relationships>
</file>

<file path=ppt/slides/_rels/slide77.xml.rels><?xml version="1.0" encoding="UTF-8" standalone="yes"?>
<Relationships xmlns="http://schemas.openxmlformats.org/package/2006/relationships"><Relationship Id="rId3" Type="http://schemas.openxmlformats.org/officeDocument/2006/relationships/hyperlink" Target="http://www.w3schools.com/css/tryit.asp?filename=trycss_margin-bottom" TargetMode="External"/><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7.xml"/><Relationship Id="rId7" Type="http://schemas.openxmlformats.org/officeDocument/2006/relationships/oleObject" Target="../embeddings/oleObject2.bin"/><Relationship Id="rId2" Type="http://schemas.openxmlformats.org/officeDocument/2006/relationships/slideLayout" Target="../slideLayouts/slideLayout23.xml"/><Relationship Id="rId1" Type="http://schemas.openxmlformats.org/officeDocument/2006/relationships/vmlDrawing" Target="../drawings/vmlDrawing1.v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oleObject" Target="../embeddings/oleObject1.bin"/></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3" Type="http://schemas.openxmlformats.org/officeDocument/2006/relationships/hyperlink" Target="http://webstandards.psu.edu/" TargetMode="External"/><Relationship Id="rId2" Type="http://schemas.openxmlformats.org/officeDocument/2006/relationships/hyperlink" Target="http://www.w3schools.com/css/" TargetMode="External"/><Relationship Id="rId1" Type="http://schemas.openxmlformats.org/officeDocument/2006/relationships/slideLayout" Target="../slideLayouts/slideLayout13.xml"/><Relationship Id="rId4" Type="http://schemas.openxmlformats.org/officeDocument/2006/relationships/hyperlink" Target="http://www.w3.org/Style/CSS/#specs" TargetMode="External"/></Relationships>
</file>

<file path=ppt/slides/_rels/slide84.xml.rels><?xml version="1.0" encoding="UTF-8" standalone="yes"?>
<Relationships xmlns="http://schemas.openxmlformats.org/package/2006/relationships"><Relationship Id="rId3" Type="http://schemas.openxmlformats.org/officeDocument/2006/relationships/hyperlink" Target="http://webmonkey.wired.com/webmonkey/authoring/stylesheets/tutorials/tutorial1.html" TargetMode="External"/><Relationship Id="rId2" Type="http://schemas.openxmlformats.org/officeDocument/2006/relationships/hyperlink" Target="http://www.csszengarden.com/" TargetMode="External"/><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2" Type="http://schemas.openxmlformats.org/officeDocument/2006/relationships/hyperlink" Target="http://www.westciv.com/style_master/academy/hands_on_tutorial/index.html" TargetMode="Externa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27A6F9C1-1F0E-43DB-9A83-2D54C2BD24B3}"/>
              </a:ext>
            </a:extLst>
          </p:cNvPr>
          <p:cNvSpPr>
            <a:spLocks noChangeArrowheads="1"/>
          </p:cNvSpPr>
          <p:nvPr/>
        </p:nvSpPr>
        <p:spPr bwMode="auto">
          <a:xfrm>
            <a:off x="1905000" y="2438400"/>
            <a:ext cx="83820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lnSpc>
                <a:spcPct val="170000"/>
              </a:lnSpc>
              <a:defRPr/>
            </a:pPr>
            <a:r>
              <a:rPr lang="en-US" sz="4400" b="1" dirty="0">
                <a:solidFill>
                  <a:srgbClr val="1F497D">
                    <a:lumMod val="50000"/>
                  </a:srgbClr>
                </a:solidFill>
                <a:effectLst>
                  <a:outerShdw blurRad="38100" dist="38100" dir="2700000" algn="tl">
                    <a:srgbClr val="000000"/>
                  </a:outerShdw>
                </a:effectLst>
                <a:latin typeface="Arial" charset="0"/>
              </a:rPr>
              <a:t>Chapter 4</a:t>
            </a:r>
            <a:endParaRPr lang="en-AU" sz="4400" b="1" dirty="0">
              <a:solidFill>
                <a:srgbClr val="1F497D">
                  <a:lumMod val="50000"/>
                </a:srgbClr>
              </a:solidFill>
              <a:effectLst>
                <a:outerShdw blurRad="38100" dist="38100" dir="2700000" algn="tl">
                  <a:srgbClr val="000000"/>
                </a:outerShdw>
              </a:effectLst>
              <a:latin typeface="Arial" charset="0"/>
            </a:endParaRPr>
          </a:p>
        </p:txBody>
      </p:sp>
      <p:sp>
        <p:nvSpPr>
          <p:cNvPr id="14339" name="Rectangle 3">
            <a:extLst>
              <a:ext uri="{FF2B5EF4-FFF2-40B4-BE49-F238E27FC236}">
                <a16:creationId xmlns:a16="http://schemas.microsoft.com/office/drawing/2014/main" id="{49C19E84-C670-4BC4-A2CA-7F95C1AE7F01}"/>
              </a:ext>
            </a:extLst>
          </p:cNvPr>
          <p:cNvSpPr>
            <a:spLocks noChangeArrowheads="1"/>
          </p:cNvSpPr>
          <p:nvPr/>
        </p:nvSpPr>
        <p:spPr bwMode="auto">
          <a:xfrm>
            <a:off x="1905000" y="3886200"/>
            <a:ext cx="8382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eaLnBrk="1" hangingPunct="1">
              <a:lnSpc>
                <a:spcPct val="160000"/>
              </a:lnSpc>
              <a:spcBef>
                <a:spcPct val="50000"/>
              </a:spcBef>
              <a:defRPr/>
            </a:pPr>
            <a:r>
              <a:rPr lang="en-US" sz="3200" b="1" dirty="0">
                <a:solidFill>
                  <a:srgbClr val="1F497D">
                    <a:lumMod val="50000"/>
                  </a:srgbClr>
                </a:solidFill>
                <a:effectLst>
                  <a:outerShdw blurRad="38100" dist="38100" dir="2700000" algn="tl">
                    <a:srgbClr val="000000"/>
                  </a:outerShdw>
                </a:effectLst>
                <a:latin typeface="Arial" charset="0"/>
              </a:rPr>
              <a:t>Cascading Style Sheets</a:t>
            </a:r>
            <a:br>
              <a:rPr lang="en-US" sz="3200" b="1" dirty="0">
                <a:solidFill>
                  <a:srgbClr val="1F497D">
                    <a:lumMod val="50000"/>
                  </a:srgbClr>
                </a:solidFill>
                <a:effectLst>
                  <a:outerShdw blurRad="38100" dist="38100" dir="2700000" algn="tl">
                    <a:srgbClr val="000000"/>
                  </a:outerShdw>
                </a:effectLst>
                <a:latin typeface="Arial" charset="0"/>
              </a:rPr>
            </a:br>
            <a:r>
              <a:rPr lang="en-US" sz="3200" b="1" dirty="0">
                <a:solidFill>
                  <a:srgbClr val="1F497D">
                    <a:lumMod val="50000"/>
                  </a:srgbClr>
                </a:solidFill>
                <a:effectLst>
                  <a:outerShdw blurRad="38100" dist="38100" dir="2700000" algn="tl">
                    <a:srgbClr val="000000"/>
                  </a:outerShdw>
                </a:effectLst>
                <a:latin typeface="Arial" charset="0"/>
              </a:rPr>
              <a:t>(CSS)</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5" name="Rectangle 3">
            <a:extLst>
              <a:ext uri="{FF2B5EF4-FFF2-40B4-BE49-F238E27FC236}">
                <a16:creationId xmlns:a16="http://schemas.microsoft.com/office/drawing/2014/main" id="{F98AA882-3A54-41F3-9E98-27DCC4A6FD0F}"/>
              </a:ext>
            </a:extLst>
          </p:cNvPr>
          <p:cNvSpPr>
            <a:spLocks noGrp="1" noChangeArrowheads="1"/>
          </p:cNvSpPr>
          <p:nvPr>
            <p:ph type="title"/>
          </p:nvPr>
        </p:nvSpPr>
        <p:spPr/>
        <p:txBody>
          <a:bodyPr rtlCol="0">
            <a:normAutofit/>
          </a:bodyPr>
          <a:lstStyle/>
          <a:p>
            <a:pPr eaLnBrk="1" fontAlgn="auto" hangingPunct="1">
              <a:spcAft>
                <a:spcPts val="0"/>
              </a:spcAft>
              <a:defRPr/>
            </a:pPr>
            <a:r>
              <a:rPr lang="en-US" b="1" dirty="0">
                <a:solidFill>
                  <a:schemeClr val="tx2">
                    <a:lumMod val="50000"/>
                  </a:schemeClr>
                </a:solidFill>
              </a:rPr>
              <a:t>Reasons for Using CSS</a:t>
            </a:r>
          </a:p>
        </p:txBody>
      </p:sp>
      <p:sp>
        <p:nvSpPr>
          <p:cNvPr id="248834" name="Rectangle 2">
            <a:extLst>
              <a:ext uri="{FF2B5EF4-FFF2-40B4-BE49-F238E27FC236}">
                <a16:creationId xmlns:a16="http://schemas.microsoft.com/office/drawing/2014/main" id="{920C3C3D-9DEF-4DAF-B6B5-1BAA87001968}"/>
              </a:ext>
            </a:extLst>
          </p:cNvPr>
          <p:cNvSpPr>
            <a:spLocks noGrp="1" noChangeArrowheads="1"/>
          </p:cNvSpPr>
          <p:nvPr>
            <p:ph idx="1"/>
          </p:nvPr>
        </p:nvSpPr>
        <p:spPr/>
        <p:txBody>
          <a:bodyPr/>
          <a:lstStyle/>
          <a:p>
            <a:pPr marL="609600" indent="-609600" eaLnBrk="1" hangingPunct="1">
              <a:buFont typeface="Wingdings" panose="05000000000000000000" pitchFamily="2" charset="2"/>
              <a:buAutoNum type="arabicPeriod" startAt="6"/>
            </a:pPr>
            <a:r>
              <a:rPr lang="en-US" altLang="en-US" b="1"/>
              <a:t>Better control over the placement of elements in Web page</a:t>
            </a:r>
          </a:p>
          <a:p>
            <a:pPr marL="609600" indent="-609600" eaLnBrk="1" hangingPunct="1">
              <a:buFont typeface="Wingdings" panose="05000000000000000000" pitchFamily="2" charset="2"/>
              <a:buAutoNum type="arabicPeriod" startAt="6"/>
            </a:pPr>
            <a:r>
              <a:rPr lang="en-US" altLang="en-US" b="1"/>
              <a:t>Improvements in accessibility</a:t>
            </a:r>
            <a:r>
              <a:rPr lang="en-US" altLang="en-US"/>
              <a:t> </a:t>
            </a:r>
          </a:p>
          <a:p>
            <a:pPr marL="609600" indent="-609600" eaLnBrk="1" hangingPunct="1">
              <a:buFont typeface="Wingdings" panose="05000000000000000000" pitchFamily="2" charset="2"/>
              <a:buAutoNum type="arabicPeriod" startAt="6"/>
            </a:pPr>
            <a:r>
              <a:rPr lang="en-US" altLang="en-US" b="1"/>
              <a:t>Print designs as well as Web page designs</a:t>
            </a:r>
            <a:r>
              <a:rPr lang="en-US" altLang="en-US"/>
              <a:t> </a:t>
            </a:r>
          </a:p>
          <a:p>
            <a:pPr marL="609600" indent="-609600" eaLnBrk="1" hangingPunct="1">
              <a:buFont typeface="Wingdings" panose="05000000000000000000" pitchFamily="2" charset="2"/>
              <a:buAutoNum type="arabicPeriod" startAt="6"/>
            </a:pPr>
            <a:r>
              <a:rPr lang="en-US" altLang="en-US" b="1"/>
              <a:t>Better search engine rankings</a:t>
            </a:r>
            <a:r>
              <a:rPr lang="en-US" altLang="en-US"/>
              <a:t>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8834">
                                            <p:txEl>
                                              <p:pRg st="0" end="0"/>
                                            </p:txEl>
                                          </p:spTgt>
                                        </p:tgtEl>
                                        <p:attrNameLst>
                                          <p:attrName>style.visibility</p:attrName>
                                        </p:attrNameLst>
                                      </p:cBhvr>
                                      <p:to>
                                        <p:strVal val="visible"/>
                                      </p:to>
                                    </p:set>
                                    <p:animEffect transition="in" filter="dissolve">
                                      <p:cBhvr>
                                        <p:cTn id="7" dur="500"/>
                                        <p:tgtEl>
                                          <p:spTgt spid="24883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8834">
                                            <p:txEl>
                                              <p:pRg st="1" end="1"/>
                                            </p:txEl>
                                          </p:spTgt>
                                        </p:tgtEl>
                                        <p:attrNameLst>
                                          <p:attrName>style.visibility</p:attrName>
                                        </p:attrNameLst>
                                      </p:cBhvr>
                                      <p:to>
                                        <p:strVal val="visible"/>
                                      </p:to>
                                    </p:set>
                                    <p:animEffect transition="in" filter="dissolve">
                                      <p:cBhvr>
                                        <p:cTn id="12" dur="500"/>
                                        <p:tgtEl>
                                          <p:spTgt spid="24883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48834">
                                            <p:txEl>
                                              <p:pRg st="2" end="2"/>
                                            </p:txEl>
                                          </p:spTgt>
                                        </p:tgtEl>
                                        <p:attrNameLst>
                                          <p:attrName>style.visibility</p:attrName>
                                        </p:attrNameLst>
                                      </p:cBhvr>
                                      <p:to>
                                        <p:strVal val="visible"/>
                                      </p:to>
                                    </p:set>
                                    <p:animEffect transition="in" filter="dissolve">
                                      <p:cBhvr>
                                        <p:cTn id="17" dur="500"/>
                                        <p:tgtEl>
                                          <p:spTgt spid="24883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48834">
                                            <p:txEl>
                                              <p:pRg st="3" end="3"/>
                                            </p:txEl>
                                          </p:spTgt>
                                        </p:tgtEl>
                                        <p:attrNameLst>
                                          <p:attrName>style.visibility</p:attrName>
                                        </p:attrNameLst>
                                      </p:cBhvr>
                                      <p:to>
                                        <p:strVal val="visible"/>
                                      </p:to>
                                    </p:set>
                                    <p:animEffect transition="in" filter="dissolve">
                                      <p:cBhvr>
                                        <p:cTn id="22" dur="500"/>
                                        <p:tgtEl>
                                          <p:spTgt spid="24883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870B4331-40A5-4A29-9F8A-D9428B095B65}"/>
              </a:ext>
            </a:extLst>
          </p:cNvPr>
          <p:cNvSpPr>
            <a:spLocks noGrp="1" noChangeArrowheads="1"/>
          </p:cNvSpPr>
          <p:nvPr>
            <p:ph type="title"/>
          </p:nvPr>
        </p:nvSpPr>
        <p:spPr/>
        <p:txBody>
          <a:bodyPr rtlCol="0">
            <a:normAutofit/>
          </a:bodyPr>
          <a:lstStyle/>
          <a:p>
            <a:pPr eaLnBrk="1" fontAlgn="auto" hangingPunct="1">
              <a:spcAft>
                <a:spcPts val="0"/>
              </a:spcAft>
              <a:defRPr/>
            </a:pPr>
            <a:r>
              <a:rPr lang="en-US" b="1" dirty="0">
                <a:solidFill>
                  <a:schemeClr val="tx2">
                    <a:lumMod val="50000"/>
                  </a:schemeClr>
                </a:solidFill>
              </a:rPr>
              <a:t>Types of CSS</a:t>
            </a:r>
          </a:p>
        </p:txBody>
      </p:sp>
      <p:sp>
        <p:nvSpPr>
          <p:cNvPr id="37891" name="Rectangle 3">
            <a:extLst>
              <a:ext uri="{FF2B5EF4-FFF2-40B4-BE49-F238E27FC236}">
                <a16:creationId xmlns:a16="http://schemas.microsoft.com/office/drawing/2014/main" id="{676223F0-3A25-4B87-8918-81BBAEDC523A}"/>
              </a:ext>
            </a:extLst>
          </p:cNvPr>
          <p:cNvSpPr>
            <a:spLocks noGrp="1" noChangeArrowheads="1"/>
          </p:cNvSpPr>
          <p:nvPr>
            <p:ph idx="1"/>
          </p:nvPr>
        </p:nvSpPr>
        <p:spPr/>
        <p:txBody>
          <a:bodyPr/>
          <a:lstStyle/>
          <a:p>
            <a:pPr eaLnBrk="1" hangingPunct="1"/>
            <a:r>
              <a:rPr lang="en-US" altLang="en-US"/>
              <a:t>Inline</a:t>
            </a:r>
          </a:p>
          <a:p>
            <a:pPr eaLnBrk="1" hangingPunct="1"/>
            <a:r>
              <a:rPr lang="en-US" altLang="en-US"/>
              <a:t>Embedded</a:t>
            </a:r>
          </a:p>
          <a:p>
            <a:pPr eaLnBrk="1" hangingPunct="1"/>
            <a:r>
              <a:rPr lang="en-US" altLang="en-US"/>
              <a:t>Imported</a:t>
            </a:r>
          </a:p>
          <a:p>
            <a:pPr eaLnBrk="1" hangingPunct="1"/>
            <a:r>
              <a:rPr lang="en-US" altLang="en-US"/>
              <a:t>External</a:t>
            </a:r>
          </a:p>
          <a:p>
            <a:pPr eaLnBrk="1" hangingPunct="1"/>
            <a:endParaRPr lang="en-US" altLang="en-US"/>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a:extLst>
              <a:ext uri="{FF2B5EF4-FFF2-40B4-BE49-F238E27FC236}">
                <a16:creationId xmlns:a16="http://schemas.microsoft.com/office/drawing/2014/main" id="{2840083A-48A3-43C7-B1CA-6294B5FF55CD}"/>
              </a:ext>
            </a:extLst>
          </p:cNvPr>
          <p:cNvSpPr>
            <a:spLocks noGrp="1" noChangeArrowheads="1"/>
          </p:cNvSpPr>
          <p:nvPr>
            <p:ph type="title"/>
          </p:nvPr>
        </p:nvSpPr>
        <p:spPr/>
        <p:txBody>
          <a:bodyPr rtlCol="0">
            <a:normAutofit/>
          </a:bodyPr>
          <a:lstStyle/>
          <a:p>
            <a:pPr eaLnBrk="1" fontAlgn="auto" hangingPunct="1">
              <a:spcAft>
                <a:spcPts val="0"/>
              </a:spcAft>
              <a:defRPr/>
            </a:pPr>
            <a:r>
              <a:rPr lang="en-US" b="1" dirty="0">
                <a:solidFill>
                  <a:schemeClr val="tx2">
                    <a:lumMod val="50000"/>
                  </a:schemeClr>
                </a:solidFill>
              </a:rPr>
              <a:t>Inline</a:t>
            </a:r>
          </a:p>
        </p:txBody>
      </p:sp>
      <p:sp>
        <p:nvSpPr>
          <p:cNvPr id="38915" name="Rectangle 3">
            <a:extLst>
              <a:ext uri="{FF2B5EF4-FFF2-40B4-BE49-F238E27FC236}">
                <a16:creationId xmlns:a16="http://schemas.microsoft.com/office/drawing/2014/main" id="{FEFDC6D1-FCDE-42EC-B205-CA1D0597188D}"/>
              </a:ext>
            </a:extLst>
          </p:cNvPr>
          <p:cNvSpPr>
            <a:spLocks noGrp="1" noChangeArrowheads="1"/>
          </p:cNvSpPr>
          <p:nvPr>
            <p:ph idx="1"/>
          </p:nvPr>
        </p:nvSpPr>
        <p:spPr/>
        <p:txBody>
          <a:bodyPr/>
          <a:lstStyle/>
          <a:p>
            <a:pPr eaLnBrk="1" hangingPunct="1"/>
            <a:r>
              <a:rPr lang="en-US" altLang="en-US"/>
              <a:t>Least flexible</a:t>
            </a:r>
          </a:p>
          <a:p>
            <a:pPr eaLnBrk="1" hangingPunct="1"/>
            <a:r>
              <a:rPr lang="en-US" altLang="en-US"/>
              <a:t>Requires each element to be tagged if you want them to appear differently</a:t>
            </a:r>
          </a:p>
          <a:p>
            <a:pPr eaLnBrk="1" hangingPunct="1"/>
            <a:r>
              <a:rPr lang="en-US" altLang="en-US"/>
              <a:t>Looses the advantage of using CSS</a:t>
            </a: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a:extLst>
              <a:ext uri="{FF2B5EF4-FFF2-40B4-BE49-F238E27FC236}">
                <a16:creationId xmlns:a16="http://schemas.microsoft.com/office/drawing/2014/main" id="{5A438278-B73D-4977-A205-409FC6285F45}"/>
              </a:ext>
            </a:extLst>
          </p:cNvPr>
          <p:cNvSpPr>
            <a:spLocks noGrp="1" noChangeArrowheads="1"/>
          </p:cNvSpPr>
          <p:nvPr>
            <p:ph type="title"/>
          </p:nvPr>
        </p:nvSpPr>
        <p:spPr/>
        <p:txBody>
          <a:bodyPr rtlCol="0">
            <a:normAutofit/>
          </a:bodyPr>
          <a:lstStyle/>
          <a:p>
            <a:pPr eaLnBrk="1" fontAlgn="auto" hangingPunct="1">
              <a:spcAft>
                <a:spcPts val="0"/>
              </a:spcAft>
              <a:defRPr/>
            </a:pPr>
            <a:r>
              <a:rPr lang="en-US" b="1" dirty="0">
                <a:solidFill>
                  <a:schemeClr val="tx2">
                    <a:lumMod val="50000"/>
                  </a:schemeClr>
                </a:solidFill>
              </a:rPr>
              <a:t>Internal/Embedded</a:t>
            </a:r>
          </a:p>
        </p:txBody>
      </p:sp>
      <p:sp>
        <p:nvSpPr>
          <p:cNvPr id="39939" name="Rectangle 3">
            <a:extLst>
              <a:ext uri="{FF2B5EF4-FFF2-40B4-BE49-F238E27FC236}">
                <a16:creationId xmlns:a16="http://schemas.microsoft.com/office/drawing/2014/main" id="{D542FC2B-04F5-4DF6-AE4F-5C3FB25AB85B}"/>
              </a:ext>
            </a:extLst>
          </p:cNvPr>
          <p:cNvSpPr>
            <a:spLocks noGrp="1" noChangeArrowheads="1"/>
          </p:cNvSpPr>
          <p:nvPr>
            <p:ph idx="1"/>
          </p:nvPr>
        </p:nvSpPr>
        <p:spPr/>
        <p:txBody>
          <a:bodyPr/>
          <a:lstStyle/>
          <a:p>
            <a:pPr eaLnBrk="1" hangingPunct="1"/>
            <a:r>
              <a:rPr lang="en-US" altLang="en-US"/>
              <a:t>Style characteristics are embedded in the HEAD section of the webpage</a:t>
            </a:r>
          </a:p>
          <a:p>
            <a:pPr eaLnBrk="1" hangingPunct="1"/>
            <a:r>
              <a:rPr lang="en-US" altLang="en-US"/>
              <a:t>Perhaps best used when a single page requires a unique style sheet</a:t>
            </a: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a:extLst>
              <a:ext uri="{FF2B5EF4-FFF2-40B4-BE49-F238E27FC236}">
                <a16:creationId xmlns:a16="http://schemas.microsoft.com/office/drawing/2014/main" id="{AC230032-9FFA-4FAA-8C2E-0F16187B8565}"/>
              </a:ext>
            </a:extLst>
          </p:cNvPr>
          <p:cNvSpPr>
            <a:spLocks noGrp="1" noChangeArrowheads="1"/>
          </p:cNvSpPr>
          <p:nvPr>
            <p:ph type="title"/>
          </p:nvPr>
        </p:nvSpPr>
        <p:spPr/>
        <p:txBody>
          <a:bodyPr rtlCol="0">
            <a:normAutofit/>
          </a:bodyPr>
          <a:lstStyle/>
          <a:p>
            <a:pPr eaLnBrk="1" fontAlgn="auto" hangingPunct="1">
              <a:spcAft>
                <a:spcPts val="0"/>
              </a:spcAft>
              <a:defRPr/>
            </a:pPr>
            <a:r>
              <a:rPr lang="en-US" b="1" dirty="0">
                <a:solidFill>
                  <a:schemeClr val="tx2">
                    <a:lumMod val="50000"/>
                  </a:schemeClr>
                </a:solidFill>
              </a:rPr>
              <a:t>Imported</a:t>
            </a:r>
          </a:p>
        </p:txBody>
      </p:sp>
      <p:sp>
        <p:nvSpPr>
          <p:cNvPr id="40963" name="Rectangle 3">
            <a:extLst>
              <a:ext uri="{FF2B5EF4-FFF2-40B4-BE49-F238E27FC236}">
                <a16:creationId xmlns:a16="http://schemas.microsoft.com/office/drawing/2014/main" id="{4FD7973E-6E1D-4D27-A6A7-A5FC7165F428}"/>
              </a:ext>
            </a:extLst>
          </p:cNvPr>
          <p:cNvSpPr>
            <a:spLocks noGrp="1" noChangeArrowheads="1"/>
          </p:cNvSpPr>
          <p:nvPr>
            <p:ph idx="1"/>
          </p:nvPr>
        </p:nvSpPr>
        <p:spPr/>
        <p:txBody>
          <a:bodyPr/>
          <a:lstStyle/>
          <a:p>
            <a:pPr eaLnBrk="1" hangingPunct="1"/>
            <a:r>
              <a:rPr lang="en-US" altLang="en-US"/>
              <a:t>Allows for using style sheets from other sources</a:t>
            </a:r>
          </a:p>
          <a:p>
            <a:pPr eaLnBrk="1" hangingPunct="1"/>
            <a:r>
              <a:rPr lang="en-US" altLang="en-US"/>
              <a:t>Must be included at the beginning of the style sheet using the </a:t>
            </a:r>
            <a:r>
              <a:rPr lang="en-US" altLang="en-US">
                <a:solidFill>
                  <a:srgbClr val="FF9900"/>
                </a:solidFill>
              </a:rPr>
              <a:t>@import</a:t>
            </a:r>
            <a:r>
              <a:rPr lang="en-US" altLang="en-US"/>
              <a:t> statement</a:t>
            </a:r>
          </a:p>
          <a:p>
            <a:pPr eaLnBrk="1" hangingPunct="1"/>
            <a:r>
              <a:rPr lang="en-US" altLang="en-US"/>
              <a:t>Other CSS rules can be included</a:t>
            </a: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B573DF65-3D1E-4058-BD5B-022C7A47D6D0}"/>
              </a:ext>
            </a:extLst>
          </p:cNvPr>
          <p:cNvSpPr>
            <a:spLocks noGrp="1" noChangeArrowheads="1"/>
          </p:cNvSpPr>
          <p:nvPr>
            <p:ph type="title"/>
          </p:nvPr>
        </p:nvSpPr>
        <p:spPr/>
        <p:txBody>
          <a:bodyPr rtlCol="0">
            <a:normAutofit/>
          </a:bodyPr>
          <a:lstStyle/>
          <a:p>
            <a:pPr eaLnBrk="1" fontAlgn="auto" hangingPunct="1">
              <a:spcAft>
                <a:spcPts val="0"/>
              </a:spcAft>
              <a:defRPr/>
            </a:pPr>
            <a:r>
              <a:rPr lang="en-US" b="1" dirty="0">
                <a:solidFill>
                  <a:schemeClr val="tx2">
                    <a:lumMod val="50000"/>
                  </a:schemeClr>
                </a:solidFill>
              </a:rPr>
              <a:t>External</a:t>
            </a:r>
          </a:p>
        </p:txBody>
      </p:sp>
      <p:sp>
        <p:nvSpPr>
          <p:cNvPr id="41987" name="Rectangle 3">
            <a:extLst>
              <a:ext uri="{FF2B5EF4-FFF2-40B4-BE49-F238E27FC236}">
                <a16:creationId xmlns:a16="http://schemas.microsoft.com/office/drawing/2014/main" id="{87681BB5-D56A-45BD-9A72-4B7CA009B51A}"/>
              </a:ext>
            </a:extLst>
          </p:cNvPr>
          <p:cNvSpPr>
            <a:spLocks noGrp="1" noChangeArrowheads="1"/>
          </p:cNvSpPr>
          <p:nvPr>
            <p:ph idx="1"/>
          </p:nvPr>
        </p:nvSpPr>
        <p:spPr/>
        <p:txBody>
          <a:bodyPr/>
          <a:lstStyle/>
          <a:p>
            <a:pPr eaLnBrk="1" hangingPunct="1"/>
            <a:r>
              <a:rPr lang="en-US" altLang="en-US"/>
              <a:t>Connection made via the LINK tag</a:t>
            </a:r>
          </a:p>
          <a:p>
            <a:pPr eaLnBrk="1" hangingPunct="1"/>
            <a:r>
              <a:rPr lang="en-US" altLang="en-US"/>
              <a:t>Use the optional TYPE attribute to specify a media type</a:t>
            </a:r>
          </a:p>
          <a:p>
            <a:pPr lvl="1" eaLnBrk="1" hangingPunct="1"/>
            <a:r>
              <a:rPr lang="en-US" altLang="en-US"/>
              <a:t>  type/css</a:t>
            </a:r>
          </a:p>
          <a:p>
            <a:pPr eaLnBrk="1" hangingPunct="1"/>
            <a:endParaRPr lang="en-US" altLang="en-US"/>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a:extLst>
              <a:ext uri="{FF2B5EF4-FFF2-40B4-BE49-F238E27FC236}">
                <a16:creationId xmlns:a16="http://schemas.microsoft.com/office/drawing/2014/main" id="{5D924B1F-A9B5-464D-88C8-4BAE2A7E51DA}"/>
              </a:ext>
            </a:extLst>
          </p:cNvPr>
          <p:cNvSpPr>
            <a:spLocks noGrp="1" noChangeArrowheads="1"/>
          </p:cNvSpPr>
          <p:nvPr>
            <p:ph type="title"/>
          </p:nvPr>
        </p:nvSpPr>
        <p:spPr/>
        <p:txBody>
          <a:bodyPr rtlCol="0">
            <a:normAutofit/>
          </a:bodyPr>
          <a:lstStyle/>
          <a:p>
            <a:pPr eaLnBrk="1" fontAlgn="auto" hangingPunct="1">
              <a:spcAft>
                <a:spcPts val="0"/>
              </a:spcAft>
              <a:defRPr/>
            </a:pPr>
            <a:r>
              <a:rPr lang="en-US" b="1" dirty="0">
                <a:solidFill>
                  <a:schemeClr val="tx2">
                    <a:lumMod val="50000"/>
                  </a:schemeClr>
                </a:solidFill>
              </a:rPr>
              <a:t>Inserting a CSS</a:t>
            </a:r>
          </a:p>
        </p:txBody>
      </p:sp>
      <p:sp>
        <p:nvSpPr>
          <p:cNvPr id="43011" name="Rectangle 3">
            <a:extLst>
              <a:ext uri="{FF2B5EF4-FFF2-40B4-BE49-F238E27FC236}">
                <a16:creationId xmlns:a16="http://schemas.microsoft.com/office/drawing/2014/main" id="{B5747D7E-49CA-4B24-9F6D-CECFB7E9E02C}"/>
              </a:ext>
            </a:extLst>
          </p:cNvPr>
          <p:cNvSpPr>
            <a:spLocks noGrp="1" noChangeArrowheads="1"/>
          </p:cNvSpPr>
          <p:nvPr>
            <p:ph idx="1"/>
          </p:nvPr>
        </p:nvSpPr>
        <p:spPr/>
        <p:txBody>
          <a:bodyPr/>
          <a:lstStyle/>
          <a:p>
            <a:pPr eaLnBrk="1" hangingPunct="1"/>
            <a:r>
              <a:rPr lang="en-US" altLang="en-US"/>
              <a:t>Inline</a:t>
            </a:r>
          </a:p>
          <a:p>
            <a:pPr lvl="1" eaLnBrk="1" hangingPunct="1">
              <a:buFontTx/>
              <a:buNone/>
            </a:pPr>
            <a:endParaRPr lang="en-US" altLang="en-US"/>
          </a:p>
          <a:p>
            <a:pPr lvl="1" eaLnBrk="1" hangingPunct="1">
              <a:buFontTx/>
              <a:buNone/>
            </a:pPr>
            <a:r>
              <a:rPr lang="en-US" altLang="en-US"/>
              <a:t>&lt;p style=“color: yellow; font-family: verdana”&gt;</a:t>
            </a:r>
          </a:p>
          <a:p>
            <a:pPr lvl="1" eaLnBrk="1" hangingPunct="1">
              <a:buFontTx/>
              <a:buNone/>
            </a:pPr>
            <a:r>
              <a:rPr lang="en-US" altLang="en-US">
                <a:solidFill>
                  <a:srgbClr val="FCF600"/>
                </a:solidFill>
              </a:rPr>
              <a:t>This is a paragraph</a:t>
            </a:r>
          </a:p>
          <a:p>
            <a:pPr lvl="1" eaLnBrk="1" hangingPunct="1">
              <a:buFontTx/>
              <a:buNone/>
            </a:pPr>
            <a:r>
              <a:rPr lang="en-US" altLang="en-US"/>
              <a:t>&lt;/p&gt;</a:t>
            </a: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a:extLst>
              <a:ext uri="{FF2B5EF4-FFF2-40B4-BE49-F238E27FC236}">
                <a16:creationId xmlns:a16="http://schemas.microsoft.com/office/drawing/2014/main" id="{CFC400C6-B7AF-4166-887B-27EE4451F65F}"/>
              </a:ext>
            </a:extLst>
          </p:cNvPr>
          <p:cNvSpPr>
            <a:spLocks noGrp="1" noChangeArrowheads="1"/>
          </p:cNvSpPr>
          <p:nvPr>
            <p:ph type="title"/>
          </p:nvPr>
        </p:nvSpPr>
        <p:spPr/>
        <p:txBody>
          <a:bodyPr rtlCol="0">
            <a:normAutofit/>
          </a:bodyPr>
          <a:lstStyle/>
          <a:p>
            <a:pPr eaLnBrk="1" fontAlgn="auto" hangingPunct="1">
              <a:spcAft>
                <a:spcPts val="0"/>
              </a:spcAft>
              <a:defRPr/>
            </a:pPr>
            <a:r>
              <a:rPr lang="en-US" b="1" dirty="0">
                <a:solidFill>
                  <a:schemeClr val="tx2">
                    <a:lumMod val="50000"/>
                  </a:schemeClr>
                </a:solidFill>
              </a:rPr>
              <a:t>Inserting a CSS</a:t>
            </a:r>
          </a:p>
        </p:txBody>
      </p:sp>
      <p:sp>
        <p:nvSpPr>
          <p:cNvPr id="44035" name="Rectangle 3">
            <a:extLst>
              <a:ext uri="{FF2B5EF4-FFF2-40B4-BE49-F238E27FC236}">
                <a16:creationId xmlns:a16="http://schemas.microsoft.com/office/drawing/2014/main" id="{C331A88A-81A7-4579-B676-9EB58EEBDE08}"/>
              </a:ext>
            </a:extLst>
          </p:cNvPr>
          <p:cNvSpPr>
            <a:spLocks noGrp="1" noChangeArrowheads="1"/>
          </p:cNvSpPr>
          <p:nvPr>
            <p:ph idx="1"/>
          </p:nvPr>
        </p:nvSpPr>
        <p:spPr/>
        <p:txBody>
          <a:bodyPr/>
          <a:lstStyle/>
          <a:p>
            <a:pPr eaLnBrk="1" hangingPunct="1"/>
            <a:r>
              <a:rPr lang="en-US" altLang="en-US" sz="2800"/>
              <a:t>Internal/embedded sheet for older browsers</a:t>
            </a:r>
          </a:p>
          <a:p>
            <a:pPr lvl="1" eaLnBrk="1" hangingPunct="1">
              <a:buFontTx/>
              <a:buNone/>
            </a:pPr>
            <a:endParaRPr lang="en-US" altLang="en-US" sz="2400"/>
          </a:p>
          <a:p>
            <a:pPr lvl="1" eaLnBrk="1" hangingPunct="1">
              <a:buFontTx/>
              <a:buNone/>
            </a:pPr>
            <a:r>
              <a:rPr lang="en-US" altLang="en-US" sz="2400"/>
              <a:t>&lt;head&gt;</a:t>
            </a:r>
          </a:p>
          <a:p>
            <a:pPr lvl="1" eaLnBrk="1" hangingPunct="1">
              <a:buFontTx/>
              <a:buNone/>
            </a:pPr>
            <a:r>
              <a:rPr lang="en-US" altLang="en-US" sz="2400"/>
              <a:t>&lt;style type=“text/css”&gt;</a:t>
            </a:r>
          </a:p>
          <a:p>
            <a:pPr lvl="1" eaLnBrk="1" hangingPunct="1">
              <a:buFontTx/>
              <a:buNone/>
            </a:pPr>
            <a:r>
              <a:rPr lang="en-US" altLang="en-US" sz="2400">
                <a:solidFill>
                  <a:srgbClr val="FF9900"/>
                </a:solidFill>
              </a:rPr>
              <a:t>&lt;!--</a:t>
            </a:r>
            <a:r>
              <a:rPr lang="en-US" altLang="en-US" sz="2400"/>
              <a:t> hr { color: navy}</a:t>
            </a:r>
          </a:p>
          <a:p>
            <a:pPr lvl="1" eaLnBrk="1" hangingPunct="1">
              <a:buFontTx/>
              <a:buNone/>
            </a:pPr>
            <a:r>
              <a:rPr lang="en-US" altLang="en-US" sz="2400"/>
              <a:t>body {margin-left: 20px} </a:t>
            </a:r>
            <a:r>
              <a:rPr lang="en-US" altLang="en-US" sz="2400">
                <a:solidFill>
                  <a:srgbClr val="FF9900"/>
                </a:solidFill>
              </a:rPr>
              <a:t>--&gt;</a:t>
            </a:r>
          </a:p>
          <a:p>
            <a:pPr lvl="1" eaLnBrk="1" hangingPunct="1">
              <a:buFontTx/>
              <a:buNone/>
            </a:pPr>
            <a:r>
              <a:rPr lang="en-US" altLang="en-US" sz="2400"/>
              <a:t>&lt;/style&gt;</a:t>
            </a:r>
          </a:p>
          <a:p>
            <a:pPr lvl="1" eaLnBrk="1" hangingPunct="1">
              <a:buFontTx/>
              <a:buNone/>
            </a:pPr>
            <a:r>
              <a:rPr lang="en-US" altLang="en-US" sz="2400"/>
              <a:t>&lt;/head&gt;</a:t>
            </a: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a:extLst>
              <a:ext uri="{FF2B5EF4-FFF2-40B4-BE49-F238E27FC236}">
                <a16:creationId xmlns:a16="http://schemas.microsoft.com/office/drawing/2014/main" id="{6C800F37-17C3-4201-8C98-85AF42BF671A}"/>
              </a:ext>
            </a:extLst>
          </p:cNvPr>
          <p:cNvSpPr>
            <a:spLocks noGrp="1" noChangeArrowheads="1"/>
          </p:cNvSpPr>
          <p:nvPr>
            <p:ph idx="1"/>
          </p:nvPr>
        </p:nvSpPr>
        <p:spPr/>
        <p:txBody>
          <a:bodyPr/>
          <a:lstStyle/>
          <a:p>
            <a:pPr eaLnBrk="1" hangingPunct="1">
              <a:lnSpc>
                <a:spcPct val="90000"/>
              </a:lnSpc>
            </a:pPr>
            <a:r>
              <a:rPr lang="en-US" altLang="en-US"/>
              <a:t>Internal/embedded sheet</a:t>
            </a:r>
          </a:p>
          <a:p>
            <a:pPr lvl="1" eaLnBrk="1" hangingPunct="1">
              <a:lnSpc>
                <a:spcPct val="90000"/>
              </a:lnSpc>
              <a:buFontTx/>
              <a:buNone/>
            </a:pPr>
            <a:endParaRPr lang="en-US" altLang="en-US"/>
          </a:p>
          <a:p>
            <a:pPr lvl="1" eaLnBrk="1" hangingPunct="1">
              <a:lnSpc>
                <a:spcPct val="90000"/>
              </a:lnSpc>
              <a:buFontTx/>
              <a:buNone/>
            </a:pPr>
            <a:r>
              <a:rPr lang="en-US" altLang="en-US"/>
              <a:t>&lt;head&gt;</a:t>
            </a:r>
          </a:p>
          <a:p>
            <a:pPr lvl="1" eaLnBrk="1" hangingPunct="1">
              <a:lnSpc>
                <a:spcPct val="90000"/>
              </a:lnSpc>
              <a:buFontTx/>
              <a:buNone/>
            </a:pPr>
            <a:r>
              <a:rPr lang="en-US" altLang="en-US"/>
              <a:t>&lt;style type=“text/css”&gt;</a:t>
            </a:r>
          </a:p>
          <a:p>
            <a:pPr lvl="1" eaLnBrk="1" hangingPunct="1">
              <a:lnSpc>
                <a:spcPct val="90000"/>
              </a:lnSpc>
              <a:buFontTx/>
              <a:buNone/>
            </a:pPr>
            <a:r>
              <a:rPr lang="en-US" altLang="en-US"/>
              <a:t>hr { color: navy}</a:t>
            </a:r>
          </a:p>
          <a:p>
            <a:pPr lvl="1" eaLnBrk="1" hangingPunct="1">
              <a:lnSpc>
                <a:spcPct val="90000"/>
              </a:lnSpc>
              <a:buFontTx/>
              <a:buNone/>
            </a:pPr>
            <a:r>
              <a:rPr lang="en-US" altLang="en-US"/>
              <a:t>body {margin-left: 20px}</a:t>
            </a:r>
          </a:p>
          <a:p>
            <a:pPr lvl="1" eaLnBrk="1" hangingPunct="1">
              <a:lnSpc>
                <a:spcPct val="90000"/>
              </a:lnSpc>
              <a:buFontTx/>
              <a:buNone/>
            </a:pPr>
            <a:r>
              <a:rPr lang="en-US" altLang="en-US"/>
              <a:t>&lt;/style&gt;</a:t>
            </a:r>
          </a:p>
          <a:p>
            <a:pPr lvl="1" eaLnBrk="1" hangingPunct="1">
              <a:lnSpc>
                <a:spcPct val="90000"/>
              </a:lnSpc>
              <a:buFontTx/>
              <a:buNone/>
            </a:pPr>
            <a:r>
              <a:rPr lang="en-US" altLang="en-US"/>
              <a:t>&lt;/head&gt;</a:t>
            </a:r>
          </a:p>
        </p:txBody>
      </p:sp>
      <p:sp>
        <p:nvSpPr>
          <p:cNvPr id="8" name="Rectangle 2">
            <a:extLst>
              <a:ext uri="{FF2B5EF4-FFF2-40B4-BE49-F238E27FC236}">
                <a16:creationId xmlns:a16="http://schemas.microsoft.com/office/drawing/2014/main" id="{5FBE8FF0-9A08-4D41-A44B-8F66D2BFF0BB}"/>
              </a:ext>
            </a:extLst>
          </p:cNvPr>
          <p:cNvSpPr txBox="1">
            <a:spLocks noChangeArrowheads="1"/>
          </p:cNvSpPr>
          <p:nvPr/>
        </p:nvSpPr>
        <p:spPr>
          <a:xfrm>
            <a:off x="2133600" y="427038"/>
            <a:ext cx="8229600" cy="1143000"/>
          </a:xfrm>
          <a:prstGeom prst="rect">
            <a:avLst/>
          </a:prstGeom>
        </p:spPr>
        <p:txBody>
          <a:bodyPr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b="1">
                <a:solidFill>
                  <a:schemeClr val="tx2">
                    <a:lumMod val="50000"/>
                  </a:schemeClr>
                </a:solidFill>
              </a:rPr>
              <a:t>Inserting a CSS</a:t>
            </a:r>
            <a:endParaRPr lang="en-US" b="1" dirty="0">
              <a:solidFill>
                <a:schemeClr val="tx2">
                  <a:lumMod val="50000"/>
                </a:schemeClr>
              </a:solidFill>
            </a:endParaRP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a:extLst>
              <a:ext uri="{FF2B5EF4-FFF2-40B4-BE49-F238E27FC236}">
                <a16:creationId xmlns:a16="http://schemas.microsoft.com/office/drawing/2014/main" id="{273BFA92-8979-43D0-A81D-2CF7875C09A2}"/>
              </a:ext>
            </a:extLst>
          </p:cNvPr>
          <p:cNvSpPr>
            <a:spLocks noGrp="1" noChangeArrowheads="1"/>
          </p:cNvSpPr>
          <p:nvPr>
            <p:ph idx="1"/>
          </p:nvPr>
        </p:nvSpPr>
        <p:spPr/>
        <p:txBody>
          <a:bodyPr/>
          <a:lstStyle/>
          <a:p>
            <a:pPr eaLnBrk="1" hangingPunct="1"/>
            <a:r>
              <a:rPr lang="en-US" altLang="en-US"/>
              <a:t>External sheet</a:t>
            </a:r>
          </a:p>
          <a:p>
            <a:pPr lvl="1" eaLnBrk="1" hangingPunct="1">
              <a:buFontTx/>
              <a:buNone/>
            </a:pPr>
            <a:endParaRPr lang="en-US" altLang="en-US"/>
          </a:p>
          <a:p>
            <a:pPr lvl="1" eaLnBrk="1" hangingPunct="1">
              <a:buFontTx/>
              <a:buNone/>
            </a:pPr>
            <a:r>
              <a:rPr lang="en-US" altLang="en-US"/>
              <a:t>&lt;head&gt;</a:t>
            </a:r>
          </a:p>
          <a:p>
            <a:pPr lvl="1" eaLnBrk="1" hangingPunct="1">
              <a:buFontTx/>
              <a:buNone/>
            </a:pPr>
            <a:r>
              <a:rPr lang="en-US" altLang="en-US"/>
              <a:t>&lt;link rel=“stylesheet” type=“text/css” href=“mystyle.css” /&gt;</a:t>
            </a:r>
          </a:p>
          <a:p>
            <a:pPr lvl="1" eaLnBrk="1" hangingPunct="1">
              <a:buFontTx/>
              <a:buNone/>
            </a:pPr>
            <a:r>
              <a:rPr lang="en-US" altLang="en-US"/>
              <a:t>&lt;/head&gt;</a:t>
            </a:r>
          </a:p>
        </p:txBody>
      </p:sp>
      <p:sp>
        <p:nvSpPr>
          <p:cNvPr id="7" name="Rectangle 2">
            <a:extLst>
              <a:ext uri="{FF2B5EF4-FFF2-40B4-BE49-F238E27FC236}">
                <a16:creationId xmlns:a16="http://schemas.microsoft.com/office/drawing/2014/main" id="{0BE938EC-D336-4C26-8542-F91C9E482BA6}"/>
              </a:ext>
            </a:extLst>
          </p:cNvPr>
          <p:cNvSpPr>
            <a:spLocks noGrp="1" noChangeArrowheads="1"/>
          </p:cNvSpPr>
          <p:nvPr>
            <p:ph type="title"/>
          </p:nvPr>
        </p:nvSpPr>
        <p:spPr/>
        <p:txBody>
          <a:bodyPr rtlCol="0">
            <a:normAutofit/>
          </a:bodyPr>
          <a:lstStyle/>
          <a:p>
            <a:pPr eaLnBrk="1" fontAlgn="auto" hangingPunct="1">
              <a:spcAft>
                <a:spcPts val="0"/>
              </a:spcAft>
              <a:defRPr/>
            </a:pPr>
            <a:r>
              <a:rPr lang="en-US" b="1" dirty="0">
                <a:solidFill>
                  <a:schemeClr val="tx2">
                    <a:lumMod val="50000"/>
                  </a:schemeClr>
                </a:solidFill>
              </a:rPr>
              <a:t>Inserting a CSS</a:t>
            </a: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a:extLst>
              <a:ext uri="{FF2B5EF4-FFF2-40B4-BE49-F238E27FC236}">
                <a16:creationId xmlns:a16="http://schemas.microsoft.com/office/drawing/2014/main" id="{2BB16E23-D453-4E9D-B5E5-D58EE8E02814}"/>
              </a:ext>
            </a:extLst>
          </p:cNvPr>
          <p:cNvSpPr>
            <a:spLocks noGrp="1" noChangeArrowheads="1"/>
          </p:cNvSpPr>
          <p:nvPr>
            <p:ph type="title"/>
          </p:nvPr>
        </p:nvSpPr>
        <p:spPr/>
        <p:txBody>
          <a:bodyPr rtlCol="0">
            <a:normAutofit/>
          </a:bodyPr>
          <a:lstStyle/>
          <a:p>
            <a:pPr eaLnBrk="1" fontAlgn="auto" hangingPunct="1">
              <a:spcAft>
                <a:spcPts val="0"/>
              </a:spcAft>
              <a:defRPr/>
            </a:pPr>
            <a:r>
              <a:rPr lang="en-US" b="1" dirty="0">
                <a:solidFill>
                  <a:schemeClr val="tx2">
                    <a:lumMod val="50000"/>
                  </a:schemeClr>
                </a:solidFill>
              </a:rPr>
              <a:t>HTML and CSS</a:t>
            </a:r>
          </a:p>
        </p:txBody>
      </p:sp>
      <p:sp>
        <p:nvSpPr>
          <p:cNvPr id="28675" name="Rectangle 3">
            <a:extLst>
              <a:ext uri="{FF2B5EF4-FFF2-40B4-BE49-F238E27FC236}">
                <a16:creationId xmlns:a16="http://schemas.microsoft.com/office/drawing/2014/main" id="{950B53DE-A67C-4C56-90C8-AC2F27B774AE}"/>
              </a:ext>
            </a:extLst>
          </p:cNvPr>
          <p:cNvSpPr>
            <a:spLocks noGrp="1" noChangeArrowheads="1"/>
          </p:cNvSpPr>
          <p:nvPr>
            <p:ph idx="1"/>
          </p:nvPr>
        </p:nvSpPr>
        <p:spPr/>
        <p:txBody>
          <a:bodyPr/>
          <a:lstStyle/>
          <a:p>
            <a:pPr eaLnBrk="1" hangingPunct="1"/>
            <a:r>
              <a:rPr lang="en-US" altLang="en-US"/>
              <a:t>Separating Style from Structure</a:t>
            </a:r>
          </a:p>
          <a:p>
            <a:pPr lvl="1" eaLnBrk="1" hangingPunct="1"/>
            <a:r>
              <a:rPr lang="en-US" altLang="en-US"/>
              <a:t>Mixing display instructions and structural information:</a:t>
            </a:r>
          </a:p>
          <a:p>
            <a:pPr lvl="2" eaLnBrk="1" hangingPunct="1"/>
            <a:r>
              <a:rPr lang="en-US" altLang="en-US"/>
              <a:t>Adds to complexity of code</a:t>
            </a:r>
          </a:p>
          <a:p>
            <a:pPr lvl="2" eaLnBrk="1" hangingPunct="1"/>
            <a:r>
              <a:rPr lang="en-US" altLang="en-US"/>
              <a:t>Inefficient mechanism for handling display characteristics of multi-page Web sites</a:t>
            </a:r>
          </a:p>
          <a:p>
            <a:pPr lvl="2" eaLnBrk="1" hangingPunct="1"/>
            <a:r>
              <a:rPr lang="en-US" altLang="en-US"/>
              <a:t>Limits cross-platform compatibility of content</a:t>
            </a:r>
          </a:p>
          <a:p>
            <a:pPr lvl="3" eaLnBrk="1" hangingPunct="1"/>
            <a:r>
              <a:rPr lang="en-US" altLang="en-US"/>
              <a:t>limits diversity of web devices</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a:extLst>
              <a:ext uri="{FF2B5EF4-FFF2-40B4-BE49-F238E27FC236}">
                <a16:creationId xmlns:a16="http://schemas.microsoft.com/office/drawing/2014/main" id="{FDBD2E1A-6000-4621-9279-01E5ABFBAFD4}"/>
              </a:ext>
            </a:extLst>
          </p:cNvPr>
          <p:cNvSpPr>
            <a:spLocks noGrp="1" noChangeArrowheads="1"/>
          </p:cNvSpPr>
          <p:nvPr>
            <p:ph type="title"/>
          </p:nvPr>
        </p:nvSpPr>
        <p:spPr/>
        <p:txBody>
          <a:bodyPr rtlCol="0">
            <a:normAutofit/>
          </a:bodyPr>
          <a:lstStyle/>
          <a:p>
            <a:pPr eaLnBrk="1" fontAlgn="auto" hangingPunct="1">
              <a:spcAft>
                <a:spcPts val="0"/>
              </a:spcAft>
              <a:defRPr/>
            </a:pPr>
            <a:r>
              <a:rPr lang="en-US" b="1" dirty="0">
                <a:solidFill>
                  <a:schemeClr val="tx2">
                    <a:lumMod val="50000"/>
                  </a:schemeClr>
                </a:solidFill>
              </a:rPr>
              <a:t>Inserting a CSS</a:t>
            </a:r>
          </a:p>
        </p:txBody>
      </p:sp>
      <p:sp>
        <p:nvSpPr>
          <p:cNvPr id="47107" name="Rectangle 3">
            <a:extLst>
              <a:ext uri="{FF2B5EF4-FFF2-40B4-BE49-F238E27FC236}">
                <a16:creationId xmlns:a16="http://schemas.microsoft.com/office/drawing/2014/main" id="{5F28F6E0-BF57-4D8D-86DF-4D77A141DB77}"/>
              </a:ext>
            </a:extLst>
          </p:cNvPr>
          <p:cNvSpPr>
            <a:spLocks noGrp="1" noChangeArrowheads="1"/>
          </p:cNvSpPr>
          <p:nvPr>
            <p:ph idx="1"/>
          </p:nvPr>
        </p:nvSpPr>
        <p:spPr/>
        <p:txBody>
          <a:bodyPr/>
          <a:lstStyle/>
          <a:p>
            <a:pPr eaLnBrk="1" hangingPunct="1"/>
            <a:r>
              <a:rPr lang="en-US" altLang="en-US"/>
              <a:t>Importing style sheet</a:t>
            </a:r>
          </a:p>
          <a:p>
            <a:pPr lvl="1" eaLnBrk="1" hangingPunct="1">
              <a:buFontTx/>
              <a:buNone/>
            </a:pPr>
            <a:endParaRPr lang="en-US" altLang="en-US"/>
          </a:p>
          <a:p>
            <a:pPr lvl="1" eaLnBrk="1" hangingPunct="1">
              <a:buFontTx/>
              <a:buNone/>
            </a:pPr>
            <a:r>
              <a:rPr lang="en-US" altLang="en-US"/>
              <a:t>&lt;STYLE TYPE="text/css" &gt; </a:t>
            </a:r>
            <a:r>
              <a:rPr lang="en-US" altLang="en-US">
                <a:solidFill>
                  <a:schemeClr val="hlink"/>
                </a:solidFill>
              </a:rPr>
              <a:t>@import url(http://www.htmlhelp.com/style.css); </a:t>
            </a:r>
          </a:p>
          <a:p>
            <a:pPr lvl="1" eaLnBrk="1" hangingPunct="1">
              <a:buFontTx/>
              <a:buNone/>
            </a:pPr>
            <a:r>
              <a:rPr lang="en-US" altLang="en-US"/>
              <a:t>	</a:t>
            </a:r>
            <a:r>
              <a:rPr lang="en-US" altLang="en-US">
                <a:solidFill>
                  <a:schemeClr val="hlink"/>
                </a:solidFill>
              </a:rPr>
              <a:t>@import url(/stylesheets/punk.css);</a:t>
            </a:r>
            <a:r>
              <a:rPr lang="en-US" altLang="en-US"/>
              <a:t> </a:t>
            </a:r>
          </a:p>
          <a:p>
            <a:pPr lvl="1" eaLnBrk="1" hangingPunct="1">
              <a:buFontTx/>
              <a:buNone/>
            </a:pPr>
            <a:r>
              <a:rPr lang="en-US" altLang="en-US"/>
              <a:t>	DT { background: yellow; color: black } </a:t>
            </a:r>
          </a:p>
          <a:p>
            <a:pPr lvl="1" eaLnBrk="1" hangingPunct="1">
              <a:buFontTx/>
              <a:buNone/>
            </a:pPr>
            <a:r>
              <a:rPr lang="en-US" altLang="en-US"/>
              <a:t>	&lt;/style&gt;</a:t>
            </a: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F25DAD2E-FE8E-4851-97AF-060B7453FEAC}"/>
              </a:ext>
            </a:extLst>
          </p:cNvPr>
          <p:cNvSpPr>
            <a:spLocks noGrp="1" noChangeArrowheads="1"/>
          </p:cNvSpPr>
          <p:nvPr>
            <p:ph type="title"/>
          </p:nvPr>
        </p:nvSpPr>
        <p:spPr/>
        <p:txBody>
          <a:bodyPr rtlCol="0">
            <a:normAutofit/>
          </a:bodyPr>
          <a:lstStyle/>
          <a:p>
            <a:pPr eaLnBrk="1" fontAlgn="auto" hangingPunct="1">
              <a:spcAft>
                <a:spcPts val="0"/>
              </a:spcAft>
              <a:defRPr/>
            </a:pPr>
            <a:r>
              <a:rPr lang="en-US" b="1" dirty="0">
                <a:solidFill>
                  <a:schemeClr val="tx2">
                    <a:lumMod val="50000"/>
                  </a:schemeClr>
                </a:solidFill>
              </a:rPr>
              <a:t>Cascading multiple sheets</a:t>
            </a:r>
          </a:p>
        </p:txBody>
      </p:sp>
      <p:sp>
        <p:nvSpPr>
          <p:cNvPr id="48131" name="Rectangle 3">
            <a:extLst>
              <a:ext uri="{FF2B5EF4-FFF2-40B4-BE49-F238E27FC236}">
                <a16:creationId xmlns:a16="http://schemas.microsoft.com/office/drawing/2014/main" id="{66C92569-6647-4F6A-9C29-AAA8F4DB5FE1}"/>
              </a:ext>
            </a:extLst>
          </p:cNvPr>
          <p:cNvSpPr>
            <a:spLocks noGrp="1" noChangeArrowheads="1"/>
          </p:cNvSpPr>
          <p:nvPr>
            <p:ph idx="1"/>
          </p:nvPr>
        </p:nvSpPr>
        <p:spPr/>
        <p:txBody>
          <a:bodyPr/>
          <a:lstStyle/>
          <a:p>
            <a:pPr eaLnBrk="1" hangingPunct="1"/>
            <a:r>
              <a:rPr lang="en-US" altLang="en-US"/>
              <a:t>You can use multiple sheets to define the style of your document</a:t>
            </a:r>
          </a:p>
          <a:p>
            <a:pPr eaLnBrk="1" hangingPunct="1"/>
            <a:r>
              <a:rPr lang="en-US" altLang="en-US"/>
              <a:t>Internal styles will override external styles, if they are duplicated</a:t>
            </a: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8C222CA6-45D4-4A96-A4D1-C7C619182CAE}"/>
              </a:ext>
            </a:extLst>
          </p:cNvPr>
          <p:cNvSpPr>
            <a:spLocks noGrp="1" noChangeArrowheads="1"/>
          </p:cNvSpPr>
          <p:nvPr>
            <p:ph type="title"/>
          </p:nvPr>
        </p:nvSpPr>
        <p:spPr/>
        <p:txBody>
          <a:bodyPr rtlCol="0">
            <a:normAutofit/>
          </a:bodyPr>
          <a:lstStyle/>
          <a:p>
            <a:pPr eaLnBrk="1" fontAlgn="auto" hangingPunct="1">
              <a:spcAft>
                <a:spcPts val="0"/>
              </a:spcAft>
              <a:defRPr/>
            </a:pPr>
            <a:r>
              <a:rPr lang="en-US" b="1" dirty="0">
                <a:solidFill>
                  <a:schemeClr val="tx2">
                    <a:lumMod val="50000"/>
                  </a:schemeClr>
                </a:solidFill>
              </a:rPr>
              <a:t>Cascading multiple sheets</a:t>
            </a:r>
          </a:p>
        </p:txBody>
      </p:sp>
      <p:sp>
        <p:nvSpPr>
          <p:cNvPr id="49155" name="Rectangle 3">
            <a:extLst>
              <a:ext uri="{FF2B5EF4-FFF2-40B4-BE49-F238E27FC236}">
                <a16:creationId xmlns:a16="http://schemas.microsoft.com/office/drawing/2014/main" id="{65DDF999-C921-433E-B70F-4CF047FA79F4}"/>
              </a:ext>
            </a:extLst>
          </p:cNvPr>
          <p:cNvSpPr>
            <a:spLocks noGrp="1" noChangeArrowheads="1"/>
          </p:cNvSpPr>
          <p:nvPr>
            <p:ph idx="1"/>
          </p:nvPr>
        </p:nvSpPr>
        <p:spPr/>
        <p:txBody>
          <a:bodyPr/>
          <a:lstStyle/>
          <a:p>
            <a:pPr eaLnBrk="1" hangingPunct="1">
              <a:buFontTx/>
              <a:buNone/>
            </a:pPr>
            <a:r>
              <a:rPr lang="en-US" altLang="en-US"/>
              <a:t>h3 {color: red; text-align: right; font-size: 8pt} </a:t>
            </a:r>
            <a:r>
              <a:rPr lang="en-US" altLang="en-US" sz="2000" i="1"/>
              <a:t>(external CSS)</a:t>
            </a:r>
          </a:p>
          <a:p>
            <a:pPr eaLnBrk="1" hangingPunct="1">
              <a:buFontTx/>
              <a:buNone/>
            </a:pPr>
            <a:r>
              <a:rPr lang="en-US" altLang="en-US"/>
              <a:t>h3 {text-align: center; font-size: 20pt} </a:t>
            </a:r>
            <a:r>
              <a:rPr lang="en-US" altLang="en-US" sz="2000" i="1"/>
              <a:t>(internal CSS)</a:t>
            </a:r>
          </a:p>
          <a:p>
            <a:pPr algn="ctr" eaLnBrk="1" hangingPunct="1">
              <a:buFontTx/>
              <a:buNone/>
            </a:pPr>
            <a:r>
              <a:rPr lang="en-US" altLang="en-US" i="1"/>
              <a:t>will yield</a:t>
            </a:r>
          </a:p>
        </p:txBody>
      </p:sp>
      <p:sp>
        <p:nvSpPr>
          <p:cNvPr id="35844" name="Rectangle 4">
            <a:extLst>
              <a:ext uri="{FF2B5EF4-FFF2-40B4-BE49-F238E27FC236}">
                <a16:creationId xmlns:a16="http://schemas.microsoft.com/office/drawing/2014/main" id="{F5CD9F0B-17EE-4E24-8EED-5416E995D3F8}"/>
              </a:ext>
            </a:extLst>
          </p:cNvPr>
          <p:cNvSpPr>
            <a:spLocks noChangeArrowheads="1"/>
          </p:cNvSpPr>
          <p:nvPr/>
        </p:nvSpPr>
        <p:spPr bwMode="auto">
          <a:xfrm>
            <a:off x="2133600" y="4267200"/>
            <a:ext cx="8229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eaLnBrk="1" hangingPunct="1">
              <a:spcBef>
                <a:spcPct val="20000"/>
              </a:spcBef>
              <a:buClr>
                <a:schemeClr val="hlink"/>
              </a:buClr>
              <a:defRPr/>
            </a:pPr>
            <a:r>
              <a:rPr lang="en-US" sz="3200">
                <a:solidFill>
                  <a:srgbClr val="FFFF99"/>
                </a:solidFill>
                <a:effectLst>
                  <a:outerShdw blurRad="38100" dist="38100" dir="2700000" algn="tl">
                    <a:srgbClr val="000000"/>
                  </a:outerShdw>
                </a:effectLst>
                <a:latin typeface="Arial" charset="0"/>
              </a:rPr>
              <a:t>h3 {color: red; text-align: center; font-size: 20pt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a:extLst>
              <a:ext uri="{FF2B5EF4-FFF2-40B4-BE49-F238E27FC236}">
                <a16:creationId xmlns:a16="http://schemas.microsoft.com/office/drawing/2014/main" id="{5F4563E3-3B45-42E7-B85E-89743484F8E8}"/>
              </a:ext>
            </a:extLst>
          </p:cNvPr>
          <p:cNvSpPr>
            <a:spLocks noGrp="1" noChangeArrowheads="1"/>
          </p:cNvSpPr>
          <p:nvPr>
            <p:ph type="title"/>
          </p:nvPr>
        </p:nvSpPr>
        <p:spPr>
          <a:xfrm>
            <a:off x="1981200" y="228600"/>
            <a:ext cx="8229600" cy="1143000"/>
          </a:xfrm>
        </p:spPr>
        <p:txBody>
          <a:bodyPr rtlCol="0">
            <a:normAutofit/>
          </a:bodyPr>
          <a:lstStyle/>
          <a:p>
            <a:pPr eaLnBrk="1" fontAlgn="auto" hangingPunct="1">
              <a:spcAft>
                <a:spcPts val="0"/>
              </a:spcAft>
              <a:defRPr/>
            </a:pPr>
            <a:r>
              <a:rPr lang="en-US" b="1" dirty="0">
                <a:solidFill>
                  <a:schemeClr val="tx2">
                    <a:lumMod val="50000"/>
                  </a:schemeClr>
                </a:solidFill>
              </a:rPr>
              <a:t>Sheet weight or Precedence</a:t>
            </a:r>
          </a:p>
        </p:txBody>
      </p:sp>
      <p:grpSp>
        <p:nvGrpSpPr>
          <p:cNvPr id="166925" name="Group 13">
            <a:extLst>
              <a:ext uri="{FF2B5EF4-FFF2-40B4-BE49-F238E27FC236}">
                <a16:creationId xmlns:a16="http://schemas.microsoft.com/office/drawing/2014/main" id="{2847B50F-9D62-4A9B-9B3E-B2F1C844AEF7}"/>
              </a:ext>
            </a:extLst>
          </p:cNvPr>
          <p:cNvGrpSpPr>
            <a:grpSpLocks/>
          </p:cNvGrpSpPr>
          <p:nvPr/>
        </p:nvGrpSpPr>
        <p:grpSpPr bwMode="auto">
          <a:xfrm>
            <a:off x="4114800" y="2590800"/>
            <a:ext cx="1219200" cy="1447800"/>
            <a:chOff x="768" y="1632"/>
            <a:chExt cx="720" cy="912"/>
          </a:xfrm>
        </p:grpSpPr>
        <p:sp>
          <p:nvSpPr>
            <p:cNvPr id="50193" name="AutoShape 4">
              <a:extLst>
                <a:ext uri="{FF2B5EF4-FFF2-40B4-BE49-F238E27FC236}">
                  <a16:creationId xmlns:a16="http://schemas.microsoft.com/office/drawing/2014/main" id="{90E915CF-3079-444B-AE8B-7A64DEFBBFD6}"/>
                </a:ext>
              </a:extLst>
            </p:cNvPr>
            <p:cNvSpPr>
              <a:spLocks noChangeArrowheads="1"/>
            </p:cNvSpPr>
            <p:nvPr/>
          </p:nvSpPr>
          <p:spPr bwMode="auto">
            <a:xfrm>
              <a:off x="768" y="1632"/>
              <a:ext cx="720" cy="912"/>
            </a:xfrm>
            <a:prstGeom prst="foldedCorner">
              <a:avLst>
                <a:gd name="adj" fmla="val 12500"/>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en-US" altLang="en-US"/>
            </a:p>
          </p:txBody>
        </p:sp>
        <p:sp>
          <p:nvSpPr>
            <p:cNvPr id="50194" name="Text Box 7">
              <a:extLst>
                <a:ext uri="{FF2B5EF4-FFF2-40B4-BE49-F238E27FC236}">
                  <a16:creationId xmlns:a16="http://schemas.microsoft.com/office/drawing/2014/main" id="{00368A75-9CCF-4F94-9BBB-2EE24DB21115}"/>
                </a:ext>
              </a:extLst>
            </p:cNvPr>
            <p:cNvSpPr txBox="1">
              <a:spLocks noChangeArrowheads="1"/>
            </p:cNvSpPr>
            <p:nvPr/>
          </p:nvSpPr>
          <p:spPr bwMode="auto">
            <a:xfrm>
              <a:off x="816" y="1776"/>
              <a:ext cx="67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spcBef>
                  <a:spcPct val="50000"/>
                </a:spcBef>
              </a:pPr>
              <a:r>
                <a:rPr lang="en-US" altLang="en-US">
                  <a:solidFill>
                    <a:schemeClr val="bg2"/>
                  </a:solidFill>
                  <a:latin typeface="Tahoma" panose="020B0604030504040204" pitchFamily="34" charset="0"/>
                </a:rPr>
                <a:t>Internal Style</a:t>
              </a:r>
            </a:p>
          </p:txBody>
        </p:sp>
      </p:grpSp>
      <p:grpSp>
        <p:nvGrpSpPr>
          <p:cNvPr id="166926" name="Group 14">
            <a:extLst>
              <a:ext uri="{FF2B5EF4-FFF2-40B4-BE49-F238E27FC236}">
                <a16:creationId xmlns:a16="http://schemas.microsoft.com/office/drawing/2014/main" id="{63A39B0B-2AFF-47A3-BF71-409DC3F29DF1}"/>
              </a:ext>
            </a:extLst>
          </p:cNvPr>
          <p:cNvGrpSpPr>
            <a:grpSpLocks/>
          </p:cNvGrpSpPr>
          <p:nvPr/>
        </p:nvGrpSpPr>
        <p:grpSpPr bwMode="auto">
          <a:xfrm>
            <a:off x="6096000" y="2590800"/>
            <a:ext cx="1219200" cy="1447800"/>
            <a:chOff x="2496" y="1632"/>
            <a:chExt cx="720" cy="912"/>
          </a:xfrm>
        </p:grpSpPr>
        <p:sp>
          <p:nvSpPr>
            <p:cNvPr id="50191" name="AutoShape 5">
              <a:extLst>
                <a:ext uri="{FF2B5EF4-FFF2-40B4-BE49-F238E27FC236}">
                  <a16:creationId xmlns:a16="http://schemas.microsoft.com/office/drawing/2014/main" id="{2222DA2B-0712-4F89-B899-F6DA8BF7515B}"/>
                </a:ext>
              </a:extLst>
            </p:cNvPr>
            <p:cNvSpPr>
              <a:spLocks noChangeArrowheads="1"/>
            </p:cNvSpPr>
            <p:nvPr/>
          </p:nvSpPr>
          <p:spPr bwMode="auto">
            <a:xfrm>
              <a:off x="2496" y="1632"/>
              <a:ext cx="720" cy="912"/>
            </a:xfrm>
            <a:prstGeom prst="foldedCorner">
              <a:avLst>
                <a:gd name="adj" fmla="val 12500"/>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en-US" altLang="en-US"/>
            </a:p>
          </p:txBody>
        </p:sp>
        <p:sp>
          <p:nvSpPr>
            <p:cNvPr id="50192" name="Text Box 8">
              <a:extLst>
                <a:ext uri="{FF2B5EF4-FFF2-40B4-BE49-F238E27FC236}">
                  <a16:creationId xmlns:a16="http://schemas.microsoft.com/office/drawing/2014/main" id="{1FC1072D-D215-4E8A-96CA-42E6F49B1DB9}"/>
                </a:ext>
              </a:extLst>
            </p:cNvPr>
            <p:cNvSpPr txBox="1">
              <a:spLocks noChangeArrowheads="1"/>
            </p:cNvSpPr>
            <p:nvPr/>
          </p:nvSpPr>
          <p:spPr bwMode="auto">
            <a:xfrm>
              <a:off x="2544" y="1776"/>
              <a:ext cx="62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spcBef>
                  <a:spcPct val="50000"/>
                </a:spcBef>
              </a:pPr>
              <a:r>
                <a:rPr lang="en-US" altLang="en-US">
                  <a:solidFill>
                    <a:schemeClr val="bg2"/>
                  </a:solidFill>
                  <a:latin typeface="Tahoma" panose="020B0604030504040204" pitchFamily="34" charset="0"/>
                </a:rPr>
                <a:t>External style</a:t>
              </a:r>
            </a:p>
          </p:txBody>
        </p:sp>
      </p:grpSp>
      <p:grpSp>
        <p:nvGrpSpPr>
          <p:cNvPr id="166927" name="Group 15">
            <a:extLst>
              <a:ext uri="{FF2B5EF4-FFF2-40B4-BE49-F238E27FC236}">
                <a16:creationId xmlns:a16="http://schemas.microsoft.com/office/drawing/2014/main" id="{213D3AA2-7BEA-4FED-8B7D-6FD0FD72CAC0}"/>
              </a:ext>
            </a:extLst>
          </p:cNvPr>
          <p:cNvGrpSpPr>
            <a:grpSpLocks/>
          </p:cNvGrpSpPr>
          <p:nvPr/>
        </p:nvGrpSpPr>
        <p:grpSpPr bwMode="auto">
          <a:xfrm>
            <a:off x="8153400" y="2590800"/>
            <a:ext cx="1295400" cy="1447800"/>
            <a:chOff x="4176" y="1632"/>
            <a:chExt cx="768" cy="912"/>
          </a:xfrm>
        </p:grpSpPr>
        <p:sp>
          <p:nvSpPr>
            <p:cNvPr id="50189" name="AutoShape 6">
              <a:extLst>
                <a:ext uri="{FF2B5EF4-FFF2-40B4-BE49-F238E27FC236}">
                  <a16:creationId xmlns:a16="http://schemas.microsoft.com/office/drawing/2014/main" id="{F56F03CB-2960-41C1-8E64-1F33A54BE930}"/>
                </a:ext>
              </a:extLst>
            </p:cNvPr>
            <p:cNvSpPr>
              <a:spLocks noChangeArrowheads="1"/>
            </p:cNvSpPr>
            <p:nvPr/>
          </p:nvSpPr>
          <p:spPr bwMode="auto">
            <a:xfrm>
              <a:off x="4176" y="1632"/>
              <a:ext cx="720" cy="912"/>
            </a:xfrm>
            <a:prstGeom prst="foldedCorner">
              <a:avLst>
                <a:gd name="adj" fmla="val 12500"/>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en-US" altLang="en-US"/>
            </a:p>
          </p:txBody>
        </p:sp>
        <p:sp>
          <p:nvSpPr>
            <p:cNvPr id="50190" name="Text Box 9">
              <a:extLst>
                <a:ext uri="{FF2B5EF4-FFF2-40B4-BE49-F238E27FC236}">
                  <a16:creationId xmlns:a16="http://schemas.microsoft.com/office/drawing/2014/main" id="{94102DB9-F136-457D-8D05-3D25821C9BCD}"/>
                </a:ext>
              </a:extLst>
            </p:cNvPr>
            <p:cNvSpPr txBox="1">
              <a:spLocks noChangeArrowheads="1"/>
            </p:cNvSpPr>
            <p:nvPr/>
          </p:nvSpPr>
          <p:spPr bwMode="auto">
            <a:xfrm>
              <a:off x="4176" y="1776"/>
              <a:ext cx="76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spcBef>
                  <a:spcPct val="50000"/>
                </a:spcBef>
              </a:pPr>
              <a:r>
                <a:rPr lang="en-US" altLang="en-US">
                  <a:solidFill>
                    <a:schemeClr val="bg2"/>
                  </a:solidFill>
                  <a:latin typeface="Tahoma" panose="020B0604030504040204" pitchFamily="34" charset="0"/>
                </a:rPr>
                <a:t>Browser’s style sheet</a:t>
              </a:r>
            </a:p>
          </p:txBody>
        </p:sp>
      </p:grpSp>
      <p:grpSp>
        <p:nvGrpSpPr>
          <p:cNvPr id="166928" name="Group 16">
            <a:extLst>
              <a:ext uri="{FF2B5EF4-FFF2-40B4-BE49-F238E27FC236}">
                <a16:creationId xmlns:a16="http://schemas.microsoft.com/office/drawing/2014/main" id="{C6EB9FB1-D98A-4AF5-A7D1-AE192429006B}"/>
              </a:ext>
            </a:extLst>
          </p:cNvPr>
          <p:cNvGrpSpPr>
            <a:grpSpLocks/>
          </p:cNvGrpSpPr>
          <p:nvPr/>
        </p:nvGrpSpPr>
        <p:grpSpPr bwMode="auto">
          <a:xfrm>
            <a:off x="2514600" y="4572001"/>
            <a:ext cx="7024688" cy="442913"/>
            <a:chOff x="624" y="2880"/>
            <a:chExt cx="4425" cy="279"/>
          </a:xfrm>
        </p:grpSpPr>
        <p:sp>
          <p:nvSpPr>
            <p:cNvPr id="50186" name="Line 10">
              <a:extLst>
                <a:ext uri="{FF2B5EF4-FFF2-40B4-BE49-F238E27FC236}">
                  <a16:creationId xmlns:a16="http://schemas.microsoft.com/office/drawing/2014/main" id="{1E8FDB4E-7F03-4024-90FF-1F7B45B58B48}"/>
                </a:ext>
              </a:extLst>
            </p:cNvPr>
            <p:cNvSpPr>
              <a:spLocks noChangeShapeType="1"/>
            </p:cNvSpPr>
            <p:nvPr/>
          </p:nvSpPr>
          <p:spPr bwMode="auto">
            <a:xfrm>
              <a:off x="624" y="2880"/>
              <a:ext cx="4416" cy="0"/>
            </a:xfrm>
            <a:prstGeom prst="line">
              <a:avLst/>
            </a:prstGeom>
            <a:noFill/>
            <a:ln w="381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187" name="Text Box 11">
              <a:extLst>
                <a:ext uri="{FF2B5EF4-FFF2-40B4-BE49-F238E27FC236}">
                  <a16:creationId xmlns:a16="http://schemas.microsoft.com/office/drawing/2014/main" id="{245304FC-71A5-4D0B-B2F0-E3ADB0069F3B}"/>
                </a:ext>
              </a:extLst>
            </p:cNvPr>
            <p:cNvSpPr txBox="1">
              <a:spLocks noChangeArrowheads="1"/>
            </p:cNvSpPr>
            <p:nvPr/>
          </p:nvSpPr>
          <p:spPr bwMode="auto">
            <a:xfrm>
              <a:off x="624" y="2928"/>
              <a:ext cx="112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en-US" altLang="en-US">
                  <a:latin typeface="Tahoma" panose="020B0604030504040204" pitchFamily="34" charset="0"/>
                </a:rPr>
                <a:t>Greatest weight</a:t>
              </a:r>
            </a:p>
          </p:txBody>
        </p:sp>
        <p:sp>
          <p:nvSpPr>
            <p:cNvPr id="50188" name="Text Box 12">
              <a:extLst>
                <a:ext uri="{FF2B5EF4-FFF2-40B4-BE49-F238E27FC236}">
                  <a16:creationId xmlns:a16="http://schemas.microsoft.com/office/drawing/2014/main" id="{F8D9D990-695D-4CB2-AEB8-B5D1F90C863C}"/>
                </a:ext>
              </a:extLst>
            </p:cNvPr>
            <p:cNvSpPr txBox="1">
              <a:spLocks noChangeArrowheads="1"/>
            </p:cNvSpPr>
            <p:nvPr/>
          </p:nvSpPr>
          <p:spPr bwMode="auto">
            <a:xfrm>
              <a:off x="4128" y="2928"/>
              <a:ext cx="92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en-US" altLang="en-US">
                  <a:latin typeface="Tahoma" panose="020B0604030504040204" pitchFamily="34" charset="0"/>
                </a:rPr>
                <a:t>Least weight</a:t>
              </a:r>
            </a:p>
          </p:txBody>
        </p:sp>
      </p:grpSp>
      <p:grpSp>
        <p:nvGrpSpPr>
          <p:cNvPr id="166929" name="Group 17">
            <a:extLst>
              <a:ext uri="{FF2B5EF4-FFF2-40B4-BE49-F238E27FC236}">
                <a16:creationId xmlns:a16="http://schemas.microsoft.com/office/drawing/2014/main" id="{2ACE4244-8DB3-4731-9E00-BBA3F96E600F}"/>
              </a:ext>
            </a:extLst>
          </p:cNvPr>
          <p:cNvGrpSpPr>
            <a:grpSpLocks/>
          </p:cNvGrpSpPr>
          <p:nvPr/>
        </p:nvGrpSpPr>
        <p:grpSpPr bwMode="auto">
          <a:xfrm>
            <a:off x="2133600" y="2590800"/>
            <a:ext cx="1219200" cy="1447800"/>
            <a:chOff x="768" y="1632"/>
            <a:chExt cx="720" cy="912"/>
          </a:xfrm>
        </p:grpSpPr>
        <p:sp>
          <p:nvSpPr>
            <p:cNvPr id="50184" name="AutoShape 18">
              <a:extLst>
                <a:ext uri="{FF2B5EF4-FFF2-40B4-BE49-F238E27FC236}">
                  <a16:creationId xmlns:a16="http://schemas.microsoft.com/office/drawing/2014/main" id="{E9AAE0B8-77C3-4DAF-A73E-E58808EDB1B5}"/>
                </a:ext>
              </a:extLst>
            </p:cNvPr>
            <p:cNvSpPr>
              <a:spLocks noChangeArrowheads="1"/>
            </p:cNvSpPr>
            <p:nvPr/>
          </p:nvSpPr>
          <p:spPr bwMode="auto">
            <a:xfrm>
              <a:off x="768" y="1632"/>
              <a:ext cx="720" cy="912"/>
            </a:xfrm>
            <a:prstGeom prst="foldedCorner">
              <a:avLst>
                <a:gd name="adj" fmla="val 12500"/>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en-US" altLang="en-US"/>
            </a:p>
          </p:txBody>
        </p:sp>
        <p:sp>
          <p:nvSpPr>
            <p:cNvPr id="50185" name="Text Box 19">
              <a:extLst>
                <a:ext uri="{FF2B5EF4-FFF2-40B4-BE49-F238E27FC236}">
                  <a16:creationId xmlns:a16="http://schemas.microsoft.com/office/drawing/2014/main" id="{D2EA25F8-DCF8-40F8-A3B9-B12F0B445545}"/>
                </a:ext>
              </a:extLst>
            </p:cNvPr>
            <p:cNvSpPr txBox="1">
              <a:spLocks noChangeArrowheads="1"/>
            </p:cNvSpPr>
            <p:nvPr/>
          </p:nvSpPr>
          <p:spPr bwMode="auto">
            <a:xfrm>
              <a:off x="816" y="1776"/>
              <a:ext cx="67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spcBef>
                  <a:spcPct val="50000"/>
                </a:spcBef>
              </a:pPr>
              <a:r>
                <a:rPr lang="en-US" altLang="en-US">
                  <a:solidFill>
                    <a:schemeClr val="bg2"/>
                  </a:solidFill>
                  <a:latin typeface="Tahoma" panose="020B0604030504040204" pitchFamily="34" charset="0"/>
                </a:rPr>
                <a:t>Inline style</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66929"/>
                                        </p:tgtEl>
                                        <p:attrNameLst>
                                          <p:attrName>style.visibility</p:attrName>
                                        </p:attrNameLst>
                                      </p:cBhvr>
                                      <p:to>
                                        <p:strVal val="visible"/>
                                      </p:to>
                                    </p:set>
                                    <p:animEffect transition="in" filter="wipe(left)">
                                      <p:cBhvr>
                                        <p:cTn id="7" dur="500"/>
                                        <p:tgtEl>
                                          <p:spTgt spid="1669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66925"/>
                                        </p:tgtEl>
                                        <p:attrNameLst>
                                          <p:attrName>style.visibility</p:attrName>
                                        </p:attrNameLst>
                                      </p:cBhvr>
                                      <p:to>
                                        <p:strVal val="visible"/>
                                      </p:to>
                                    </p:set>
                                    <p:animEffect transition="in" filter="wipe(left)">
                                      <p:cBhvr>
                                        <p:cTn id="12" dur="500"/>
                                        <p:tgtEl>
                                          <p:spTgt spid="1669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66926"/>
                                        </p:tgtEl>
                                        <p:attrNameLst>
                                          <p:attrName>style.visibility</p:attrName>
                                        </p:attrNameLst>
                                      </p:cBhvr>
                                      <p:to>
                                        <p:strVal val="visible"/>
                                      </p:to>
                                    </p:set>
                                    <p:animEffect transition="in" filter="wipe(left)">
                                      <p:cBhvr>
                                        <p:cTn id="17" dur="500"/>
                                        <p:tgtEl>
                                          <p:spTgt spid="16692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66927"/>
                                        </p:tgtEl>
                                        <p:attrNameLst>
                                          <p:attrName>style.visibility</p:attrName>
                                        </p:attrNameLst>
                                      </p:cBhvr>
                                      <p:to>
                                        <p:strVal val="visible"/>
                                      </p:to>
                                    </p:set>
                                    <p:animEffect transition="in" filter="wipe(left)">
                                      <p:cBhvr>
                                        <p:cTn id="22" dur="500"/>
                                        <p:tgtEl>
                                          <p:spTgt spid="16692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66928"/>
                                        </p:tgtEl>
                                        <p:attrNameLst>
                                          <p:attrName>style.visibility</p:attrName>
                                        </p:attrNameLst>
                                      </p:cBhvr>
                                      <p:to>
                                        <p:strVal val="visible"/>
                                      </p:to>
                                    </p:set>
                                    <p:animEffect transition="in" filter="wipe(left)">
                                      <p:cBhvr>
                                        <p:cTn id="27" dur="500"/>
                                        <p:tgtEl>
                                          <p:spTgt spid="1669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a:extLst>
              <a:ext uri="{FF2B5EF4-FFF2-40B4-BE49-F238E27FC236}">
                <a16:creationId xmlns:a16="http://schemas.microsoft.com/office/drawing/2014/main" id="{A4541201-CD3B-4096-8294-AD38A6F96019}"/>
              </a:ext>
            </a:extLst>
          </p:cNvPr>
          <p:cNvSpPr>
            <a:spLocks noGrp="1" noChangeArrowheads="1"/>
          </p:cNvSpPr>
          <p:nvPr>
            <p:ph type="title"/>
          </p:nvPr>
        </p:nvSpPr>
        <p:spPr/>
        <p:txBody>
          <a:bodyPr rtlCol="0">
            <a:normAutofit/>
          </a:bodyPr>
          <a:lstStyle/>
          <a:p>
            <a:pPr eaLnBrk="1" fontAlgn="auto" hangingPunct="1">
              <a:spcAft>
                <a:spcPts val="0"/>
              </a:spcAft>
              <a:defRPr/>
            </a:pPr>
            <a:r>
              <a:rPr lang="en-US" b="1" dirty="0">
                <a:solidFill>
                  <a:schemeClr val="tx2">
                    <a:lumMod val="50000"/>
                  </a:schemeClr>
                </a:solidFill>
              </a:rPr>
              <a:t>Understanding the Cascade</a:t>
            </a:r>
          </a:p>
        </p:txBody>
      </p:sp>
      <p:sp>
        <p:nvSpPr>
          <p:cNvPr id="51203" name="Rectangle 3">
            <a:extLst>
              <a:ext uri="{FF2B5EF4-FFF2-40B4-BE49-F238E27FC236}">
                <a16:creationId xmlns:a16="http://schemas.microsoft.com/office/drawing/2014/main" id="{259D45C3-5BD8-4B47-9162-8B3A66A6BD80}"/>
              </a:ext>
            </a:extLst>
          </p:cNvPr>
          <p:cNvSpPr>
            <a:spLocks noGrp="1" noChangeArrowheads="1"/>
          </p:cNvSpPr>
          <p:nvPr>
            <p:ph idx="1"/>
          </p:nvPr>
        </p:nvSpPr>
        <p:spPr/>
        <p:txBody>
          <a:bodyPr/>
          <a:lstStyle/>
          <a:p>
            <a:pPr eaLnBrk="1" hangingPunct="1"/>
            <a:r>
              <a:rPr lang="en-US" altLang="en-US" sz="2800"/>
              <a:t>Cascading</a:t>
            </a:r>
          </a:p>
          <a:p>
            <a:pPr lvl="1" eaLnBrk="1" hangingPunct="1"/>
            <a:r>
              <a:rPr lang="en-US" altLang="en-US" sz="2400"/>
              <a:t>Determining rule weight by specificity</a:t>
            </a:r>
          </a:p>
          <a:p>
            <a:pPr lvl="2" eaLnBrk="1" hangingPunct="1"/>
            <a:r>
              <a:rPr lang="en-US" altLang="en-US" sz="2000"/>
              <a:t>Rules with more specific selectors take precedence over rules with less specific selectors</a:t>
            </a:r>
          </a:p>
          <a:p>
            <a:pPr lvl="1" eaLnBrk="1" hangingPunct="1"/>
            <a:r>
              <a:rPr lang="en-US" altLang="en-US" sz="2400"/>
              <a:t>Determining rule weight by order</a:t>
            </a:r>
          </a:p>
          <a:p>
            <a:pPr lvl="2" eaLnBrk="1" hangingPunct="1"/>
            <a:r>
              <a:rPr lang="en-US" altLang="en-US" sz="2000"/>
              <a:t>Based on order of rule within style sheet</a:t>
            </a:r>
          </a:p>
          <a:p>
            <a:pPr lvl="3" eaLnBrk="1" hangingPunct="1"/>
            <a:r>
              <a:rPr lang="en-US" altLang="en-US" sz="1800"/>
              <a:t>Those listed later take precedence over those listed earlier in the style sheet</a:t>
            </a:r>
          </a:p>
          <a:p>
            <a:pPr eaLnBrk="1" hangingPunct="1"/>
            <a:endParaRPr lang="en-US" altLang="en-US" sz="2800"/>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a:extLst>
              <a:ext uri="{FF2B5EF4-FFF2-40B4-BE49-F238E27FC236}">
                <a16:creationId xmlns:a16="http://schemas.microsoft.com/office/drawing/2014/main" id="{06D4EA81-3899-40C9-AEB2-FC8D9FF696E1}"/>
              </a:ext>
            </a:extLst>
          </p:cNvPr>
          <p:cNvSpPr>
            <a:spLocks noGrp="1" noChangeArrowheads="1"/>
          </p:cNvSpPr>
          <p:nvPr>
            <p:ph type="title"/>
          </p:nvPr>
        </p:nvSpPr>
        <p:spPr>
          <a:xfrm>
            <a:off x="1981200" y="228600"/>
            <a:ext cx="8229600" cy="1143000"/>
          </a:xfrm>
        </p:spPr>
        <p:txBody>
          <a:bodyPr rtlCol="0">
            <a:normAutofit/>
          </a:bodyPr>
          <a:lstStyle/>
          <a:p>
            <a:pPr eaLnBrk="1" fontAlgn="auto" hangingPunct="1">
              <a:spcAft>
                <a:spcPts val="0"/>
              </a:spcAft>
              <a:defRPr/>
            </a:pPr>
            <a:r>
              <a:rPr lang="en-US" b="1" dirty="0">
                <a:solidFill>
                  <a:schemeClr val="tx2">
                    <a:lumMod val="50000"/>
                  </a:schemeClr>
                </a:solidFill>
              </a:rPr>
              <a:t>Understanding the Cascade</a:t>
            </a:r>
          </a:p>
        </p:txBody>
      </p:sp>
      <p:sp>
        <p:nvSpPr>
          <p:cNvPr id="52227" name="Rectangle 3">
            <a:extLst>
              <a:ext uri="{FF2B5EF4-FFF2-40B4-BE49-F238E27FC236}">
                <a16:creationId xmlns:a16="http://schemas.microsoft.com/office/drawing/2014/main" id="{CDC01D3C-EAC5-4192-A70C-646E4FB1C255}"/>
              </a:ext>
            </a:extLst>
          </p:cNvPr>
          <p:cNvSpPr>
            <a:spLocks noGrp="1" noChangeArrowheads="1"/>
          </p:cNvSpPr>
          <p:nvPr>
            <p:ph idx="1"/>
          </p:nvPr>
        </p:nvSpPr>
        <p:spPr/>
        <p:txBody>
          <a:bodyPr/>
          <a:lstStyle/>
          <a:p>
            <a:pPr eaLnBrk="1" hangingPunct="1"/>
            <a:r>
              <a:rPr lang="en-US" altLang="en-US"/>
              <a:t>Inheritance</a:t>
            </a:r>
          </a:p>
          <a:p>
            <a:pPr lvl="1" eaLnBrk="1" hangingPunct="1"/>
            <a:r>
              <a:rPr lang="en-US" altLang="en-US"/>
              <a:t>Based on hierarchical structure of documents</a:t>
            </a:r>
          </a:p>
          <a:p>
            <a:pPr lvl="2" eaLnBrk="1" hangingPunct="1"/>
            <a:r>
              <a:rPr lang="en-US" altLang="en-US"/>
              <a:t>CSS rules inherit from parent elements to child elements:</a:t>
            </a:r>
          </a:p>
          <a:p>
            <a:pPr lvl="3" eaLnBrk="1" hangingPunct="1"/>
            <a:r>
              <a:rPr lang="en-US" altLang="en-US"/>
              <a:t>thus &lt;LI&gt; elements will inherit style rules from &lt;UL&gt; elements unless a style rule is specifically set for the &lt;LI&gt; element</a:t>
            </a:r>
          </a:p>
          <a:p>
            <a:pPr eaLnBrk="1" hangingPunct="1"/>
            <a:endParaRPr lang="en-US" altLang="en-US"/>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4">
            <a:extLst>
              <a:ext uri="{FF2B5EF4-FFF2-40B4-BE49-F238E27FC236}">
                <a16:creationId xmlns:a16="http://schemas.microsoft.com/office/drawing/2014/main" id="{622BD753-E509-448B-87CE-6258BF1E8925}"/>
              </a:ext>
            </a:extLst>
          </p:cNvPr>
          <p:cNvSpPr>
            <a:spLocks noChangeArrowheads="1"/>
          </p:cNvSpPr>
          <p:nvPr/>
        </p:nvSpPr>
        <p:spPr bwMode="auto">
          <a:xfrm>
            <a:off x="2667000" y="2057401"/>
            <a:ext cx="7543800"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4400" b="1">
                <a:solidFill>
                  <a:schemeClr val="tx2"/>
                </a:solidFill>
                <a:effectLst>
                  <a:outerShdw blurRad="38100" dist="38100" dir="2700000" algn="tl">
                    <a:srgbClr val="000000"/>
                  </a:outerShdw>
                </a:effectLst>
                <a:latin typeface="Arial" charset="0"/>
              </a:rPr>
              <a:t>Basic CSS Syntax</a:t>
            </a: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F4DBB1B0-2CC7-4647-A6C2-D17EAFA3AF4B}"/>
              </a:ext>
            </a:extLst>
          </p:cNvPr>
          <p:cNvSpPr>
            <a:spLocks noGrp="1" noChangeArrowheads="1"/>
          </p:cNvSpPr>
          <p:nvPr>
            <p:ph type="title"/>
          </p:nvPr>
        </p:nvSpPr>
        <p:spPr/>
        <p:txBody>
          <a:bodyPr/>
          <a:lstStyle/>
          <a:p>
            <a:pPr eaLnBrk="1" hangingPunct="1"/>
            <a:r>
              <a:rPr lang="en-US" altLang="en-US"/>
              <a:t>Basic CSS Syntax</a:t>
            </a:r>
          </a:p>
        </p:txBody>
      </p:sp>
      <p:sp>
        <p:nvSpPr>
          <p:cNvPr id="54275" name="Rectangle 3">
            <a:extLst>
              <a:ext uri="{FF2B5EF4-FFF2-40B4-BE49-F238E27FC236}">
                <a16:creationId xmlns:a16="http://schemas.microsoft.com/office/drawing/2014/main" id="{E4827C8B-F003-4077-A9CB-0D1E160940D2}"/>
              </a:ext>
            </a:extLst>
          </p:cNvPr>
          <p:cNvSpPr>
            <a:spLocks noGrp="1" noChangeArrowheads="1"/>
          </p:cNvSpPr>
          <p:nvPr>
            <p:ph idx="1"/>
          </p:nvPr>
        </p:nvSpPr>
        <p:spPr/>
        <p:txBody>
          <a:bodyPr/>
          <a:lstStyle/>
          <a:p>
            <a:pPr eaLnBrk="1" hangingPunct="1"/>
            <a:r>
              <a:rPr lang="en-US" altLang="en-US"/>
              <a:t>Three parts:</a:t>
            </a:r>
          </a:p>
          <a:p>
            <a:pPr lvl="1" eaLnBrk="1" hangingPunct="1"/>
            <a:r>
              <a:rPr lang="en-US" altLang="en-US"/>
              <a:t> selector</a:t>
            </a:r>
          </a:p>
          <a:p>
            <a:pPr lvl="1" eaLnBrk="1" hangingPunct="1"/>
            <a:r>
              <a:rPr lang="en-US" altLang="en-US"/>
              <a:t> property</a:t>
            </a:r>
          </a:p>
          <a:p>
            <a:pPr lvl="1" eaLnBrk="1" hangingPunct="1"/>
            <a:r>
              <a:rPr lang="en-US" altLang="en-US"/>
              <a:t> value</a:t>
            </a:r>
          </a:p>
          <a:p>
            <a:pPr lvl="1" eaLnBrk="1" hangingPunct="1">
              <a:buFontTx/>
              <a:buNone/>
            </a:pPr>
            <a:endParaRPr lang="en-US" altLang="en-US"/>
          </a:p>
          <a:p>
            <a:pPr lvl="1" eaLnBrk="1" hangingPunct="1">
              <a:buFontTx/>
              <a:buNone/>
            </a:pPr>
            <a:r>
              <a:rPr lang="en-US" altLang="en-US"/>
              <a:t>selector {property: value}</a:t>
            </a:r>
          </a:p>
        </p:txBody>
      </p:sp>
      <p:grpSp>
        <p:nvGrpSpPr>
          <p:cNvPr id="54276" name="Group 6">
            <a:extLst>
              <a:ext uri="{FF2B5EF4-FFF2-40B4-BE49-F238E27FC236}">
                <a16:creationId xmlns:a16="http://schemas.microsoft.com/office/drawing/2014/main" id="{1C837BAF-35EE-4B5E-BD68-FA01C23E80D3}"/>
              </a:ext>
            </a:extLst>
          </p:cNvPr>
          <p:cNvGrpSpPr>
            <a:grpSpLocks/>
          </p:cNvGrpSpPr>
          <p:nvPr/>
        </p:nvGrpSpPr>
        <p:grpSpPr bwMode="auto">
          <a:xfrm>
            <a:off x="4419600" y="2362200"/>
            <a:ext cx="4343400" cy="1219200"/>
            <a:chOff x="1824" y="1488"/>
            <a:chExt cx="2736" cy="768"/>
          </a:xfrm>
        </p:grpSpPr>
        <p:sp>
          <p:nvSpPr>
            <p:cNvPr id="54277" name="Text Box 4">
              <a:extLst>
                <a:ext uri="{FF2B5EF4-FFF2-40B4-BE49-F238E27FC236}">
                  <a16:creationId xmlns:a16="http://schemas.microsoft.com/office/drawing/2014/main" id="{14CA1473-4D75-493A-BA54-432287112E06}"/>
                </a:ext>
              </a:extLst>
            </p:cNvPr>
            <p:cNvSpPr txBox="1">
              <a:spLocks noChangeArrowheads="1"/>
            </p:cNvSpPr>
            <p:nvPr/>
          </p:nvSpPr>
          <p:spPr bwMode="auto">
            <a:xfrm>
              <a:off x="1968" y="1689"/>
              <a:ext cx="25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spcBef>
                  <a:spcPct val="50000"/>
                </a:spcBef>
              </a:pPr>
              <a:r>
                <a:rPr lang="en-US" altLang="en-US" sz="2800" i="1">
                  <a:latin typeface="Tahoma" panose="020B0604030504040204" pitchFamily="34" charset="0"/>
                </a:rPr>
                <a:t>declaration</a:t>
              </a:r>
            </a:p>
          </p:txBody>
        </p:sp>
        <p:sp>
          <p:nvSpPr>
            <p:cNvPr id="54278" name="AutoShape 5">
              <a:extLst>
                <a:ext uri="{FF2B5EF4-FFF2-40B4-BE49-F238E27FC236}">
                  <a16:creationId xmlns:a16="http://schemas.microsoft.com/office/drawing/2014/main" id="{06199A69-DB72-4DA1-9C99-636210A366F8}"/>
                </a:ext>
              </a:extLst>
            </p:cNvPr>
            <p:cNvSpPr>
              <a:spLocks/>
            </p:cNvSpPr>
            <p:nvPr/>
          </p:nvSpPr>
          <p:spPr bwMode="auto">
            <a:xfrm>
              <a:off x="1824" y="1488"/>
              <a:ext cx="144" cy="768"/>
            </a:xfrm>
            <a:prstGeom prst="rightBrace">
              <a:avLst>
                <a:gd name="adj1" fmla="val 44444"/>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endParaRPr lang="en-US" altLang="en-US"/>
            </a:p>
          </p:txBody>
        </p:sp>
      </p:gr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9A42EB83-1EF4-486C-AEEA-BC920DEF9A97}"/>
              </a:ext>
            </a:extLst>
          </p:cNvPr>
          <p:cNvSpPr>
            <a:spLocks noGrp="1" noChangeArrowheads="1"/>
          </p:cNvSpPr>
          <p:nvPr>
            <p:ph type="title"/>
          </p:nvPr>
        </p:nvSpPr>
        <p:spPr/>
        <p:txBody>
          <a:bodyPr/>
          <a:lstStyle/>
          <a:p>
            <a:pPr eaLnBrk="1" hangingPunct="1"/>
            <a:r>
              <a:rPr lang="en-US" altLang="en-US"/>
              <a:t>Basic CSS Syntax</a:t>
            </a:r>
          </a:p>
        </p:txBody>
      </p:sp>
      <p:sp>
        <p:nvSpPr>
          <p:cNvPr id="55299" name="Rectangle 3">
            <a:extLst>
              <a:ext uri="{FF2B5EF4-FFF2-40B4-BE49-F238E27FC236}">
                <a16:creationId xmlns:a16="http://schemas.microsoft.com/office/drawing/2014/main" id="{3030ACE8-6C11-4663-BDAC-10BE80FC4CE4}"/>
              </a:ext>
            </a:extLst>
          </p:cNvPr>
          <p:cNvSpPr>
            <a:spLocks noGrp="1" noChangeArrowheads="1"/>
          </p:cNvSpPr>
          <p:nvPr>
            <p:ph idx="1"/>
          </p:nvPr>
        </p:nvSpPr>
        <p:spPr/>
        <p:txBody>
          <a:bodyPr/>
          <a:lstStyle/>
          <a:p>
            <a:pPr lvl="1" eaLnBrk="1" hangingPunct="1">
              <a:lnSpc>
                <a:spcPct val="90000"/>
              </a:lnSpc>
              <a:buFontTx/>
              <a:buNone/>
            </a:pPr>
            <a:r>
              <a:rPr lang="en-US" altLang="en-US"/>
              <a:t>selector {property: value}</a:t>
            </a:r>
          </a:p>
          <a:p>
            <a:pPr lvl="1" eaLnBrk="1" hangingPunct="1">
              <a:lnSpc>
                <a:spcPct val="90000"/>
              </a:lnSpc>
              <a:buFontTx/>
              <a:buNone/>
            </a:pPr>
            <a:r>
              <a:rPr lang="en-US" altLang="en-US">
                <a:solidFill>
                  <a:srgbClr val="FFFF00"/>
                </a:solidFill>
              </a:rPr>
              <a:t>selector</a:t>
            </a:r>
            <a:r>
              <a:rPr lang="en-US" altLang="en-US"/>
              <a:t>: the basic HTML element tag you wish to define </a:t>
            </a:r>
          </a:p>
          <a:p>
            <a:pPr lvl="1" eaLnBrk="1" hangingPunct="1">
              <a:lnSpc>
                <a:spcPct val="90000"/>
              </a:lnSpc>
              <a:buFontTx/>
              <a:buNone/>
            </a:pPr>
            <a:r>
              <a:rPr lang="en-US" altLang="en-US">
                <a:solidFill>
                  <a:srgbClr val="FF9900"/>
                </a:solidFill>
              </a:rPr>
              <a:t>		body</a:t>
            </a:r>
          </a:p>
          <a:p>
            <a:pPr lvl="1" eaLnBrk="1" hangingPunct="1">
              <a:lnSpc>
                <a:spcPct val="90000"/>
              </a:lnSpc>
              <a:buFontTx/>
              <a:buNone/>
            </a:pPr>
            <a:r>
              <a:rPr lang="en-US" altLang="en-US">
                <a:solidFill>
                  <a:srgbClr val="FFFF00"/>
                </a:solidFill>
              </a:rPr>
              <a:t>property</a:t>
            </a:r>
            <a:r>
              <a:rPr lang="en-US" altLang="en-US"/>
              <a:t>: the attribute of the selector that you wish to change</a:t>
            </a:r>
          </a:p>
          <a:p>
            <a:pPr lvl="1" eaLnBrk="1" hangingPunct="1">
              <a:lnSpc>
                <a:spcPct val="90000"/>
              </a:lnSpc>
              <a:buFontTx/>
              <a:buNone/>
            </a:pPr>
            <a:r>
              <a:rPr lang="en-US" altLang="en-US"/>
              <a:t>		body</a:t>
            </a:r>
            <a:r>
              <a:rPr lang="en-US" altLang="en-US">
                <a:solidFill>
                  <a:srgbClr val="FF9900"/>
                </a:solidFill>
              </a:rPr>
              <a:t> {color</a:t>
            </a:r>
          </a:p>
          <a:p>
            <a:pPr lvl="1" eaLnBrk="1" hangingPunct="1">
              <a:lnSpc>
                <a:spcPct val="90000"/>
              </a:lnSpc>
              <a:buFontTx/>
              <a:buNone/>
            </a:pPr>
            <a:r>
              <a:rPr lang="en-US" altLang="en-US">
                <a:solidFill>
                  <a:srgbClr val="FFFF00"/>
                </a:solidFill>
              </a:rPr>
              <a:t>value</a:t>
            </a:r>
            <a:r>
              <a:rPr lang="en-US" altLang="en-US"/>
              <a:t>: the particular markup value for that attribute</a:t>
            </a:r>
          </a:p>
          <a:p>
            <a:pPr lvl="1" eaLnBrk="1" hangingPunct="1">
              <a:lnSpc>
                <a:spcPct val="90000"/>
              </a:lnSpc>
              <a:buFontTx/>
              <a:buNone/>
            </a:pPr>
            <a:r>
              <a:rPr lang="en-US" altLang="en-US"/>
              <a:t>		body</a:t>
            </a:r>
            <a:r>
              <a:rPr lang="en-US" altLang="en-US">
                <a:solidFill>
                  <a:srgbClr val="FF9900"/>
                </a:solidFill>
              </a:rPr>
              <a:t> </a:t>
            </a:r>
            <a:r>
              <a:rPr lang="en-US" altLang="en-US"/>
              <a:t>{color</a:t>
            </a:r>
            <a:r>
              <a:rPr lang="en-US" altLang="en-US">
                <a:solidFill>
                  <a:srgbClr val="FF9900"/>
                </a:solidFill>
              </a:rPr>
              <a:t> : black}</a:t>
            </a:r>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82F69B24-AFAE-4113-8D38-9000105FDE3E}"/>
              </a:ext>
            </a:extLst>
          </p:cNvPr>
          <p:cNvSpPr>
            <a:spLocks noGrp="1" noChangeArrowheads="1"/>
          </p:cNvSpPr>
          <p:nvPr>
            <p:ph type="title"/>
          </p:nvPr>
        </p:nvSpPr>
        <p:spPr/>
        <p:txBody>
          <a:bodyPr/>
          <a:lstStyle/>
          <a:p>
            <a:pPr eaLnBrk="1" hangingPunct="1"/>
            <a:r>
              <a:rPr lang="en-US" altLang="en-US" sz="4000"/>
              <a:t>Properties with multiple words</a:t>
            </a:r>
          </a:p>
        </p:txBody>
      </p:sp>
      <p:sp>
        <p:nvSpPr>
          <p:cNvPr id="56323" name="Rectangle 3">
            <a:extLst>
              <a:ext uri="{FF2B5EF4-FFF2-40B4-BE49-F238E27FC236}">
                <a16:creationId xmlns:a16="http://schemas.microsoft.com/office/drawing/2014/main" id="{B6A0CF85-A843-4C27-BD12-3477CBA98F08}"/>
              </a:ext>
            </a:extLst>
          </p:cNvPr>
          <p:cNvSpPr>
            <a:spLocks noGrp="1" noChangeArrowheads="1"/>
          </p:cNvSpPr>
          <p:nvPr>
            <p:ph idx="1"/>
          </p:nvPr>
        </p:nvSpPr>
        <p:spPr/>
        <p:txBody>
          <a:bodyPr/>
          <a:lstStyle/>
          <a:p>
            <a:pPr lvl="1" eaLnBrk="1" hangingPunct="1">
              <a:buFontTx/>
              <a:buNone/>
            </a:pPr>
            <a:r>
              <a:rPr lang="en-US" altLang="en-US"/>
              <a:t>If the </a:t>
            </a:r>
            <a:r>
              <a:rPr lang="en-US" altLang="en-US">
                <a:solidFill>
                  <a:srgbClr val="FFFF00"/>
                </a:solidFill>
              </a:rPr>
              <a:t>value</a:t>
            </a:r>
            <a:r>
              <a:rPr lang="en-US" altLang="en-US"/>
              <a:t> has multiple words, put the value in quotes</a:t>
            </a:r>
          </a:p>
          <a:p>
            <a:pPr lvl="1" eaLnBrk="1" hangingPunct="1">
              <a:buFontTx/>
              <a:buNone/>
            </a:pPr>
            <a:endParaRPr lang="en-US" altLang="en-US"/>
          </a:p>
          <a:p>
            <a:pPr lvl="1" eaLnBrk="1" hangingPunct="1">
              <a:buFontTx/>
              <a:buNone/>
            </a:pPr>
            <a:r>
              <a:rPr lang="en-US" altLang="en-US"/>
              <a:t>p {font-family: </a:t>
            </a:r>
            <a:r>
              <a:rPr lang="en-US" altLang="en-US">
                <a:solidFill>
                  <a:srgbClr val="FF9900"/>
                </a:solidFill>
              </a:rPr>
              <a:t>“sans serif”</a:t>
            </a:r>
            <a:r>
              <a:rPr lang="en-US" altLang="en-US"/>
              <a:t> }</a:t>
            </a:r>
            <a:endParaRPr lang="en-US" altLang="en-US">
              <a:solidFill>
                <a:srgbClr val="FF9900"/>
              </a:solidFill>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DAE10503-5424-4C27-BBA3-326CD2E948C1}"/>
              </a:ext>
            </a:extLst>
          </p:cNvPr>
          <p:cNvSpPr>
            <a:spLocks noGrp="1" noChangeArrowheads="1"/>
          </p:cNvSpPr>
          <p:nvPr>
            <p:ph type="title"/>
          </p:nvPr>
        </p:nvSpPr>
        <p:spPr/>
        <p:txBody>
          <a:bodyPr rtlCol="0">
            <a:normAutofit/>
          </a:bodyPr>
          <a:lstStyle/>
          <a:p>
            <a:pPr eaLnBrk="1" fontAlgn="auto" hangingPunct="1">
              <a:spcAft>
                <a:spcPts val="0"/>
              </a:spcAft>
              <a:defRPr/>
            </a:pPr>
            <a:r>
              <a:rPr lang="en-US" b="1" dirty="0">
                <a:solidFill>
                  <a:schemeClr val="tx2">
                    <a:lumMod val="50000"/>
                  </a:schemeClr>
                </a:solidFill>
              </a:rPr>
              <a:t>What are they?</a:t>
            </a:r>
          </a:p>
        </p:txBody>
      </p:sp>
      <p:sp>
        <p:nvSpPr>
          <p:cNvPr id="29699" name="Rectangle 3">
            <a:extLst>
              <a:ext uri="{FF2B5EF4-FFF2-40B4-BE49-F238E27FC236}">
                <a16:creationId xmlns:a16="http://schemas.microsoft.com/office/drawing/2014/main" id="{F5300B58-3C77-4329-B6F4-FB3C8BC4967F}"/>
              </a:ext>
            </a:extLst>
          </p:cNvPr>
          <p:cNvSpPr>
            <a:spLocks noGrp="1" noChangeArrowheads="1"/>
          </p:cNvSpPr>
          <p:nvPr>
            <p:ph idx="1"/>
          </p:nvPr>
        </p:nvSpPr>
        <p:spPr/>
        <p:txBody>
          <a:bodyPr/>
          <a:lstStyle/>
          <a:p>
            <a:pPr eaLnBrk="1" hangingPunct="1"/>
            <a:r>
              <a:rPr lang="en-US" altLang="en-US"/>
              <a:t>A set of style rules that tell the web browser how to present a web page or document.</a:t>
            </a:r>
          </a:p>
          <a:p>
            <a:pPr eaLnBrk="1" hangingPunct="1"/>
            <a:r>
              <a:rPr lang="en-US" altLang="en-US"/>
              <a:t>Styles are normally stored in style-sheets</a:t>
            </a:r>
          </a:p>
          <a:p>
            <a:pPr eaLnBrk="1" hangingPunct="1"/>
            <a:r>
              <a:rPr lang="en-US" altLang="en-US"/>
              <a:t>External style sheets ate stored in .css files</a:t>
            </a:r>
          </a:p>
          <a:p>
            <a:pPr eaLnBrk="1" hangingPunct="1"/>
            <a:r>
              <a:rPr lang="en-US" altLang="en-US"/>
              <a:t>Multiple style sheets will cascade into one</a:t>
            </a: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45B09C80-4A22-4673-9C54-2C90510BF1FB}"/>
              </a:ext>
            </a:extLst>
          </p:cNvPr>
          <p:cNvSpPr>
            <a:spLocks noGrp="1" noChangeArrowheads="1"/>
          </p:cNvSpPr>
          <p:nvPr>
            <p:ph type="title"/>
          </p:nvPr>
        </p:nvSpPr>
        <p:spPr/>
        <p:txBody>
          <a:bodyPr/>
          <a:lstStyle/>
          <a:p>
            <a:pPr eaLnBrk="1" hangingPunct="1"/>
            <a:r>
              <a:rPr lang="en-US" altLang="en-US"/>
              <a:t>Multiple properties</a:t>
            </a:r>
          </a:p>
        </p:txBody>
      </p:sp>
      <p:sp>
        <p:nvSpPr>
          <p:cNvPr id="57347" name="Rectangle 3">
            <a:extLst>
              <a:ext uri="{FF2B5EF4-FFF2-40B4-BE49-F238E27FC236}">
                <a16:creationId xmlns:a16="http://schemas.microsoft.com/office/drawing/2014/main" id="{D1F3D70D-3C26-4860-82F4-7F8D54785E91}"/>
              </a:ext>
            </a:extLst>
          </p:cNvPr>
          <p:cNvSpPr>
            <a:spLocks noGrp="1" noChangeArrowheads="1"/>
          </p:cNvSpPr>
          <p:nvPr>
            <p:ph idx="1"/>
          </p:nvPr>
        </p:nvSpPr>
        <p:spPr/>
        <p:txBody>
          <a:bodyPr/>
          <a:lstStyle/>
          <a:p>
            <a:pPr lvl="1" eaLnBrk="1" hangingPunct="1">
              <a:buFontTx/>
              <a:buNone/>
            </a:pPr>
            <a:r>
              <a:rPr lang="en-US" altLang="en-US"/>
              <a:t>You can specify multiple </a:t>
            </a:r>
            <a:r>
              <a:rPr lang="en-US" altLang="en-US">
                <a:solidFill>
                  <a:srgbClr val="FFFF00"/>
                </a:solidFill>
              </a:rPr>
              <a:t>properties</a:t>
            </a:r>
            <a:r>
              <a:rPr lang="en-US" altLang="en-US"/>
              <a:t> to a single selector. Properties must be separated by a semicolon.</a:t>
            </a:r>
          </a:p>
          <a:p>
            <a:pPr lvl="1" eaLnBrk="1" hangingPunct="1">
              <a:buFontTx/>
              <a:buNone/>
            </a:pPr>
            <a:endParaRPr lang="en-US" altLang="en-US"/>
          </a:p>
          <a:p>
            <a:pPr lvl="1" eaLnBrk="1" hangingPunct="1">
              <a:buFontTx/>
              <a:buNone/>
            </a:pPr>
            <a:r>
              <a:rPr lang="en-US" altLang="en-US"/>
              <a:t>P { text-align: left</a:t>
            </a:r>
            <a:r>
              <a:rPr lang="en-US" altLang="en-US">
                <a:solidFill>
                  <a:srgbClr val="FF9900"/>
                </a:solidFill>
              </a:rPr>
              <a:t>;</a:t>
            </a:r>
            <a:r>
              <a:rPr lang="en-US" altLang="en-US"/>
              <a:t> color: red }</a:t>
            </a:r>
            <a:endParaRPr lang="en-US" altLang="en-US">
              <a:solidFill>
                <a:srgbClr val="FF9900"/>
              </a:solidFill>
            </a:endParaRPr>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6B35826F-1EC3-4AF1-877B-43FC6355543D}"/>
              </a:ext>
            </a:extLst>
          </p:cNvPr>
          <p:cNvSpPr>
            <a:spLocks noGrp="1" noChangeArrowheads="1"/>
          </p:cNvSpPr>
          <p:nvPr>
            <p:ph type="title"/>
          </p:nvPr>
        </p:nvSpPr>
        <p:spPr/>
        <p:txBody>
          <a:bodyPr/>
          <a:lstStyle/>
          <a:p>
            <a:pPr eaLnBrk="1" hangingPunct="1"/>
            <a:r>
              <a:rPr lang="en-US" altLang="en-US"/>
              <a:t>Basic CSS Syntax</a:t>
            </a:r>
          </a:p>
        </p:txBody>
      </p:sp>
      <p:sp>
        <p:nvSpPr>
          <p:cNvPr id="58371" name="Rectangle 3">
            <a:extLst>
              <a:ext uri="{FF2B5EF4-FFF2-40B4-BE49-F238E27FC236}">
                <a16:creationId xmlns:a16="http://schemas.microsoft.com/office/drawing/2014/main" id="{32D11FAA-FF73-41CA-A12E-8E9327724256}"/>
              </a:ext>
            </a:extLst>
          </p:cNvPr>
          <p:cNvSpPr>
            <a:spLocks noGrp="1" noChangeArrowheads="1"/>
          </p:cNvSpPr>
          <p:nvPr>
            <p:ph idx="1"/>
          </p:nvPr>
        </p:nvSpPr>
        <p:spPr/>
        <p:txBody>
          <a:bodyPr/>
          <a:lstStyle/>
          <a:p>
            <a:pPr lvl="1" eaLnBrk="1" hangingPunct="1">
              <a:buFontTx/>
              <a:buNone/>
            </a:pPr>
            <a:r>
              <a:rPr lang="en-US" altLang="en-US"/>
              <a:t>To make properties more readable, put each on a separate line.</a:t>
            </a:r>
          </a:p>
          <a:p>
            <a:pPr lvl="1" eaLnBrk="1" hangingPunct="1">
              <a:buFontTx/>
              <a:buNone/>
            </a:pPr>
            <a:endParaRPr lang="en-US" altLang="en-US"/>
          </a:p>
          <a:p>
            <a:pPr lvl="1" eaLnBrk="1" hangingPunct="1">
              <a:buFontTx/>
              <a:buNone/>
            </a:pPr>
            <a:r>
              <a:rPr lang="en-US" altLang="en-US"/>
              <a:t>p { text-align: center;</a:t>
            </a:r>
          </a:p>
          <a:p>
            <a:pPr lvl="1" eaLnBrk="1" hangingPunct="1">
              <a:buFontTx/>
              <a:buNone/>
            </a:pPr>
            <a:r>
              <a:rPr lang="en-US" altLang="en-US"/>
              <a:t>      color: navy;</a:t>
            </a:r>
          </a:p>
          <a:p>
            <a:pPr lvl="1" eaLnBrk="1" hangingPunct="1">
              <a:buFontTx/>
              <a:buNone/>
            </a:pPr>
            <a:r>
              <a:rPr lang="en-US" altLang="en-US"/>
              <a:t>      font-family: arial</a:t>
            </a:r>
          </a:p>
          <a:p>
            <a:pPr lvl="1" eaLnBrk="1" hangingPunct="1">
              <a:buFontTx/>
              <a:buNone/>
            </a:pPr>
            <a:r>
              <a:rPr lang="en-US" altLang="en-US"/>
              <a:t>      }</a:t>
            </a:r>
          </a:p>
          <a:p>
            <a:pPr lvl="1" eaLnBrk="1" hangingPunct="1">
              <a:buFontTx/>
              <a:buNone/>
            </a:pPr>
            <a:endParaRPr lang="en-US" altLang="en-US">
              <a:solidFill>
                <a:srgbClr val="FF9900"/>
              </a:solidFill>
            </a:endParaRP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A6BF88DA-178F-4F36-932C-9FAB965A8D67}"/>
              </a:ext>
            </a:extLst>
          </p:cNvPr>
          <p:cNvSpPr>
            <a:spLocks noGrp="1" noChangeArrowheads="1"/>
          </p:cNvSpPr>
          <p:nvPr>
            <p:ph type="title"/>
          </p:nvPr>
        </p:nvSpPr>
        <p:spPr/>
        <p:txBody>
          <a:bodyPr/>
          <a:lstStyle/>
          <a:p>
            <a:pPr eaLnBrk="1" hangingPunct="1"/>
            <a:r>
              <a:rPr lang="en-US" altLang="en-US"/>
              <a:t>Grouping</a:t>
            </a:r>
          </a:p>
        </p:txBody>
      </p:sp>
      <p:sp>
        <p:nvSpPr>
          <p:cNvPr id="59395" name="Rectangle 3">
            <a:extLst>
              <a:ext uri="{FF2B5EF4-FFF2-40B4-BE49-F238E27FC236}">
                <a16:creationId xmlns:a16="http://schemas.microsoft.com/office/drawing/2014/main" id="{DA8310DC-293D-4228-822C-2C58490B2516}"/>
              </a:ext>
            </a:extLst>
          </p:cNvPr>
          <p:cNvSpPr>
            <a:spLocks noGrp="1" noChangeArrowheads="1"/>
          </p:cNvSpPr>
          <p:nvPr>
            <p:ph idx="1"/>
          </p:nvPr>
        </p:nvSpPr>
        <p:spPr/>
        <p:txBody>
          <a:bodyPr/>
          <a:lstStyle/>
          <a:p>
            <a:pPr lvl="1" eaLnBrk="1" hangingPunct="1">
              <a:buFontTx/>
              <a:buNone/>
            </a:pPr>
            <a:r>
              <a:rPr lang="en-US" altLang="en-US">
                <a:solidFill>
                  <a:srgbClr val="FFFF00"/>
                </a:solidFill>
              </a:rPr>
              <a:t>Selectors</a:t>
            </a:r>
            <a:r>
              <a:rPr lang="en-US" altLang="en-US"/>
              <a:t> can be grouped so that a common property can be specified</a:t>
            </a:r>
          </a:p>
          <a:p>
            <a:pPr lvl="1" eaLnBrk="1" hangingPunct="1">
              <a:buFontTx/>
              <a:buNone/>
            </a:pPr>
            <a:endParaRPr lang="en-US" altLang="en-US"/>
          </a:p>
          <a:p>
            <a:pPr lvl="1" eaLnBrk="1" hangingPunct="1">
              <a:buFontTx/>
              <a:buNone/>
            </a:pPr>
            <a:r>
              <a:rPr lang="en-US" altLang="en-US">
                <a:solidFill>
                  <a:srgbClr val="FF9900"/>
                </a:solidFill>
              </a:rPr>
              <a:t>h1,h2,h3,h4,h5,h6</a:t>
            </a:r>
          </a:p>
          <a:p>
            <a:pPr lvl="1" eaLnBrk="1" hangingPunct="1">
              <a:buFontTx/>
              <a:buNone/>
            </a:pPr>
            <a:r>
              <a:rPr lang="en-US" altLang="en-US"/>
              <a:t>{ color: yellow }</a:t>
            </a:r>
          </a:p>
          <a:p>
            <a:pPr lvl="1" eaLnBrk="1" hangingPunct="1">
              <a:buFontTx/>
              <a:buNone/>
            </a:pPr>
            <a:endParaRPr lang="en-US" altLang="en-US"/>
          </a:p>
          <a:p>
            <a:pPr lvl="1" eaLnBrk="1" hangingPunct="1">
              <a:buFontTx/>
              <a:buNone/>
            </a:pPr>
            <a:r>
              <a:rPr lang="en-US" altLang="en-US"/>
              <a:t>&lt;h1&gt; </a:t>
            </a:r>
            <a:r>
              <a:rPr lang="en-US" altLang="en-US">
                <a:solidFill>
                  <a:srgbClr val="FFFF00"/>
                </a:solidFill>
              </a:rPr>
              <a:t>This is a level 1 heading </a:t>
            </a:r>
            <a:r>
              <a:rPr lang="en-US" altLang="en-US"/>
              <a:t>&lt;/h1&gt;</a:t>
            </a:r>
          </a:p>
          <a:p>
            <a:pPr lvl="1" eaLnBrk="1" hangingPunct="1">
              <a:buFontTx/>
              <a:buNone/>
            </a:pPr>
            <a:r>
              <a:rPr lang="en-US" altLang="en-US"/>
              <a:t>&lt;h2&gt; </a:t>
            </a:r>
            <a:r>
              <a:rPr lang="en-US" altLang="en-US" sz="2400">
                <a:solidFill>
                  <a:srgbClr val="FFFF00"/>
                </a:solidFill>
              </a:rPr>
              <a:t>This is a level 2 heading</a:t>
            </a:r>
            <a:r>
              <a:rPr lang="en-US" altLang="en-US"/>
              <a:t> &lt;/h2&gt;</a:t>
            </a:r>
            <a:endParaRPr lang="en-US" altLang="en-US">
              <a:solidFill>
                <a:srgbClr val="FF9900"/>
              </a:solidFill>
            </a:endParaRPr>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1901DBFC-5C88-46D5-A97D-4A828D919AC6}"/>
              </a:ext>
            </a:extLst>
          </p:cNvPr>
          <p:cNvSpPr>
            <a:spLocks noGrp="1" noChangeArrowheads="1"/>
          </p:cNvSpPr>
          <p:nvPr>
            <p:ph type="title"/>
          </p:nvPr>
        </p:nvSpPr>
        <p:spPr/>
        <p:txBody>
          <a:bodyPr/>
          <a:lstStyle/>
          <a:p>
            <a:pPr eaLnBrk="1" hangingPunct="1"/>
            <a:r>
              <a:rPr lang="en-US" altLang="en-US"/>
              <a:t>Descendants</a:t>
            </a:r>
          </a:p>
        </p:txBody>
      </p:sp>
      <p:sp>
        <p:nvSpPr>
          <p:cNvPr id="60419" name="Rectangle 3">
            <a:extLst>
              <a:ext uri="{FF2B5EF4-FFF2-40B4-BE49-F238E27FC236}">
                <a16:creationId xmlns:a16="http://schemas.microsoft.com/office/drawing/2014/main" id="{9121270E-B681-4651-B53B-400663B92B32}"/>
              </a:ext>
            </a:extLst>
          </p:cNvPr>
          <p:cNvSpPr>
            <a:spLocks noGrp="1" noChangeArrowheads="1"/>
          </p:cNvSpPr>
          <p:nvPr>
            <p:ph idx="1"/>
          </p:nvPr>
        </p:nvSpPr>
        <p:spPr/>
        <p:txBody>
          <a:bodyPr/>
          <a:lstStyle/>
          <a:p>
            <a:pPr lvl="1" eaLnBrk="1" hangingPunct="1">
              <a:buFontTx/>
              <a:buNone/>
            </a:pPr>
            <a:r>
              <a:rPr lang="en-US" altLang="en-US" sz="2400">
                <a:solidFill>
                  <a:srgbClr val="FFFF00"/>
                </a:solidFill>
              </a:rPr>
              <a:t>Selectors</a:t>
            </a:r>
            <a:r>
              <a:rPr lang="en-US" altLang="en-US" sz="2400"/>
              <a:t> can be descendants</a:t>
            </a:r>
          </a:p>
          <a:p>
            <a:pPr lvl="1" eaLnBrk="1" hangingPunct="1">
              <a:buFontTx/>
              <a:buNone/>
            </a:pPr>
            <a:endParaRPr lang="en-US" altLang="en-US" sz="2400"/>
          </a:p>
          <a:p>
            <a:pPr lvl="1" eaLnBrk="1" hangingPunct="1">
              <a:buFontTx/>
              <a:buNone/>
            </a:pPr>
            <a:r>
              <a:rPr lang="en-US" altLang="en-US" sz="2400">
                <a:solidFill>
                  <a:srgbClr val="FF9900"/>
                </a:solidFill>
              </a:rPr>
              <a:t>P B </a:t>
            </a:r>
            <a:r>
              <a:rPr lang="en-US" altLang="en-US" sz="2400"/>
              <a:t>{ color: yellow }</a:t>
            </a:r>
          </a:p>
          <a:p>
            <a:pPr lvl="1" eaLnBrk="1" hangingPunct="1">
              <a:buFontTx/>
              <a:buNone/>
            </a:pPr>
            <a:endParaRPr lang="en-US" altLang="en-US" sz="2400"/>
          </a:p>
          <a:p>
            <a:pPr lvl="1" eaLnBrk="1" hangingPunct="1">
              <a:buFontTx/>
              <a:buNone/>
            </a:pPr>
            <a:r>
              <a:rPr lang="en-US" altLang="en-US" sz="2400"/>
              <a:t>In this example, only those </a:t>
            </a:r>
            <a:r>
              <a:rPr lang="en-US" altLang="en-US" sz="2400">
                <a:solidFill>
                  <a:srgbClr val="FF9900"/>
                </a:solidFill>
              </a:rPr>
              <a:t>&lt;B&gt;</a:t>
            </a:r>
            <a:r>
              <a:rPr lang="en-US" altLang="en-US" sz="2400"/>
              <a:t> elements within a </a:t>
            </a:r>
            <a:r>
              <a:rPr lang="en-US" altLang="en-US" sz="2400">
                <a:solidFill>
                  <a:srgbClr val="FF9900"/>
                </a:solidFill>
              </a:rPr>
              <a:t>&lt;P&gt;</a:t>
            </a:r>
            <a:r>
              <a:rPr lang="en-US" altLang="en-US" sz="2400"/>
              <a:t> element would be yellow</a:t>
            </a:r>
          </a:p>
          <a:p>
            <a:pPr lvl="1" eaLnBrk="1" hangingPunct="1">
              <a:buFontTx/>
              <a:buNone/>
            </a:pPr>
            <a:endParaRPr lang="en-US" altLang="en-US" sz="2400"/>
          </a:p>
          <a:p>
            <a:pPr lvl="1" eaLnBrk="1" hangingPunct="1">
              <a:buFontTx/>
              <a:buNone/>
            </a:pPr>
            <a:r>
              <a:rPr lang="en-US" altLang="en-US" sz="2400"/>
              <a:t>&lt;p&gt;&lt;b&gt; </a:t>
            </a:r>
            <a:r>
              <a:rPr lang="en-US" altLang="en-US" sz="2400">
                <a:solidFill>
                  <a:srgbClr val="FFFF00"/>
                </a:solidFill>
              </a:rPr>
              <a:t>This would be yellow </a:t>
            </a:r>
            <a:r>
              <a:rPr lang="en-US" altLang="en-US" sz="2400"/>
              <a:t>&lt;/b&gt;&lt;/p&gt;</a:t>
            </a:r>
          </a:p>
          <a:p>
            <a:pPr lvl="1" eaLnBrk="1" hangingPunct="1">
              <a:buFontTx/>
              <a:buNone/>
            </a:pPr>
            <a:r>
              <a:rPr lang="en-US" altLang="en-US" sz="2400"/>
              <a:t>&lt;p&gt; This would not be yellow</a:t>
            </a:r>
            <a:r>
              <a:rPr lang="en-US" altLang="en-US" sz="2400">
                <a:solidFill>
                  <a:srgbClr val="FFFF00"/>
                </a:solidFill>
              </a:rPr>
              <a:t> </a:t>
            </a:r>
            <a:r>
              <a:rPr lang="en-US" altLang="en-US" sz="2400"/>
              <a:t>&lt;/p&gt;</a:t>
            </a:r>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CB846FA8-4811-4350-86CF-68EDEF1C17F6}"/>
              </a:ext>
            </a:extLst>
          </p:cNvPr>
          <p:cNvSpPr>
            <a:spLocks noGrp="1" noChangeArrowheads="1"/>
          </p:cNvSpPr>
          <p:nvPr>
            <p:ph type="title"/>
          </p:nvPr>
        </p:nvSpPr>
        <p:spPr/>
        <p:txBody>
          <a:bodyPr/>
          <a:lstStyle/>
          <a:p>
            <a:pPr eaLnBrk="1" hangingPunct="1"/>
            <a:r>
              <a:rPr lang="en-US" altLang="en-US"/>
              <a:t>CSS Syntax - class</a:t>
            </a:r>
          </a:p>
        </p:txBody>
      </p:sp>
      <p:sp>
        <p:nvSpPr>
          <p:cNvPr id="61443" name="Rectangle 3">
            <a:extLst>
              <a:ext uri="{FF2B5EF4-FFF2-40B4-BE49-F238E27FC236}">
                <a16:creationId xmlns:a16="http://schemas.microsoft.com/office/drawing/2014/main" id="{FD521A70-3722-40D3-BED3-5C1544F77802}"/>
              </a:ext>
            </a:extLst>
          </p:cNvPr>
          <p:cNvSpPr>
            <a:spLocks noGrp="1" noChangeArrowheads="1"/>
          </p:cNvSpPr>
          <p:nvPr>
            <p:ph idx="1"/>
          </p:nvPr>
        </p:nvSpPr>
        <p:spPr/>
        <p:txBody>
          <a:bodyPr/>
          <a:lstStyle/>
          <a:p>
            <a:pPr lvl="1" eaLnBrk="1" hangingPunct="1">
              <a:buFontTx/>
              <a:buNone/>
            </a:pPr>
            <a:r>
              <a:rPr lang="en-US" altLang="en-US"/>
              <a:t>The </a:t>
            </a:r>
            <a:r>
              <a:rPr lang="en-US" altLang="en-US">
                <a:solidFill>
                  <a:srgbClr val="FFFF00"/>
                </a:solidFill>
              </a:rPr>
              <a:t>class </a:t>
            </a:r>
            <a:r>
              <a:rPr lang="en-US" altLang="en-US"/>
              <a:t>selector allows you to create different styles for the same HTML element.</a:t>
            </a:r>
          </a:p>
          <a:p>
            <a:pPr lvl="1" eaLnBrk="1" hangingPunct="1">
              <a:buFontTx/>
              <a:buNone/>
            </a:pPr>
            <a:endParaRPr lang="en-US" altLang="en-US"/>
          </a:p>
          <a:p>
            <a:pPr lvl="1" eaLnBrk="1" hangingPunct="1">
              <a:buFontTx/>
              <a:buNone/>
            </a:pPr>
            <a:r>
              <a:rPr lang="en-US" altLang="en-US"/>
              <a:t>p.right { text-align: right }</a:t>
            </a:r>
          </a:p>
          <a:p>
            <a:pPr lvl="1" eaLnBrk="1" hangingPunct="1">
              <a:buFontTx/>
              <a:buNone/>
            </a:pPr>
            <a:r>
              <a:rPr lang="en-US" altLang="en-US"/>
              <a:t>p.center { text-align: center }</a:t>
            </a:r>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623085AF-D8E1-4257-ABBF-C9391E8897B7}"/>
              </a:ext>
            </a:extLst>
          </p:cNvPr>
          <p:cNvSpPr>
            <a:spLocks noGrp="1" noChangeArrowheads="1"/>
          </p:cNvSpPr>
          <p:nvPr>
            <p:ph type="title"/>
          </p:nvPr>
        </p:nvSpPr>
        <p:spPr/>
        <p:txBody>
          <a:bodyPr/>
          <a:lstStyle/>
          <a:p>
            <a:pPr eaLnBrk="1" hangingPunct="1"/>
            <a:r>
              <a:rPr lang="en-US" altLang="en-US"/>
              <a:t>CSS Syntax - class</a:t>
            </a:r>
          </a:p>
        </p:txBody>
      </p:sp>
      <p:sp>
        <p:nvSpPr>
          <p:cNvPr id="62467" name="Rectangle 3">
            <a:extLst>
              <a:ext uri="{FF2B5EF4-FFF2-40B4-BE49-F238E27FC236}">
                <a16:creationId xmlns:a16="http://schemas.microsoft.com/office/drawing/2014/main" id="{B1D66AFD-76D0-4E83-8A6E-115A8E64B3C8}"/>
              </a:ext>
            </a:extLst>
          </p:cNvPr>
          <p:cNvSpPr>
            <a:spLocks noGrp="1" noChangeArrowheads="1"/>
          </p:cNvSpPr>
          <p:nvPr>
            <p:ph idx="1"/>
          </p:nvPr>
        </p:nvSpPr>
        <p:spPr/>
        <p:txBody>
          <a:bodyPr/>
          <a:lstStyle/>
          <a:p>
            <a:pPr lvl="1" eaLnBrk="1" hangingPunct="1">
              <a:buFontTx/>
              <a:buNone/>
            </a:pPr>
            <a:r>
              <a:rPr lang="en-US" altLang="en-US"/>
              <a:t>p.right { text-align: right }</a:t>
            </a:r>
          </a:p>
          <a:p>
            <a:pPr lvl="1" eaLnBrk="1" hangingPunct="1">
              <a:buFontTx/>
              <a:buNone/>
            </a:pPr>
            <a:endParaRPr lang="en-US" altLang="en-US"/>
          </a:p>
          <a:p>
            <a:pPr lvl="1" eaLnBrk="1" hangingPunct="1">
              <a:buFontTx/>
              <a:buNone/>
            </a:pPr>
            <a:r>
              <a:rPr lang="en-US" altLang="en-US"/>
              <a:t>&lt;p </a:t>
            </a:r>
            <a:r>
              <a:rPr lang="en-US" altLang="en-US">
                <a:solidFill>
                  <a:srgbClr val="FFFF00"/>
                </a:solidFill>
              </a:rPr>
              <a:t>class</a:t>
            </a:r>
            <a:r>
              <a:rPr lang="en-US" altLang="en-US"/>
              <a:t>=“right”&gt;</a:t>
            </a:r>
          </a:p>
          <a:p>
            <a:pPr lvl="1" algn="r" eaLnBrk="1" hangingPunct="1">
              <a:buFontTx/>
              <a:buNone/>
            </a:pPr>
            <a:r>
              <a:rPr lang="en-US" altLang="en-US"/>
              <a:t>This paragraph will be right aligned.</a:t>
            </a:r>
          </a:p>
          <a:p>
            <a:pPr lvl="1" eaLnBrk="1" hangingPunct="1">
              <a:buFontTx/>
              <a:buNone/>
            </a:pPr>
            <a:r>
              <a:rPr lang="en-US" altLang="en-US"/>
              <a:t>&lt;/p&gt;</a:t>
            </a:r>
          </a:p>
          <a:p>
            <a:pPr lvl="1" eaLnBrk="1" hangingPunct="1">
              <a:buFontTx/>
              <a:buNone/>
            </a:pPr>
            <a:endParaRPr lang="en-US" altLang="en-US"/>
          </a:p>
          <a:p>
            <a:pPr lvl="1" eaLnBrk="1" hangingPunct="1">
              <a:buFontTx/>
              <a:buNone/>
            </a:pPr>
            <a:r>
              <a:rPr lang="en-US" altLang="en-US" i="1"/>
              <a:t>Note: the class name must be in quotes inside the opening tag</a:t>
            </a:r>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97F962F1-06ED-4CD9-B8B2-F6765A2AE9E3}"/>
              </a:ext>
            </a:extLst>
          </p:cNvPr>
          <p:cNvSpPr>
            <a:spLocks noGrp="1" noChangeArrowheads="1"/>
          </p:cNvSpPr>
          <p:nvPr>
            <p:ph type="title"/>
          </p:nvPr>
        </p:nvSpPr>
        <p:spPr/>
        <p:txBody>
          <a:bodyPr/>
          <a:lstStyle/>
          <a:p>
            <a:pPr eaLnBrk="1" hangingPunct="1"/>
            <a:r>
              <a:rPr lang="en-US" altLang="en-US"/>
              <a:t>CSS Syntax - class</a:t>
            </a:r>
          </a:p>
        </p:txBody>
      </p:sp>
      <p:sp>
        <p:nvSpPr>
          <p:cNvPr id="63491" name="Rectangle 3">
            <a:extLst>
              <a:ext uri="{FF2B5EF4-FFF2-40B4-BE49-F238E27FC236}">
                <a16:creationId xmlns:a16="http://schemas.microsoft.com/office/drawing/2014/main" id="{E453CEF2-A986-4E1E-AA4B-AC12967A85C8}"/>
              </a:ext>
            </a:extLst>
          </p:cNvPr>
          <p:cNvSpPr>
            <a:spLocks noGrp="1" noChangeArrowheads="1"/>
          </p:cNvSpPr>
          <p:nvPr>
            <p:ph idx="1"/>
          </p:nvPr>
        </p:nvSpPr>
        <p:spPr/>
        <p:txBody>
          <a:bodyPr/>
          <a:lstStyle/>
          <a:p>
            <a:pPr lvl="1" eaLnBrk="1" hangingPunct="1">
              <a:lnSpc>
                <a:spcPct val="90000"/>
              </a:lnSpc>
              <a:buFontTx/>
              <a:buNone/>
            </a:pPr>
            <a:r>
              <a:rPr lang="en-US" altLang="en-US"/>
              <a:t>This is improper use of the class </a:t>
            </a:r>
            <a:r>
              <a:rPr lang="en-US" altLang="en-US">
                <a:solidFill>
                  <a:srgbClr val="FFFF00"/>
                </a:solidFill>
              </a:rPr>
              <a:t>selector</a:t>
            </a:r>
            <a:r>
              <a:rPr lang="en-US" altLang="en-US"/>
              <a:t>:</a:t>
            </a:r>
          </a:p>
          <a:p>
            <a:pPr lvl="1" eaLnBrk="1" hangingPunct="1">
              <a:lnSpc>
                <a:spcPct val="90000"/>
              </a:lnSpc>
              <a:buFontTx/>
              <a:buNone/>
            </a:pPr>
            <a:endParaRPr lang="en-US" altLang="en-US"/>
          </a:p>
          <a:p>
            <a:pPr lvl="1" eaLnBrk="1" hangingPunct="1">
              <a:lnSpc>
                <a:spcPct val="90000"/>
              </a:lnSpc>
              <a:buFontTx/>
              <a:buNone/>
            </a:pPr>
            <a:r>
              <a:rPr lang="en-US" altLang="en-US"/>
              <a:t>&lt;p </a:t>
            </a:r>
            <a:r>
              <a:rPr lang="en-US" altLang="en-US">
                <a:solidFill>
                  <a:srgbClr val="FF9900"/>
                </a:solidFill>
              </a:rPr>
              <a:t>class</a:t>
            </a:r>
            <a:r>
              <a:rPr lang="en-US" altLang="en-US"/>
              <a:t>=“right” </a:t>
            </a:r>
            <a:r>
              <a:rPr lang="en-US" altLang="en-US">
                <a:solidFill>
                  <a:srgbClr val="FF9900"/>
                </a:solidFill>
              </a:rPr>
              <a:t>class</a:t>
            </a:r>
            <a:r>
              <a:rPr lang="en-US" altLang="en-US"/>
              <a:t>=“center”&gt;</a:t>
            </a:r>
          </a:p>
          <a:p>
            <a:pPr lvl="1" algn="r" eaLnBrk="1" hangingPunct="1">
              <a:lnSpc>
                <a:spcPct val="90000"/>
              </a:lnSpc>
              <a:buFontTx/>
              <a:buNone/>
            </a:pPr>
            <a:r>
              <a:rPr lang="en-US" altLang="en-US"/>
              <a:t>This paragraph will be right aligned.</a:t>
            </a:r>
          </a:p>
          <a:p>
            <a:pPr lvl="1" eaLnBrk="1" hangingPunct="1">
              <a:lnSpc>
                <a:spcPct val="90000"/>
              </a:lnSpc>
              <a:buFontTx/>
              <a:buNone/>
            </a:pPr>
            <a:r>
              <a:rPr lang="en-US" altLang="en-US"/>
              <a:t>&lt;/p&gt;</a:t>
            </a:r>
          </a:p>
          <a:p>
            <a:pPr lvl="1" eaLnBrk="1" hangingPunct="1">
              <a:lnSpc>
                <a:spcPct val="90000"/>
              </a:lnSpc>
              <a:buFontTx/>
              <a:buNone/>
            </a:pPr>
            <a:endParaRPr lang="en-US" altLang="en-US"/>
          </a:p>
          <a:p>
            <a:pPr lvl="1" eaLnBrk="1" hangingPunct="1">
              <a:lnSpc>
                <a:spcPct val="90000"/>
              </a:lnSpc>
              <a:buFontTx/>
              <a:buNone/>
            </a:pPr>
            <a:r>
              <a:rPr lang="en-US" altLang="en-US" i="1"/>
              <a:t>Only one class selector can be included inside the tag</a:t>
            </a:r>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0E86B0AF-855A-490B-BB4C-87F9EDBDB6C7}"/>
              </a:ext>
            </a:extLst>
          </p:cNvPr>
          <p:cNvSpPr>
            <a:spLocks noGrp="1" noChangeArrowheads="1"/>
          </p:cNvSpPr>
          <p:nvPr>
            <p:ph type="title"/>
          </p:nvPr>
        </p:nvSpPr>
        <p:spPr/>
        <p:txBody>
          <a:bodyPr/>
          <a:lstStyle/>
          <a:p>
            <a:pPr eaLnBrk="1" hangingPunct="1"/>
            <a:r>
              <a:rPr lang="en-US" altLang="en-US"/>
              <a:t>CSS Syntax - class</a:t>
            </a:r>
          </a:p>
        </p:txBody>
      </p:sp>
      <p:sp>
        <p:nvSpPr>
          <p:cNvPr id="64515" name="Rectangle 3">
            <a:extLst>
              <a:ext uri="{FF2B5EF4-FFF2-40B4-BE49-F238E27FC236}">
                <a16:creationId xmlns:a16="http://schemas.microsoft.com/office/drawing/2014/main" id="{06D7EA6F-7AB2-4C52-8AE1-17BF3D41EE67}"/>
              </a:ext>
            </a:extLst>
          </p:cNvPr>
          <p:cNvSpPr>
            <a:spLocks noGrp="1" noChangeArrowheads="1"/>
          </p:cNvSpPr>
          <p:nvPr>
            <p:ph idx="1"/>
          </p:nvPr>
        </p:nvSpPr>
        <p:spPr/>
        <p:txBody>
          <a:bodyPr/>
          <a:lstStyle/>
          <a:p>
            <a:pPr lvl="1" eaLnBrk="1" hangingPunct="1">
              <a:buFontTx/>
              <a:buNone/>
            </a:pPr>
            <a:r>
              <a:rPr lang="en-US" altLang="en-US"/>
              <a:t>&lt;p </a:t>
            </a:r>
            <a:r>
              <a:rPr lang="en-US" altLang="en-US">
                <a:solidFill>
                  <a:srgbClr val="FFFF00"/>
                </a:solidFill>
              </a:rPr>
              <a:t>class</a:t>
            </a:r>
            <a:r>
              <a:rPr lang="en-US" altLang="en-US"/>
              <a:t>=“center bold”&gt;</a:t>
            </a:r>
          </a:p>
          <a:p>
            <a:pPr lvl="1" algn="ctr" eaLnBrk="1" hangingPunct="1">
              <a:buFontTx/>
              <a:buNone/>
            </a:pPr>
            <a:r>
              <a:rPr lang="en-US" altLang="en-US"/>
              <a:t>This is a paragraph.</a:t>
            </a:r>
          </a:p>
          <a:p>
            <a:pPr lvl="1" eaLnBrk="1" hangingPunct="1">
              <a:buFontTx/>
              <a:buNone/>
            </a:pPr>
            <a:r>
              <a:rPr lang="en-US" altLang="en-US"/>
              <a:t>&lt;/p&gt;</a:t>
            </a:r>
          </a:p>
          <a:p>
            <a:pPr lvl="1" eaLnBrk="1" hangingPunct="1">
              <a:buFontTx/>
              <a:buNone/>
            </a:pPr>
            <a:endParaRPr lang="en-US" altLang="en-US"/>
          </a:p>
          <a:p>
            <a:pPr lvl="1" eaLnBrk="1" hangingPunct="1">
              <a:buFontTx/>
              <a:buNone/>
            </a:pPr>
            <a:r>
              <a:rPr lang="en-US" altLang="en-US" i="1"/>
              <a:t>Note: the paragraph will be styled by the class “center” AND the class “bold”</a:t>
            </a:r>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5A84D924-5EFD-48E9-A98E-816B8440BDCC}"/>
              </a:ext>
            </a:extLst>
          </p:cNvPr>
          <p:cNvSpPr>
            <a:spLocks noGrp="1" noChangeArrowheads="1"/>
          </p:cNvSpPr>
          <p:nvPr>
            <p:ph type="title"/>
          </p:nvPr>
        </p:nvSpPr>
        <p:spPr/>
        <p:txBody>
          <a:bodyPr/>
          <a:lstStyle/>
          <a:p>
            <a:pPr eaLnBrk="1" hangingPunct="1"/>
            <a:r>
              <a:rPr lang="en-US" altLang="en-US"/>
              <a:t>CSS Syntax - class</a:t>
            </a:r>
          </a:p>
        </p:txBody>
      </p:sp>
      <p:sp>
        <p:nvSpPr>
          <p:cNvPr id="65539" name="Rectangle 3">
            <a:extLst>
              <a:ext uri="{FF2B5EF4-FFF2-40B4-BE49-F238E27FC236}">
                <a16:creationId xmlns:a16="http://schemas.microsoft.com/office/drawing/2014/main" id="{2AB9F302-59EF-4688-9DF5-3CB92A5C5BFD}"/>
              </a:ext>
            </a:extLst>
          </p:cNvPr>
          <p:cNvSpPr>
            <a:spLocks noGrp="1" noChangeArrowheads="1"/>
          </p:cNvSpPr>
          <p:nvPr>
            <p:ph idx="1"/>
          </p:nvPr>
        </p:nvSpPr>
        <p:spPr/>
        <p:txBody>
          <a:bodyPr/>
          <a:lstStyle/>
          <a:p>
            <a:pPr lvl="1" eaLnBrk="1" hangingPunct="1">
              <a:lnSpc>
                <a:spcPct val="90000"/>
              </a:lnSpc>
              <a:buFontTx/>
              <a:buNone/>
            </a:pPr>
            <a:r>
              <a:rPr lang="en-US" altLang="en-US"/>
              <a:t>You can also create a class selector free of a tag name if you want all tags that have that class to be formatted the same.</a:t>
            </a:r>
          </a:p>
          <a:p>
            <a:pPr lvl="1" eaLnBrk="1" hangingPunct="1">
              <a:lnSpc>
                <a:spcPct val="90000"/>
              </a:lnSpc>
              <a:buFontTx/>
              <a:buNone/>
            </a:pPr>
            <a:endParaRPr lang="en-US" altLang="en-US"/>
          </a:p>
          <a:p>
            <a:pPr lvl="1" eaLnBrk="1" hangingPunct="1">
              <a:lnSpc>
                <a:spcPct val="90000"/>
              </a:lnSpc>
              <a:buFontTx/>
              <a:buNone/>
            </a:pPr>
            <a:r>
              <a:rPr lang="en-US" altLang="en-US">
                <a:solidFill>
                  <a:srgbClr val="FF9900"/>
                </a:solidFill>
              </a:rPr>
              <a:t>.center { text-align: center }</a:t>
            </a:r>
          </a:p>
          <a:p>
            <a:pPr lvl="1" eaLnBrk="1" hangingPunct="1">
              <a:lnSpc>
                <a:spcPct val="90000"/>
              </a:lnSpc>
              <a:buFontTx/>
              <a:buNone/>
            </a:pPr>
            <a:endParaRPr lang="en-US" altLang="en-US"/>
          </a:p>
          <a:p>
            <a:pPr lvl="1" eaLnBrk="1" hangingPunct="1">
              <a:lnSpc>
                <a:spcPct val="90000"/>
              </a:lnSpc>
              <a:buFontTx/>
              <a:buNone/>
            </a:pPr>
            <a:r>
              <a:rPr lang="en-US" altLang="en-US"/>
              <a:t>Any tag with a “center” class will be aligned center</a:t>
            </a:r>
            <a:endParaRPr lang="en-US" altLang="en-US" i="1"/>
          </a:p>
        </p:txBody>
      </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06508DA5-3A47-4DFA-AB37-002F0D57B2F9}"/>
              </a:ext>
            </a:extLst>
          </p:cNvPr>
          <p:cNvSpPr>
            <a:spLocks noGrp="1" noChangeArrowheads="1"/>
          </p:cNvSpPr>
          <p:nvPr>
            <p:ph type="title"/>
          </p:nvPr>
        </p:nvSpPr>
        <p:spPr/>
        <p:txBody>
          <a:bodyPr/>
          <a:lstStyle/>
          <a:p>
            <a:pPr eaLnBrk="1" hangingPunct="1"/>
            <a:r>
              <a:rPr lang="en-US" altLang="en-US"/>
              <a:t>CSS Syntax - class</a:t>
            </a:r>
          </a:p>
        </p:txBody>
      </p:sp>
      <p:sp>
        <p:nvSpPr>
          <p:cNvPr id="66563" name="Rectangle 3">
            <a:extLst>
              <a:ext uri="{FF2B5EF4-FFF2-40B4-BE49-F238E27FC236}">
                <a16:creationId xmlns:a16="http://schemas.microsoft.com/office/drawing/2014/main" id="{B94F3EA6-24B2-4AD8-A003-DD89BA177D4D}"/>
              </a:ext>
            </a:extLst>
          </p:cNvPr>
          <p:cNvSpPr>
            <a:spLocks noGrp="1" noChangeArrowheads="1"/>
          </p:cNvSpPr>
          <p:nvPr>
            <p:ph idx="1"/>
          </p:nvPr>
        </p:nvSpPr>
        <p:spPr/>
        <p:txBody>
          <a:bodyPr/>
          <a:lstStyle/>
          <a:p>
            <a:pPr lvl="1" eaLnBrk="1" hangingPunct="1">
              <a:buFontTx/>
              <a:buNone/>
            </a:pPr>
            <a:r>
              <a:rPr lang="en-US" altLang="en-US" sz="2400"/>
              <a:t>.</a:t>
            </a:r>
            <a:r>
              <a:rPr lang="en-US" altLang="en-US" sz="2400">
                <a:solidFill>
                  <a:srgbClr val="FFFF00"/>
                </a:solidFill>
              </a:rPr>
              <a:t>center</a:t>
            </a:r>
            <a:r>
              <a:rPr lang="en-US" altLang="en-US" sz="2400"/>
              <a:t> { text-align: center }</a:t>
            </a:r>
          </a:p>
          <a:p>
            <a:pPr lvl="1" eaLnBrk="1" hangingPunct="1">
              <a:buFontTx/>
              <a:buNone/>
            </a:pPr>
            <a:endParaRPr lang="en-US" altLang="en-US" sz="2400"/>
          </a:p>
          <a:p>
            <a:pPr lvl="1" eaLnBrk="1" hangingPunct="1">
              <a:buFontTx/>
              <a:buNone/>
            </a:pPr>
            <a:r>
              <a:rPr lang="en-US" altLang="en-US" sz="2400"/>
              <a:t>&lt;h1 </a:t>
            </a:r>
            <a:r>
              <a:rPr lang="en-US" altLang="en-US" sz="2400">
                <a:solidFill>
                  <a:srgbClr val="FF9900"/>
                </a:solidFill>
              </a:rPr>
              <a:t>class</a:t>
            </a:r>
            <a:r>
              <a:rPr lang="en-US" altLang="en-US" sz="2400"/>
              <a:t>=“center”&gt;</a:t>
            </a:r>
          </a:p>
          <a:p>
            <a:pPr lvl="1" algn="ctr" eaLnBrk="1" hangingPunct="1">
              <a:buFontTx/>
              <a:buNone/>
            </a:pPr>
            <a:r>
              <a:rPr lang="en-US" altLang="en-US" sz="2400"/>
              <a:t>This heading will be centered</a:t>
            </a:r>
          </a:p>
          <a:p>
            <a:pPr lvl="1" eaLnBrk="1" hangingPunct="1">
              <a:buFontTx/>
              <a:buNone/>
            </a:pPr>
            <a:r>
              <a:rPr lang="en-US" altLang="en-US" sz="2400"/>
              <a:t>&lt;/h1&gt;</a:t>
            </a:r>
          </a:p>
          <a:p>
            <a:pPr lvl="1" eaLnBrk="1" hangingPunct="1">
              <a:buFontTx/>
              <a:buNone/>
            </a:pPr>
            <a:endParaRPr lang="en-US" altLang="en-US" sz="2400"/>
          </a:p>
          <a:p>
            <a:pPr lvl="1" eaLnBrk="1" hangingPunct="1">
              <a:buFontTx/>
              <a:buNone/>
            </a:pPr>
            <a:r>
              <a:rPr lang="en-US" altLang="en-US" sz="2400"/>
              <a:t>&lt;p </a:t>
            </a:r>
            <a:r>
              <a:rPr lang="en-US" altLang="en-US" sz="2400">
                <a:solidFill>
                  <a:srgbClr val="FF9900"/>
                </a:solidFill>
              </a:rPr>
              <a:t>class</a:t>
            </a:r>
            <a:r>
              <a:rPr lang="en-US" altLang="en-US" sz="2400"/>
              <a:t>=“center”&gt;</a:t>
            </a:r>
          </a:p>
          <a:p>
            <a:pPr lvl="1" algn="ctr" eaLnBrk="1" hangingPunct="1">
              <a:buFontTx/>
              <a:buNone/>
            </a:pPr>
            <a:r>
              <a:rPr lang="en-US" altLang="en-US" sz="2400"/>
              <a:t>So will this text</a:t>
            </a:r>
          </a:p>
          <a:p>
            <a:pPr lvl="1" eaLnBrk="1" hangingPunct="1">
              <a:buFontTx/>
              <a:buNone/>
            </a:pPr>
            <a:r>
              <a:rPr lang="en-US" altLang="en-US" sz="2400"/>
              <a:t>&lt;/p&gt;</a:t>
            </a:r>
            <a:endParaRPr lang="en-US" altLang="en-US" sz="2400" i="1"/>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172" name="Picture 4" descr="BD18257_">
            <a:extLst>
              <a:ext uri="{FF2B5EF4-FFF2-40B4-BE49-F238E27FC236}">
                <a16:creationId xmlns:a16="http://schemas.microsoft.com/office/drawing/2014/main" id="{4950BBA6-A44B-4E26-85F8-BD906F537D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4495801"/>
            <a:ext cx="1447800" cy="18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0" name="Rectangle 2">
            <a:extLst>
              <a:ext uri="{FF2B5EF4-FFF2-40B4-BE49-F238E27FC236}">
                <a16:creationId xmlns:a16="http://schemas.microsoft.com/office/drawing/2014/main" id="{FD9682B0-94C7-4795-9BE3-8071AFA21BD9}"/>
              </a:ext>
            </a:extLst>
          </p:cNvPr>
          <p:cNvSpPr>
            <a:spLocks noGrp="1" noChangeArrowheads="1"/>
          </p:cNvSpPr>
          <p:nvPr>
            <p:ph type="title"/>
          </p:nvPr>
        </p:nvSpPr>
        <p:spPr/>
        <p:txBody>
          <a:bodyPr rtlCol="0">
            <a:normAutofit/>
          </a:bodyPr>
          <a:lstStyle/>
          <a:p>
            <a:pPr eaLnBrk="1" fontAlgn="auto" hangingPunct="1">
              <a:spcAft>
                <a:spcPts val="0"/>
              </a:spcAft>
              <a:defRPr/>
            </a:pPr>
            <a:r>
              <a:rPr lang="en-US" b="1" dirty="0">
                <a:solidFill>
                  <a:schemeClr val="tx2">
                    <a:lumMod val="50000"/>
                  </a:schemeClr>
                </a:solidFill>
              </a:rPr>
              <a:t>What are they?</a:t>
            </a:r>
          </a:p>
        </p:txBody>
      </p:sp>
      <p:sp>
        <p:nvSpPr>
          <p:cNvPr id="7201" name="Text Box 33">
            <a:extLst>
              <a:ext uri="{FF2B5EF4-FFF2-40B4-BE49-F238E27FC236}">
                <a16:creationId xmlns:a16="http://schemas.microsoft.com/office/drawing/2014/main" id="{7BA43D2B-8668-4406-B43B-737DCC5AAD8A}"/>
              </a:ext>
            </a:extLst>
          </p:cNvPr>
          <p:cNvSpPr txBox="1">
            <a:spLocks noChangeArrowheads="1"/>
          </p:cNvSpPr>
          <p:nvPr/>
        </p:nvSpPr>
        <p:spPr bwMode="auto">
          <a:xfrm>
            <a:off x="5638801" y="6324601"/>
            <a:ext cx="12049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en-US" altLang="en-US">
                <a:latin typeface="Tahoma" panose="020B0604030504040204" pitchFamily="34" charset="0"/>
              </a:rPr>
              <a:t>Web page</a:t>
            </a:r>
          </a:p>
        </p:txBody>
      </p:sp>
      <p:sp>
        <p:nvSpPr>
          <p:cNvPr id="7202" name="Line 34">
            <a:extLst>
              <a:ext uri="{FF2B5EF4-FFF2-40B4-BE49-F238E27FC236}">
                <a16:creationId xmlns:a16="http://schemas.microsoft.com/office/drawing/2014/main" id="{4C4F5720-83B4-4202-B2F3-04001FA3B075}"/>
              </a:ext>
            </a:extLst>
          </p:cNvPr>
          <p:cNvSpPr>
            <a:spLocks noChangeShapeType="1"/>
          </p:cNvSpPr>
          <p:nvPr/>
        </p:nvSpPr>
        <p:spPr bwMode="auto">
          <a:xfrm flipH="1" flipV="1">
            <a:off x="4267200" y="3048000"/>
            <a:ext cx="1905000" cy="2133600"/>
          </a:xfrm>
          <a:prstGeom prst="line">
            <a:avLst/>
          </a:prstGeom>
          <a:noFill/>
          <a:ln w="28575">
            <a:solidFill>
              <a:srgbClr val="FF99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03" name="Line 35">
            <a:extLst>
              <a:ext uri="{FF2B5EF4-FFF2-40B4-BE49-F238E27FC236}">
                <a16:creationId xmlns:a16="http://schemas.microsoft.com/office/drawing/2014/main" id="{C929E585-D67F-45F0-BD48-F5BC6CF21526}"/>
              </a:ext>
            </a:extLst>
          </p:cNvPr>
          <p:cNvSpPr>
            <a:spLocks noChangeShapeType="1"/>
          </p:cNvSpPr>
          <p:nvPr/>
        </p:nvSpPr>
        <p:spPr bwMode="auto">
          <a:xfrm flipV="1">
            <a:off x="6400800" y="3048000"/>
            <a:ext cx="1905000" cy="2133600"/>
          </a:xfrm>
          <a:prstGeom prst="line">
            <a:avLst/>
          </a:prstGeom>
          <a:noFill/>
          <a:ln w="28575">
            <a:solidFill>
              <a:srgbClr val="FF99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7200" name="Group 32">
            <a:extLst>
              <a:ext uri="{FF2B5EF4-FFF2-40B4-BE49-F238E27FC236}">
                <a16:creationId xmlns:a16="http://schemas.microsoft.com/office/drawing/2014/main" id="{62BE186D-141F-4E93-8A2F-55261D957E60}"/>
              </a:ext>
            </a:extLst>
          </p:cNvPr>
          <p:cNvGrpSpPr>
            <a:grpSpLocks/>
          </p:cNvGrpSpPr>
          <p:nvPr/>
        </p:nvGrpSpPr>
        <p:grpSpPr bwMode="auto">
          <a:xfrm>
            <a:off x="3581400" y="2066926"/>
            <a:ext cx="1447800" cy="1895475"/>
            <a:chOff x="2640" y="2688"/>
            <a:chExt cx="912" cy="1194"/>
          </a:xfrm>
        </p:grpSpPr>
        <p:grpSp>
          <p:nvGrpSpPr>
            <p:cNvPr id="30736" name="Group 23">
              <a:extLst>
                <a:ext uri="{FF2B5EF4-FFF2-40B4-BE49-F238E27FC236}">
                  <a16:creationId xmlns:a16="http://schemas.microsoft.com/office/drawing/2014/main" id="{E68C4BAB-6E56-4B6A-8FAF-206CE8E8956E}"/>
                </a:ext>
              </a:extLst>
            </p:cNvPr>
            <p:cNvGrpSpPr>
              <a:grpSpLocks/>
            </p:cNvGrpSpPr>
            <p:nvPr/>
          </p:nvGrpSpPr>
          <p:grpSpPr bwMode="auto">
            <a:xfrm>
              <a:off x="2640" y="2688"/>
              <a:ext cx="912" cy="1194"/>
              <a:chOff x="2538" y="1524"/>
              <a:chExt cx="912" cy="1194"/>
            </a:xfrm>
          </p:grpSpPr>
          <p:sp>
            <p:nvSpPr>
              <p:cNvPr id="30738" name="AutoShape 24">
                <a:extLst>
                  <a:ext uri="{FF2B5EF4-FFF2-40B4-BE49-F238E27FC236}">
                    <a16:creationId xmlns:a16="http://schemas.microsoft.com/office/drawing/2014/main" id="{7E900BC0-11ED-4457-B887-156C6C143067}"/>
                  </a:ext>
                </a:extLst>
              </p:cNvPr>
              <p:cNvSpPr>
                <a:spLocks noChangeAspect="1" noChangeArrowheads="1" noTextEdit="1"/>
              </p:cNvSpPr>
              <p:nvPr/>
            </p:nvSpPr>
            <p:spPr bwMode="auto">
              <a:xfrm>
                <a:off x="2538" y="1524"/>
                <a:ext cx="912" cy="1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30739" name="Freeform 25">
                <a:extLst>
                  <a:ext uri="{FF2B5EF4-FFF2-40B4-BE49-F238E27FC236}">
                    <a16:creationId xmlns:a16="http://schemas.microsoft.com/office/drawing/2014/main" id="{EA9C5DA5-2ED9-4785-8F0F-40B86A119942}"/>
                  </a:ext>
                </a:extLst>
              </p:cNvPr>
              <p:cNvSpPr>
                <a:spLocks noEditPoints="1"/>
              </p:cNvSpPr>
              <p:nvPr/>
            </p:nvSpPr>
            <p:spPr bwMode="auto">
              <a:xfrm>
                <a:off x="2562" y="1548"/>
                <a:ext cx="852" cy="1134"/>
              </a:xfrm>
              <a:custGeom>
                <a:avLst/>
                <a:gdLst>
                  <a:gd name="T0" fmla="*/ 354 w 852"/>
                  <a:gd name="T1" fmla="*/ 42 h 1134"/>
                  <a:gd name="T2" fmla="*/ 378 w 852"/>
                  <a:gd name="T3" fmla="*/ 66 h 1134"/>
                  <a:gd name="T4" fmla="*/ 450 w 852"/>
                  <a:gd name="T5" fmla="*/ 60 h 1134"/>
                  <a:gd name="T6" fmla="*/ 486 w 852"/>
                  <a:gd name="T7" fmla="*/ 60 h 1134"/>
                  <a:gd name="T8" fmla="*/ 522 w 852"/>
                  <a:gd name="T9" fmla="*/ 54 h 1134"/>
                  <a:gd name="T10" fmla="*/ 534 w 852"/>
                  <a:gd name="T11" fmla="*/ 60 h 1134"/>
                  <a:gd name="T12" fmla="*/ 528 w 852"/>
                  <a:gd name="T13" fmla="*/ 66 h 1134"/>
                  <a:gd name="T14" fmla="*/ 546 w 852"/>
                  <a:gd name="T15" fmla="*/ 90 h 1134"/>
                  <a:gd name="T16" fmla="*/ 570 w 852"/>
                  <a:gd name="T17" fmla="*/ 126 h 1134"/>
                  <a:gd name="T18" fmla="*/ 570 w 852"/>
                  <a:gd name="T19" fmla="*/ 162 h 1134"/>
                  <a:gd name="T20" fmla="*/ 576 w 852"/>
                  <a:gd name="T21" fmla="*/ 180 h 1134"/>
                  <a:gd name="T22" fmla="*/ 594 w 852"/>
                  <a:gd name="T23" fmla="*/ 186 h 1134"/>
                  <a:gd name="T24" fmla="*/ 618 w 852"/>
                  <a:gd name="T25" fmla="*/ 180 h 1134"/>
                  <a:gd name="T26" fmla="*/ 624 w 852"/>
                  <a:gd name="T27" fmla="*/ 150 h 1134"/>
                  <a:gd name="T28" fmla="*/ 624 w 852"/>
                  <a:gd name="T29" fmla="*/ 114 h 1134"/>
                  <a:gd name="T30" fmla="*/ 354 w 852"/>
                  <a:gd name="T31" fmla="*/ 42 h 1134"/>
                  <a:gd name="T32" fmla="*/ 420 w 852"/>
                  <a:gd name="T33" fmla="*/ 1134 h 1134"/>
                  <a:gd name="T34" fmla="*/ 198 w 852"/>
                  <a:gd name="T35" fmla="*/ 1134 h 1134"/>
                  <a:gd name="T36" fmla="*/ 0 w 852"/>
                  <a:gd name="T37" fmla="*/ 918 h 1134"/>
                  <a:gd name="T38" fmla="*/ 0 w 852"/>
                  <a:gd name="T39" fmla="*/ 564 h 1134"/>
                  <a:gd name="T40" fmla="*/ 0 w 852"/>
                  <a:gd name="T41" fmla="*/ 0 h 1134"/>
                  <a:gd name="T42" fmla="*/ 420 w 852"/>
                  <a:gd name="T43" fmla="*/ 0 h 1134"/>
                  <a:gd name="T44" fmla="*/ 852 w 852"/>
                  <a:gd name="T45" fmla="*/ 0 h 1134"/>
                  <a:gd name="T46" fmla="*/ 852 w 852"/>
                  <a:gd name="T47" fmla="*/ 558 h 1134"/>
                  <a:gd name="T48" fmla="*/ 852 w 852"/>
                  <a:gd name="T49" fmla="*/ 1134 h 1134"/>
                  <a:gd name="T50" fmla="*/ 420 w 852"/>
                  <a:gd name="T51" fmla="*/ 1134 h 113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852" h="1134">
                    <a:moveTo>
                      <a:pt x="354" y="42"/>
                    </a:moveTo>
                    <a:lnTo>
                      <a:pt x="378" y="66"/>
                    </a:lnTo>
                    <a:lnTo>
                      <a:pt x="450" y="60"/>
                    </a:lnTo>
                    <a:lnTo>
                      <a:pt x="486" y="60"/>
                    </a:lnTo>
                    <a:lnTo>
                      <a:pt x="522" y="54"/>
                    </a:lnTo>
                    <a:lnTo>
                      <a:pt x="534" y="60"/>
                    </a:lnTo>
                    <a:lnTo>
                      <a:pt x="528" y="66"/>
                    </a:lnTo>
                    <a:lnTo>
                      <a:pt x="546" y="90"/>
                    </a:lnTo>
                    <a:lnTo>
                      <a:pt x="570" y="126"/>
                    </a:lnTo>
                    <a:lnTo>
                      <a:pt x="570" y="162"/>
                    </a:lnTo>
                    <a:lnTo>
                      <a:pt x="576" y="180"/>
                    </a:lnTo>
                    <a:lnTo>
                      <a:pt x="594" y="186"/>
                    </a:lnTo>
                    <a:lnTo>
                      <a:pt x="618" y="180"/>
                    </a:lnTo>
                    <a:lnTo>
                      <a:pt x="624" y="150"/>
                    </a:lnTo>
                    <a:lnTo>
                      <a:pt x="624" y="114"/>
                    </a:lnTo>
                    <a:lnTo>
                      <a:pt x="354" y="42"/>
                    </a:lnTo>
                    <a:close/>
                    <a:moveTo>
                      <a:pt x="420" y="1134"/>
                    </a:moveTo>
                    <a:lnTo>
                      <a:pt x="198" y="1134"/>
                    </a:lnTo>
                    <a:lnTo>
                      <a:pt x="0" y="918"/>
                    </a:lnTo>
                    <a:lnTo>
                      <a:pt x="0" y="564"/>
                    </a:lnTo>
                    <a:lnTo>
                      <a:pt x="0" y="0"/>
                    </a:lnTo>
                    <a:lnTo>
                      <a:pt x="420" y="0"/>
                    </a:lnTo>
                    <a:lnTo>
                      <a:pt x="852" y="0"/>
                    </a:lnTo>
                    <a:lnTo>
                      <a:pt x="852" y="558"/>
                    </a:lnTo>
                    <a:lnTo>
                      <a:pt x="852" y="1134"/>
                    </a:lnTo>
                    <a:lnTo>
                      <a:pt x="420" y="113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0740" name="Freeform 26">
                <a:extLst>
                  <a:ext uri="{FF2B5EF4-FFF2-40B4-BE49-F238E27FC236}">
                    <a16:creationId xmlns:a16="http://schemas.microsoft.com/office/drawing/2014/main" id="{AC9DED9D-2E25-447F-AEE9-FD29190905A7}"/>
                  </a:ext>
                </a:extLst>
              </p:cNvPr>
              <p:cNvSpPr>
                <a:spLocks/>
              </p:cNvSpPr>
              <p:nvPr/>
            </p:nvSpPr>
            <p:spPr bwMode="auto">
              <a:xfrm>
                <a:off x="2688" y="1584"/>
                <a:ext cx="594" cy="606"/>
              </a:xfrm>
              <a:custGeom>
                <a:avLst/>
                <a:gdLst>
                  <a:gd name="T0" fmla="*/ 108 w 594"/>
                  <a:gd name="T1" fmla="*/ 540 h 606"/>
                  <a:gd name="T2" fmla="*/ 156 w 594"/>
                  <a:gd name="T3" fmla="*/ 570 h 606"/>
                  <a:gd name="T4" fmla="*/ 210 w 594"/>
                  <a:gd name="T5" fmla="*/ 594 h 606"/>
                  <a:gd name="T6" fmla="*/ 270 w 594"/>
                  <a:gd name="T7" fmla="*/ 606 h 606"/>
                  <a:gd name="T8" fmla="*/ 330 w 594"/>
                  <a:gd name="T9" fmla="*/ 606 h 606"/>
                  <a:gd name="T10" fmla="*/ 384 w 594"/>
                  <a:gd name="T11" fmla="*/ 594 h 606"/>
                  <a:gd name="T12" fmla="*/ 438 w 594"/>
                  <a:gd name="T13" fmla="*/ 570 h 606"/>
                  <a:gd name="T14" fmla="*/ 486 w 594"/>
                  <a:gd name="T15" fmla="*/ 540 h 606"/>
                  <a:gd name="T16" fmla="*/ 528 w 594"/>
                  <a:gd name="T17" fmla="*/ 498 h 606"/>
                  <a:gd name="T18" fmla="*/ 558 w 594"/>
                  <a:gd name="T19" fmla="*/ 450 h 606"/>
                  <a:gd name="T20" fmla="*/ 582 w 594"/>
                  <a:gd name="T21" fmla="*/ 396 h 606"/>
                  <a:gd name="T22" fmla="*/ 594 w 594"/>
                  <a:gd name="T23" fmla="*/ 336 h 606"/>
                  <a:gd name="T24" fmla="*/ 594 w 594"/>
                  <a:gd name="T25" fmla="*/ 270 h 606"/>
                  <a:gd name="T26" fmla="*/ 582 w 594"/>
                  <a:gd name="T27" fmla="*/ 210 h 606"/>
                  <a:gd name="T28" fmla="*/ 558 w 594"/>
                  <a:gd name="T29" fmla="*/ 156 h 606"/>
                  <a:gd name="T30" fmla="*/ 528 w 594"/>
                  <a:gd name="T31" fmla="*/ 108 h 606"/>
                  <a:gd name="T32" fmla="*/ 486 w 594"/>
                  <a:gd name="T33" fmla="*/ 66 h 606"/>
                  <a:gd name="T34" fmla="*/ 438 w 594"/>
                  <a:gd name="T35" fmla="*/ 36 h 606"/>
                  <a:gd name="T36" fmla="*/ 384 w 594"/>
                  <a:gd name="T37" fmla="*/ 12 h 606"/>
                  <a:gd name="T38" fmla="*/ 330 w 594"/>
                  <a:gd name="T39" fmla="*/ 0 h 606"/>
                  <a:gd name="T40" fmla="*/ 270 w 594"/>
                  <a:gd name="T41" fmla="*/ 0 h 606"/>
                  <a:gd name="T42" fmla="*/ 210 w 594"/>
                  <a:gd name="T43" fmla="*/ 12 h 606"/>
                  <a:gd name="T44" fmla="*/ 156 w 594"/>
                  <a:gd name="T45" fmla="*/ 36 h 606"/>
                  <a:gd name="T46" fmla="*/ 108 w 594"/>
                  <a:gd name="T47" fmla="*/ 66 h 606"/>
                  <a:gd name="T48" fmla="*/ 72 w 594"/>
                  <a:gd name="T49" fmla="*/ 108 h 606"/>
                  <a:gd name="T50" fmla="*/ 36 w 594"/>
                  <a:gd name="T51" fmla="*/ 156 h 606"/>
                  <a:gd name="T52" fmla="*/ 12 w 594"/>
                  <a:gd name="T53" fmla="*/ 210 h 606"/>
                  <a:gd name="T54" fmla="*/ 0 w 594"/>
                  <a:gd name="T55" fmla="*/ 270 h 606"/>
                  <a:gd name="T56" fmla="*/ 0 w 594"/>
                  <a:gd name="T57" fmla="*/ 336 h 606"/>
                  <a:gd name="T58" fmla="*/ 12 w 594"/>
                  <a:gd name="T59" fmla="*/ 396 h 606"/>
                  <a:gd name="T60" fmla="*/ 36 w 594"/>
                  <a:gd name="T61" fmla="*/ 450 h 606"/>
                  <a:gd name="T62" fmla="*/ 72 w 594"/>
                  <a:gd name="T63" fmla="*/ 498 h 6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94" h="606">
                    <a:moveTo>
                      <a:pt x="90" y="516"/>
                    </a:moveTo>
                    <a:lnTo>
                      <a:pt x="108" y="540"/>
                    </a:lnTo>
                    <a:lnTo>
                      <a:pt x="132" y="558"/>
                    </a:lnTo>
                    <a:lnTo>
                      <a:pt x="156" y="570"/>
                    </a:lnTo>
                    <a:lnTo>
                      <a:pt x="180" y="582"/>
                    </a:lnTo>
                    <a:lnTo>
                      <a:pt x="210" y="594"/>
                    </a:lnTo>
                    <a:lnTo>
                      <a:pt x="240" y="600"/>
                    </a:lnTo>
                    <a:lnTo>
                      <a:pt x="270" y="606"/>
                    </a:lnTo>
                    <a:lnTo>
                      <a:pt x="300" y="606"/>
                    </a:lnTo>
                    <a:lnTo>
                      <a:pt x="330" y="606"/>
                    </a:lnTo>
                    <a:lnTo>
                      <a:pt x="354" y="600"/>
                    </a:lnTo>
                    <a:lnTo>
                      <a:pt x="384" y="594"/>
                    </a:lnTo>
                    <a:lnTo>
                      <a:pt x="414" y="582"/>
                    </a:lnTo>
                    <a:lnTo>
                      <a:pt x="438" y="570"/>
                    </a:lnTo>
                    <a:lnTo>
                      <a:pt x="462" y="558"/>
                    </a:lnTo>
                    <a:lnTo>
                      <a:pt x="486" y="540"/>
                    </a:lnTo>
                    <a:lnTo>
                      <a:pt x="504" y="522"/>
                    </a:lnTo>
                    <a:lnTo>
                      <a:pt x="528" y="498"/>
                    </a:lnTo>
                    <a:lnTo>
                      <a:pt x="540" y="474"/>
                    </a:lnTo>
                    <a:lnTo>
                      <a:pt x="558" y="450"/>
                    </a:lnTo>
                    <a:lnTo>
                      <a:pt x="570" y="426"/>
                    </a:lnTo>
                    <a:lnTo>
                      <a:pt x="582" y="396"/>
                    </a:lnTo>
                    <a:lnTo>
                      <a:pt x="588" y="366"/>
                    </a:lnTo>
                    <a:lnTo>
                      <a:pt x="594" y="336"/>
                    </a:lnTo>
                    <a:lnTo>
                      <a:pt x="594" y="306"/>
                    </a:lnTo>
                    <a:lnTo>
                      <a:pt x="594" y="270"/>
                    </a:lnTo>
                    <a:lnTo>
                      <a:pt x="588" y="240"/>
                    </a:lnTo>
                    <a:lnTo>
                      <a:pt x="582" y="210"/>
                    </a:lnTo>
                    <a:lnTo>
                      <a:pt x="570" y="186"/>
                    </a:lnTo>
                    <a:lnTo>
                      <a:pt x="558" y="156"/>
                    </a:lnTo>
                    <a:lnTo>
                      <a:pt x="546" y="132"/>
                    </a:lnTo>
                    <a:lnTo>
                      <a:pt x="528" y="108"/>
                    </a:lnTo>
                    <a:lnTo>
                      <a:pt x="510" y="90"/>
                    </a:lnTo>
                    <a:lnTo>
                      <a:pt x="486" y="66"/>
                    </a:lnTo>
                    <a:lnTo>
                      <a:pt x="462" y="48"/>
                    </a:lnTo>
                    <a:lnTo>
                      <a:pt x="438" y="36"/>
                    </a:lnTo>
                    <a:lnTo>
                      <a:pt x="414" y="24"/>
                    </a:lnTo>
                    <a:lnTo>
                      <a:pt x="384" y="12"/>
                    </a:lnTo>
                    <a:lnTo>
                      <a:pt x="360" y="6"/>
                    </a:lnTo>
                    <a:lnTo>
                      <a:pt x="330" y="0"/>
                    </a:lnTo>
                    <a:lnTo>
                      <a:pt x="300" y="0"/>
                    </a:lnTo>
                    <a:lnTo>
                      <a:pt x="270" y="0"/>
                    </a:lnTo>
                    <a:lnTo>
                      <a:pt x="240" y="6"/>
                    </a:lnTo>
                    <a:lnTo>
                      <a:pt x="210" y="12"/>
                    </a:lnTo>
                    <a:lnTo>
                      <a:pt x="186" y="24"/>
                    </a:lnTo>
                    <a:lnTo>
                      <a:pt x="156" y="36"/>
                    </a:lnTo>
                    <a:lnTo>
                      <a:pt x="132" y="48"/>
                    </a:lnTo>
                    <a:lnTo>
                      <a:pt x="108" y="66"/>
                    </a:lnTo>
                    <a:lnTo>
                      <a:pt x="90" y="84"/>
                    </a:lnTo>
                    <a:lnTo>
                      <a:pt x="72" y="108"/>
                    </a:lnTo>
                    <a:lnTo>
                      <a:pt x="54" y="132"/>
                    </a:lnTo>
                    <a:lnTo>
                      <a:pt x="36" y="156"/>
                    </a:lnTo>
                    <a:lnTo>
                      <a:pt x="24" y="186"/>
                    </a:lnTo>
                    <a:lnTo>
                      <a:pt x="12" y="210"/>
                    </a:lnTo>
                    <a:lnTo>
                      <a:pt x="6" y="240"/>
                    </a:lnTo>
                    <a:lnTo>
                      <a:pt x="0" y="270"/>
                    </a:lnTo>
                    <a:lnTo>
                      <a:pt x="0" y="306"/>
                    </a:lnTo>
                    <a:lnTo>
                      <a:pt x="0" y="336"/>
                    </a:lnTo>
                    <a:lnTo>
                      <a:pt x="6" y="366"/>
                    </a:lnTo>
                    <a:lnTo>
                      <a:pt x="12" y="396"/>
                    </a:lnTo>
                    <a:lnTo>
                      <a:pt x="24" y="420"/>
                    </a:lnTo>
                    <a:lnTo>
                      <a:pt x="36" y="450"/>
                    </a:lnTo>
                    <a:lnTo>
                      <a:pt x="54" y="474"/>
                    </a:lnTo>
                    <a:lnTo>
                      <a:pt x="72" y="498"/>
                    </a:lnTo>
                    <a:lnTo>
                      <a:pt x="90" y="51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0741" name="Freeform 27">
                <a:extLst>
                  <a:ext uri="{FF2B5EF4-FFF2-40B4-BE49-F238E27FC236}">
                    <a16:creationId xmlns:a16="http://schemas.microsoft.com/office/drawing/2014/main" id="{186A55C7-4C98-43BA-BBBD-669BCBEF8849}"/>
                  </a:ext>
                </a:extLst>
              </p:cNvPr>
              <p:cNvSpPr>
                <a:spLocks/>
              </p:cNvSpPr>
              <p:nvPr/>
            </p:nvSpPr>
            <p:spPr bwMode="auto">
              <a:xfrm>
                <a:off x="2562" y="1548"/>
                <a:ext cx="852" cy="1134"/>
              </a:xfrm>
              <a:custGeom>
                <a:avLst/>
                <a:gdLst>
                  <a:gd name="T0" fmla="*/ 420 w 852"/>
                  <a:gd name="T1" fmla="*/ 1134 h 1134"/>
                  <a:gd name="T2" fmla="*/ 198 w 852"/>
                  <a:gd name="T3" fmla="*/ 1134 h 1134"/>
                  <a:gd name="T4" fmla="*/ 0 w 852"/>
                  <a:gd name="T5" fmla="*/ 918 h 1134"/>
                  <a:gd name="T6" fmla="*/ 0 w 852"/>
                  <a:gd name="T7" fmla="*/ 564 h 1134"/>
                  <a:gd name="T8" fmla="*/ 0 w 852"/>
                  <a:gd name="T9" fmla="*/ 0 h 1134"/>
                  <a:gd name="T10" fmla="*/ 420 w 852"/>
                  <a:gd name="T11" fmla="*/ 0 h 1134"/>
                  <a:gd name="T12" fmla="*/ 852 w 852"/>
                  <a:gd name="T13" fmla="*/ 0 h 1134"/>
                  <a:gd name="T14" fmla="*/ 852 w 852"/>
                  <a:gd name="T15" fmla="*/ 558 h 1134"/>
                  <a:gd name="T16" fmla="*/ 852 w 852"/>
                  <a:gd name="T17" fmla="*/ 1134 h 1134"/>
                  <a:gd name="T18" fmla="*/ 420 w 852"/>
                  <a:gd name="T19" fmla="*/ 1134 h 11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2" h="1134">
                    <a:moveTo>
                      <a:pt x="420" y="1134"/>
                    </a:moveTo>
                    <a:lnTo>
                      <a:pt x="198" y="1134"/>
                    </a:lnTo>
                    <a:lnTo>
                      <a:pt x="0" y="918"/>
                    </a:lnTo>
                    <a:lnTo>
                      <a:pt x="0" y="564"/>
                    </a:lnTo>
                    <a:lnTo>
                      <a:pt x="0" y="0"/>
                    </a:lnTo>
                    <a:lnTo>
                      <a:pt x="420" y="0"/>
                    </a:lnTo>
                    <a:lnTo>
                      <a:pt x="852" y="0"/>
                    </a:lnTo>
                    <a:lnTo>
                      <a:pt x="852" y="558"/>
                    </a:lnTo>
                    <a:lnTo>
                      <a:pt x="852" y="1134"/>
                    </a:lnTo>
                    <a:lnTo>
                      <a:pt x="420" y="1134"/>
                    </a:lnTo>
                    <a:close/>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0742" name="Freeform 28">
                <a:extLst>
                  <a:ext uri="{FF2B5EF4-FFF2-40B4-BE49-F238E27FC236}">
                    <a16:creationId xmlns:a16="http://schemas.microsoft.com/office/drawing/2014/main" id="{7DD6CC5E-9A73-4CDE-A73F-15CC5C975033}"/>
                  </a:ext>
                </a:extLst>
              </p:cNvPr>
              <p:cNvSpPr>
                <a:spLocks/>
              </p:cNvSpPr>
              <p:nvPr/>
            </p:nvSpPr>
            <p:spPr bwMode="auto">
              <a:xfrm>
                <a:off x="2562" y="2466"/>
                <a:ext cx="198" cy="216"/>
              </a:xfrm>
              <a:custGeom>
                <a:avLst/>
                <a:gdLst>
                  <a:gd name="T0" fmla="*/ 0 w 198"/>
                  <a:gd name="T1" fmla="*/ 0 h 216"/>
                  <a:gd name="T2" fmla="*/ 198 w 198"/>
                  <a:gd name="T3" fmla="*/ 0 h 216"/>
                  <a:gd name="T4" fmla="*/ 198 w 198"/>
                  <a:gd name="T5" fmla="*/ 216 h 216"/>
                  <a:gd name="T6" fmla="*/ 0 w 198"/>
                  <a:gd name="T7" fmla="*/ 0 h 2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8" h="216">
                    <a:moveTo>
                      <a:pt x="0" y="0"/>
                    </a:moveTo>
                    <a:lnTo>
                      <a:pt x="198" y="0"/>
                    </a:lnTo>
                    <a:lnTo>
                      <a:pt x="198" y="216"/>
                    </a:lnTo>
                    <a:lnTo>
                      <a:pt x="0" y="0"/>
                    </a:lnTo>
                    <a:close/>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30737" name="Text Box 29">
              <a:extLst>
                <a:ext uri="{FF2B5EF4-FFF2-40B4-BE49-F238E27FC236}">
                  <a16:creationId xmlns:a16="http://schemas.microsoft.com/office/drawing/2014/main" id="{09727BE5-9AE5-4F7F-8E75-B5F0E0024F6C}"/>
                </a:ext>
              </a:extLst>
            </p:cNvPr>
            <p:cNvSpPr txBox="1">
              <a:spLocks noChangeArrowheads="1"/>
            </p:cNvSpPr>
            <p:nvPr/>
          </p:nvSpPr>
          <p:spPr bwMode="auto">
            <a:xfrm>
              <a:off x="2736" y="3072"/>
              <a:ext cx="7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en-US" altLang="en-US">
                  <a:solidFill>
                    <a:schemeClr val="bg2"/>
                  </a:solidFill>
                  <a:latin typeface="Tahoma" panose="020B0604030504040204" pitchFamily="34" charset="0"/>
                </a:rPr>
                <a:t>CONTENT</a:t>
              </a:r>
            </a:p>
          </p:txBody>
        </p:sp>
      </p:grpSp>
      <p:grpSp>
        <p:nvGrpSpPr>
          <p:cNvPr id="7199" name="Group 31">
            <a:extLst>
              <a:ext uri="{FF2B5EF4-FFF2-40B4-BE49-F238E27FC236}">
                <a16:creationId xmlns:a16="http://schemas.microsoft.com/office/drawing/2014/main" id="{BBD4FB85-75EA-42E0-B71C-DD31B325624D}"/>
              </a:ext>
            </a:extLst>
          </p:cNvPr>
          <p:cNvGrpSpPr>
            <a:grpSpLocks/>
          </p:cNvGrpSpPr>
          <p:nvPr/>
        </p:nvGrpSpPr>
        <p:grpSpPr bwMode="auto">
          <a:xfrm>
            <a:off x="7543800" y="2057401"/>
            <a:ext cx="1447800" cy="1895475"/>
            <a:chOff x="2640" y="1200"/>
            <a:chExt cx="912" cy="1194"/>
          </a:xfrm>
        </p:grpSpPr>
        <p:grpSp>
          <p:nvGrpSpPr>
            <p:cNvPr id="30729" name="Group 22">
              <a:extLst>
                <a:ext uri="{FF2B5EF4-FFF2-40B4-BE49-F238E27FC236}">
                  <a16:creationId xmlns:a16="http://schemas.microsoft.com/office/drawing/2014/main" id="{79C5E1D0-5368-466B-9894-1CF131977CB5}"/>
                </a:ext>
              </a:extLst>
            </p:cNvPr>
            <p:cNvGrpSpPr>
              <a:grpSpLocks/>
            </p:cNvGrpSpPr>
            <p:nvPr/>
          </p:nvGrpSpPr>
          <p:grpSpPr bwMode="auto">
            <a:xfrm>
              <a:off x="2640" y="1200"/>
              <a:ext cx="912" cy="1194"/>
              <a:chOff x="2538" y="1524"/>
              <a:chExt cx="912" cy="1194"/>
            </a:xfrm>
          </p:grpSpPr>
          <p:sp>
            <p:nvSpPr>
              <p:cNvPr id="30731" name="AutoShape 6">
                <a:extLst>
                  <a:ext uri="{FF2B5EF4-FFF2-40B4-BE49-F238E27FC236}">
                    <a16:creationId xmlns:a16="http://schemas.microsoft.com/office/drawing/2014/main" id="{625A1336-076A-4594-9B63-BDA3BA51DB14}"/>
                  </a:ext>
                </a:extLst>
              </p:cNvPr>
              <p:cNvSpPr>
                <a:spLocks noChangeAspect="1" noChangeArrowheads="1" noTextEdit="1"/>
              </p:cNvSpPr>
              <p:nvPr/>
            </p:nvSpPr>
            <p:spPr bwMode="auto">
              <a:xfrm>
                <a:off x="2538" y="1524"/>
                <a:ext cx="912" cy="1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30732" name="Freeform 8">
                <a:extLst>
                  <a:ext uri="{FF2B5EF4-FFF2-40B4-BE49-F238E27FC236}">
                    <a16:creationId xmlns:a16="http://schemas.microsoft.com/office/drawing/2014/main" id="{AC053CF8-3F5D-4E37-A044-522A78604FDF}"/>
                  </a:ext>
                </a:extLst>
              </p:cNvPr>
              <p:cNvSpPr>
                <a:spLocks noEditPoints="1"/>
              </p:cNvSpPr>
              <p:nvPr/>
            </p:nvSpPr>
            <p:spPr bwMode="auto">
              <a:xfrm>
                <a:off x="2562" y="1548"/>
                <a:ext cx="852" cy="1134"/>
              </a:xfrm>
              <a:custGeom>
                <a:avLst/>
                <a:gdLst>
                  <a:gd name="T0" fmla="*/ 354 w 852"/>
                  <a:gd name="T1" fmla="*/ 42 h 1134"/>
                  <a:gd name="T2" fmla="*/ 378 w 852"/>
                  <a:gd name="T3" fmla="*/ 66 h 1134"/>
                  <a:gd name="T4" fmla="*/ 450 w 852"/>
                  <a:gd name="T5" fmla="*/ 60 h 1134"/>
                  <a:gd name="T6" fmla="*/ 486 w 852"/>
                  <a:gd name="T7" fmla="*/ 60 h 1134"/>
                  <a:gd name="T8" fmla="*/ 522 w 852"/>
                  <a:gd name="T9" fmla="*/ 54 h 1134"/>
                  <a:gd name="T10" fmla="*/ 534 w 852"/>
                  <a:gd name="T11" fmla="*/ 60 h 1134"/>
                  <a:gd name="T12" fmla="*/ 528 w 852"/>
                  <a:gd name="T13" fmla="*/ 66 h 1134"/>
                  <a:gd name="T14" fmla="*/ 546 w 852"/>
                  <a:gd name="T15" fmla="*/ 90 h 1134"/>
                  <a:gd name="T16" fmla="*/ 570 w 852"/>
                  <a:gd name="T17" fmla="*/ 126 h 1134"/>
                  <a:gd name="T18" fmla="*/ 570 w 852"/>
                  <a:gd name="T19" fmla="*/ 162 h 1134"/>
                  <a:gd name="T20" fmla="*/ 576 w 852"/>
                  <a:gd name="T21" fmla="*/ 180 h 1134"/>
                  <a:gd name="T22" fmla="*/ 594 w 852"/>
                  <a:gd name="T23" fmla="*/ 186 h 1134"/>
                  <a:gd name="T24" fmla="*/ 618 w 852"/>
                  <a:gd name="T25" fmla="*/ 180 h 1134"/>
                  <a:gd name="T26" fmla="*/ 624 w 852"/>
                  <a:gd name="T27" fmla="*/ 150 h 1134"/>
                  <a:gd name="T28" fmla="*/ 624 w 852"/>
                  <a:gd name="T29" fmla="*/ 114 h 1134"/>
                  <a:gd name="T30" fmla="*/ 354 w 852"/>
                  <a:gd name="T31" fmla="*/ 42 h 1134"/>
                  <a:gd name="T32" fmla="*/ 420 w 852"/>
                  <a:gd name="T33" fmla="*/ 1134 h 1134"/>
                  <a:gd name="T34" fmla="*/ 198 w 852"/>
                  <a:gd name="T35" fmla="*/ 1134 h 1134"/>
                  <a:gd name="T36" fmla="*/ 0 w 852"/>
                  <a:gd name="T37" fmla="*/ 918 h 1134"/>
                  <a:gd name="T38" fmla="*/ 0 w 852"/>
                  <a:gd name="T39" fmla="*/ 564 h 1134"/>
                  <a:gd name="T40" fmla="*/ 0 w 852"/>
                  <a:gd name="T41" fmla="*/ 0 h 1134"/>
                  <a:gd name="T42" fmla="*/ 420 w 852"/>
                  <a:gd name="T43" fmla="*/ 0 h 1134"/>
                  <a:gd name="T44" fmla="*/ 852 w 852"/>
                  <a:gd name="T45" fmla="*/ 0 h 1134"/>
                  <a:gd name="T46" fmla="*/ 852 w 852"/>
                  <a:gd name="T47" fmla="*/ 558 h 1134"/>
                  <a:gd name="T48" fmla="*/ 852 w 852"/>
                  <a:gd name="T49" fmla="*/ 1134 h 1134"/>
                  <a:gd name="T50" fmla="*/ 420 w 852"/>
                  <a:gd name="T51" fmla="*/ 1134 h 113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852" h="1134">
                    <a:moveTo>
                      <a:pt x="354" y="42"/>
                    </a:moveTo>
                    <a:lnTo>
                      <a:pt x="378" y="66"/>
                    </a:lnTo>
                    <a:lnTo>
                      <a:pt x="450" y="60"/>
                    </a:lnTo>
                    <a:lnTo>
                      <a:pt x="486" y="60"/>
                    </a:lnTo>
                    <a:lnTo>
                      <a:pt x="522" y="54"/>
                    </a:lnTo>
                    <a:lnTo>
                      <a:pt x="534" y="60"/>
                    </a:lnTo>
                    <a:lnTo>
                      <a:pt x="528" y="66"/>
                    </a:lnTo>
                    <a:lnTo>
                      <a:pt x="546" y="90"/>
                    </a:lnTo>
                    <a:lnTo>
                      <a:pt x="570" y="126"/>
                    </a:lnTo>
                    <a:lnTo>
                      <a:pt x="570" y="162"/>
                    </a:lnTo>
                    <a:lnTo>
                      <a:pt x="576" y="180"/>
                    </a:lnTo>
                    <a:lnTo>
                      <a:pt x="594" y="186"/>
                    </a:lnTo>
                    <a:lnTo>
                      <a:pt x="618" y="180"/>
                    </a:lnTo>
                    <a:lnTo>
                      <a:pt x="624" y="150"/>
                    </a:lnTo>
                    <a:lnTo>
                      <a:pt x="624" y="114"/>
                    </a:lnTo>
                    <a:lnTo>
                      <a:pt x="354" y="42"/>
                    </a:lnTo>
                    <a:close/>
                    <a:moveTo>
                      <a:pt x="420" y="1134"/>
                    </a:moveTo>
                    <a:lnTo>
                      <a:pt x="198" y="1134"/>
                    </a:lnTo>
                    <a:lnTo>
                      <a:pt x="0" y="918"/>
                    </a:lnTo>
                    <a:lnTo>
                      <a:pt x="0" y="564"/>
                    </a:lnTo>
                    <a:lnTo>
                      <a:pt x="0" y="0"/>
                    </a:lnTo>
                    <a:lnTo>
                      <a:pt x="420" y="0"/>
                    </a:lnTo>
                    <a:lnTo>
                      <a:pt x="852" y="0"/>
                    </a:lnTo>
                    <a:lnTo>
                      <a:pt x="852" y="558"/>
                    </a:lnTo>
                    <a:lnTo>
                      <a:pt x="852" y="1134"/>
                    </a:lnTo>
                    <a:lnTo>
                      <a:pt x="420" y="113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0733" name="Freeform 10">
                <a:extLst>
                  <a:ext uri="{FF2B5EF4-FFF2-40B4-BE49-F238E27FC236}">
                    <a16:creationId xmlns:a16="http://schemas.microsoft.com/office/drawing/2014/main" id="{9C6EF87E-D484-4079-9283-E3E5D30A6695}"/>
                  </a:ext>
                </a:extLst>
              </p:cNvPr>
              <p:cNvSpPr>
                <a:spLocks/>
              </p:cNvSpPr>
              <p:nvPr/>
            </p:nvSpPr>
            <p:spPr bwMode="auto">
              <a:xfrm>
                <a:off x="2688" y="1584"/>
                <a:ext cx="594" cy="606"/>
              </a:xfrm>
              <a:custGeom>
                <a:avLst/>
                <a:gdLst>
                  <a:gd name="T0" fmla="*/ 108 w 594"/>
                  <a:gd name="T1" fmla="*/ 540 h 606"/>
                  <a:gd name="T2" fmla="*/ 156 w 594"/>
                  <a:gd name="T3" fmla="*/ 570 h 606"/>
                  <a:gd name="T4" fmla="*/ 210 w 594"/>
                  <a:gd name="T5" fmla="*/ 594 h 606"/>
                  <a:gd name="T6" fmla="*/ 270 w 594"/>
                  <a:gd name="T7" fmla="*/ 606 h 606"/>
                  <a:gd name="T8" fmla="*/ 330 w 594"/>
                  <a:gd name="T9" fmla="*/ 606 h 606"/>
                  <a:gd name="T10" fmla="*/ 384 w 594"/>
                  <a:gd name="T11" fmla="*/ 594 h 606"/>
                  <a:gd name="T12" fmla="*/ 438 w 594"/>
                  <a:gd name="T13" fmla="*/ 570 h 606"/>
                  <a:gd name="T14" fmla="*/ 486 w 594"/>
                  <a:gd name="T15" fmla="*/ 540 h 606"/>
                  <a:gd name="T16" fmla="*/ 528 w 594"/>
                  <a:gd name="T17" fmla="*/ 498 h 606"/>
                  <a:gd name="T18" fmla="*/ 558 w 594"/>
                  <a:gd name="T19" fmla="*/ 450 h 606"/>
                  <a:gd name="T20" fmla="*/ 582 w 594"/>
                  <a:gd name="T21" fmla="*/ 396 h 606"/>
                  <a:gd name="T22" fmla="*/ 594 w 594"/>
                  <a:gd name="T23" fmla="*/ 336 h 606"/>
                  <a:gd name="T24" fmla="*/ 594 w 594"/>
                  <a:gd name="T25" fmla="*/ 270 h 606"/>
                  <a:gd name="T26" fmla="*/ 582 w 594"/>
                  <a:gd name="T27" fmla="*/ 210 h 606"/>
                  <a:gd name="T28" fmla="*/ 558 w 594"/>
                  <a:gd name="T29" fmla="*/ 156 h 606"/>
                  <a:gd name="T30" fmla="*/ 528 w 594"/>
                  <a:gd name="T31" fmla="*/ 108 h 606"/>
                  <a:gd name="T32" fmla="*/ 486 w 594"/>
                  <a:gd name="T33" fmla="*/ 66 h 606"/>
                  <a:gd name="T34" fmla="*/ 438 w 594"/>
                  <a:gd name="T35" fmla="*/ 36 h 606"/>
                  <a:gd name="T36" fmla="*/ 384 w 594"/>
                  <a:gd name="T37" fmla="*/ 12 h 606"/>
                  <a:gd name="T38" fmla="*/ 330 w 594"/>
                  <a:gd name="T39" fmla="*/ 0 h 606"/>
                  <a:gd name="T40" fmla="*/ 270 w 594"/>
                  <a:gd name="T41" fmla="*/ 0 h 606"/>
                  <a:gd name="T42" fmla="*/ 210 w 594"/>
                  <a:gd name="T43" fmla="*/ 12 h 606"/>
                  <a:gd name="T44" fmla="*/ 156 w 594"/>
                  <a:gd name="T45" fmla="*/ 36 h 606"/>
                  <a:gd name="T46" fmla="*/ 108 w 594"/>
                  <a:gd name="T47" fmla="*/ 66 h 606"/>
                  <a:gd name="T48" fmla="*/ 72 w 594"/>
                  <a:gd name="T49" fmla="*/ 108 h 606"/>
                  <a:gd name="T50" fmla="*/ 36 w 594"/>
                  <a:gd name="T51" fmla="*/ 156 h 606"/>
                  <a:gd name="T52" fmla="*/ 12 w 594"/>
                  <a:gd name="T53" fmla="*/ 210 h 606"/>
                  <a:gd name="T54" fmla="*/ 0 w 594"/>
                  <a:gd name="T55" fmla="*/ 270 h 606"/>
                  <a:gd name="T56" fmla="*/ 0 w 594"/>
                  <a:gd name="T57" fmla="*/ 336 h 606"/>
                  <a:gd name="T58" fmla="*/ 12 w 594"/>
                  <a:gd name="T59" fmla="*/ 396 h 606"/>
                  <a:gd name="T60" fmla="*/ 36 w 594"/>
                  <a:gd name="T61" fmla="*/ 450 h 606"/>
                  <a:gd name="T62" fmla="*/ 72 w 594"/>
                  <a:gd name="T63" fmla="*/ 498 h 6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94" h="606">
                    <a:moveTo>
                      <a:pt x="90" y="516"/>
                    </a:moveTo>
                    <a:lnTo>
                      <a:pt x="108" y="540"/>
                    </a:lnTo>
                    <a:lnTo>
                      <a:pt x="132" y="558"/>
                    </a:lnTo>
                    <a:lnTo>
                      <a:pt x="156" y="570"/>
                    </a:lnTo>
                    <a:lnTo>
                      <a:pt x="180" y="582"/>
                    </a:lnTo>
                    <a:lnTo>
                      <a:pt x="210" y="594"/>
                    </a:lnTo>
                    <a:lnTo>
                      <a:pt x="240" y="600"/>
                    </a:lnTo>
                    <a:lnTo>
                      <a:pt x="270" y="606"/>
                    </a:lnTo>
                    <a:lnTo>
                      <a:pt x="300" y="606"/>
                    </a:lnTo>
                    <a:lnTo>
                      <a:pt x="330" y="606"/>
                    </a:lnTo>
                    <a:lnTo>
                      <a:pt x="354" y="600"/>
                    </a:lnTo>
                    <a:lnTo>
                      <a:pt x="384" y="594"/>
                    </a:lnTo>
                    <a:lnTo>
                      <a:pt x="414" y="582"/>
                    </a:lnTo>
                    <a:lnTo>
                      <a:pt x="438" y="570"/>
                    </a:lnTo>
                    <a:lnTo>
                      <a:pt x="462" y="558"/>
                    </a:lnTo>
                    <a:lnTo>
                      <a:pt x="486" y="540"/>
                    </a:lnTo>
                    <a:lnTo>
                      <a:pt x="504" y="522"/>
                    </a:lnTo>
                    <a:lnTo>
                      <a:pt x="528" y="498"/>
                    </a:lnTo>
                    <a:lnTo>
                      <a:pt x="540" y="474"/>
                    </a:lnTo>
                    <a:lnTo>
                      <a:pt x="558" y="450"/>
                    </a:lnTo>
                    <a:lnTo>
                      <a:pt x="570" y="426"/>
                    </a:lnTo>
                    <a:lnTo>
                      <a:pt x="582" y="396"/>
                    </a:lnTo>
                    <a:lnTo>
                      <a:pt x="588" y="366"/>
                    </a:lnTo>
                    <a:lnTo>
                      <a:pt x="594" y="336"/>
                    </a:lnTo>
                    <a:lnTo>
                      <a:pt x="594" y="306"/>
                    </a:lnTo>
                    <a:lnTo>
                      <a:pt x="594" y="270"/>
                    </a:lnTo>
                    <a:lnTo>
                      <a:pt x="588" y="240"/>
                    </a:lnTo>
                    <a:lnTo>
                      <a:pt x="582" y="210"/>
                    </a:lnTo>
                    <a:lnTo>
                      <a:pt x="570" y="186"/>
                    </a:lnTo>
                    <a:lnTo>
                      <a:pt x="558" y="156"/>
                    </a:lnTo>
                    <a:lnTo>
                      <a:pt x="546" y="132"/>
                    </a:lnTo>
                    <a:lnTo>
                      <a:pt x="528" y="108"/>
                    </a:lnTo>
                    <a:lnTo>
                      <a:pt x="510" y="90"/>
                    </a:lnTo>
                    <a:lnTo>
                      <a:pt x="486" y="66"/>
                    </a:lnTo>
                    <a:lnTo>
                      <a:pt x="462" y="48"/>
                    </a:lnTo>
                    <a:lnTo>
                      <a:pt x="438" y="36"/>
                    </a:lnTo>
                    <a:lnTo>
                      <a:pt x="414" y="24"/>
                    </a:lnTo>
                    <a:lnTo>
                      <a:pt x="384" y="12"/>
                    </a:lnTo>
                    <a:lnTo>
                      <a:pt x="360" y="6"/>
                    </a:lnTo>
                    <a:lnTo>
                      <a:pt x="330" y="0"/>
                    </a:lnTo>
                    <a:lnTo>
                      <a:pt x="300" y="0"/>
                    </a:lnTo>
                    <a:lnTo>
                      <a:pt x="270" y="0"/>
                    </a:lnTo>
                    <a:lnTo>
                      <a:pt x="240" y="6"/>
                    </a:lnTo>
                    <a:lnTo>
                      <a:pt x="210" y="12"/>
                    </a:lnTo>
                    <a:lnTo>
                      <a:pt x="186" y="24"/>
                    </a:lnTo>
                    <a:lnTo>
                      <a:pt x="156" y="36"/>
                    </a:lnTo>
                    <a:lnTo>
                      <a:pt x="132" y="48"/>
                    </a:lnTo>
                    <a:lnTo>
                      <a:pt x="108" y="66"/>
                    </a:lnTo>
                    <a:lnTo>
                      <a:pt x="90" y="84"/>
                    </a:lnTo>
                    <a:lnTo>
                      <a:pt x="72" y="108"/>
                    </a:lnTo>
                    <a:lnTo>
                      <a:pt x="54" y="132"/>
                    </a:lnTo>
                    <a:lnTo>
                      <a:pt x="36" y="156"/>
                    </a:lnTo>
                    <a:lnTo>
                      <a:pt x="24" y="186"/>
                    </a:lnTo>
                    <a:lnTo>
                      <a:pt x="12" y="210"/>
                    </a:lnTo>
                    <a:lnTo>
                      <a:pt x="6" y="240"/>
                    </a:lnTo>
                    <a:lnTo>
                      <a:pt x="0" y="270"/>
                    </a:lnTo>
                    <a:lnTo>
                      <a:pt x="0" y="306"/>
                    </a:lnTo>
                    <a:lnTo>
                      <a:pt x="0" y="336"/>
                    </a:lnTo>
                    <a:lnTo>
                      <a:pt x="6" y="366"/>
                    </a:lnTo>
                    <a:lnTo>
                      <a:pt x="12" y="396"/>
                    </a:lnTo>
                    <a:lnTo>
                      <a:pt x="24" y="420"/>
                    </a:lnTo>
                    <a:lnTo>
                      <a:pt x="36" y="450"/>
                    </a:lnTo>
                    <a:lnTo>
                      <a:pt x="54" y="474"/>
                    </a:lnTo>
                    <a:lnTo>
                      <a:pt x="72" y="498"/>
                    </a:lnTo>
                    <a:lnTo>
                      <a:pt x="90" y="51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0734" name="Freeform 13">
                <a:extLst>
                  <a:ext uri="{FF2B5EF4-FFF2-40B4-BE49-F238E27FC236}">
                    <a16:creationId xmlns:a16="http://schemas.microsoft.com/office/drawing/2014/main" id="{AAFAAF07-79EB-4CDC-9EDF-D711610D3B60}"/>
                  </a:ext>
                </a:extLst>
              </p:cNvPr>
              <p:cNvSpPr>
                <a:spLocks/>
              </p:cNvSpPr>
              <p:nvPr/>
            </p:nvSpPr>
            <p:spPr bwMode="auto">
              <a:xfrm>
                <a:off x="2562" y="1548"/>
                <a:ext cx="852" cy="1134"/>
              </a:xfrm>
              <a:custGeom>
                <a:avLst/>
                <a:gdLst>
                  <a:gd name="T0" fmla="*/ 420 w 852"/>
                  <a:gd name="T1" fmla="*/ 1134 h 1134"/>
                  <a:gd name="T2" fmla="*/ 198 w 852"/>
                  <a:gd name="T3" fmla="*/ 1134 h 1134"/>
                  <a:gd name="T4" fmla="*/ 0 w 852"/>
                  <a:gd name="T5" fmla="*/ 918 h 1134"/>
                  <a:gd name="T6" fmla="*/ 0 w 852"/>
                  <a:gd name="T7" fmla="*/ 564 h 1134"/>
                  <a:gd name="T8" fmla="*/ 0 w 852"/>
                  <a:gd name="T9" fmla="*/ 0 h 1134"/>
                  <a:gd name="T10" fmla="*/ 420 w 852"/>
                  <a:gd name="T11" fmla="*/ 0 h 1134"/>
                  <a:gd name="T12" fmla="*/ 852 w 852"/>
                  <a:gd name="T13" fmla="*/ 0 h 1134"/>
                  <a:gd name="T14" fmla="*/ 852 w 852"/>
                  <a:gd name="T15" fmla="*/ 558 h 1134"/>
                  <a:gd name="T16" fmla="*/ 852 w 852"/>
                  <a:gd name="T17" fmla="*/ 1134 h 1134"/>
                  <a:gd name="T18" fmla="*/ 420 w 852"/>
                  <a:gd name="T19" fmla="*/ 1134 h 11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2" h="1134">
                    <a:moveTo>
                      <a:pt x="420" y="1134"/>
                    </a:moveTo>
                    <a:lnTo>
                      <a:pt x="198" y="1134"/>
                    </a:lnTo>
                    <a:lnTo>
                      <a:pt x="0" y="918"/>
                    </a:lnTo>
                    <a:lnTo>
                      <a:pt x="0" y="564"/>
                    </a:lnTo>
                    <a:lnTo>
                      <a:pt x="0" y="0"/>
                    </a:lnTo>
                    <a:lnTo>
                      <a:pt x="420" y="0"/>
                    </a:lnTo>
                    <a:lnTo>
                      <a:pt x="852" y="0"/>
                    </a:lnTo>
                    <a:lnTo>
                      <a:pt x="852" y="558"/>
                    </a:lnTo>
                    <a:lnTo>
                      <a:pt x="852" y="1134"/>
                    </a:lnTo>
                    <a:lnTo>
                      <a:pt x="420" y="1134"/>
                    </a:lnTo>
                    <a:close/>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0735" name="Freeform 14">
                <a:extLst>
                  <a:ext uri="{FF2B5EF4-FFF2-40B4-BE49-F238E27FC236}">
                    <a16:creationId xmlns:a16="http://schemas.microsoft.com/office/drawing/2014/main" id="{B632B770-8C71-4242-B600-1E389C580AC1}"/>
                  </a:ext>
                </a:extLst>
              </p:cNvPr>
              <p:cNvSpPr>
                <a:spLocks/>
              </p:cNvSpPr>
              <p:nvPr/>
            </p:nvSpPr>
            <p:spPr bwMode="auto">
              <a:xfrm>
                <a:off x="2562" y="2466"/>
                <a:ext cx="198" cy="216"/>
              </a:xfrm>
              <a:custGeom>
                <a:avLst/>
                <a:gdLst>
                  <a:gd name="T0" fmla="*/ 0 w 198"/>
                  <a:gd name="T1" fmla="*/ 0 h 216"/>
                  <a:gd name="T2" fmla="*/ 198 w 198"/>
                  <a:gd name="T3" fmla="*/ 0 h 216"/>
                  <a:gd name="T4" fmla="*/ 198 w 198"/>
                  <a:gd name="T5" fmla="*/ 216 h 216"/>
                  <a:gd name="T6" fmla="*/ 0 w 198"/>
                  <a:gd name="T7" fmla="*/ 0 h 2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8" h="216">
                    <a:moveTo>
                      <a:pt x="0" y="0"/>
                    </a:moveTo>
                    <a:lnTo>
                      <a:pt x="198" y="0"/>
                    </a:lnTo>
                    <a:lnTo>
                      <a:pt x="198" y="216"/>
                    </a:lnTo>
                    <a:lnTo>
                      <a:pt x="0" y="0"/>
                    </a:lnTo>
                    <a:close/>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30730" name="Text Box 30">
              <a:extLst>
                <a:ext uri="{FF2B5EF4-FFF2-40B4-BE49-F238E27FC236}">
                  <a16:creationId xmlns:a16="http://schemas.microsoft.com/office/drawing/2014/main" id="{C55A361A-34C9-4E3D-A472-395EFA0DD044}"/>
                </a:ext>
              </a:extLst>
            </p:cNvPr>
            <p:cNvSpPr txBox="1">
              <a:spLocks noChangeArrowheads="1"/>
            </p:cNvSpPr>
            <p:nvPr/>
          </p:nvSpPr>
          <p:spPr bwMode="auto">
            <a:xfrm>
              <a:off x="2832" y="1632"/>
              <a:ext cx="5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en-US" altLang="en-US">
                  <a:solidFill>
                    <a:schemeClr val="bg2"/>
                  </a:solidFill>
                  <a:latin typeface="Tahoma" panose="020B0604030504040204" pitchFamily="34" charset="0"/>
                </a:rPr>
                <a:t>STYLE</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7200"/>
                                        </p:tgtEl>
                                        <p:attrNameLst>
                                          <p:attrName>style.visibility</p:attrName>
                                        </p:attrNameLst>
                                      </p:cBhvr>
                                      <p:to>
                                        <p:strVal val="visible"/>
                                      </p:to>
                                    </p:set>
                                    <p:anim calcmode="lin" valueType="num">
                                      <p:cBhvr>
                                        <p:cTn id="7" dur="500" fill="hold"/>
                                        <p:tgtEl>
                                          <p:spTgt spid="7200"/>
                                        </p:tgtEl>
                                        <p:attrNameLst>
                                          <p:attrName>ppt_w</p:attrName>
                                        </p:attrNameLst>
                                      </p:cBhvr>
                                      <p:tavLst>
                                        <p:tav tm="0">
                                          <p:val>
                                            <p:fltVal val="0"/>
                                          </p:val>
                                        </p:tav>
                                        <p:tav tm="100000">
                                          <p:val>
                                            <p:strVal val="#ppt_w"/>
                                          </p:val>
                                        </p:tav>
                                      </p:tavLst>
                                    </p:anim>
                                    <p:anim calcmode="lin" valueType="num">
                                      <p:cBhvr>
                                        <p:cTn id="8" dur="500" fill="hold"/>
                                        <p:tgtEl>
                                          <p:spTgt spid="7200"/>
                                        </p:tgtEl>
                                        <p:attrNameLst>
                                          <p:attrName>ppt_h</p:attrName>
                                        </p:attrNameLst>
                                      </p:cBhvr>
                                      <p:tavLst>
                                        <p:tav tm="0">
                                          <p:val>
                                            <p:fltVal val="0"/>
                                          </p:val>
                                        </p:tav>
                                        <p:tav tm="100000">
                                          <p:val>
                                            <p:strVal val="#ppt_h"/>
                                          </p:val>
                                        </p:tav>
                                      </p:tavLst>
                                    </p:anim>
                                    <p:animEffect transition="in" filter="fade">
                                      <p:cBhvr>
                                        <p:cTn id="9" dur="500"/>
                                        <p:tgtEl>
                                          <p:spTgt spid="7200"/>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nodeType="clickEffect">
                                  <p:stCondLst>
                                    <p:cond delay="0"/>
                                  </p:stCondLst>
                                  <p:childTnLst>
                                    <p:set>
                                      <p:cBhvr>
                                        <p:cTn id="13" dur="1" fill="hold">
                                          <p:stCondLst>
                                            <p:cond delay="0"/>
                                          </p:stCondLst>
                                        </p:cTn>
                                        <p:tgtEl>
                                          <p:spTgt spid="7199"/>
                                        </p:tgtEl>
                                        <p:attrNameLst>
                                          <p:attrName>style.visibility</p:attrName>
                                        </p:attrNameLst>
                                      </p:cBhvr>
                                      <p:to>
                                        <p:strVal val="visible"/>
                                      </p:to>
                                    </p:set>
                                    <p:anim calcmode="lin" valueType="num">
                                      <p:cBhvr>
                                        <p:cTn id="14" dur="500" fill="hold"/>
                                        <p:tgtEl>
                                          <p:spTgt spid="7199"/>
                                        </p:tgtEl>
                                        <p:attrNameLst>
                                          <p:attrName>ppt_w</p:attrName>
                                        </p:attrNameLst>
                                      </p:cBhvr>
                                      <p:tavLst>
                                        <p:tav tm="0">
                                          <p:val>
                                            <p:fltVal val="0"/>
                                          </p:val>
                                        </p:tav>
                                        <p:tav tm="100000">
                                          <p:val>
                                            <p:strVal val="#ppt_w"/>
                                          </p:val>
                                        </p:tav>
                                      </p:tavLst>
                                    </p:anim>
                                    <p:anim calcmode="lin" valueType="num">
                                      <p:cBhvr>
                                        <p:cTn id="15" dur="500" fill="hold"/>
                                        <p:tgtEl>
                                          <p:spTgt spid="7199"/>
                                        </p:tgtEl>
                                        <p:attrNameLst>
                                          <p:attrName>ppt_h</p:attrName>
                                        </p:attrNameLst>
                                      </p:cBhvr>
                                      <p:tavLst>
                                        <p:tav tm="0">
                                          <p:val>
                                            <p:fltVal val="0"/>
                                          </p:val>
                                        </p:tav>
                                        <p:tav tm="100000">
                                          <p:val>
                                            <p:strVal val="#ppt_h"/>
                                          </p:val>
                                        </p:tav>
                                      </p:tavLst>
                                    </p:anim>
                                    <p:animEffect transition="in" filter="fade">
                                      <p:cBhvr>
                                        <p:cTn id="16" dur="500"/>
                                        <p:tgtEl>
                                          <p:spTgt spid="719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7202"/>
                                        </p:tgtEl>
                                        <p:attrNameLst>
                                          <p:attrName>style.visibility</p:attrName>
                                        </p:attrNameLst>
                                      </p:cBhvr>
                                      <p:to>
                                        <p:strVal val="visible"/>
                                      </p:to>
                                    </p:set>
                                    <p:animEffect transition="in" filter="wipe(up)">
                                      <p:cBhvr>
                                        <p:cTn id="21" dur="500"/>
                                        <p:tgtEl>
                                          <p:spTgt spid="7202"/>
                                        </p:tgtEl>
                                      </p:cBhvr>
                                    </p:animEffect>
                                  </p:childTnLst>
                                </p:cTn>
                              </p:par>
                              <p:par>
                                <p:cTn id="22" presetID="22" presetClass="entr" presetSubtype="1" fill="hold" nodeType="withEffect">
                                  <p:stCondLst>
                                    <p:cond delay="0"/>
                                  </p:stCondLst>
                                  <p:childTnLst>
                                    <p:set>
                                      <p:cBhvr>
                                        <p:cTn id="23" dur="1" fill="hold">
                                          <p:stCondLst>
                                            <p:cond delay="0"/>
                                          </p:stCondLst>
                                        </p:cTn>
                                        <p:tgtEl>
                                          <p:spTgt spid="7203"/>
                                        </p:tgtEl>
                                        <p:attrNameLst>
                                          <p:attrName>style.visibility</p:attrName>
                                        </p:attrNameLst>
                                      </p:cBhvr>
                                      <p:to>
                                        <p:strVal val="visible"/>
                                      </p:to>
                                    </p:set>
                                    <p:animEffect transition="in" filter="wipe(up)">
                                      <p:cBhvr>
                                        <p:cTn id="24" dur="500"/>
                                        <p:tgtEl>
                                          <p:spTgt spid="7203"/>
                                        </p:tgtEl>
                                      </p:cBhvr>
                                    </p:animEffect>
                                  </p:childTnLst>
                                </p:cTn>
                              </p:par>
                            </p:childTnLst>
                          </p:cTn>
                        </p:par>
                        <p:par>
                          <p:cTn id="25" fill="hold" nodeType="afterGroup">
                            <p:stCondLst>
                              <p:cond delay="500"/>
                            </p:stCondLst>
                            <p:childTnLst>
                              <p:par>
                                <p:cTn id="26" presetID="53" presetClass="entr" presetSubtype="0" fill="hold" nodeType="afterEffect">
                                  <p:stCondLst>
                                    <p:cond delay="0"/>
                                  </p:stCondLst>
                                  <p:childTnLst>
                                    <p:set>
                                      <p:cBhvr>
                                        <p:cTn id="27" dur="1" fill="hold">
                                          <p:stCondLst>
                                            <p:cond delay="0"/>
                                          </p:stCondLst>
                                        </p:cTn>
                                        <p:tgtEl>
                                          <p:spTgt spid="7172"/>
                                        </p:tgtEl>
                                        <p:attrNameLst>
                                          <p:attrName>style.visibility</p:attrName>
                                        </p:attrNameLst>
                                      </p:cBhvr>
                                      <p:to>
                                        <p:strVal val="visible"/>
                                      </p:to>
                                    </p:set>
                                    <p:anim calcmode="lin" valueType="num">
                                      <p:cBhvr>
                                        <p:cTn id="28" dur="500" fill="hold"/>
                                        <p:tgtEl>
                                          <p:spTgt spid="7172"/>
                                        </p:tgtEl>
                                        <p:attrNameLst>
                                          <p:attrName>ppt_w</p:attrName>
                                        </p:attrNameLst>
                                      </p:cBhvr>
                                      <p:tavLst>
                                        <p:tav tm="0">
                                          <p:val>
                                            <p:fltVal val="0"/>
                                          </p:val>
                                        </p:tav>
                                        <p:tav tm="100000">
                                          <p:val>
                                            <p:strVal val="#ppt_w"/>
                                          </p:val>
                                        </p:tav>
                                      </p:tavLst>
                                    </p:anim>
                                    <p:anim calcmode="lin" valueType="num">
                                      <p:cBhvr>
                                        <p:cTn id="29" dur="500" fill="hold"/>
                                        <p:tgtEl>
                                          <p:spTgt spid="7172"/>
                                        </p:tgtEl>
                                        <p:attrNameLst>
                                          <p:attrName>ppt_h</p:attrName>
                                        </p:attrNameLst>
                                      </p:cBhvr>
                                      <p:tavLst>
                                        <p:tav tm="0">
                                          <p:val>
                                            <p:fltVal val="0"/>
                                          </p:val>
                                        </p:tav>
                                        <p:tav tm="100000">
                                          <p:val>
                                            <p:strVal val="#ppt_h"/>
                                          </p:val>
                                        </p:tav>
                                      </p:tavLst>
                                    </p:anim>
                                    <p:animEffect transition="in" filter="fade">
                                      <p:cBhvr>
                                        <p:cTn id="30" dur="500"/>
                                        <p:tgtEl>
                                          <p:spTgt spid="7172"/>
                                        </p:tgtEl>
                                      </p:cBhvr>
                                    </p:animEffect>
                                  </p:childTnLst>
                                </p:cTn>
                              </p:par>
                              <p:par>
                                <p:cTn id="31" presetID="53" presetClass="entr" presetSubtype="0" fill="hold" grpId="0" nodeType="withEffect">
                                  <p:stCondLst>
                                    <p:cond delay="0"/>
                                  </p:stCondLst>
                                  <p:childTnLst>
                                    <p:set>
                                      <p:cBhvr>
                                        <p:cTn id="32" dur="1" fill="hold">
                                          <p:stCondLst>
                                            <p:cond delay="0"/>
                                          </p:stCondLst>
                                        </p:cTn>
                                        <p:tgtEl>
                                          <p:spTgt spid="7201"/>
                                        </p:tgtEl>
                                        <p:attrNameLst>
                                          <p:attrName>style.visibility</p:attrName>
                                        </p:attrNameLst>
                                      </p:cBhvr>
                                      <p:to>
                                        <p:strVal val="visible"/>
                                      </p:to>
                                    </p:set>
                                    <p:anim calcmode="lin" valueType="num">
                                      <p:cBhvr>
                                        <p:cTn id="33" dur="500" fill="hold"/>
                                        <p:tgtEl>
                                          <p:spTgt spid="7201"/>
                                        </p:tgtEl>
                                        <p:attrNameLst>
                                          <p:attrName>ppt_w</p:attrName>
                                        </p:attrNameLst>
                                      </p:cBhvr>
                                      <p:tavLst>
                                        <p:tav tm="0">
                                          <p:val>
                                            <p:fltVal val="0"/>
                                          </p:val>
                                        </p:tav>
                                        <p:tav tm="100000">
                                          <p:val>
                                            <p:strVal val="#ppt_w"/>
                                          </p:val>
                                        </p:tav>
                                      </p:tavLst>
                                    </p:anim>
                                    <p:anim calcmode="lin" valueType="num">
                                      <p:cBhvr>
                                        <p:cTn id="34" dur="500" fill="hold"/>
                                        <p:tgtEl>
                                          <p:spTgt spid="7201"/>
                                        </p:tgtEl>
                                        <p:attrNameLst>
                                          <p:attrName>ppt_h</p:attrName>
                                        </p:attrNameLst>
                                      </p:cBhvr>
                                      <p:tavLst>
                                        <p:tav tm="0">
                                          <p:val>
                                            <p:fltVal val="0"/>
                                          </p:val>
                                        </p:tav>
                                        <p:tav tm="100000">
                                          <p:val>
                                            <p:strVal val="#ppt_h"/>
                                          </p:val>
                                        </p:tav>
                                      </p:tavLst>
                                    </p:anim>
                                    <p:animEffect transition="in" filter="fade">
                                      <p:cBhvr>
                                        <p:cTn id="35" dur="500"/>
                                        <p:tgtEl>
                                          <p:spTgt spid="7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C4313BF7-0386-43BC-A9B3-1FBFDCBF1210}"/>
              </a:ext>
            </a:extLst>
          </p:cNvPr>
          <p:cNvSpPr>
            <a:spLocks noGrp="1" noChangeArrowheads="1"/>
          </p:cNvSpPr>
          <p:nvPr>
            <p:ph type="title"/>
          </p:nvPr>
        </p:nvSpPr>
        <p:spPr/>
        <p:txBody>
          <a:bodyPr/>
          <a:lstStyle/>
          <a:p>
            <a:pPr eaLnBrk="1" hangingPunct="1"/>
            <a:r>
              <a:rPr lang="en-US" altLang="en-US"/>
              <a:t>Applying styles to elements</a:t>
            </a:r>
          </a:p>
        </p:txBody>
      </p:sp>
      <p:sp>
        <p:nvSpPr>
          <p:cNvPr id="67587" name="Rectangle 3">
            <a:extLst>
              <a:ext uri="{FF2B5EF4-FFF2-40B4-BE49-F238E27FC236}">
                <a16:creationId xmlns:a16="http://schemas.microsoft.com/office/drawing/2014/main" id="{7A2BBE0B-BA27-4C28-85C0-BEE1835855B0}"/>
              </a:ext>
            </a:extLst>
          </p:cNvPr>
          <p:cNvSpPr>
            <a:spLocks noGrp="1" noChangeArrowheads="1"/>
          </p:cNvSpPr>
          <p:nvPr>
            <p:ph idx="1"/>
          </p:nvPr>
        </p:nvSpPr>
        <p:spPr/>
        <p:txBody>
          <a:bodyPr/>
          <a:lstStyle/>
          <a:p>
            <a:pPr lvl="1" eaLnBrk="1" hangingPunct="1">
              <a:buFontTx/>
              <a:buNone/>
            </a:pPr>
            <a:r>
              <a:rPr lang="en-US" altLang="en-US"/>
              <a:t>input[type="text"] {background-color: blue} </a:t>
            </a:r>
            <a:endParaRPr lang="en-US" altLang="en-US" sz="2400"/>
          </a:p>
          <a:p>
            <a:pPr lvl="1" eaLnBrk="1" hangingPunct="1">
              <a:buFontTx/>
              <a:buNone/>
            </a:pPr>
            <a:endParaRPr lang="en-US" altLang="en-US" sz="2400"/>
          </a:p>
          <a:p>
            <a:pPr lvl="1" eaLnBrk="1" hangingPunct="1">
              <a:buFontTx/>
              <a:buNone/>
            </a:pPr>
            <a:endParaRPr lang="en-US" altLang="en-US" sz="2400"/>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4A0045FB-1A33-41CE-B8FF-4C247AA548F0}"/>
              </a:ext>
            </a:extLst>
          </p:cNvPr>
          <p:cNvSpPr>
            <a:spLocks noGrp="1" noChangeArrowheads="1"/>
          </p:cNvSpPr>
          <p:nvPr>
            <p:ph type="title"/>
          </p:nvPr>
        </p:nvSpPr>
        <p:spPr/>
        <p:txBody>
          <a:bodyPr/>
          <a:lstStyle/>
          <a:p>
            <a:pPr eaLnBrk="1" hangingPunct="1"/>
            <a:r>
              <a:rPr lang="en-US" altLang="en-US"/>
              <a:t>CSS Syntax - id</a:t>
            </a:r>
          </a:p>
        </p:txBody>
      </p:sp>
      <p:sp>
        <p:nvSpPr>
          <p:cNvPr id="68611" name="Rectangle 3">
            <a:extLst>
              <a:ext uri="{FF2B5EF4-FFF2-40B4-BE49-F238E27FC236}">
                <a16:creationId xmlns:a16="http://schemas.microsoft.com/office/drawing/2014/main" id="{D72E31C8-0A81-45FA-B5D5-B2AA9D22B8C3}"/>
              </a:ext>
            </a:extLst>
          </p:cNvPr>
          <p:cNvSpPr>
            <a:spLocks noGrp="1" noChangeArrowheads="1"/>
          </p:cNvSpPr>
          <p:nvPr>
            <p:ph idx="1"/>
          </p:nvPr>
        </p:nvSpPr>
        <p:spPr/>
        <p:txBody>
          <a:bodyPr/>
          <a:lstStyle/>
          <a:p>
            <a:pPr lvl="1" eaLnBrk="1" hangingPunct="1">
              <a:buFontTx/>
              <a:buNone/>
            </a:pPr>
            <a:r>
              <a:rPr lang="en-US" altLang="en-US"/>
              <a:t>While the class selector can apply to several different elements, the </a:t>
            </a:r>
            <a:r>
              <a:rPr lang="en-US" altLang="en-US">
                <a:solidFill>
                  <a:srgbClr val="FFFF00"/>
                </a:solidFill>
              </a:rPr>
              <a:t>id</a:t>
            </a:r>
            <a:r>
              <a:rPr lang="en-US" altLang="en-US"/>
              <a:t> selector can only apply to one, unique element.</a:t>
            </a:r>
          </a:p>
          <a:p>
            <a:pPr lvl="1" eaLnBrk="1" hangingPunct="1">
              <a:buFontTx/>
              <a:buNone/>
            </a:pPr>
            <a:endParaRPr lang="en-US" altLang="en-US"/>
          </a:p>
          <a:p>
            <a:pPr lvl="1" eaLnBrk="1" hangingPunct="1">
              <a:buFontTx/>
              <a:buNone/>
            </a:pPr>
            <a:r>
              <a:rPr lang="en-US" altLang="en-US">
                <a:solidFill>
                  <a:srgbClr val="FF9900"/>
                </a:solidFill>
              </a:rPr>
              <a:t>#green</a:t>
            </a:r>
            <a:r>
              <a:rPr lang="en-US" altLang="en-US"/>
              <a:t> { color: green }</a:t>
            </a:r>
          </a:p>
          <a:p>
            <a:pPr lvl="1" eaLnBrk="1" hangingPunct="1">
              <a:buFontTx/>
              <a:buNone/>
            </a:pPr>
            <a:r>
              <a:rPr lang="en-US" altLang="en-US"/>
              <a:t>Apply style rule to all elements with id=“green”</a:t>
            </a:r>
            <a:endParaRPr lang="en-US" altLang="en-US" i="1"/>
          </a:p>
          <a:p>
            <a:pPr lvl="1" eaLnBrk="1" hangingPunct="1">
              <a:buFontTx/>
              <a:buNone/>
            </a:pPr>
            <a:r>
              <a:rPr lang="en-US" altLang="en-US"/>
              <a:t>p</a:t>
            </a:r>
            <a:r>
              <a:rPr lang="en-US" altLang="en-US">
                <a:solidFill>
                  <a:srgbClr val="FF9900"/>
                </a:solidFill>
              </a:rPr>
              <a:t>#</a:t>
            </a:r>
            <a:r>
              <a:rPr lang="en-US" altLang="en-US"/>
              <a:t>para1 { text-align: center;</a:t>
            </a:r>
          </a:p>
          <a:p>
            <a:pPr lvl="1" eaLnBrk="1" hangingPunct="1">
              <a:buFontTx/>
              <a:buNone/>
            </a:pPr>
            <a:r>
              <a:rPr lang="en-US" altLang="en-US"/>
              <a:t>				color: green }</a:t>
            </a:r>
          </a:p>
          <a:p>
            <a:pPr lvl="1" eaLnBrk="1" hangingPunct="1">
              <a:buFontTx/>
              <a:buNone/>
            </a:pPr>
            <a:r>
              <a:rPr lang="en-US" altLang="en-US"/>
              <a:t>Apply style to p element with id=“green”</a:t>
            </a:r>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90E3AAC4-B460-4BC0-978B-46713360216E}"/>
              </a:ext>
            </a:extLst>
          </p:cNvPr>
          <p:cNvSpPr>
            <a:spLocks noGrp="1" noChangeArrowheads="1"/>
          </p:cNvSpPr>
          <p:nvPr>
            <p:ph type="title"/>
          </p:nvPr>
        </p:nvSpPr>
        <p:spPr/>
        <p:txBody>
          <a:bodyPr/>
          <a:lstStyle/>
          <a:p>
            <a:pPr eaLnBrk="1" hangingPunct="1"/>
            <a:r>
              <a:rPr lang="en-US" altLang="en-US"/>
              <a:t>CSS Syntax - id</a:t>
            </a:r>
          </a:p>
        </p:txBody>
      </p:sp>
      <p:sp>
        <p:nvSpPr>
          <p:cNvPr id="69635" name="Rectangle 3">
            <a:extLst>
              <a:ext uri="{FF2B5EF4-FFF2-40B4-BE49-F238E27FC236}">
                <a16:creationId xmlns:a16="http://schemas.microsoft.com/office/drawing/2014/main" id="{C616AF3D-BC1A-4822-B90C-3EB9718B5A65}"/>
              </a:ext>
            </a:extLst>
          </p:cNvPr>
          <p:cNvSpPr>
            <a:spLocks noGrp="1" noChangeArrowheads="1"/>
          </p:cNvSpPr>
          <p:nvPr>
            <p:ph idx="1"/>
          </p:nvPr>
        </p:nvSpPr>
        <p:spPr/>
        <p:txBody>
          <a:bodyPr/>
          <a:lstStyle/>
          <a:p>
            <a:pPr lvl="1" eaLnBrk="1" hangingPunct="1">
              <a:buFontTx/>
              <a:buNone/>
            </a:pPr>
            <a:r>
              <a:rPr lang="en-US" altLang="en-US"/>
              <a:t>p</a:t>
            </a:r>
            <a:r>
              <a:rPr lang="en-US" altLang="en-US">
                <a:solidFill>
                  <a:srgbClr val="FF9900"/>
                </a:solidFill>
              </a:rPr>
              <a:t>#</a:t>
            </a:r>
            <a:r>
              <a:rPr lang="en-US" altLang="en-US"/>
              <a:t>para1 { text-align: center;</a:t>
            </a:r>
          </a:p>
          <a:p>
            <a:pPr lvl="1" eaLnBrk="1" hangingPunct="1">
              <a:buFontTx/>
              <a:buNone/>
            </a:pPr>
            <a:r>
              <a:rPr lang="en-US" altLang="en-US"/>
              <a:t>				color: green }</a:t>
            </a:r>
          </a:p>
          <a:p>
            <a:pPr lvl="1" eaLnBrk="1" hangingPunct="1">
              <a:buFontTx/>
              <a:buNone/>
            </a:pPr>
            <a:endParaRPr lang="en-US" altLang="en-US"/>
          </a:p>
          <a:p>
            <a:pPr lvl="1" eaLnBrk="1" hangingPunct="1">
              <a:buFontTx/>
              <a:buNone/>
            </a:pPr>
            <a:r>
              <a:rPr lang="en-US" altLang="en-US"/>
              <a:t>&lt;p id=“para1”&gt;</a:t>
            </a:r>
          </a:p>
          <a:p>
            <a:pPr lvl="1" algn="ctr" eaLnBrk="1" hangingPunct="1">
              <a:buFontTx/>
              <a:buNone/>
            </a:pPr>
            <a:r>
              <a:rPr lang="en-US" altLang="en-US">
                <a:solidFill>
                  <a:srgbClr val="009900"/>
                </a:solidFill>
              </a:rPr>
              <a:t>This text would be centered and green</a:t>
            </a:r>
          </a:p>
          <a:p>
            <a:pPr lvl="1" eaLnBrk="1" hangingPunct="1">
              <a:buFontTx/>
              <a:buNone/>
            </a:pPr>
            <a:r>
              <a:rPr lang="en-US" altLang="en-US"/>
              <a:t>&lt;/p&gt;</a:t>
            </a:r>
            <a:endParaRPr lang="en-US" altLang="en-US" i="1"/>
          </a:p>
        </p:txBody>
      </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119B1E01-CED0-4C87-BD4D-91D32D93450B}"/>
              </a:ext>
            </a:extLst>
          </p:cNvPr>
          <p:cNvSpPr>
            <a:spLocks noGrp="1" noChangeArrowheads="1"/>
          </p:cNvSpPr>
          <p:nvPr>
            <p:ph type="title"/>
          </p:nvPr>
        </p:nvSpPr>
        <p:spPr/>
        <p:txBody>
          <a:bodyPr/>
          <a:lstStyle/>
          <a:p>
            <a:pPr eaLnBrk="1" hangingPunct="1"/>
            <a:r>
              <a:rPr lang="en-US" altLang="en-US"/>
              <a:t>CSS Syntax - comment</a:t>
            </a:r>
          </a:p>
        </p:txBody>
      </p:sp>
      <p:sp>
        <p:nvSpPr>
          <p:cNvPr id="70659" name="Rectangle 3">
            <a:extLst>
              <a:ext uri="{FF2B5EF4-FFF2-40B4-BE49-F238E27FC236}">
                <a16:creationId xmlns:a16="http://schemas.microsoft.com/office/drawing/2014/main" id="{2C155BF3-1338-455D-B78E-897E4F8CB0FF}"/>
              </a:ext>
            </a:extLst>
          </p:cNvPr>
          <p:cNvSpPr>
            <a:spLocks noGrp="1" noChangeArrowheads="1"/>
          </p:cNvSpPr>
          <p:nvPr>
            <p:ph idx="1"/>
          </p:nvPr>
        </p:nvSpPr>
        <p:spPr/>
        <p:txBody>
          <a:bodyPr/>
          <a:lstStyle/>
          <a:p>
            <a:pPr lvl="1" eaLnBrk="1" hangingPunct="1">
              <a:lnSpc>
                <a:spcPct val="90000"/>
              </a:lnSpc>
              <a:buFontTx/>
              <a:buNone/>
            </a:pPr>
            <a:r>
              <a:rPr lang="en-US" altLang="en-US" sz="2400"/>
              <a:t>You can insert </a:t>
            </a:r>
            <a:r>
              <a:rPr lang="en-US" altLang="en-US" sz="2400">
                <a:solidFill>
                  <a:srgbClr val="FFFF00"/>
                </a:solidFill>
              </a:rPr>
              <a:t>comments</a:t>
            </a:r>
            <a:r>
              <a:rPr lang="en-US" altLang="en-US" sz="2400"/>
              <a:t> to help you describe the particular style</a:t>
            </a:r>
          </a:p>
          <a:p>
            <a:pPr lvl="1" eaLnBrk="1" hangingPunct="1">
              <a:lnSpc>
                <a:spcPct val="90000"/>
              </a:lnSpc>
              <a:buFontTx/>
              <a:buNone/>
            </a:pPr>
            <a:endParaRPr lang="en-US" altLang="en-US" sz="2400"/>
          </a:p>
          <a:p>
            <a:pPr lvl="1" eaLnBrk="1" hangingPunct="1">
              <a:lnSpc>
                <a:spcPct val="90000"/>
              </a:lnSpc>
              <a:buFontTx/>
              <a:buNone/>
            </a:pPr>
            <a:r>
              <a:rPr lang="en-US" altLang="en-US" sz="2400"/>
              <a:t>Comments open with </a:t>
            </a:r>
            <a:r>
              <a:rPr lang="en-US" altLang="en-US" sz="2400">
                <a:solidFill>
                  <a:srgbClr val="FF9900"/>
                </a:solidFill>
              </a:rPr>
              <a:t>/*</a:t>
            </a:r>
            <a:r>
              <a:rPr lang="en-US" altLang="en-US" sz="2400"/>
              <a:t> and are closed with </a:t>
            </a:r>
            <a:r>
              <a:rPr lang="en-US" altLang="en-US" sz="2400">
                <a:solidFill>
                  <a:srgbClr val="FF9900"/>
                </a:solidFill>
              </a:rPr>
              <a:t>*/</a:t>
            </a:r>
          </a:p>
          <a:p>
            <a:pPr lvl="1" eaLnBrk="1" hangingPunct="1">
              <a:lnSpc>
                <a:spcPct val="90000"/>
              </a:lnSpc>
              <a:buFontTx/>
              <a:buNone/>
            </a:pPr>
            <a:endParaRPr lang="en-US" altLang="en-US" sz="2400">
              <a:solidFill>
                <a:srgbClr val="FF9900"/>
              </a:solidFill>
            </a:endParaRPr>
          </a:p>
          <a:p>
            <a:pPr lvl="1" eaLnBrk="1" hangingPunct="1">
              <a:lnSpc>
                <a:spcPct val="90000"/>
              </a:lnSpc>
              <a:buFontTx/>
              <a:buNone/>
            </a:pPr>
            <a:r>
              <a:rPr lang="en-US" altLang="en-US" sz="2400">
                <a:solidFill>
                  <a:srgbClr val="FF9900"/>
                </a:solidFill>
              </a:rPr>
              <a:t>/* This is a comment */</a:t>
            </a:r>
          </a:p>
          <a:p>
            <a:pPr lvl="1" eaLnBrk="1" hangingPunct="1">
              <a:lnSpc>
                <a:spcPct val="90000"/>
              </a:lnSpc>
              <a:buFontTx/>
              <a:buNone/>
            </a:pPr>
            <a:r>
              <a:rPr lang="en-US" altLang="en-US" sz="2400"/>
              <a:t>P { color: red;</a:t>
            </a:r>
          </a:p>
          <a:p>
            <a:pPr lvl="1" eaLnBrk="1" hangingPunct="1">
              <a:lnSpc>
                <a:spcPct val="90000"/>
              </a:lnSpc>
              <a:buFontTx/>
              <a:buNone/>
            </a:pPr>
            <a:r>
              <a:rPr lang="en-US" altLang="en-US" sz="2400">
                <a:solidFill>
                  <a:srgbClr val="FF9900"/>
                </a:solidFill>
              </a:rPr>
              <a:t>/* This is another comment */</a:t>
            </a:r>
          </a:p>
          <a:p>
            <a:pPr lvl="1" eaLnBrk="1" hangingPunct="1">
              <a:lnSpc>
                <a:spcPct val="90000"/>
              </a:lnSpc>
              <a:buFontTx/>
              <a:buNone/>
            </a:pPr>
            <a:r>
              <a:rPr lang="en-US" altLang="en-US" sz="2400"/>
              <a:t>Font-family: verdana }</a:t>
            </a:r>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6E2E5919-3900-4564-A3EF-91EBEB715BC1}"/>
              </a:ext>
            </a:extLst>
          </p:cNvPr>
          <p:cNvSpPr>
            <a:spLocks noGrp="1" noChangeArrowheads="1"/>
          </p:cNvSpPr>
          <p:nvPr>
            <p:ph type="title"/>
          </p:nvPr>
        </p:nvSpPr>
        <p:spPr/>
        <p:txBody>
          <a:bodyPr/>
          <a:lstStyle/>
          <a:p>
            <a:pPr eaLnBrk="1" hangingPunct="1"/>
            <a:r>
              <a:rPr lang="en-US" altLang="en-US"/>
              <a:t>CSS syntax - &lt;div&gt;</a:t>
            </a:r>
          </a:p>
        </p:txBody>
      </p:sp>
      <p:sp>
        <p:nvSpPr>
          <p:cNvPr id="71683" name="Rectangle 3">
            <a:extLst>
              <a:ext uri="{FF2B5EF4-FFF2-40B4-BE49-F238E27FC236}">
                <a16:creationId xmlns:a16="http://schemas.microsoft.com/office/drawing/2014/main" id="{8246B7D8-876F-465E-B27D-071A4C4789CE}"/>
              </a:ext>
            </a:extLst>
          </p:cNvPr>
          <p:cNvSpPr>
            <a:spLocks noGrp="1" noChangeArrowheads="1"/>
          </p:cNvSpPr>
          <p:nvPr>
            <p:ph idx="1"/>
          </p:nvPr>
        </p:nvSpPr>
        <p:spPr/>
        <p:txBody>
          <a:bodyPr/>
          <a:lstStyle/>
          <a:p>
            <a:pPr eaLnBrk="1" hangingPunct="1"/>
            <a:r>
              <a:rPr lang="en-US" altLang="en-US" sz="2800"/>
              <a:t>&lt;DIV&gt; can be used with the CLASS attribute to create customized block-level elements</a:t>
            </a:r>
          </a:p>
          <a:p>
            <a:pPr lvl="1" eaLnBrk="1" hangingPunct="1"/>
            <a:r>
              <a:rPr lang="en-US" altLang="en-US" sz="2400"/>
              <a:t>Declare it in the style rule:</a:t>
            </a:r>
          </a:p>
          <a:p>
            <a:pPr lvl="2" eaLnBrk="1" hangingPunct="1"/>
            <a:r>
              <a:rPr lang="en-US" altLang="en-US" sz="2000"/>
              <a:t>DIV.introduction {font-size: 14pt; margin: 24 pt;}</a:t>
            </a:r>
          </a:p>
          <a:p>
            <a:pPr lvl="1" eaLnBrk="1" hangingPunct="1"/>
            <a:r>
              <a:rPr lang="en-US" altLang="en-US" sz="2400"/>
              <a:t>Apply the style rule in the document:</a:t>
            </a:r>
          </a:p>
          <a:p>
            <a:pPr lvl="2" eaLnBrk="1" hangingPunct="1"/>
            <a:r>
              <a:rPr lang="en-US" altLang="en-US" sz="2000"/>
              <a:t>&lt;DIV CLASS=“introduction””&gt;This is the introduction to the document&lt;/DIV&gt;</a:t>
            </a:r>
          </a:p>
          <a:p>
            <a:pPr eaLnBrk="1" hangingPunct="1"/>
            <a:endParaRPr lang="en-US" altLang="en-US" sz="2800"/>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FB6BD28C-5A30-423F-8600-35E96EDE9694}"/>
              </a:ext>
            </a:extLst>
          </p:cNvPr>
          <p:cNvSpPr>
            <a:spLocks noGrp="1" noChangeArrowheads="1"/>
          </p:cNvSpPr>
          <p:nvPr>
            <p:ph type="title"/>
          </p:nvPr>
        </p:nvSpPr>
        <p:spPr/>
        <p:txBody>
          <a:bodyPr/>
          <a:lstStyle/>
          <a:p>
            <a:pPr eaLnBrk="1" hangingPunct="1"/>
            <a:r>
              <a:rPr lang="en-US" altLang="en-US"/>
              <a:t>CSS syntax - &lt;span&gt;</a:t>
            </a:r>
          </a:p>
        </p:txBody>
      </p:sp>
      <p:sp>
        <p:nvSpPr>
          <p:cNvPr id="72707" name="Rectangle 3">
            <a:extLst>
              <a:ext uri="{FF2B5EF4-FFF2-40B4-BE49-F238E27FC236}">
                <a16:creationId xmlns:a16="http://schemas.microsoft.com/office/drawing/2014/main" id="{7A0E3190-C097-4D47-B952-1E8C05F57307}"/>
              </a:ext>
            </a:extLst>
          </p:cNvPr>
          <p:cNvSpPr>
            <a:spLocks noGrp="1" noChangeArrowheads="1"/>
          </p:cNvSpPr>
          <p:nvPr>
            <p:ph idx="1"/>
          </p:nvPr>
        </p:nvSpPr>
        <p:spPr/>
        <p:txBody>
          <a:bodyPr/>
          <a:lstStyle/>
          <a:p>
            <a:pPr eaLnBrk="1" hangingPunct="1"/>
            <a:r>
              <a:rPr lang="en-US" altLang="en-US" sz="2800"/>
              <a:t>&lt;SPAN&gt; can be used with the CLASS attribute to create customized inline elements</a:t>
            </a:r>
          </a:p>
          <a:p>
            <a:pPr lvl="1" eaLnBrk="1" hangingPunct="1"/>
            <a:r>
              <a:rPr lang="en-US" altLang="en-US" sz="2400"/>
              <a:t>Declare it in the style rule:</a:t>
            </a:r>
          </a:p>
          <a:p>
            <a:pPr lvl="2" eaLnBrk="1" hangingPunct="1"/>
            <a:r>
              <a:rPr lang="en-US" altLang="en-US" sz="2000"/>
              <a:t>SPAN.logo {color: white; background-color: black;}</a:t>
            </a:r>
          </a:p>
          <a:p>
            <a:pPr lvl="1" eaLnBrk="1" hangingPunct="1"/>
            <a:r>
              <a:rPr lang="en-US" altLang="en-US" sz="2400"/>
              <a:t>Apply the style rule in the document:</a:t>
            </a:r>
          </a:p>
          <a:p>
            <a:pPr lvl="2" eaLnBrk="1" hangingPunct="1"/>
            <a:r>
              <a:rPr lang="en-US" altLang="en-US" sz="2000"/>
              <a:t>&lt;P&gt;Welcome to the &lt;SPAN CLASS=“logo””&gt; Wonder Software&lt;/SPAN&gt;Web site&lt;/P&gt;</a:t>
            </a:r>
          </a:p>
          <a:p>
            <a:pPr eaLnBrk="1" hangingPunct="1"/>
            <a:endParaRPr lang="en-US" altLang="en-US" sz="2800"/>
          </a:p>
        </p:txBody>
      </p: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4">
            <a:extLst>
              <a:ext uri="{FF2B5EF4-FFF2-40B4-BE49-F238E27FC236}">
                <a16:creationId xmlns:a16="http://schemas.microsoft.com/office/drawing/2014/main" id="{FF38B9C3-987D-44B5-83FF-ED770A66C619}"/>
              </a:ext>
            </a:extLst>
          </p:cNvPr>
          <p:cNvSpPr>
            <a:spLocks noChangeArrowheads="1"/>
          </p:cNvSpPr>
          <p:nvPr/>
        </p:nvSpPr>
        <p:spPr bwMode="auto">
          <a:xfrm>
            <a:off x="2667000" y="3048001"/>
            <a:ext cx="7543800"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4400" b="1">
                <a:solidFill>
                  <a:schemeClr val="tx2"/>
                </a:solidFill>
                <a:effectLst>
                  <a:outerShdw blurRad="38100" dist="38100" dir="2700000" algn="tl">
                    <a:srgbClr val="000000"/>
                  </a:outerShdw>
                </a:effectLst>
                <a:latin typeface="Arial" charset="0"/>
              </a:rPr>
              <a:t>Background Properties</a:t>
            </a:r>
          </a:p>
        </p:txBody>
      </p:sp>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12A053DA-D4B1-4935-8082-EF852373660F}"/>
              </a:ext>
            </a:extLst>
          </p:cNvPr>
          <p:cNvSpPr>
            <a:spLocks noGrp="1" noChangeArrowheads="1"/>
          </p:cNvSpPr>
          <p:nvPr>
            <p:ph type="title"/>
          </p:nvPr>
        </p:nvSpPr>
        <p:spPr/>
        <p:txBody>
          <a:bodyPr/>
          <a:lstStyle/>
          <a:p>
            <a:pPr eaLnBrk="1" hangingPunct="1"/>
            <a:r>
              <a:rPr lang="en-US" altLang="en-US"/>
              <a:t>Background properties</a:t>
            </a:r>
          </a:p>
        </p:txBody>
      </p:sp>
      <p:sp>
        <p:nvSpPr>
          <p:cNvPr id="74755" name="Rectangle 3">
            <a:extLst>
              <a:ext uri="{FF2B5EF4-FFF2-40B4-BE49-F238E27FC236}">
                <a16:creationId xmlns:a16="http://schemas.microsoft.com/office/drawing/2014/main" id="{6828F0C1-C875-4689-8EEA-566870D68312}"/>
              </a:ext>
            </a:extLst>
          </p:cNvPr>
          <p:cNvSpPr>
            <a:spLocks noGrp="1" noChangeArrowheads="1"/>
          </p:cNvSpPr>
          <p:nvPr>
            <p:ph idx="1"/>
          </p:nvPr>
        </p:nvSpPr>
        <p:spPr/>
        <p:txBody>
          <a:bodyPr/>
          <a:lstStyle/>
          <a:p>
            <a:pPr eaLnBrk="1" hangingPunct="1"/>
            <a:r>
              <a:rPr lang="en-US" altLang="en-US"/>
              <a:t>Define the background effects of an element</a:t>
            </a:r>
          </a:p>
          <a:p>
            <a:pPr eaLnBrk="1" hangingPunct="1"/>
            <a:r>
              <a:rPr lang="en-US" altLang="en-US"/>
              <a:t>Effects include color, using an image for a background, repeating an image and positioning an image</a:t>
            </a:r>
          </a:p>
        </p:txBody>
      </p:sp>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455CFB42-B62F-4E54-99EC-70A885DCCD71}"/>
              </a:ext>
            </a:extLst>
          </p:cNvPr>
          <p:cNvSpPr>
            <a:spLocks noGrp="1" noChangeArrowheads="1"/>
          </p:cNvSpPr>
          <p:nvPr>
            <p:ph type="title"/>
          </p:nvPr>
        </p:nvSpPr>
        <p:spPr/>
        <p:txBody>
          <a:bodyPr/>
          <a:lstStyle/>
          <a:p>
            <a:pPr eaLnBrk="1" hangingPunct="1"/>
            <a:r>
              <a:rPr lang="en-US" altLang="en-US"/>
              <a:t>Background properties</a:t>
            </a:r>
          </a:p>
        </p:txBody>
      </p:sp>
      <p:sp>
        <p:nvSpPr>
          <p:cNvPr id="75779" name="Rectangle 3">
            <a:extLst>
              <a:ext uri="{FF2B5EF4-FFF2-40B4-BE49-F238E27FC236}">
                <a16:creationId xmlns:a16="http://schemas.microsoft.com/office/drawing/2014/main" id="{41F40C79-70E5-4249-BAD5-3DB580DFA294}"/>
              </a:ext>
            </a:extLst>
          </p:cNvPr>
          <p:cNvSpPr>
            <a:spLocks noGrp="1" noChangeArrowheads="1"/>
          </p:cNvSpPr>
          <p:nvPr>
            <p:ph idx="1"/>
          </p:nvPr>
        </p:nvSpPr>
        <p:spPr/>
        <p:txBody>
          <a:bodyPr/>
          <a:lstStyle/>
          <a:p>
            <a:pPr eaLnBrk="1" hangingPunct="1"/>
            <a:r>
              <a:rPr lang="en-US" altLang="en-US"/>
              <a:t>Basic syntax</a:t>
            </a:r>
          </a:p>
          <a:p>
            <a:pPr lvl="1" eaLnBrk="1" hangingPunct="1"/>
            <a:r>
              <a:rPr lang="en-US" altLang="en-US"/>
              <a:t> background</a:t>
            </a:r>
          </a:p>
          <a:p>
            <a:pPr lvl="1" eaLnBrk="1" hangingPunct="1"/>
            <a:r>
              <a:rPr lang="en-US" altLang="en-US"/>
              <a:t> </a:t>
            </a:r>
            <a:r>
              <a:rPr lang="en-US" altLang="en-US">
                <a:hlinkClick r:id="rId3"/>
              </a:rPr>
              <a:t>background-color</a:t>
            </a:r>
            <a:endParaRPr lang="en-US" altLang="en-US"/>
          </a:p>
          <a:p>
            <a:pPr lvl="1" eaLnBrk="1" hangingPunct="1"/>
            <a:r>
              <a:rPr lang="en-US" altLang="en-US"/>
              <a:t> </a:t>
            </a:r>
            <a:r>
              <a:rPr lang="en-US" altLang="en-US">
                <a:hlinkClick r:id="rId4"/>
              </a:rPr>
              <a:t>background-image</a:t>
            </a:r>
            <a:endParaRPr lang="en-US" altLang="en-US"/>
          </a:p>
          <a:p>
            <a:pPr lvl="1" eaLnBrk="1" hangingPunct="1"/>
            <a:r>
              <a:rPr lang="en-US" altLang="en-US"/>
              <a:t> </a:t>
            </a:r>
            <a:r>
              <a:rPr lang="en-US" altLang="en-US">
                <a:hlinkClick r:id="rId5"/>
              </a:rPr>
              <a:t>background-repeat</a:t>
            </a:r>
            <a:endParaRPr lang="en-US" altLang="en-US"/>
          </a:p>
          <a:p>
            <a:pPr lvl="1" eaLnBrk="1" hangingPunct="1"/>
            <a:r>
              <a:rPr lang="en-US" altLang="en-US"/>
              <a:t> </a:t>
            </a:r>
            <a:r>
              <a:rPr lang="en-US" altLang="en-US">
                <a:hlinkClick r:id="rId6"/>
              </a:rPr>
              <a:t>background-attachment</a:t>
            </a:r>
            <a:endParaRPr lang="en-US" altLang="en-US"/>
          </a:p>
          <a:p>
            <a:pPr lvl="1" eaLnBrk="1" hangingPunct="1"/>
            <a:r>
              <a:rPr lang="en-US" altLang="en-US"/>
              <a:t> </a:t>
            </a:r>
            <a:r>
              <a:rPr lang="en-US" altLang="en-US">
                <a:hlinkClick r:id="rId7"/>
              </a:rPr>
              <a:t>background-position</a:t>
            </a:r>
            <a:endParaRPr lang="en-US" altLang="en-US"/>
          </a:p>
        </p:txBody>
      </p:sp>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3B236C76-95DA-4563-9D1E-D2869B8B9137}"/>
              </a:ext>
            </a:extLst>
          </p:cNvPr>
          <p:cNvSpPr>
            <a:spLocks noGrp="1" noChangeArrowheads="1"/>
          </p:cNvSpPr>
          <p:nvPr>
            <p:ph type="title"/>
          </p:nvPr>
        </p:nvSpPr>
        <p:spPr/>
        <p:txBody>
          <a:bodyPr/>
          <a:lstStyle/>
          <a:p>
            <a:pPr eaLnBrk="1" hangingPunct="1"/>
            <a:r>
              <a:rPr lang="en-US" altLang="en-US"/>
              <a:t>Background properties</a:t>
            </a:r>
          </a:p>
        </p:txBody>
      </p:sp>
      <p:sp>
        <p:nvSpPr>
          <p:cNvPr id="76803" name="Rectangle 3">
            <a:extLst>
              <a:ext uri="{FF2B5EF4-FFF2-40B4-BE49-F238E27FC236}">
                <a16:creationId xmlns:a16="http://schemas.microsoft.com/office/drawing/2014/main" id="{576270D7-AA6C-4761-A354-440CE9E51789}"/>
              </a:ext>
            </a:extLst>
          </p:cNvPr>
          <p:cNvSpPr>
            <a:spLocks noGrp="1" noChangeArrowheads="1"/>
          </p:cNvSpPr>
          <p:nvPr>
            <p:ph idx="1"/>
          </p:nvPr>
        </p:nvSpPr>
        <p:spPr/>
        <p:txBody>
          <a:bodyPr/>
          <a:lstStyle/>
          <a:p>
            <a:pPr eaLnBrk="1" hangingPunct="1"/>
            <a:r>
              <a:rPr lang="en-US" altLang="en-US"/>
              <a:t>All attributes can be set in a single declaration:</a:t>
            </a:r>
          </a:p>
          <a:p>
            <a:pPr eaLnBrk="1" hangingPunct="1">
              <a:buFontTx/>
              <a:buNone/>
            </a:pPr>
            <a:endParaRPr lang="en-US" altLang="en-US"/>
          </a:p>
          <a:p>
            <a:pPr eaLnBrk="1" hangingPunct="1">
              <a:buFontTx/>
              <a:buNone/>
            </a:pPr>
            <a:r>
              <a:rPr lang="en-US" altLang="en-US"/>
              <a:t>background: #000000 url(‘psumark.gif’) no-repeat fixed center</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4866" name="Group 2">
            <a:extLst>
              <a:ext uri="{FF2B5EF4-FFF2-40B4-BE49-F238E27FC236}">
                <a16:creationId xmlns:a16="http://schemas.microsoft.com/office/drawing/2014/main" id="{495AF321-A454-45BB-9D21-2469EC6E75CB}"/>
              </a:ext>
            </a:extLst>
          </p:cNvPr>
          <p:cNvGrpSpPr>
            <a:grpSpLocks/>
          </p:cNvGrpSpPr>
          <p:nvPr/>
        </p:nvGrpSpPr>
        <p:grpSpPr bwMode="auto">
          <a:xfrm>
            <a:off x="2667000" y="2286001"/>
            <a:ext cx="1447800" cy="1895475"/>
            <a:chOff x="2640" y="2688"/>
            <a:chExt cx="912" cy="1194"/>
          </a:xfrm>
        </p:grpSpPr>
        <p:grpSp>
          <p:nvGrpSpPr>
            <p:cNvPr id="31760" name="Group 3">
              <a:extLst>
                <a:ext uri="{FF2B5EF4-FFF2-40B4-BE49-F238E27FC236}">
                  <a16:creationId xmlns:a16="http://schemas.microsoft.com/office/drawing/2014/main" id="{51640FC0-5EA5-464B-ACB1-2C2CC3838DBC}"/>
                </a:ext>
              </a:extLst>
            </p:cNvPr>
            <p:cNvGrpSpPr>
              <a:grpSpLocks/>
            </p:cNvGrpSpPr>
            <p:nvPr/>
          </p:nvGrpSpPr>
          <p:grpSpPr bwMode="auto">
            <a:xfrm>
              <a:off x="2640" y="2688"/>
              <a:ext cx="912" cy="1194"/>
              <a:chOff x="2538" y="1524"/>
              <a:chExt cx="912" cy="1194"/>
            </a:xfrm>
          </p:grpSpPr>
          <p:sp>
            <p:nvSpPr>
              <p:cNvPr id="31762" name="AutoShape 4">
                <a:extLst>
                  <a:ext uri="{FF2B5EF4-FFF2-40B4-BE49-F238E27FC236}">
                    <a16:creationId xmlns:a16="http://schemas.microsoft.com/office/drawing/2014/main" id="{FC8E0215-DC28-4E99-AF95-075C6740537D}"/>
                  </a:ext>
                </a:extLst>
              </p:cNvPr>
              <p:cNvSpPr>
                <a:spLocks noChangeAspect="1" noChangeArrowheads="1" noTextEdit="1"/>
              </p:cNvSpPr>
              <p:nvPr/>
            </p:nvSpPr>
            <p:spPr bwMode="auto">
              <a:xfrm>
                <a:off x="2538" y="1524"/>
                <a:ext cx="912" cy="1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31763" name="Freeform 5">
                <a:extLst>
                  <a:ext uri="{FF2B5EF4-FFF2-40B4-BE49-F238E27FC236}">
                    <a16:creationId xmlns:a16="http://schemas.microsoft.com/office/drawing/2014/main" id="{9589CD6D-F847-4213-917D-31D6CB978A69}"/>
                  </a:ext>
                </a:extLst>
              </p:cNvPr>
              <p:cNvSpPr>
                <a:spLocks noEditPoints="1"/>
              </p:cNvSpPr>
              <p:nvPr/>
            </p:nvSpPr>
            <p:spPr bwMode="auto">
              <a:xfrm>
                <a:off x="2562" y="1548"/>
                <a:ext cx="852" cy="1134"/>
              </a:xfrm>
              <a:custGeom>
                <a:avLst/>
                <a:gdLst>
                  <a:gd name="T0" fmla="*/ 354 w 852"/>
                  <a:gd name="T1" fmla="*/ 42 h 1134"/>
                  <a:gd name="T2" fmla="*/ 378 w 852"/>
                  <a:gd name="T3" fmla="*/ 66 h 1134"/>
                  <a:gd name="T4" fmla="*/ 450 w 852"/>
                  <a:gd name="T5" fmla="*/ 60 h 1134"/>
                  <a:gd name="T6" fmla="*/ 486 w 852"/>
                  <a:gd name="T7" fmla="*/ 60 h 1134"/>
                  <a:gd name="T8" fmla="*/ 522 w 852"/>
                  <a:gd name="T9" fmla="*/ 54 h 1134"/>
                  <a:gd name="T10" fmla="*/ 534 w 852"/>
                  <a:gd name="T11" fmla="*/ 60 h 1134"/>
                  <a:gd name="T12" fmla="*/ 528 w 852"/>
                  <a:gd name="T13" fmla="*/ 66 h 1134"/>
                  <a:gd name="T14" fmla="*/ 546 w 852"/>
                  <a:gd name="T15" fmla="*/ 90 h 1134"/>
                  <a:gd name="T16" fmla="*/ 570 w 852"/>
                  <a:gd name="T17" fmla="*/ 126 h 1134"/>
                  <a:gd name="T18" fmla="*/ 570 w 852"/>
                  <a:gd name="T19" fmla="*/ 162 h 1134"/>
                  <a:gd name="T20" fmla="*/ 576 w 852"/>
                  <a:gd name="T21" fmla="*/ 180 h 1134"/>
                  <a:gd name="T22" fmla="*/ 594 w 852"/>
                  <a:gd name="T23" fmla="*/ 186 h 1134"/>
                  <a:gd name="T24" fmla="*/ 618 w 852"/>
                  <a:gd name="T25" fmla="*/ 180 h 1134"/>
                  <a:gd name="T26" fmla="*/ 624 w 852"/>
                  <a:gd name="T27" fmla="*/ 150 h 1134"/>
                  <a:gd name="T28" fmla="*/ 624 w 852"/>
                  <a:gd name="T29" fmla="*/ 114 h 1134"/>
                  <a:gd name="T30" fmla="*/ 354 w 852"/>
                  <a:gd name="T31" fmla="*/ 42 h 1134"/>
                  <a:gd name="T32" fmla="*/ 420 w 852"/>
                  <a:gd name="T33" fmla="*/ 1134 h 1134"/>
                  <a:gd name="T34" fmla="*/ 198 w 852"/>
                  <a:gd name="T35" fmla="*/ 1134 h 1134"/>
                  <a:gd name="T36" fmla="*/ 0 w 852"/>
                  <a:gd name="T37" fmla="*/ 918 h 1134"/>
                  <a:gd name="T38" fmla="*/ 0 w 852"/>
                  <a:gd name="T39" fmla="*/ 564 h 1134"/>
                  <a:gd name="T40" fmla="*/ 0 w 852"/>
                  <a:gd name="T41" fmla="*/ 0 h 1134"/>
                  <a:gd name="T42" fmla="*/ 420 w 852"/>
                  <a:gd name="T43" fmla="*/ 0 h 1134"/>
                  <a:gd name="T44" fmla="*/ 852 w 852"/>
                  <a:gd name="T45" fmla="*/ 0 h 1134"/>
                  <a:gd name="T46" fmla="*/ 852 w 852"/>
                  <a:gd name="T47" fmla="*/ 558 h 1134"/>
                  <a:gd name="T48" fmla="*/ 852 w 852"/>
                  <a:gd name="T49" fmla="*/ 1134 h 1134"/>
                  <a:gd name="T50" fmla="*/ 420 w 852"/>
                  <a:gd name="T51" fmla="*/ 1134 h 113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852" h="1134">
                    <a:moveTo>
                      <a:pt x="354" y="42"/>
                    </a:moveTo>
                    <a:lnTo>
                      <a:pt x="378" y="66"/>
                    </a:lnTo>
                    <a:lnTo>
                      <a:pt x="450" y="60"/>
                    </a:lnTo>
                    <a:lnTo>
                      <a:pt x="486" y="60"/>
                    </a:lnTo>
                    <a:lnTo>
                      <a:pt x="522" y="54"/>
                    </a:lnTo>
                    <a:lnTo>
                      <a:pt x="534" y="60"/>
                    </a:lnTo>
                    <a:lnTo>
                      <a:pt x="528" y="66"/>
                    </a:lnTo>
                    <a:lnTo>
                      <a:pt x="546" y="90"/>
                    </a:lnTo>
                    <a:lnTo>
                      <a:pt x="570" y="126"/>
                    </a:lnTo>
                    <a:lnTo>
                      <a:pt x="570" y="162"/>
                    </a:lnTo>
                    <a:lnTo>
                      <a:pt x="576" y="180"/>
                    </a:lnTo>
                    <a:lnTo>
                      <a:pt x="594" y="186"/>
                    </a:lnTo>
                    <a:lnTo>
                      <a:pt x="618" y="180"/>
                    </a:lnTo>
                    <a:lnTo>
                      <a:pt x="624" y="150"/>
                    </a:lnTo>
                    <a:lnTo>
                      <a:pt x="624" y="114"/>
                    </a:lnTo>
                    <a:lnTo>
                      <a:pt x="354" y="42"/>
                    </a:lnTo>
                    <a:close/>
                    <a:moveTo>
                      <a:pt x="420" y="1134"/>
                    </a:moveTo>
                    <a:lnTo>
                      <a:pt x="198" y="1134"/>
                    </a:lnTo>
                    <a:lnTo>
                      <a:pt x="0" y="918"/>
                    </a:lnTo>
                    <a:lnTo>
                      <a:pt x="0" y="564"/>
                    </a:lnTo>
                    <a:lnTo>
                      <a:pt x="0" y="0"/>
                    </a:lnTo>
                    <a:lnTo>
                      <a:pt x="420" y="0"/>
                    </a:lnTo>
                    <a:lnTo>
                      <a:pt x="852" y="0"/>
                    </a:lnTo>
                    <a:lnTo>
                      <a:pt x="852" y="558"/>
                    </a:lnTo>
                    <a:lnTo>
                      <a:pt x="852" y="1134"/>
                    </a:lnTo>
                    <a:lnTo>
                      <a:pt x="420" y="113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764" name="Freeform 6">
                <a:extLst>
                  <a:ext uri="{FF2B5EF4-FFF2-40B4-BE49-F238E27FC236}">
                    <a16:creationId xmlns:a16="http://schemas.microsoft.com/office/drawing/2014/main" id="{F46D887B-8C89-40BD-B76C-74A59AA28F04}"/>
                  </a:ext>
                </a:extLst>
              </p:cNvPr>
              <p:cNvSpPr>
                <a:spLocks/>
              </p:cNvSpPr>
              <p:nvPr/>
            </p:nvSpPr>
            <p:spPr bwMode="auto">
              <a:xfrm>
                <a:off x="2688" y="1584"/>
                <a:ext cx="594" cy="606"/>
              </a:xfrm>
              <a:custGeom>
                <a:avLst/>
                <a:gdLst>
                  <a:gd name="T0" fmla="*/ 108 w 594"/>
                  <a:gd name="T1" fmla="*/ 540 h 606"/>
                  <a:gd name="T2" fmla="*/ 156 w 594"/>
                  <a:gd name="T3" fmla="*/ 570 h 606"/>
                  <a:gd name="T4" fmla="*/ 210 w 594"/>
                  <a:gd name="T5" fmla="*/ 594 h 606"/>
                  <a:gd name="T6" fmla="*/ 270 w 594"/>
                  <a:gd name="T7" fmla="*/ 606 h 606"/>
                  <a:gd name="T8" fmla="*/ 330 w 594"/>
                  <a:gd name="T9" fmla="*/ 606 h 606"/>
                  <a:gd name="T10" fmla="*/ 384 w 594"/>
                  <a:gd name="T11" fmla="*/ 594 h 606"/>
                  <a:gd name="T12" fmla="*/ 438 w 594"/>
                  <a:gd name="T13" fmla="*/ 570 h 606"/>
                  <a:gd name="T14" fmla="*/ 486 w 594"/>
                  <a:gd name="T15" fmla="*/ 540 h 606"/>
                  <a:gd name="T16" fmla="*/ 528 w 594"/>
                  <a:gd name="T17" fmla="*/ 498 h 606"/>
                  <a:gd name="T18" fmla="*/ 558 w 594"/>
                  <a:gd name="T19" fmla="*/ 450 h 606"/>
                  <a:gd name="T20" fmla="*/ 582 w 594"/>
                  <a:gd name="T21" fmla="*/ 396 h 606"/>
                  <a:gd name="T22" fmla="*/ 594 w 594"/>
                  <a:gd name="T23" fmla="*/ 336 h 606"/>
                  <a:gd name="T24" fmla="*/ 594 w 594"/>
                  <a:gd name="T25" fmla="*/ 270 h 606"/>
                  <a:gd name="T26" fmla="*/ 582 w 594"/>
                  <a:gd name="T27" fmla="*/ 210 h 606"/>
                  <a:gd name="T28" fmla="*/ 558 w 594"/>
                  <a:gd name="T29" fmla="*/ 156 h 606"/>
                  <a:gd name="T30" fmla="*/ 528 w 594"/>
                  <a:gd name="T31" fmla="*/ 108 h 606"/>
                  <a:gd name="T32" fmla="*/ 486 w 594"/>
                  <a:gd name="T33" fmla="*/ 66 h 606"/>
                  <a:gd name="T34" fmla="*/ 438 w 594"/>
                  <a:gd name="T35" fmla="*/ 36 h 606"/>
                  <a:gd name="T36" fmla="*/ 384 w 594"/>
                  <a:gd name="T37" fmla="*/ 12 h 606"/>
                  <a:gd name="T38" fmla="*/ 330 w 594"/>
                  <a:gd name="T39" fmla="*/ 0 h 606"/>
                  <a:gd name="T40" fmla="*/ 270 w 594"/>
                  <a:gd name="T41" fmla="*/ 0 h 606"/>
                  <a:gd name="T42" fmla="*/ 210 w 594"/>
                  <a:gd name="T43" fmla="*/ 12 h 606"/>
                  <a:gd name="T44" fmla="*/ 156 w 594"/>
                  <a:gd name="T45" fmla="*/ 36 h 606"/>
                  <a:gd name="T46" fmla="*/ 108 w 594"/>
                  <a:gd name="T47" fmla="*/ 66 h 606"/>
                  <a:gd name="T48" fmla="*/ 72 w 594"/>
                  <a:gd name="T49" fmla="*/ 108 h 606"/>
                  <a:gd name="T50" fmla="*/ 36 w 594"/>
                  <a:gd name="T51" fmla="*/ 156 h 606"/>
                  <a:gd name="T52" fmla="*/ 12 w 594"/>
                  <a:gd name="T53" fmla="*/ 210 h 606"/>
                  <a:gd name="T54" fmla="*/ 0 w 594"/>
                  <a:gd name="T55" fmla="*/ 270 h 606"/>
                  <a:gd name="T56" fmla="*/ 0 w 594"/>
                  <a:gd name="T57" fmla="*/ 336 h 606"/>
                  <a:gd name="T58" fmla="*/ 12 w 594"/>
                  <a:gd name="T59" fmla="*/ 396 h 606"/>
                  <a:gd name="T60" fmla="*/ 36 w 594"/>
                  <a:gd name="T61" fmla="*/ 450 h 606"/>
                  <a:gd name="T62" fmla="*/ 72 w 594"/>
                  <a:gd name="T63" fmla="*/ 498 h 6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94" h="606">
                    <a:moveTo>
                      <a:pt x="90" y="516"/>
                    </a:moveTo>
                    <a:lnTo>
                      <a:pt x="108" y="540"/>
                    </a:lnTo>
                    <a:lnTo>
                      <a:pt x="132" y="558"/>
                    </a:lnTo>
                    <a:lnTo>
                      <a:pt x="156" y="570"/>
                    </a:lnTo>
                    <a:lnTo>
                      <a:pt x="180" y="582"/>
                    </a:lnTo>
                    <a:lnTo>
                      <a:pt x="210" y="594"/>
                    </a:lnTo>
                    <a:lnTo>
                      <a:pt x="240" y="600"/>
                    </a:lnTo>
                    <a:lnTo>
                      <a:pt x="270" y="606"/>
                    </a:lnTo>
                    <a:lnTo>
                      <a:pt x="300" y="606"/>
                    </a:lnTo>
                    <a:lnTo>
                      <a:pt x="330" y="606"/>
                    </a:lnTo>
                    <a:lnTo>
                      <a:pt x="354" y="600"/>
                    </a:lnTo>
                    <a:lnTo>
                      <a:pt x="384" y="594"/>
                    </a:lnTo>
                    <a:lnTo>
                      <a:pt x="414" y="582"/>
                    </a:lnTo>
                    <a:lnTo>
                      <a:pt x="438" y="570"/>
                    </a:lnTo>
                    <a:lnTo>
                      <a:pt x="462" y="558"/>
                    </a:lnTo>
                    <a:lnTo>
                      <a:pt x="486" y="540"/>
                    </a:lnTo>
                    <a:lnTo>
                      <a:pt x="504" y="522"/>
                    </a:lnTo>
                    <a:lnTo>
                      <a:pt x="528" y="498"/>
                    </a:lnTo>
                    <a:lnTo>
                      <a:pt x="540" y="474"/>
                    </a:lnTo>
                    <a:lnTo>
                      <a:pt x="558" y="450"/>
                    </a:lnTo>
                    <a:lnTo>
                      <a:pt x="570" y="426"/>
                    </a:lnTo>
                    <a:lnTo>
                      <a:pt x="582" y="396"/>
                    </a:lnTo>
                    <a:lnTo>
                      <a:pt x="588" y="366"/>
                    </a:lnTo>
                    <a:lnTo>
                      <a:pt x="594" y="336"/>
                    </a:lnTo>
                    <a:lnTo>
                      <a:pt x="594" y="306"/>
                    </a:lnTo>
                    <a:lnTo>
                      <a:pt x="594" y="270"/>
                    </a:lnTo>
                    <a:lnTo>
                      <a:pt x="588" y="240"/>
                    </a:lnTo>
                    <a:lnTo>
                      <a:pt x="582" y="210"/>
                    </a:lnTo>
                    <a:lnTo>
                      <a:pt x="570" y="186"/>
                    </a:lnTo>
                    <a:lnTo>
                      <a:pt x="558" y="156"/>
                    </a:lnTo>
                    <a:lnTo>
                      <a:pt x="546" y="132"/>
                    </a:lnTo>
                    <a:lnTo>
                      <a:pt x="528" y="108"/>
                    </a:lnTo>
                    <a:lnTo>
                      <a:pt x="510" y="90"/>
                    </a:lnTo>
                    <a:lnTo>
                      <a:pt x="486" y="66"/>
                    </a:lnTo>
                    <a:lnTo>
                      <a:pt x="462" y="48"/>
                    </a:lnTo>
                    <a:lnTo>
                      <a:pt x="438" y="36"/>
                    </a:lnTo>
                    <a:lnTo>
                      <a:pt x="414" y="24"/>
                    </a:lnTo>
                    <a:lnTo>
                      <a:pt x="384" y="12"/>
                    </a:lnTo>
                    <a:lnTo>
                      <a:pt x="360" y="6"/>
                    </a:lnTo>
                    <a:lnTo>
                      <a:pt x="330" y="0"/>
                    </a:lnTo>
                    <a:lnTo>
                      <a:pt x="300" y="0"/>
                    </a:lnTo>
                    <a:lnTo>
                      <a:pt x="270" y="0"/>
                    </a:lnTo>
                    <a:lnTo>
                      <a:pt x="240" y="6"/>
                    </a:lnTo>
                    <a:lnTo>
                      <a:pt x="210" y="12"/>
                    </a:lnTo>
                    <a:lnTo>
                      <a:pt x="186" y="24"/>
                    </a:lnTo>
                    <a:lnTo>
                      <a:pt x="156" y="36"/>
                    </a:lnTo>
                    <a:lnTo>
                      <a:pt x="132" y="48"/>
                    </a:lnTo>
                    <a:lnTo>
                      <a:pt x="108" y="66"/>
                    </a:lnTo>
                    <a:lnTo>
                      <a:pt x="90" y="84"/>
                    </a:lnTo>
                    <a:lnTo>
                      <a:pt x="72" y="108"/>
                    </a:lnTo>
                    <a:lnTo>
                      <a:pt x="54" y="132"/>
                    </a:lnTo>
                    <a:lnTo>
                      <a:pt x="36" y="156"/>
                    </a:lnTo>
                    <a:lnTo>
                      <a:pt x="24" y="186"/>
                    </a:lnTo>
                    <a:lnTo>
                      <a:pt x="12" y="210"/>
                    </a:lnTo>
                    <a:lnTo>
                      <a:pt x="6" y="240"/>
                    </a:lnTo>
                    <a:lnTo>
                      <a:pt x="0" y="270"/>
                    </a:lnTo>
                    <a:lnTo>
                      <a:pt x="0" y="306"/>
                    </a:lnTo>
                    <a:lnTo>
                      <a:pt x="0" y="336"/>
                    </a:lnTo>
                    <a:lnTo>
                      <a:pt x="6" y="366"/>
                    </a:lnTo>
                    <a:lnTo>
                      <a:pt x="12" y="396"/>
                    </a:lnTo>
                    <a:lnTo>
                      <a:pt x="24" y="420"/>
                    </a:lnTo>
                    <a:lnTo>
                      <a:pt x="36" y="450"/>
                    </a:lnTo>
                    <a:lnTo>
                      <a:pt x="54" y="474"/>
                    </a:lnTo>
                    <a:lnTo>
                      <a:pt x="72" y="498"/>
                    </a:lnTo>
                    <a:lnTo>
                      <a:pt x="90" y="51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765" name="Freeform 7">
                <a:extLst>
                  <a:ext uri="{FF2B5EF4-FFF2-40B4-BE49-F238E27FC236}">
                    <a16:creationId xmlns:a16="http://schemas.microsoft.com/office/drawing/2014/main" id="{4210A9A5-F4CF-423C-895F-87BAF7479180}"/>
                  </a:ext>
                </a:extLst>
              </p:cNvPr>
              <p:cNvSpPr>
                <a:spLocks/>
              </p:cNvSpPr>
              <p:nvPr/>
            </p:nvSpPr>
            <p:spPr bwMode="auto">
              <a:xfrm>
                <a:off x="2562" y="1548"/>
                <a:ext cx="852" cy="1134"/>
              </a:xfrm>
              <a:custGeom>
                <a:avLst/>
                <a:gdLst>
                  <a:gd name="T0" fmla="*/ 420 w 852"/>
                  <a:gd name="T1" fmla="*/ 1134 h 1134"/>
                  <a:gd name="T2" fmla="*/ 198 w 852"/>
                  <a:gd name="T3" fmla="*/ 1134 h 1134"/>
                  <a:gd name="T4" fmla="*/ 0 w 852"/>
                  <a:gd name="T5" fmla="*/ 918 h 1134"/>
                  <a:gd name="T6" fmla="*/ 0 w 852"/>
                  <a:gd name="T7" fmla="*/ 564 h 1134"/>
                  <a:gd name="T8" fmla="*/ 0 w 852"/>
                  <a:gd name="T9" fmla="*/ 0 h 1134"/>
                  <a:gd name="T10" fmla="*/ 420 w 852"/>
                  <a:gd name="T11" fmla="*/ 0 h 1134"/>
                  <a:gd name="T12" fmla="*/ 852 w 852"/>
                  <a:gd name="T13" fmla="*/ 0 h 1134"/>
                  <a:gd name="T14" fmla="*/ 852 w 852"/>
                  <a:gd name="T15" fmla="*/ 558 h 1134"/>
                  <a:gd name="T16" fmla="*/ 852 w 852"/>
                  <a:gd name="T17" fmla="*/ 1134 h 1134"/>
                  <a:gd name="T18" fmla="*/ 420 w 852"/>
                  <a:gd name="T19" fmla="*/ 1134 h 11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2" h="1134">
                    <a:moveTo>
                      <a:pt x="420" y="1134"/>
                    </a:moveTo>
                    <a:lnTo>
                      <a:pt x="198" y="1134"/>
                    </a:lnTo>
                    <a:lnTo>
                      <a:pt x="0" y="918"/>
                    </a:lnTo>
                    <a:lnTo>
                      <a:pt x="0" y="564"/>
                    </a:lnTo>
                    <a:lnTo>
                      <a:pt x="0" y="0"/>
                    </a:lnTo>
                    <a:lnTo>
                      <a:pt x="420" y="0"/>
                    </a:lnTo>
                    <a:lnTo>
                      <a:pt x="852" y="0"/>
                    </a:lnTo>
                    <a:lnTo>
                      <a:pt x="852" y="558"/>
                    </a:lnTo>
                    <a:lnTo>
                      <a:pt x="852" y="1134"/>
                    </a:lnTo>
                    <a:lnTo>
                      <a:pt x="420" y="1134"/>
                    </a:lnTo>
                    <a:close/>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1766" name="Freeform 8">
                <a:extLst>
                  <a:ext uri="{FF2B5EF4-FFF2-40B4-BE49-F238E27FC236}">
                    <a16:creationId xmlns:a16="http://schemas.microsoft.com/office/drawing/2014/main" id="{C365A1FA-C8E0-4733-9EB5-39B6839F6B44}"/>
                  </a:ext>
                </a:extLst>
              </p:cNvPr>
              <p:cNvSpPr>
                <a:spLocks/>
              </p:cNvSpPr>
              <p:nvPr/>
            </p:nvSpPr>
            <p:spPr bwMode="auto">
              <a:xfrm>
                <a:off x="2562" y="2466"/>
                <a:ext cx="198" cy="216"/>
              </a:xfrm>
              <a:custGeom>
                <a:avLst/>
                <a:gdLst>
                  <a:gd name="T0" fmla="*/ 0 w 198"/>
                  <a:gd name="T1" fmla="*/ 0 h 216"/>
                  <a:gd name="T2" fmla="*/ 198 w 198"/>
                  <a:gd name="T3" fmla="*/ 0 h 216"/>
                  <a:gd name="T4" fmla="*/ 198 w 198"/>
                  <a:gd name="T5" fmla="*/ 216 h 216"/>
                  <a:gd name="T6" fmla="*/ 0 w 198"/>
                  <a:gd name="T7" fmla="*/ 0 h 2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8" h="216">
                    <a:moveTo>
                      <a:pt x="0" y="0"/>
                    </a:moveTo>
                    <a:lnTo>
                      <a:pt x="198" y="0"/>
                    </a:lnTo>
                    <a:lnTo>
                      <a:pt x="198" y="216"/>
                    </a:lnTo>
                    <a:lnTo>
                      <a:pt x="0" y="0"/>
                    </a:lnTo>
                    <a:close/>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31761" name="Text Box 9">
              <a:extLst>
                <a:ext uri="{FF2B5EF4-FFF2-40B4-BE49-F238E27FC236}">
                  <a16:creationId xmlns:a16="http://schemas.microsoft.com/office/drawing/2014/main" id="{C873B910-7306-4CE1-B7E1-62844C75B08E}"/>
                </a:ext>
              </a:extLst>
            </p:cNvPr>
            <p:cNvSpPr txBox="1">
              <a:spLocks noChangeArrowheads="1"/>
            </p:cNvSpPr>
            <p:nvPr/>
          </p:nvSpPr>
          <p:spPr bwMode="auto">
            <a:xfrm>
              <a:off x="2736" y="3072"/>
              <a:ext cx="7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en-US" altLang="en-US">
                  <a:solidFill>
                    <a:schemeClr val="bg2"/>
                  </a:solidFill>
                  <a:latin typeface="Tahoma" panose="020B0604030504040204" pitchFamily="34" charset="0"/>
                </a:rPr>
                <a:t>CONTENT</a:t>
              </a:r>
            </a:p>
          </p:txBody>
        </p:sp>
      </p:grpSp>
      <p:grpSp>
        <p:nvGrpSpPr>
          <p:cNvPr id="164874" name="Group 10">
            <a:extLst>
              <a:ext uri="{FF2B5EF4-FFF2-40B4-BE49-F238E27FC236}">
                <a16:creationId xmlns:a16="http://schemas.microsoft.com/office/drawing/2014/main" id="{B6EBA102-C46F-4FAC-9CFE-8019551C839C}"/>
              </a:ext>
            </a:extLst>
          </p:cNvPr>
          <p:cNvGrpSpPr>
            <a:grpSpLocks/>
          </p:cNvGrpSpPr>
          <p:nvPr/>
        </p:nvGrpSpPr>
        <p:grpSpPr bwMode="auto">
          <a:xfrm>
            <a:off x="2667000" y="2286001"/>
            <a:ext cx="1447800" cy="1895475"/>
            <a:chOff x="2640" y="1200"/>
            <a:chExt cx="912" cy="1194"/>
          </a:xfrm>
        </p:grpSpPr>
        <p:grpSp>
          <p:nvGrpSpPr>
            <p:cNvPr id="31753" name="Group 11">
              <a:extLst>
                <a:ext uri="{FF2B5EF4-FFF2-40B4-BE49-F238E27FC236}">
                  <a16:creationId xmlns:a16="http://schemas.microsoft.com/office/drawing/2014/main" id="{F84C7E47-3D9D-449E-99D8-A071A83DE10F}"/>
                </a:ext>
              </a:extLst>
            </p:cNvPr>
            <p:cNvGrpSpPr>
              <a:grpSpLocks/>
            </p:cNvGrpSpPr>
            <p:nvPr/>
          </p:nvGrpSpPr>
          <p:grpSpPr bwMode="auto">
            <a:xfrm>
              <a:off x="2640" y="1200"/>
              <a:ext cx="912" cy="1194"/>
              <a:chOff x="2538" y="1524"/>
              <a:chExt cx="912" cy="1194"/>
            </a:xfrm>
          </p:grpSpPr>
          <p:sp>
            <p:nvSpPr>
              <p:cNvPr id="31755" name="AutoShape 12">
                <a:extLst>
                  <a:ext uri="{FF2B5EF4-FFF2-40B4-BE49-F238E27FC236}">
                    <a16:creationId xmlns:a16="http://schemas.microsoft.com/office/drawing/2014/main" id="{CEF4F477-D9BA-4B17-B0FA-86A5C650C2CA}"/>
                  </a:ext>
                </a:extLst>
              </p:cNvPr>
              <p:cNvSpPr>
                <a:spLocks noChangeAspect="1" noChangeArrowheads="1" noTextEdit="1"/>
              </p:cNvSpPr>
              <p:nvPr/>
            </p:nvSpPr>
            <p:spPr bwMode="auto">
              <a:xfrm>
                <a:off x="2538" y="1524"/>
                <a:ext cx="912" cy="1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31756" name="Freeform 13">
                <a:extLst>
                  <a:ext uri="{FF2B5EF4-FFF2-40B4-BE49-F238E27FC236}">
                    <a16:creationId xmlns:a16="http://schemas.microsoft.com/office/drawing/2014/main" id="{13257514-9797-4C78-BC41-754FA19935B8}"/>
                  </a:ext>
                </a:extLst>
              </p:cNvPr>
              <p:cNvSpPr>
                <a:spLocks noEditPoints="1"/>
              </p:cNvSpPr>
              <p:nvPr/>
            </p:nvSpPr>
            <p:spPr bwMode="auto">
              <a:xfrm>
                <a:off x="2562" y="1548"/>
                <a:ext cx="852" cy="1134"/>
              </a:xfrm>
              <a:custGeom>
                <a:avLst/>
                <a:gdLst>
                  <a:gd name="T0" fmla="*/ 354 w 852"/>
                  <a:gd name="T1" fmla="*/ 42 h 1134"/>
                  <a:gd name="T2" fmla="*/ 378 w 852"/>
                  <a:gd name="T3" fmla="*/ 66 h 1134"/>
                  <a:gd name="T4" fmla="*/ 450 w 852"/>
                  <a:gd name="T5" fmla="*/ 60 h 1134"/>
                  <a:gd name="T6" fmla="*/ 486 w 852"/>
                  <a:gd name="T7" fmla="*/ 60 h 1134"/>
                  <a:gd name="T8" fmla="*/ 522 w 852"/>
                  <a:gd name="T9" fmla="*/ 54 h 1134"/>
                  <a:gd name="T10" fmla="*/ 534 w 852"/>
                  <a:gd name="T11" fmla="*/ 60 h 1134"/>
                  <a:gd name="T12" fmla="*/ 528 w 852"/>
                  <a:gd name="T13" fmla="*/ 66 h 1134"/>
                  <a:gd name="T14" fmla="*/ 546 w 852"/>
                  <a:gd name="T15" fmla="*/ 90 h 1134"/>
                  <a:gd name="T16" fmla="*/ 570 w 852"/>
                  <a:gd name="T17" fmla="*/ 126 h 1134"/>
                  <a:gd name="T18" fmla="*/ 570 w 852"/>
                  <a:gd name="T19" fmla="*/ 162 h 1134"/>
                  <a:gd name="T20" fmla="*/ 576 w 852"/>
                  <a:gd name="T21" fmla="*/ 180 h 1134"/>
                  <a:gd name="T22" fmla="*/ 594 w 852"/>
                  <a:gd name="T23" fmla="*/ 186 h 1134"/>
                  <a:gd name="T24" fmla="*/ 618 w 852"/>
                  <a:gd name="T25" fmla="*/ 180 h 1134"/>
                  <a:gd name="T26" fmla="*/ 624 w 852"/>
                  <a:gd name="T27" fmla="*/ 150 h 1134"/>
                  <a:gd name="T28" fmla="*/ 624 w 852"/>
                  <a:gd name="T29" fmla="*/ 114 h 1134"/>
                  <a:gd name="T30" fmla="*/ 354 w 852"/>
                  <a:gd name="T31" fmla="*/ 42 h 1134"/>
                  <a:gd name="T32" fmla="*/ 420 w 852"/>
                  <a:gd name="T33" fmla="*/ 1134 h 1134"/>
                  <a:gd name="T34" fmla="*/ 198 w 852"/>
                  <a:gd name="T35" fmla="*/ 1134 h 1134"/>
                  <a:gd name="T36" fmla="*/ 0 w 852"/>
                  <a:gd name="T37" fmla="*/ 918 h 1134"/>
                  <a:gd name="T38" fmla="*/ 0 w 852"/>
                  <a:gd name="T39" fmla="*/ 564 h 1134"/>
                  <a:gd name="T40" fmla="*/ 0 w 852"/>
                  <a:gd name="T41" fmla="*/ 0 h 1134"/>
                  <a:gd name="T42" fmla="*/ 420 w 852"/>
                  <a:gd name="T43" fmla="*/ 0 h 1134"/>
                  <a:gd name="T44" fmla="*/ 852 w 852"/>
                  <a:gd name="T45" fmla="*/ 0 h 1134"/>
                  <a:gd name="T46" fmla="*/ 852 w 852"/>
                  <a:gd name="T47" fmla="*/ 558 h 1134"/>
                  <a:gd name="T48" fmla="*/ 852 w 852"/>
                  <a:gd name="T49" fmla="*/ 1134 h 1134"/>
                  <a:gd name="T50" fmla="*/ 420 w 852"/>
                  <a:gd name="T51" fmla="*/ 1134 h 113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852" h="1134">
                    <a:moveTo>
                      <a:pt x="354" y="42"/>
                    </a:moveTo>
                    <a:lnTo>
                      <a:pt x="378" y="66"/>
                    </a:lnTo>
                    <a:lnTo>
                      <a:pt x="450" y="60"/>
                    </a:lnTo>
                    <a:lnTo>
                      <a:pt x="486" y="60"/>
                    </a:lnTo>
                    <a:lnTo>
                      <a:pt x="522" y="54"/>
                    </a:lnTo>
                    <a:lnTo>
                      <a:pt x="534" y="60"/>
                    </a:lnTo>
                    <a:lnTo>
                      <a:pt x="528" y="66"/>
                    </a:lnTo>
                    <a:lnTo>
                      <a:pt x="546" y="90"/>
                    </a:lnTo>
                    <a:lnTo>
                      <a:pt x="570" y="126"/>
                    </a:lnTo>
                    <a:lnTo>
                      <a:pt x="570" y="162"/>
                    </a:lnTo>
                    <a:lnTo>
                      <a:pt x="576" y="180"/>
                    </a:lnTo>
                    <a:lnTo>
                      <a:pt x="594" y="186"/>
                    </a:lnTo>
                    <a:lnTo>
                      <a:pt x="618" y="180"/>
                    </a:lnTo>
                    <a:lnTo>
                      <a:pt x="624" y="150"/>
                    </a:lnTo>
                    <a:lnTo>
                      <a:pt x="624" y="114"/>
                    </a:lnTo>
                    <a:lnTo>
                      <a:pt x="354" y="42"/>
                    </a:lnTo>
                    <a:close/>
                    <a:moveTo>
                      <a:pt x="420" y="1134"/>
                    </a:moveTo>
                    <a:lnTo>
                      <a:pt x="198" y="1134"/>
                    </a:lnTo>
                    <a:lnTo>
                      <a:pt x="0" y="918"/>
                    </a:lnTo>
                    <a:lnTo>
                      <a:pt x="0" y="564"/>
                    </a:lnTo>
                    <a:lnTo>
                      <a:pt x="0" y="0"/>
                    </a:lnTo>
                    <a:lnTo>
                      <a:pt x="420" y="0"/>
                    </a:lnTo>
                    <a:lnTo>
                      <a:pt x="852" y="0"/>
                    </a:lnTo>
                    <a:lnTo>
                      <a:pt x="852" y="558"/>
                    </a:lnTo>
                    <a:lnTo>
                      <a:pt x="852" y="1134"/>
                    </a:lnTo>
                    <a:lnTo>
                      <a:pt x="420" y="113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757" name="Freeform 14">
                <a:extLst>
                  <a:ext uri="{FF2B5EF4-FFF2-40B4-BE49-F238E27FC236}">
                    <a16:creationId xmlns:a16="http://schemas.microsoft.com/office/drawing/2014/main" id="{AE2036F9-EC7E-4723-8E25-FFC89519B659}"/>
                  </a:ext>
                </a:extLst>
              </p:cNvPr>
              <p:cNvSpPr>
                <a:spLocks/>
              </p:cNvSpPr>
              <p:nvPr/>
            </p:nvSpPr>
            <p:spPr bwMode="auto">
              <a:xfrm>
                <a:off x="2688" y="1584"/>
                <a:ext cx="594" cy="606"/>
              </a:xfrm>
              <a:custGeom>
                <a:avLst/>
                <a:gdLst>
                  <a:gd name="T0" fmla="*/ 108 w 594"/>
                  <a:gd name="T1" fmla="*/ 540 h 606"/>
                  <a:gd name="T2" fmla="*/ 156 w 594"/>
                  <a:gd name="T3" fmla="*/ 570 h 606"/>
                  <a:gd name="T4" fmla="*/ 210 w 594"/>
                  <a:gd name="T5" fmla="*/ 594 h 606"/>
                  <a:gd name="T6" fmla="*/ 270 w 594"/>
                  <a:gd name="T7" fmla="*/ 606 h 606"/>
                  <a:gd name="T8" fmla="*/ 330 w 594"/>
                  <a:gd name="T9" fmla="*/ 606 h 606"/>
                  <a:gd name="T10" fmla="*/ 384 w 594"/>
                  <a:gd name="T11" fmla="*/ 594 h 606"/>
                  <a:gd name="T12" fmla="*/ 438 w 594"/>
                  <a:gd name="T13" fmla="*/ 570 h 606"/>
                  <a:gd name="T14" fmla="*/ 486 w 594"/>
                  <a:gd name="T15" fmla="*/ 540 h 606"/>
                  <a:gd name="T16" fmla="*/ 528 w 594"/>
                  <a:gd name="T17" fmla="*/ 498 h 606"/>
                  <a:gd name="T18" fmla="*/ 558 w 594"/>
                  <a:gd name="T19" fmla="*/ 450 h 606"/>
                  <a:gd name="T20" fmla="*/ 582 w 594"/>
                  <a:gd name="T21" fmla="*/ 396 h 606"/>
                  <a:gd name="T22" fmla="*/ 594 w 594"/>
                  <a:gd name="T23" fmla="*/ 336 h 606"/>
                  <a:gd name="T24" fmla="*/ 594 w 594"/>
                  <a:gd name="T25" fmla="*/ 270 h 606"/>
                  <a:gd name="T26" fmla="*/ 582 w 594"/>
                  <a:gd name="T27" fmla="*/ 210 h 606"/>
                  <a:gd name="T28" fmla="*/ 558 w 594"/>
                  <a:gd name="T29" fmla="*/ 156 h 606"/>
                  <a:gd name="T30" fmla="*/ 528 w 594"/>
                  <a:gd name="T31" fmla="*/ 108 h 606"/>
                  <a:gd name="T32" fmla="*/ 486 w 594"/>
                  <a:gd name="T33" fmla="*/ 66 h 606"/>
                  <a:gd name="T34" fmla="*/ 438 w 594"/>
                  <a:gd name="T35" fmla="*/ 36 h 606"/>
                  <a:gd name="T36" fmla="*/ 384 w 594"/>
                  <a:gd name="T37" fmla="*/ 12 h 606"/>
                  <a:gd name="T38" fmla="*/ 330 w 594"/>
                  <a:gd name="T39" fmla="*/ 0 h 606"/>
                  <a:gd name="T40" fmla="*/ 270 w 594"/>
                  <a:gd name="T41" fmla="*/ 0 h 606"/>
                  <a:gd name="T42" fmla="*/ 210 w 594"/>
                  <a:gd name="T43" fmla="*/ 12 h 606"/>
                  <a:gd name="T44" fmla="*/ 156 w 594"/>
                  <a:gd name="T45" fmla="*/ 36 h 606"/>
                  <a:gd name="T46" fmla="*/ 108 w 594"/>
                  <a:gd name="T47" fmla="*/ 66 h 606"/>
                  <a:gd name="T48" fmla="*/ 72 w 594"/>
                  <a:gd name="T49" fmla="*/ 108 h 606"/>
                  <a:gd name="T50" fmla="*/ 36 w 594"/>
                  <a:gd name="T51" fmla="*/ 156 h 606"/>
                  <a:gd name="T52" fmla="*/ 12 w 594"/>
                  <a:gd name="T53" fmla="*/ 210 h 606"/>
                  <a:gd name="T54" fmla="*/ 0 w 594"/>
                  <a:gd name="T55" fmla="*/ 270 h 606"/>
                  <a:gd name="T56" fmla="*/ 0 w 594"/>
                  <a:gd name="T57" fmla="*/ 336 h 606"/>
                  <a:gd name="T58" fmla="*/ 12 w 594"/>
                  <a:gd name="T59" fmla="*/ 396 h 606"/>
                  <a:gd name="T60" fmla="*/ 36 w 594"/>
                  <a:gd name="T61" fmla="*/ 450 h 606"/>
                  <a:gd name="T62" fmla="*/ 72 w 594"/>
                  <a:gd name="T63" fmla="*/ 498 h 6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94" h="606">
                    <a:moveTo>
                      <a:pt x="90" y="516"/>
                    </a:moveTo>
                    <a:lnTo>
                      <a:pt x="108" y="540"/>
                    </a:lnTo>
                    <a:lnTo>
                      <a:pt x="132" y="558"/>
                    </a:lnTo>
                    <a:lnTo>
                      <a:pt x="156" y="570"/>
                    </a:lnTo>
                    <a:lnTo>
                      <a:pt x="180" y="582"/>
                    </a:lnTo>
                    <a:lnTo>
                      <a:pt x="210" y="594"/>
                    </a:lnTo>
                    <a:lnTo>
                      <a:pt x="240" y="600"/>
                    </a:lnTo>
                    <a:lnTo>
                      <a:pt x="270" y="606"/>
                    </a:lnTo>
                    <a:lnTo>
                      <a:pt x="300" y="606"/>
                    </a:lnTo>
                    <a:lnTo>
                      <a:pt x="330" y="606"/>
                    </a:lnTo>
                    <a:lnTo>
                      <a:pt x="354" y="600"/>
                    </a:lnTo>
                    <a:lnTo>
                      <a:pt x="384" y="594"/>
                    </a:lnTo>
                    <a:lnTo>
                      <a:pt x="414" y="582"/>
                    </a:lnTo>
                    <a:lnTo>
                      <a:pt x="438" y="570"/>
                    </a:lnTo>
                    <a:lnTo>
                      <a:pt x="462" y="558"/>
                    </a:lnTo>
                    <a:lnTo>
                      <a:pt x="486" y="540"/>
                    </a:lnTo>
                    <a:lnTo>
                      <a:pt x="504" y="522"/>
                    </a:lnTo>
                    <a:lnTo>
                      <a:pt x="528" y="498"/>
                    </a:lnTo>
                    <a:lnTo>
                      <a:pt x="540" y="474"/>
                    </a:lnTo>
                    <a:lnTo>
                      <a:pt x="558" y="450"/>
                    </a:lnTo>
                    <a:lnTo>
                      <a:pt x="570" y="426"/>
                    </a:lnTo>
                    <a:lnTo>
                      <a:pt x="582" y="396"/>
                    </a:lnTo>
                    <a:lnTo>
                      <a:pt x="588" y="366"/>
                    </a:lnTo>
                    <a:lnTo>
                      <a:pt x="594" y="336"/>
                    </a:lnTo>
                    <a:lnTo>
                      <a:pt x="594" y="306"/>
                    </a:lnTo>
                    <a:lnTo>
                      <a:pt x="594" y="270"/>
                    </a:lnTo>
                    <a:lnTo>
                      <a:pt x="588" y="240"/>
                    </a:lnTo>
                    <a:lnTo>
                      <a:pt x="582" y="210"/>
                    </a:lnTo>
                    <a:lnTo>
                      <a:pt x="570" y="186"/>
                    </a:lnTo>
                    <a:lnTo>
                      <a:pt x="558" y="156"/>
                    </a:lnTo>
                    <a:lnTo>
                      <a:pt x="546" y="132"/>
                    </a:lnTo>
                    <a:lnTo>
                      <a:pt x="528" y="108"/>
                    </a:lnTo>
                    <a:lnTo>
                      <a:pt x="510" y="90"/>
                    </a:lnTo>
                    <a:lnTo>
                      <a:pt x="486" y="66"/>
                    </a:lnTo>
                    <a:lnTo>
                      <a:pt x="462" y="48"/>
                    </a:lnTo>
                    <a:lnTo>
                      <a:pt x="438" y="36"/>
                    </a:lnTo>
                    <a:lnTo>
                      <a:pt x="414" y="24"/>
                    </a:lnTo>
                    <a:lnTo>
                      <a:pt x="384" y="12"/>
                    </a:lnTo>
                    <a:lnTo>
                      <a:pt x="360" y="6"/>
                    </a:lnTo>
                    <a:lnTo>
                      <a:pt x="330" y="0"/>
                    </a:lnTo>
                    <a:lnTo>
                      <a:pt x="300" y="0"/>
                    </a:lnTo>
                    <a:lnTo>
                      <a:pt x="270" y="0"/>
                    </a:lnTo>
                    <a:lnTo>
                      <a:pt x="240" y="6"/>
                    </a:lnTo>
                    <a:lnTo>
                      <a:pt x="210" y="12"/>
                    </a:lnTo>
                    <a:lnTo>
                      <a:pt x="186" y="24"/>
                    </a:lnTo>
                    <a:lnTo>
                      <a:pt x="156" y="36"/>
                    </a:lnTo>
                    <a:lnTo>
                      <a:pt x="132" y="48"/>
                    </a:lnTo>
                    <a:lnTo>
                      <a:pt x="108" y="66"/>
                    </a:lnTo>
                    <a:lnTo>
                      <a:pt x="90" y="84"/>
                    </a:lnTo>
                    <a:lnTo>
                      <a:pt x="72" y="108"/>
                    </a:lnTo>
                    <a:lnTo>
                      <a:pt x="54" y="132"/>
                    </a:lnTo>
                    <a:lnTo>
                      <a:pt x="36" y="156"/>
                    </a:lnTo>
                    <a:lnTo>
                      <a:pt x="24" y="186"/>
                    </a:lnTo>
                    <a:lnTo>
                      <a:pt x="12" y="210"/>
                    </a:lnTo>
                    <a:lnTo>
                      <a:pt x="6" y="240"/>
                    </a:lnTo>
                    <a:lnTo>
                      <a:pt x="0" y="270"/>
                    </a:lnTo>
                    <a:lnTo>
                      <a:pt x="0" y="306"/>
                    </a:lnTo>
                    <a:lnTo>
                      <a:pt x="0" y="336"/>
                    </a:lnTo>
                    <a:lnTo>
                      <a:pt x="6" y="366"/>
                    </a:lnTo>
                    <a:lnTo>
                      <a:pt x="12" y="396"/>
                    </a:lnTo>
                    <a:lnTo>
                      <a:pt x="24" y="420"/>
                    </a:lnTo>
                    <a:lnTo>
                      <a:pt x="36" y="450"/>
                    </a:lnTo>
                    <a:lnTo>
                      <a:pt x="54" y="474"/>
                    </a:lnTo>
                    <a:lnTo>
                      <a:pt x="72" y="498"/>
                    </a:lnTo>
                    <a:lnTo>
                      <a:pt x="90" y="51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758" name="Freeform 15">
                <a:extLst>
                  <a:ext uri="{FF2B5EF4-FFF2-40B4-BE49-F238E27FC236}">
                    <a16:creationId xmlns:a16="http://schemas.microsoft.com/office/drawing/2014/main" id="{0DE6FCB2-77BF-4CEB-B709-E387D7AA4174}"/>
                  </a:ext>
                </a:extLst>
              </p:cNvPr>
              <p:cNvSpPr>
                <a:spLocks/>
              </p:cNvSpPr>
              <p:nvPr/>
            </p:nvSpPr>
            <p:spPr bwMode="auto">
              <a:xfrm>
                <a:off x="2562" y="1548"/>
                <a:ext cx="852" cy="1134"/>
              </a:xfrm>
              <a:custGeom>
                <a:avLst/>
                <a:gdLst>
                  <a:gd name="T0" fmla="*/ 420 w 852"/>
                  <a:gd name="T1" fmla="*/ 1134 h 1134"/>
                  <a:gd name="T2" fmla="*/ 198 w 852"/>
                  <a:gd name="T3" fmla="*/ 1134 h 1134"/>
                  <a:gd name="T4" fmla="*/ 0 w 852"/>
                  <a:gd name="T5" fmla="*/ 918 h 1134"/>
                  <a:gd name="T6" fmla="*/ 0 w 852"/>
                  <a:gd name="T7" fmla="*/ 564 h 1134"/>
                  <a:gd name="T8" fmla="*/ 0 w 852"/>
                  <a:gd name="T9" fmla="*/ 0 h 1134"/>
                  <a:gd name="T10" fmla="*/ 420 w 852"/>
                  <a:gd name="T11" fmla="*/ 0 h 1134"/>
                  <a:gd name="T12" fmla="*/ 852 w 852"/>
                  <a:gd name="T13" fmla="*/ 0 h 1134"/>
                  <a:gd name="T14" fmla="*/ 852 w 852"/>
                  <a:gd name="T15" fmla="*/ 558 h 1134"/>
                  <a:gd name="T16" fmla="*/ 852 w 852"/>
                  <a:gd name="T17" fmla="*/ 1134 h 1134"/>
                  <a:gd name="T18" fmla="*/ 420 w 852"/>
                  <a:gd name="T19" fmla="*/ 1134 h 11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2" h="1134">
                    <a:moveTo>
                      <a:pt x="420" y="1134"/>
                    </a:moveTo>
                    <a:lnTo>
                      <a:pt x="198" y="1134"/>
                    </a:lnTo>
                    <a:lnTo>
                      <a:pt x="0" y="918"/>
                    </a:lnTo>
                    <a:lnTo>
                      <a:pt x="0" y="564"/>
                    </a:lnTo>
                    <a:lnTo>
                      <a:pt x="0" y="0"/>
                    </a:lnTo>
                    <a:lnTo>
                      <a:pt x="420" y="0"/>
                    </a:lnTo>
                    <a:lnTo>
                      <a:pt x="852" y="0"/>
                    </a:lnTo>
                    <a:lnTo>
                      <a:pt x="852" y="558"/>
                    </a:lnTo>
                    <a:lnTo>
                      <a:pt x="852" y="1134"/>
                    </a:lnTo>
                    <a:lnTo>
                      <a:pt x="420" y="1134"/>
                    </a:lnTo>
                    <a:close/>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1759" name="Freeform 16">
                <a:extLst>
                  <a:ext uri="{FF2B5EF4-FFF2-40B4-BE49-F238E27FC236}">
                    <a16:creationId xmlns:a16="http://schemas.microsoft.com/office/drawing/2014/main" id="{B9FAE0AD-7AE6-417C-BFB8-6EE712C3F9AF}"/>
                  </a:ext>
                </a:extLst>
              </p:cNvPr>
              <p:cNvSpPr>
                <a:spLocks/>
              </p:cNvSpPr>
              <p:nvPr/>
            </p:nvSpPr>
            <p:spPr bwMode="auto">
              <a:xfrm>
                <a:off x="2562" y="2466"/>
                <a:ext cx="198" cy="216"/>
              </a:xfrm>
              <a:custGeom>
                <a:avLst/>
                <a:gdLst>
                  <a:gd name="T0" fmla="*/ 0 w 198"/>
                  <a:gd name="T1" fmla="*/ 0 h 216"/>
                  <a:gd name="T2" fmla="*/ 198 w 198"/>
                  <a:gd name="T3" fmla="*/ 0 h 216"/>
                  <a:gd name="T4" fmla="*/ 198 w 198"/>
                  <a:gd name="T5" fmla="*/ 216 h 216"/>
                  <a:gd name="T6" fmla="*/ 0 w 198"/>
                  <a:gd name="T7" fmla="*/ 0 h 2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8" h="216">
                    <a:moveTo>
                      <a:pt x="0" y="0"/>
                    </a:moveTo>
                    <a:lnTo>
                      <a:pt x="198" y="0"/>
                    </a:lnTo>
                    <a:lnTo>
                      <a:pt x="198" y="216"/>
                    </a:lnTo>
                    <a:lnTo>
                      <a:pt x="0" y="0"/>
                    </a:lnTo>
                    <a:close/>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31754" name="Text Box 17">
              <a:extLst>
                <a:ext uri="{FF2B5EF4-FFF2-40B4-BE49-F238E27FC236}">
                  <a16:creationId xmlns:a16="http://schemas.microsoft.com/office/drawing/2014/main" id="{4EE2C6F9-770E-4C7D-B506-EAEF460FE6BF}"/>
                </a:ext>
              </a:extLst>
            </p:cNvPr>
            <p:cNvSpPr txBox="1">
              <a:spLocks noChangeArrowheads="1"/>
            </p:cNvSpPr>
            <p:nvPr/>
          </p:nvSpPr>
          <p:spPr bwMode="auto">
            <a:xfrm>
              <a:off x="2832" y="1632"/>
              <a:ext cx="5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en-US" altLang="en-US">
                  <a:solidFill>
                    <a:schemeClr val="bg2"/>
                  </a:solidFill>
                  <a:latin typeface="Tahoma" panose="020B0604030504040204" pitchFamily="34" charset="0"/>
                </a:rPr>
                <a:t>STYLE</a:t>
              </a:r>
            </a:p>
          </p:txBody>
        </p:sp>
      </p:grpSp>
      <p:sp>
        <p:nvSpPr>
          <p:cNvPr id="164882" name="Rectangle 18">
            <a:extLst>
              <a:ext uri="{FF2B5EF4-FFF2-40B4-BE49-F238E27FC236}">
                <a16:creationId xmlns:a16="http://schemas.microsoft.com/office/drawing/2014/main" id="{E77A6C55-9BFC-4605-BE20-61311F0650B5}"/>
              </a:ext>
            </a:extLst>
          </p:cNvPr>
          <p:cNvSpPr>
            <a:spLocks noGrp="1" noChangeArrowheads="1"/>
          </p:cNvSpPr>
          <p:nvPr>
            <p:ph type="title"/>
          </p:nvPr>
        </p:nvSpPr>
        <p:spPr/>
        <p:txBody>
          <a:bodyPr rtlCol="0">
            <a:normAutofit/>
          </a:bodyPr>
          <a:lstStyle/>
          <a:p>
            <a:pPr eaLnBrk="1" fontAlgn="auto" hangingPunct="1">
              <a:spcAft>
                <a:spcPts val="0"/>
              </a:spcAft>
              <a:defRPr/>
            </a:pPr>
            <a:r>
              <a:rPr lang="en-US" b="1" dirty="0">
                <a:solidFill>
                  <a:schemeClr val="tx2">
                    <a:lumMod val="50000"/>
                  </a:schemeClr>
                </a:solidFill>
              </a:rPr>
              <a:t>What are they?</a:t>
            </a:r>
          </a:p>
        </p:txBody>
      </p:sp>
      <p:sp>
        <p:nvSpPr>
          <p:cNvPr id="31749" name="Text Box 19">
            <a:extLst>
              <a:ext uri="{FF2B5EF4-FFF2-40B4-BE49-F238E27FC236}">
                <a16:creationId xmlns:a16="http://schemas.microsoft.com/office/drawing/2014/main" id="{98181B96-67D8-4E6F-AB2B-64921B127492}"/>
              </a:ext>
            </a:extLst>
          </p:cNvPr>
          <p:cNvSpPr txBox="1">
            <a:spLocks noChangeArrowheads="1"/>
          </p:cNvSpPr>
          <p:nvPr/>
        </p:nvSpPr>
        <p:spPr bwMode="auto">
          <a:xfrm>
            <a:off x="2819401" y="4114801"/>
            <a:ext cx="12049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en-US" altLang="en-US">
                <a:latin typeface="Tahoma" panose="020B0604030504040204" pitchFamily="34" charset="0"/>
              </a:rPr>
              <a:t>Web page</a:t>
            </a:r>
          </a:p>
        </p:txBody>
      </p:sp>
      <p:sp>
        <p:nvSpPr>
          <p:cNvPr id="164884" name="Line 20">
            <a:extLst>
              <a:ext uri="{FF2B5EF4-FFF2-40B4-BE49-F238E27FC236}">
                <a16:creationId xmlns:a16="http://schemas.microsoft.com/office/drawing/2014/main" id="{A32DA54D-A561-4F01-94BD-7DA3E5BE2B89}"/>
              </a:ext>
            </a:extLst>
          </p:cNvPr>
          <p:cNvSpPr>
            <a:spLocks noChangeShapeType="1"/>
          </p:cNvSpPr>
          <p:nvPr/>
        </p:nvSpPr>
        <p:spPr bwMode="auto">
          <a:xfrm>
            <a:off x="2743200" y="3048000"/>
            <a:ext cx="3429000" cy="0"/>
          </a:xfrm>
          <a:prstGeom prst="line">
            <a:avLst/>
          </a:prstGeom>
          <a:noFill/>
          <a:ln w="28575">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4885" name="Line 21">
            <a:extLst>
              <a:ext uri="{FF2B5EF4-FFF2-40B4-BE49-F238E27FC236}">
                <a16:creationId xmlns:a16="http://schemas.microsoft.com/office/drawing/2014/main" id="{58A57863-1CB1-431A-85E0-B8C9DEF3DDEA}"/>
              </a:ext>
            </a:extLst>
          </p:cNvPr>
          <p:cNvSpPr>
            <a:spLocks noChangeShapeType="1"/>
          </p:cNvSpPr>
          <p:nvPr/>
        </p:nvSpPr>
        <p:spPr bwMode="auto">
          <a:xfrm>
            <a:off x="2743200" y="2819400"/>
            <a:ext cx="3352800" cy="2057400"/>
          </a:xfrm>
          <a:prstGeom prst="line">
            <a:avLst/>
          </a:prstGeom>
          <a:noFill/>
          <a:ln w="28575">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31752" name="Picture 22" descr="BD18257_">
            <a:extLst>
              <a:ext uri="{FF2B5EF4-FFF2-40B4-BE49-F238E27FC236}">
                <a16:creationId xmlns:a16="http://schemas.microsoft.com/office/drawing/2014/main" id="{4C1A8F40-852D-4ED1-8B9C-9B079815BE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2286001"/>
            <a:ext cx="1447800" cy="18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64884"/>
                                        </p:tgtEl>
                                        <p:attrNameLst>
                                          <p:attrName>style.visibility</p:attrName>
                                        </p:attrNameLst>
                                      </p:cBhvr>
                                      <p:to>
                                        <p:strVal val="visible"/>
                                      </p:to>
                                    </p:set>
                                    <p:animEffect transition="in" filter="wipe(left)">
                                      <p:cBhvr>
                                        <p:cTn id="7" dur="2000"/>
                                        <p:tgtEl>
                                          <p:spTgt spid="164884"/>
                                        </p:tgtEl>
                                      </p:cBhvr>
                                    </p:animEffect>
                                  </p:childTnLst>
                                </p:cTn>
                              </p:par>
                              <p:par>
                                <p:cTn id="8" presetID="0" presetClass="path" presetSubtype="0" fill="hold" nodeType="withEffect">
                                  <p:stCondLst>
                                    <p:cond delay="0"/>
                                  </p:stCondLst>
                                  <p:childTnLst>
                                    <p:animMotion origin="layout" path="M -3.33333E-6 4.56647E-6 L 0.4 4.56647E-6 " pathEditMode="relative" rAng="0" ptsTypes="AA">
                                      <p:cBhvr>
                                        <p:cTn id="9" dur="2000" fill="hold"/>
                                        <p:tgtEl>
                                          <p:spTgt spid="164874"/>
                                        </p:tgtEl>
                                        <p:attrNameLst>
                                          <p:attrName>ppt_x</p:attrName>
                                          <p:attrName>ppt_y</p:attrName>
                                        </p:attrNameLst>
                                      </p:cBhvr>
                                      <p:rCtr x="20000" y="0"/>
                                    </p:animMotion>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1" fill="hold" nodeType="clickEffect">
                                  <p:stCondLst>
                                    <p:cond delay="0"/>
                                  </p:stCondLst>
                                  <p:childTnLst>
                                    <p:set>
                                      <p:cBhvr>
                                        <p:cTn id="13" dur="1" fill="hold">
                                          <p:stCondLst>
                                            <p:cond delay="0"/>
                                          </p:stCondLst>
                                        </p:cTn>
                                        <p:tgtEl>
                                          <p:spTgt spid="164885"/>
                                        </p:tgtEl>
                                        <p:attrNameLst>
                                          <p:attrName>style.visibility</p:attrName>
                                        </p:attrNameLst>
                                      </p:cBhvr>
                                      <p:to>
                                        <p:strVal val="visible"/>
                                      </p:to>
                                    </p:set>
                                    <p:animEffect transition="in" filter="wipe(up)">
                                      <p:cBhvr>
                                        <p:cTn id="14" dur="2000"/>
                                        <p:tgtEl>
                                          <p:spTgt spid="164885"/>
                                        </p:tgtEl>
                                      </p:cBhvr>
                                    </p:animEffect>
                                  </p:childTnLst>
                                </p:cTn>
                              </p:par>
                              <p:par>
                                <p:cTn id="15" presetID="0" presetClass="path" presetSubtype="0" fill="hold" nodeType="withEffect">
                                  <p:stCondLst>
                                    <p:cond delay="0"/>
                                  </p:stCondLst>
                                  <p:childTnLst>
                                    <p:animMotion origin="layout" path="M -3.33333E-6 7.22543E-6 L 0.4 0.32186 " pathEditMode="relative" ptsTypes="AA">
                                      <p:cBhvr>
                                        <p:cTn id="16" dur="2000" fill="hold"/>
                                        <p:tgtEl>
                                          <p:spTgt spid="16486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E6FFF49F-BC3C-4C00-BED0-8246C6652C3B}"/>
              </a:ext>
            </a:extLst>
          </p:cNvPr>
          <p:cNvSpPr>
            <a:spLocks noGrp="1" noChangeArrowheads="1"/>
          </p:cNvSpPr>
          <p:nvPr>
            <p:ph type="title"/>
          </p:nvPr>
        </p:nvSpPr>
        <p:spPr/>
        <p:txBody>
          <a:bodyPr/>
          <a:lstStyle/>
          <a:p>
            <a:pPr eaLnBrk="1" hangingPunct="1"/>
            <a:r>
              <a:rPr lang="en-US" altLang="en-US"/>
              <a:t>Background properties</a:t>
            </a:r>
          </a:p>
        </p:txBody>
      </p:sp>
      <p:sp>
        <p:nvSpPr>
          <p:cNvPr id="77827" name="Rectangle 3">
            <a:extLst>
              <a:ext uri="{FF2B5EF4-FFF2-40B4-BE49-F238E27FC236}">
                <a16:creationId xmlns:a16="http://schemas.microsoft.com/office/drawing/2014/main" id="{2C7EC446-0D50-4871-AE97-28443C99C398}"/>
              </a:ext>
            </a:extLst>
          </p:cNvPr>
          <p:cNvSpPr>
            <a:spLocks noGrp="1" noChangeArrowheads="1"/>
          </p:cNvSpPr>
          <p:nvPr>
            <p:ph idx="1"/>
          </p:nvPr>
        </p:nvSpPr>
        <p:spPr/>
        <p:txBody>
          <a:bodyPr/>
          <a:lstStyle/>
          <a:p>
            <a:pPr eaLnBrk="1" hangingPunct="1"/>
            <a:r>
              <a:rPr lang="en-US" altLang="en-US"/>
              <a:t>Setting the body background (internal CSS)</a:t>
            </a:r>
          </a:p>
          <a:p>
            <a:pPr eaLnBrk="1" hangingPunct="1">
              <a:buFontTx/>
              <a:buNone/>
            </a:pPr>
            <a:endParaRPr lang="en-US" altLang="en-US"/>
          </a:p>
          <a:p>
            <a:pPr eaLnBrk="1" hangingPunct="1">
              <a:buFontTx/>
              <a:buNone/>
            </a:pPr>
            <a:r>
              <a:rPr lang="en-US" altLang="en-US"/>
              <a:t>body { background: #000000 url(‘psumark.gif’) no-repeat fixed center }</a:t>
            </a:r>
          </a:p>
        </p:txBody>
      </p:sp>
    </p:spTree>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3752E456-F087-4D7C-A18D-C3C38EC5934C}"/>
              </a:ext>
            </a:extLst>
          </p:cNvPr>
          <p:cNvSpPr>
            <a:spLocks noGrp="1" noChangeArrowheads="1"/>
          </p:cNvSpPr>
          <p:nvPr>
            <p:ph type="title"/>
          </p:nvPr>
        </p:nvSpPr>
        <p:spPr/>
        <p:txBody>
          <a:bodyPr/>
          <a:lstStyle/>
          <a:p>
            <a:pPr eaLnBrk="1" hangingPunct="1"/>
            <a:r>
              <a:rPr lang="en-US" altLang="en-US"/>
              <a:t>Background properties</a:t>
            </a:r>
          </a:p>
        </p:txBody>
      </p:sp>
      <p:sp>
        <p:nvSpPr>
          <p:cNvPr id="78851" name="Rectangle 3">
            <a:extLst>
              <a:ext uri="{FF2B5EF4-FFF2-40B4-BE49-F238E27FC236}">
                <a16:creationId xmlns:a16="http://schemas.microsoft.com/office/drawing/2014/main" id="{CB12E5C3-CABC-4E7D-83D8-902157960EB1}"/>
              </a:ext>
            </a:extLst>
          </p:cNvPr>
          <p:cNvSpPr>
            <a:spLocks noGrp="1" noChangeArrowheads="1"/>
          </p:cNvSpPr>
          <p:nvPr>
            <p:ph idx="1"/>
          </p:nvPr>
        </p:nvSpPr>
        <p:spPr/>
        <p:txBody>
          <a:bodyPr/>
          <a:lstStyle/>
          <a:p>
            <a:pPr eaLnBrk="1" hangingPunct="1"/>
            <a:r>
              <a:rPr lang="en-US" altLang="en-US"/>
              <a:t>Setting the body background (external CSS)</a:t>
            </a:r>
          </a:p>
          <a:p>
            <a:pPr eaLnBrk="1" hangingPunct="1">
              <a:buFontTx/>
              <a:buNone/>
            </a:pPr>
            <a:endParaRPr lang="en-US" altLang="en-US"/>
          </a:p>
          <a:p>
            <a:pPr eaLnBrk="1" hangingPunct="1">
              <a:buFontTx/>
              <a:buNone/>
            </a:pPr>
            <a:r>
              <a:rPr lang="en-US" altLang="en-US"/>
              <a:t>body: { background: #000000 url(‘psumark.gif’) no-repeat fixed center }</a:t>
            </a:r>
          </a:p>
        </p:txBody>
      </p:sp>
    </p:spTree>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F1BD0420-3EE7-4A3C-8B96-05B1199EF132}"/>
              </a:ext>
            </a:extLst>
          </p:cNvPr>
          <p:cNvSpPr>
            <a:spLocks noGrp="1" noChangeArrowheads="1"/>
          </p:cNvSpPr>
          <p:nvPr>
            <p:ph type="title"/>
          </p:nvPr>
        </p:nvSpPr>
        <p:spPr/>
        <p:txBody>
          <a:bodyPr/>
          <a:lstStyle/>
          <a:p>
            <a:pPr eaLnBrk="1" hangingPunct="1"/>
            <a:r>
              <a:rPr lang="en-US" altLang="en-US"/>
              <a:t>Background properties</a:t>
            </a:r>
          </a:p>
        </p:txBody>
      </p:sp>
      <p:sp>
        <p:nvSpPr>
          <p:cNvPr id="79875" name="Rectangle 3">
            <a:extLst>
              <a:ext uri="{FF2B5EF4-FFF2-40B4-BE49-F238E27FC236}">
                <a16:creationId xmlns:a16="http://schemas.microsoft.com/office/drawing/2014/main" id="{FCE6EC4C-9335-4C2F-A1F7-0DD099A75DCC}"/>
              </a:ext>
            </a:extLst>
          </p:cNvPr>
          <p:cNvSpPr>
            <a:spLocks noGrp="1" noChangeArrowheads="1"/>
          </p:cNvSpPr>
          <p:nvPr>
            <p:ph idx="1"/>
          </p:nvPr>
        </p:nvSpPr>
        <p:spPr>
          <a:xfrm>
            <a:off x="2590800" y="1981200"/>
            <a:ext cx="7924800" cy="4114800"/>
          </a:xfrm>
        </p:spPr>
        <p:txBody>
          <a:bodyPr/>
          <a:lstStyle/>
          <a:p>
            <a:pPr eaLnBrk="1" hangingPunct="1"/>
            <a:r>
              <a:rPr lang="en-US" altLang="en-US"/>
              <a:t>Elements can also be set separately</a:t>
            </a:r>
          </a:p>
          <a:p>
            <a:pPr eaLnBrk="1" hangingPunct="1">
              <a:buFontTx/>
              <a:buNone/>
            </a:pPr>
            <a:endParaRPr lang="en-US" altLang="en-US"/>
          </a:p>
          <a:p>
            <a:pPr eaLnBrk="1" hangingPunct="1">
              <a:buFontTx/>
              <a:buNone/>
            </a:pPr>
            <a:r>
              <a:rPr lang="en-US" altLang="en-US"/>
              <a:t>body</a:t>
            </a:r>
          </a:p>
          <a:p>
            <a:pPr eaLnBrk="1" hangingPunct="1">
              <a:buFontTx/>
              <a:buNone/>
            </a:pPr>
            <a:r>
              <a:rPr lang="en-US" altLang="en-US"/>
              <a:t>{ </a:t>
            </a:r>
            <a:r>
              <a:rPr lang="en-US" altLang="en-US">
                <a:solidFill>
                  <a:srgbClr val="FF9900"/>
                </a:solidFill>
              </a:rPr>
              <a:t>background-image</a:t>
            </a:r>
            <a:r>
              <a:rPr lang="en-US" altLang="en-US"/>
              <a:t>: url(psumark.gif);</a:t>
            </a:r>
          </a:p>
          <a:p>
            <a:pPr eaLnBrk="1" hangingPunct="1">
              <a:buFontTx/>
              <a:buNone/>
            </a:pPr>
            <a:r>
              <a:rPr lang="en-US" altLang="en-US">
                <a:solidFill>
                  <a:srgbClr val="FF9900"/>
                </a:solidFill>
              </a:rPr>
              <a:t>background-color</a:t>
            </a:r>
            <a:r>
              <a:rPr lang="en-US" altLang="en-US"/>
              <a:t>: navy }</a:t>
            </a:r>
          </a:p>
        </p:txBody>
      </p:sp>
    </p:spTree>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1EAE1B13-F66F-4E9A-9099-40797F050C5A}"/>
              </a:ext>
            </a:extLst>
          </p:cNvPr>
          <p:cNvSpPr>
            <a:spLocks noChangeArrowheads="1"/>
          </p:cNvSpPr>
          <p:nvPr/>
        </p:nvSpPr>
        <p:spPr bwMode="auto">
          <a:xfrm>
            <a:off x="2667000" y="3048001"/>
            <a:ext cx="7543800"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4400" b="1">
                <a:solidFill>
                  <a:schemeClr val="tx2"/>
                </a:solidFill>
                <a:effectLst>
                  <a:outerShdw blurRad="38100" dist="38100" dir="2700000" algn="tl">
                    <a:srgbClr val="000000"/>
                  </a:outerShdw>
                </a:effectLst>
                <a:latin typeface="Arial" charset="0"/>
              </a:rPr>
              <a:t>Text Properties</a:t>
            </a:r>
          </a:p>
        </p:txBody>
      </p:sp>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C95F3D17-3D5E-4254-84CE-9AF1E59AEDD3}"/>
              </a:ext>
            </a:extLst>
          </p:cNvPr>
          <p:cNvSpPr>
            <a:spLocks noGrp="1" noChangeArrowheads="1"/>
          </p:cNvSpPr>
          <p:nvPr>
            <p:ph type="title"/>
          </p:nvPr>
        </p:nvSpPr>
        <p:spPr/>
        <p:txBody>
          <a:bodyPr/>
          <a:lstStyle/>
          <a:p>
            <a:pPr eaLnBrk="1" hangingPunct="1"/>
            <a:r>
              <a:rPr lang="en-US" altLang="en-US"/>
              <a:t>Text properties</a:t>
            </a:r>
          </a:p>
        </p:txBody>
      </p:sp>
      <p:sp>
        <p:nvSpPr>
          <p:cNvPr id="81923" name="Rectangle 3">
            <a:extLst>
              <a:ext uri="{FF2B5EF4-FFF2-40B4-BE49-F238E27FC236}">
                <a16:creationId xmlns:a16="http://schemas.microsoft.com/office/drawing/2014/main" id="{B94728AC-FE03-401F-B1D5-F584D0F978CD}"/>
              </a:ext>
            </a:extLst>
          </p:cNvPr>
          <p:cNvSpPr>
            <a:spLocks noGrp="1" noChangeArrowheads="1"/>
          </p:cNvSpPr>
          <p:nvPr>
            <p:ph idx="1"/>
          </p:nvPr>
        </p:nvSpPr>
        <p:spPr/>
        <p:txBody>
          <a:bodyPr/>
          <a:lstStyle/>
          <a:p>
            <a:pPr eaLnBrk="1" hangingPunct="1"/>
            <a:r>
              <a:rPr lang="en-US" altLang="en-US"/>
              <a:t>Controls the appearance of text in the web page</a:t>
            </a:r>
          </a:p>
        </p:txBody>
      </p:sp>
    </p:spTree>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3BF88EF5-9A5A-4FD2-BEDC-39AC0267D92B}"/>
              </a:ext>
            </a:extLst>
          </p:cNvPr>
          <p:cNvSpPr>
            <a:spLocks noGrp="1" noChangeArrowheads="1"/>
          </p:cNvSpPr>
          <p:nvPr>
            <p:ph type="title"/>
          </p:nvPr>
        </p:nvSpPr>
        <p:spPr/>
        <p:txBody>
          <a:bodyPr/>
          <a:lstStyle/>
          <a:p>
            <a:pPr eaLnBrk="1" hangingPunct="1"/>
            <a:r>
              <a:rPr lang="en-US" altLang="en-US"/>
              <a:t>Text properties</a:t>
            </a:r>
          </a:p>
        </p:txBody>
      </p:sp>
      <p:sp>
        <p:nvSpPr>
          <p:cNvPr id="82947" name="Rectangle 3">
            <a:extLst>
              <a:ext uri="{FF2B5EF4-FFF2-40B4-BE49-F238E27FC236}">
                <a16:creationId xmlns:a16="http://schemas.microsoft.com/office/drawing/2014/main" id="{C14B57AE-5837-44C7-96DC-5B9BDF4F0360}"/>
              </a:ext>
            </a:extLst>
          </p:cNvPr>
          <p:cNvSpPr>
            <a:spLocks noGrp="1" noChangeArrowheads="1"/>
          </p:cNvSpPr>
          <p:nvPr>
            <p:ph idx="1"/>
          </p:nvPr>
        </p:nvSpPr>
        <p:spPr/>
        <p:txBody>
          <a:bodyPr/>
          <a:lstStyle/>
          <a:p>
            <a:pPr eaLnBrk="1" hangingPunct="1"/>
            <a:r>
              <a:rPr lang="en-US" altLang="en-US"/>
              <a:t>Commonly used attributes</a:t>
            </a:r>
          </a:p>
          <a:p>
            <a:pPr lvl="1" eaLnBrk="1" hangingPunct="1"/>
            <a:r>
              <a:rPr lang="en-US" altLang="en-US"/>
              <a:t> color</a:t>
            </a:r>
          </a:p>
          <a:p>
            <a:pPr lvl="1" eaLnBrk="1" hangingPunct="1"/>
            <a:r>
              <a:rPr lang="en-US" altLang="en-US"/>
              <a:t> direction</a:t>
            </a:r>
          </a:p>
          <a:p>
            <a:pPr lvl="1" eaLnBrk="1" hangingPunct="1"/>
            <a:r>
              <a:rPr lang="en-US" altLang="en-US"/>
              <a:t> text-align</a:t>
            </a:r>
          </a:p>
          <a:p>
            <a:pPr lvl="1" eaLnBrk="1" hangingPunct="1"/>
            <a:r>
              <a:rPr lang="en-US" altLang="en-US"/>
              <a:t> text-decoration</a:t>
            </a:r>
          </a:p>
          <a:p>
            <a:pPr lvl="1" eaLnBrk="1" hangingPunct="1"/>
            <a:r>
              <a:rPr lang="en-US" altLang="en-US"/>
              <a:t> text-indent</a:t>
            </a:r>
          </a:p>
        </p:txBody>
      </p:sp>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F561CD1E-017D-431E-800D-335539DF60EB}"/>
              </a:ext>
            </a:extLst>
          </p:cNvPr>
          <p:cNvSpPr>
            <a:spLocks noGrp="1" noChangeArrowheads="1"/>
          </p:cNvSpPr>
          <p:nvPr>
            <p:ph type="title"/>
          </p:nvPr>
        </p:nvSpPr>
        <p:spPr/>
        <p:txBody>
          <a:bodyPr/>
          <a:lstStyle/>
          <a:p>
            <a:pPr eaLnBrk="1" hangingPunct="1"/>
            <a:r>
              <a:rPr lang="en-US" altLang="en-US"/>
              <a:t>Text properties</a:t>
            </a:r>
          </a:p>
        </p:txBody>
      </p:sp>
      <p:sp>
        <p:nvSpPr>
          <p:cNvPr id="83971" name="Rectangle 3">
            <a:extLst>
              <a:ext uri="{FF2B5EF4-FFF2-40B4-BE49-F238E27FC236}">
                <a16:creationId xmlns:a16="http://schemas.microsoft.com/office/drawing/2014/main" id="{F2E2DDA6-4651-43D2-B41E-608EBB8F2B63}"/>
              </a:ext>
            </a:extLst>
          </p:cNvPr>
          <p:cNvSpPr>
            <a:spLocks noGrp="1" noChangeArrowheads="1"/>
          </p:cNvSpPr>
          <p:nvPr>
            <p:ph idx="1"/>
          </p:nvPr>
        </p:nvSpPr>
        <p:spPr/>
        <p:txBody>
          <a:bodyPr/>
          <a:lstStyle/>
          <a:p>
            <a:pPr eaLnBrk="1" hangingPunct="1"/>
            <a:r>
              <a:rPr lang="en-US" altLang="en-US">
                <a:solidFill>
                  <a:srgbClr val="FFFF99"/>
                </a:solidFill>
                <a:hlinkClick r:id="rId3"/>
              </a:rPr>
              <a:t>color</a:t>
            </a:r>
            <a:endParaRPr lang="en-US" altLang="en-US">
              <a:solidFill>
                <a:srgbClr val="FFFF99"/>
              </a:solidFill>
            </a:endParaRPr>
          </a:p>
          <a:p>
            <a:pPr lvl="1" eaLnBrk="1" hangingPunct="1"/>
            <a:r>
              <a:rPr lang="en-US" altLang="en-US"/>
              <a:t> sets the color of the text</a:t>
            </a:r>
          </a:p>
          <a:p>
            <a:pPr lvl="1" eaLnBrk="1" hangingPunct="1"/>
            <a:r>
              <a:rPr lang="en-US" altLang="en-US"/>
              <a:t> color can be represented by the color </a:t>
            </a:r>
            <a:r>
              <a:rPr lang="en-US" altLang="en-US">
                <a:solidFill>
                  <a:srgbClr val="FFFF00"/>
                </a:solidFill>
              </a:rPr>
              <a:t>name</a:t>
            </a:r>
            <a:r>
              <a:rPr lang="en-US" altLang="en-US"/>
              <a:t> (red), an </a:t>
            </a:r>
            <a:r>
              <a:rPr lang="en-US" altLang="en-US">
                <a:solidFill>
                  <a:srgbClr val="FFFF00"/>
                </a:solidFill>
              </a:rPr>
              <a:t>rgb </a:t>
            </a:r>
            <a:r>
              <a:rPr lang="en-US" altLang="en-US"/>
              <a:t>value (rgb(255,0,0)), or by a </a:t>
            </a:r>
            <a:r>
              <a:rPr lang="en-US" altLang="en-US">
                <a:solidFill>
                  <a:srgbClr val="FFFF00"/>
                </a:solidFill>
              </a:rPr>
              <a:t>hexadecimal</a:t>
            </a:r>
            <a:r>
              <a:rPr lang="en-US" altLang="en-US"/>
              <a:t> number (#ff0000)</a:t>
            </a:r>
          </a:p>
          <a:p>
            <a:pPr eaLnBrk="1" hangingPunct="1"/>
            <a:r>
              <a:rPr lang="en-US" altLang="en-US"/>
              <a:t>Syntax</a:t>
            </a:r>
          </a:p>
          <a:p>
            <a:pPr lvl="1" eaLnBrk="1" hangingPunct="1"/>
            <a:r>
              <a:rPr lang="en-US" altLang="en-US"/>
              <a:t> body {</a:t>
            </a:r>
            <a:r>
              <a:rPr lang="en-US" altLang="en-US">
                <a:solidFill>
                  <a:srgbClr val="FF9900"/>
                </a:solidFill>
              </a:rPr>
              <a:t>color</a:t>
            </a:r>
            <a:r>
              <a:rPr lang="en-US" altLang="en-US"/>
              <a:t>: #ff0000}</a:t>
            </a:r>
          </a:p>
        </p:txBody>
      </p:sp>
    </p:spTree>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D8E8D679-22E4-49FA-AFFB-E43930228582}"/>
              </a:ext>
            </a:extLst>
          </p:cNvPr>
          <p:cNvSpPr>
            <a:spLocks noGrp="1" noChangeArrowheads="1"/>
          </p:cNvSpPr>
          <p:nvPr>
            <p:ph type="title"/>
          </p:nvPr>
        </p:nvSpPr>
        <p:spPr/>
        <p:txBody>
          <a:bodyPr/>
          <a:lstStyle/>
          <a:p>
            <a:pPr eaLnBrk="1" hangingPunct="1"/>
            <a:r>
              <a:rPr lang="en-US" altLang="en-US"/>
              <a:t>Text properties</a:t>
            </a:r>
          </a:p>
        </p:txBody>
      </p:sp>
      <p:sp>
        <p:nvSpPr>
          <p:cNvPr id="84995" name="Rectangle 3">
            <a:extLst>
              <a:ext uri="{FF2B5EF4-FFF2-40B4-BE49-F238E27FC236}">
                <a16:creationId xmlns:a16="http://schemas.microsoft.com/office/drawing/2014/main" id="{F220C99A-B0ED-4C37-997C-3801234946F7}"/>
              </a:ext>
            </a:extLst>
          </p:cNvPr>
          <p:cNvSpPr>
            <a:spLocks noGrp="1" noChangeArrowheads="1"/>
          </p:cNvSpPr>
          <p:nvPr>
            <p:ph idx="1"/>
          </p:nvPr>
        </p:nvSpPr>
        <p:spPr/>
        <p:txBody>
          <a:bodyPr/>
          <a:lstStyle/>
          <a:p>
            <a:pPr eaLnBrk="1" hangingPunct="1"/>
            <a:r>
              <a:rPr lang="en-US" altLang="en-US">
                <a:solidFill>
                  <a:srgbClr val="FFFF00"/>
                </a:solidFill>
              </a:rPr>
              <a:t>direction</a:t>
            </a:r>
          </a:p>
          <a:p>
            <a:pPr lvl="1" eaLnBrk="1" hangingPunct="1"/>
            <a:r>
              <a:rPr lang="en-US" altLang="en-US"/>
              <a:t> sets the direction of the text</a:t>
            </a:r>
          </a:p>
          <a:p>
            <a:pPr lvl="1" eaLnBrk="1" hangingPunct="1"/>
            <a:r>
              <a:rPr lang="en-US" altLang="en-US"/>
              <a:t> can be set as left to right (</a:t>
            </a:r>
            <a:r>
              <a:rPr lang="en-US" altLang="en-US">
                <a:solidFill>
                  <a:srgbClr val="FFFF00"/>
                </a:solidFill>
              </a:rPr>
              <a:t>ltr</a:t>
            </a:r>
            <a:r>
              <a:rPr lang="en-US" altLang="en-US"/>
              <a:t>) or right to left (</a:t>
            </a:r>
            <a:r>
              <a:rPr lang="en-US" altLang="en-US">
                <a:solidFill>
                  <a:srgbClr val="FFFF00"/>
                </a:solidFill>
              </a:rPr>
              <a:t>rtl</a:t>
            </a:r>
            <a:r>
              <a:rPr lang="en-US" altLang="en-US"/>
              <a:t>)</a:t>
            </a:r>
          </a:p>
          <a:p>
            <a:pPr eaLnBrk="1" hangingPunct="1"/>
            <a:r>
              <a:rPr lang="en-US" altLang="en-US"/>
              <a:t>Syntax</a:t>
            </a:r>
          </a:p>
          <a:p>
            <a:pPr lvl="1" eaLnBrk="1" hangingPunct="1"/>
            <a:r>
              <a:rPr lang="en-US" altLang="en-US"/>
              <a:t> body {</a:t>
            </a:r>
            <a:r>
              <a:rPr lang="en-US" altLang="en-US">
                <a:solidFill>
                  <a:srgbClr val="FF9900"/>
                </a:solidFill>
              </a:rPr>
              <a:t>direction</a:t>
            </a:r>
            <a:r>
              <a:rPr lang="en-US" altLang="en-US"/>
              <a:t>: rtl}</a:t>
            </a:r>
          </a:p>
        </p:txBody>
      </p:sp>
    </p:spTree>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416CDA80-B7A3-4037-AA24-F590CCA369B6}"/>
              </a:ext>
            </a:extLst>
          </p:cNvPr>
          <p:cNvSpPr>
            <a:spLocks noGrp="1" noChangeArrowheads="1"/>
          </p:cNvSpPr>
          <p:nvPr>
            <p:ph type="title"/>
          </p:nvPr>
        </p:nvSpPr>
        <p:spPr/>
        <p:txBody>
          <a:bodyPr/>
          <a:lstStyle/>
          <a:p>
            <a:pPr eaLnBrk="1" hangingPunct="1"/>
            <a:r>
              <a:rPr lang="en-US" altLang="en-US"/>
              <a:t>Text properties</a:t>
            </a:r>
          </a:p>
        </p:txBody>
      </p:sp>
      <p:sp>
        <p:nvSpPr>
          <p:cNvPr id="86019" name="Rectangle 3">
            <a:extLst>
              <a:ext uri="{FF2B5EF4-FFF2-40B4-BE49-F238E27FC236}">
                <a16:creationId xmlns:a16="http://schemas.microsoft.com/office/drawing/2014/main" id="{7E06AE0E-9965-4F55-AE05-6F3FDDC78866}"/>
              </a:ext>
            </a:extLst>
          </p:cNvPr>
          <p:cNvSpPr>
            <a:spLocks noGrp="1" noChangeArrowheads="1"/>
          </p:cNvSpPr>
          <p:nvPr>
            <p:ph idx="1"/>
          </p:nvPr>
        </p:nvSpPr>
        <p:spPr/>
        <p:txBody>
          <a:bodyPr/>
          <a:lstStyle/>
          <a:p>
            <a:pPr eaLnBrk="1" hangingPunct="1"/>
            <a:r>
              <a:rPr lang="en-US" altLang="en-US">
                <a:solidFill>
                  <a:srgbClr val="FFFF99"/>
                </a:solidFill>
                <a:hlinkClick r:id="rId3"/>
              </a:rPr>
              <a:t>text-align</a:t>
            </a:r>
            <a:endParaRPr lang="en-US" altLang="en-US">
              <a:solidFill>
                <a:srgbClr val="FFFF99"/>
              </a:solidFill>
            </a:endParaRPr>
          </a:p>
          <a:p>
            <a:pPr lvl="1" eaLnBrk="1" hangingPunct="1"/>
            <a:r>
              <a:rPr lang="en-US" altLang="en-US"/>
              <a:t> aligns the text in an element</a:t>
            </a:r>
          </a:p>
          <a:p>
            <a:pPr lvl="1" eaLnBrk="1" hangingPunct="1"/>
            <a:r>
              <a:rPr lang="en-US" altLang="en-US"/>
              <a:t> possible values are </a:t>
            </a:r>
            <a:r>
              <a:rPr lang="en-US" altLang="en-US">
                <a:solidFill>
                  <a:srgbClr val="FFFF00"/>
                </a:solidFill>
              </a:rPr>
              <a:t>left</a:t>
            </a:r>
            <a:r>
              <a:rPr lang="en-US" altLang="en-US"/>
              <a:t>, </a:t>
            </a:r>
            <a:r>
              <a:rPr lang="en-US" altLang="en-US">
                <a:solidFill>
                  <a:srgbClr val="FFFF00"/>
                </a:solidFill>
              </a:rPr>
              <a:t>right</a:t>
            </a:r>
            <a:r>
              <a:rPr lang="en-US" altLang="en-US"/>
              <a:t>, </a:t>
            </a:r>
            <a:r>
              <a:rPr lang="en-US" altLang="en-US">
                <a:solidFill>
                  <a:srgbClr val="FFFF00"/>
                </a:solidFill>
              </a:rPr>
              <a:t>center </a:t>
            </a:r>
            <a:r>
              <a:rPr lang="en-US" altLang="en-US"/>
              <a:t>and </a:t>
            </a:r>
            <a:r>
              <a:rPr lang="en-US" altLang="en-US">
                <a:solidFill>
                  <a:srgbClr val="FFFF00"/>
                </a:solidFill>
              </a:rPr>
              <a:t>justify</a:t>
            </a:r>
          </a:p>
          <a:p>
            <a:pPr eaLnBrk="1" hangingPunct="1"/>
            <a:r>
              <a:rPr lang="en-US" altLang="en-US"/>
              <a:t>Syntax</a:t>
            </a:r>
          </a:p>
          <a:p>
            <a:pPr lvl="1" eaLnBrk="1" hangingPunct="1"/>
            <a:r>
              <a:rPr lang="en-US" altLang="en-US"/>
              <a:t> p {</a:t>
            </a:r>
            <a:r>
              <a:rPr lang="en-US" altLang="en-US">
                <a:solidFill>
                  <a:srgbClr val="FF9900"/>
                </a:solidFill>
              </a:rPr>
              <a:t>text-align</a:t>
            </a:r>
            <a:r>
              <a:rPr lang="en-US" altLang="en-US"/>
              <a:t>: center}</a:t>
            </a:r>
          </a:p>
        </p:txBody>
      </p:sp>
    </p:spTree>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3ABE23D6-83C8-4526-9BF2-D2FAF67DC157}"/>
              </a:ext>
            </a:extLst>
          </p:cNvPr>
          <p:cNvSpPr>
            <a:spLocks noGrp="1" noChangeArrowheads="1"/>
          </p:cNvSpPr>
          <p:nvPr>
            <p:ph type="title"/>
          </p:nvPr>
        </p:nvSpPr>
        <p:spPr/>
        <p:txBody>
          <a:bodyPr/>
          <a:lstStyle/>
          <a:p>
            <a:pPr eaLnBrk="1" hangingPunct="1"/>
            <a:r>
              <a:rPr lang="en-US" altLang="en-US"/>
              <a:t>Text properties</a:t>
            </a:r>
          </a:p>
        </p:txBody>
      </p:sp>
      <p:sp>
        <p:nvSpPr>
          <p:cNvPr id="87043" name="Rectangle 3">
            <a:extLst>
              <a:ext uri="{FF2B5EF4-FFF2-40B4-BE49-F238E27FC236}">
                <a16:creationId xmlns:a16="http://schemas.microsoft.com/office/drawing/2014/main" id="{77479392-7EDA-40BD-8A2B-3DF9B83FA8B1}"/>
              </a:ext>
            </a:extLst>
          </p:cNvPr>
          <p:cNvSpPr>
            <a:spLocks noGrp="1" noChangeArrowheads="1"/>
          </p:cNvSpPr>
          <p:nvPr>
            <p:ph idx="1"/>
          </p:nvPr>
        </p:nvSpPr>
        <p:spPr/>
        <p:txBody>
          <a:bodyPr/>
          <a:lstStyle/>
          <a:p>
            <a:pPr eaLnBrk="1" hangingPunct="1"/>
            <a:r>
              <a:rPr lang="en-US" altLang="en-US">
                <a:solidFill>
                  <a:srgbClr val="FFFF99"/>
                </a:solidFill>
                <a:hlinkClick r:id="rId3"/>
              </a:rPr>
              <a:t>text-decoration</a:t>
            </a:r>
            <a:endParaRPr lang="en-US" altLang="en-US">
              <a:solidFill>
                <a:srgbClr val="FFFF99"/>
              </a:solidFill>
            </a:endParaRPr>
          </a:p>
          <a:p>
            <a:pPr lvl="1" eaLnBrk="1" hangingPunct="1"/>
            <a:r>
              <a:rPr lang="en-US" altLang="en-US"/>
              <a:t> adds certain decoration elements to the text</a:t>
            </a:r>
          </a:p>
          <a:p>
            <a:pPr lvl="1" eaLnBrk="1" hangingPunct="1"/>
            <a:r>
              <a:rPr lang="en-US" altLang="en-US"/>
              <a:t> possible values are </a:t>
            </a:r>
            <a:r>
              <a:rPr lang="en-US" altLang="en-US">
                <a:solidFill>
                  <a:srgbClr val="FFFF00"/>
                </a:solidFill>
              </a:rPr>
              <a:t>none</a:t>
            </a:r>
            <a:r>
              <a:rPr lang="en-US" altLang="en-US"/>
              <a:t>, </a:t>
            </a:r>
            <a:r>
              <a:rPr lang="en-US" altLang="en-US">
                <a:solidFill>
                  <a:srgbClr val="FFFF00"/>
                </a:solidFill>
              </a:rPr>
              <a:t>underline</a:t>
            </a:r>
            <a:r>
              <a:rPr lang="en-US" altLang="en-US"/>
              <a:t>, </a:t>
            </a:r>
            <a:r>
              <a:rPr lang="en-US" altLang="en-US">
                <a:solidFill>
                  <a:srgbClr val="FFFF00"/>
                </a:solidFill>
              </a:rPr>
              <a:t>overline</a:t>
            </a:r>
            <a:r>
              <a:rPr lang="en-US" altLang="en-US"/>
              <a:t>, </a:t>
            </a:r>
            <a:r>
              <a:rPr lang="en-US" altLang="en-US">
                <a:solidFill>
                  <a:srgbClr val="FFFF00"/>
                </a:solidFill>
              </a:rPr>
              <a:t>line-through </a:t>
            </a:r>
            <a:r>
              <a:rPr lang="en-US" altLang="en-US"/>
              <a:t>and </a:t>
            </a:r>
            <a:r>
              <a:rPr lang="en-US" altLang="en-US">
                <a:solidFill>
                  <a:srgbClr val="FFFF00"/>
                </a:solidFill>
              </a:rPr>
              <a:t>blink</a:t>
            </a:r>
          </a:p>
          <a:p>
            <a:pPr eaLnBrk="1" hangingPunct="1"/>
            <a:r>
              <a:rPr lang="en-US" altLang="en-US"/>
              <a:t>Syntax</a:t>
            </a:r>
          </a:p>
          <a:p>
            <a:pPr lvl="1" eaLnBrk="1" hangingPunct="1"/>
            <a:r>
              <a:rPr lang="en-US" altLang="en-US"/>
              <a:t> p {</a:t>
            </a:r>
            <a:r>
              <a:rPr lang="en-US" altLang="en-US">
                <a:solidFill>
                  <a:srgbClr val="FF9900"/>
                </a:solidFill>
              </a:rPr>
              <a:t>text-decoration</a:t>
            </a:r>
            <a:r>
              <a:rPr lang="en-US" altLang="en-US"/>
              <a:t>: underline}</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19" descr="BD18257_">
            <a:extLst>
              <a:ext uri="{FF2B5EF4-FFF2-40B4-BE49-F238E27FC236}">
                <a16:creationId xmlns:a16="http://schemas.microsoft.com/office/drawing/2014/main" id="{7DCCBF2D-6C3F-4043-A33C-0BA39565E5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0600" y="2667001"/>
            <a:ext cx="1447800" cy="18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30" name="Rectangle 18">
            <a:extLst>
              <a:ext uri="{FF2B5EF4-FFF2-40B4-BE49-F238E27FC236}">
                <a16:creationId xmlns:a16="http://schemas.microsoft.com/office/drawing/2014/main" id="{68FF9DDF-48F3-4DB8-BBC4-C30FE35A2528}"/>
              </a:ext>
            </a:extLst>
          </p:cNvPr>
          <p:cNvSpPr>
            <a:spLocks noGrp="1" noChangeArrowheads="1"/>
          </p:cNvSpPr>
          <p:nvPr>
            <p:ph type="title"/>
          </p:nvPr>
        </p:nvSpPr>
        <p:spPr/>
        <p:txBody>
          <a:bodyPr rtlCol="0">
            <a:normAutofit/>
          </a:bodyPr>
          <a:lstStyle/>
          <a:p>
            <a:pPr eaLnBrk="1" fontAlgn="auto" hangingPunct="1">
              <a:spcAft>
                <a:spcPts val="0"/>
              </a:spcAft>
              <a:defRPr/>
            </a:pPr>
            <a:r>
              <a:rPr lang="en-US" b="1" dirty="0">
                <a:solidFill>
                  <a:schemeClr val="tx2">
                    <a:lumMod val="50000"/>
                  </a:schemeClr>
                </a:solidFill>
              </a:rPr>
              <a:t>What are they?</a:t>
            </a:r>
          </a:p>
        </p:txBody>
      </p:sp>
      <p:grpSp>
        <p:nvGrpSpPr>
          <p:cNvPr id="32772" name="Group 28">
            <a:extLst>
              <a:ext uri="{FF2B5EF4-FFF2-40B4-BE49-F238E27FC236}">
                <a16:creationId xmlns:a16="http://schemas.microsoft.com/office/drawing/2014/main" id="{C9858A4B-B761-41AB-8A52-4F63241C5B1B}"/>
              </a:ext>
            </a:extLst>
          </p:cNvPr>
          <p:cNvGrpSpPr>
            <a:grpSpLocks/>
          </p:cNvGrpSpPr>
          <p:nvPr/>
        </p:nvGrpSpPr>
        <p:grpSpPr bwMode="auto">
          <a:xfrm>
            <a:off x="5715000" y="1981201"/>
            <a:ext cx="1447800" cy="1895475"/>
            <a:chOff x="2640" y="2688"/>
            <a:chExt cx="912" cy="1194"/>
          </a:xfrm>
        </p:grpSpPr>
        <p:grpSp>
          <p:nvGrpSpPr>
            <p:cNvPr id="32780" name="Group 29">
              <a:extLst>
                <a:ext uri="{FF2B5EF4-FFF2-40B4-BE49-F238E27FC236}">
                  <a16:creationId xmlns:a16="http://schemas.microsoft.com/office/drawing/2014/main" id="{5841520E-E342-473B-9B05-AC452DFC4043}"/>
                </a:ext>
              </a:extLst>
            </p:cNvPr>
            <p:cNvGrpSpPr>
              <a:grpSpLocks/>
            </p:cNvGrpSpPr>
            <p:nvPr/>
          </p:nvGrpSpPr>
          <p:grpSpPr bwMode="auto">
            <a:xfrm>
              <a:off x="2640" y="2688"/>
              <a:ext cx="912" cy="1194"/>
              <a:chOff x="2538" y="1524"/>
              <a:chExt cx="912" cy="1194"/>
            </a:xfrm>
          </p:grpSpPr>
          <p:sp>
            <p:nvSpPr>
              <p:cNvPr id="32782" name="AutoShape 30">
                <a:extLst>
                  <a:ext uri="{FF2B5EF4-FFF2-40B4-BE49-F238E27FC236}">
                    <a16:creationId xmlns:a16="http://schemas.microsoft.com/office/drawing/2014/main" id="{8B3A2198-48E4-48BF-985C-7A8D291B4CF9}"/>
                  </a:ext>
                </a:extLst>
              </p:cNvPr>
              <p:cNvSpPr>
                <a:spLocks noChangeAspect="1" noChangeArrowheads="1" noTextEdit="1"/>
              </p:cNvSpPr>
              <p:nvPr/>
            </p:nvSpPr>
            <p:spPr bwMode="auto">
              <a:xfrm>
                <a:off x="2538" y="1524"/>
                <a:ext cx="912" cy="1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32783" name="Freeform 31">
                <a:extLst>
                  <a:ext uri="{FF2B5EF4-FFF2-40B4-BE49-F238E27FC236}">
                    <a16:creationId xmlns:a16="http://schemas.microsoft.com/office/drawing/2014/main" id="{DD1ED00B-81A9-46FC-8CFE-B2907F14A12D}"/>
                  </a:ext>
                </a:extLst>
              </p:cNvPr>
              <p:cNvSpPr>
                <a:spLocks noEditPoints="1"/>
              </p:cNvSpPr>
              <p:nvPr/>
            </p:nvSpPr>
            <p:spPr bwMode="auto">
              <a:xfrm>
                <a:off x="2562" y="1548"/>
                <a:ext cx="852" cy="1134"/>
              </a:xfrm>
              <a:custGeom>
                <a:avLst/>
                <a:gdLst>
                  <a:gd name="T0" fmla="*/ 354 w 852"/>
                  <a:gd name="T1" fmla="*/ 42 h 1134"/>
                  <a:gd name="T2" fmla="*/ 378 w 852"/>
                  <a:gd name="T3" fmla="*/ 66 h 1134"/>
                  <a:gd name="T4" fmla="*/ 450 w 852"/>
                  <a:gd name="T5" fmla="*/ 60 h 1134"/>
                  <a:gd name="T6" fmla="*/ 486 w 852"/>
                  <a:gd name="T7" fmla="*/ 60 h 1134"/>
                  <a:gd name="T8" fmla="*/ 522 w 852"/>
                  <a:gd name="T9" fmla="*/ 54 h 1134"/>
                  <a:gd name="T10" fmla="*/ 534 w 852"/>
                  <a:gd name="T11" fmla="*/ 60 h 1134"/>
                  <a:gd name="T12" fmla="*/ 528 w 852"/>
                  <a:gd name="T13" fmla="*/ 66 h 1134"/>
                  <a:gd name="T14" fmla="*/ 546 w 852"/>
                  <a:gd name="T15" fmla="*/ 90 h 1134"/>
                  <a:gd name="T16" fmla="*/ 570 w 852"/>
                  <a:gd name="T17" fmla="*/ 126 h 1134"/>
                  <a:gd name="T18" fmla="*/ 570 w 852"/>
                  <a:gd name="T19" fmla="*/ 162 h 1134"/>
                  <a:gd name="T20" fmla="*/ 576 w 852"/>
                  <a:gd name="T21" fmla="*/ 180 h 1134"/>
                  <a:gd name="T22" fmla="*/ 594 w 852"/>
                  <a:gd name="T23" fmla="*/ 186 h 1134"/>
                  <a:gd name="T24" fmla="*/ 618 w 852"/>
                  <a:gd name="T25" fmla="*/ 180 h 1134"/>
                  <a:gd name="T26" fmla="*/ 624 w 852"/>
                  <a:gd name="T27" fmla="*/ 150 h 1134"/>
                  <a:gd name="T28" fmla="*/ 624 w 852"/>
                  <a:gd name="T29" fmla="*/ 114 h 1134"/>
                  <a:gd name="T30" fmla="*/ 354 w 852"/>
                  <a:gd name="T31" fmla="*/ 42 h 1134"/>
                  <a:gd name="T32" fmla="*/ 420 w 852"/>
                  <a:gd name="T33" fmla="*/ 1134 h 1134"/>
                  <a:gd name="T34" fmla="*/ 198 w 852"/>
                  <a:gd name="T35" fmla="*/ 1134 h 1134"/>
                  <a:gd name="T36" fmla="*/ 0 w 852"/>
                  <a:gd name="T37" fmla="*/ 918 h 1134"/>
                  <a:gd name="T38" fmla="*/ 0 w 852"/>
                  <a:gd name="T39" fmla="*/ 564 h 1134"/>
                  <a:gd name="T40" fmla="*/ 0 w 852"/>
                  <a:gd name="T41" fmla="*/ 0 h 1134"/>
                  <a:gd name="T42" fmla="*/ 420 w 852"/>
                  <a:gd name="T43" fmla="*/ 0 h 1134"/>
                  <a:gd name="T44" fmla="*/ 852 w 852"/>
                  <a:gd name="T45" fmla="*/ 0 h 1134"/>
                  <a:gd name="T46" fmla="*/ 852 w 852"/>
                  <a:gd name="T47" fmla="*/ 558 h 1134"/>
                  <a:gd name="T48" fmla="*/ 852 w 852"/>
                  <a:gd name="T49" fmla="*/ 1134 h 1134"/>
                  <a:gd name="T50" fmla="*/ 420 w 852"/>
                  <a:gd name="T51" fmla="*/ 1134 h 113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852" h="1134">
                    <a:moveTo>
                      <a:pt x="354" y="42"/>
                    </a:moveTo>
                    <a:lnTo>
                      <a:pt x="378" y="66"/>
                    </a:lnTo>
                    <a:lnTo>
                      <a:pt x="450" y="60"/>
                    </a:lnTo>
                    <a:lnTo>
                      <a:pt x="486" y="60"/>
                    </a:lnTo>
                    <a:lnTo>
                      <a:pt x="522" y="54"/>
                    </a:lnTo>
                    <a:lnTo>
                      <a:pt x="534" y="60"/>
                    </a:lnTo>
                    <a:lnTo>
                      <a:pt x="528" y="66"/>
                    </a:lnTo>
                    <a:lnTo>
                      <a:pt x="546" y="90"/>
                    </a:lnTo>
                    <a:lnTo>
                      <a:pt x="570" y="126"/>
                    </a:lnTo>
                    <a:lnTo>
                      <a:pt x="570" y="162"/>
                    </a:lnTo>
                    <a:lnTo>
                      <a:pt x="576" y="180"/>
                    </a:lnTo>
                    <a:lnTo>
                      <a:pt x="594" y="186"/>
                    </a:lnTo>
                    <a:lnTo>
                      <a:pt x="618" y="180"/>
                    </a:lnTo>
                    <a:lnTo>
                      <a:pt x="624" y="150"/>
                    </a:lnTo>
                    <a:lnTo>
                      <a:pt x="624" y="114"/>
                    </a:lnTo>
                    <a:lnTo>
                      <a:pt x="354" y="42"/>
                    </a:lnTo>
                    <a:close/>
                    <a:moveTo>
                      <a:pt x="420" y="1134"/>
                    </a:moveTo>
                    <a:lnTo>
                      <a:pt x="198" y="1134"/>
                    </a:lnTo>
                    <a:lnTo>
                      <a:pt x="0" y="918"/>
                    </a:lnTo>
                    <a:lnTo>
                      <a:pt x="0" y="564"/>
                    </a:lnTo>
                    <a:lnTo>
                      <a:pt x="0" y="0"/>
                    </a:lnTo>
                    <a:lnTo>
                      <a:pt x="420" y="0"/>
                    </a:lnTo>
                    <a:lnTo>
                      <a:pt x="852" y="0"/>
                    </a:lnTo>
                    <a:lnTo>
                      <a:pt x="852" y="558"/>
                    </a:lnTo>
                    <a:lnTo>
                      <a:pt x="852" y="1134"/>
                    </a:lnTo>
                    <a:lnTo>
                      <a:pt x="420" y="113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784" name="Freeform 32">
                <a:extLst>
                  <a:ext uri="{FF2B5EF4-FFF2-40B4-BE49-F238E27FC236}">
                    <a16:creationId xmlns:a16="http://schemas.microsoft.com/office/drawing/2014/main" id="{7FD46DB4-60DF-4833-897E-442C0F738898}"/>
                  </a:ext>
                </a:extLst>
              </p:cNvPr>
              <p:cNvSpPr>
                <a:spLocks/>
              </p:cNvSpPr>
              <p:nvPr/>
            </p:nvSpPr>
            <p:spPr bwMode="auto">
              <a:xfrm>
                <a:off x="2688" y="1584"/>
                <a:ext cx="594" cy="606"/>
              </a:xfrm>
              <a:custGeom>
                <a:avLst/>
                <a:gdLst>
                  <a:gd name="T0" fmla="*/ 108 w 594"/>
                  <a:gd name="T1" fmla="*/ 540 h 606"/>
                  <a:gd name="T2" fmla="*/ 156 w 594"/>
                  <a:gd name="T3" fmla="*/ 570 h 606"/>
                  <a:gd name="T4" fmla="*/ 210 w 594"/>
                  <a:gd name="T5" fmla="*/ 594 h 606"/>
                  <a:gd name="T6" fmla="*/ 270 w 594"/>
                  <a:gd name="T7" fmla="*/ 606 h 606"/>
                  <a:gd name="T8" fmla="*/ 330 w 594"/>
                  <a:gd name="T9" fmla="*/ 606 h 606"/>
                  <a:gd name="T10" fmla="*/ 384 w 594"/>
                  <a:gd name="T11" fmla="*/ 594 h 606"/>
                  <a:gd name="T12" fmla="*/ 438 w 594"/>
                  <a:gd name="T13" fmla="*/ 570 h 606"/>
                  <a:gd name="T14" fmla="*/ 486 w 594"/>
                  <a:gd name="T15" fmla="*/ 540 h 606"/>
                  <a:gd name="T16" fmla="*/ 528 w 594"/>
                  <a:gd name="T17" fmla="*/ 498 h 606"/>
                  <a:gd name="T18" fmla="*/ 558 w 594"/>
                  <a:gd name="T19" fmla="*/ 450 h 606"/>
                  <a:gd name="T20" fmla="*/ 582 w 594"/>
                  <a:gd name="T21" fmla="*/ 396 h 606"/>
                  <a:gd name="T22" fmla="*/ 594 w 594"/>
                  <a:gd name="T23" fmla="*/ 336 h 606"/>
                  <a:gd name="T24" fmla="*/ 594 w 594"/>
                  <a:gd name="T25" fmla="*/ 270 h 606"/>
                  <a:gd name="T26" fmla="*/ 582 w 594"/>
                  <a:gd name="T27" fmla="*/ 210 h 606"/>
                  <a:gd name="T28" fmla="*/ 558 w 594"/>
                  <a:gd name="T29" fmla="*/ 156 h 606"/>
                  <a:gd name="T30" fmla="*/ 528 w 594"/>
                  <a:gd name="T31" fmla="*/ 108 h 606"/>
                  <a:gd name="T32" fmla="*/ 486 w 594"/>
                  <a:gd name="T33" fmla="*/ 66 h 606"/>
                  <a:gd name="T34" fmla="*/ 438 w 594"/>
                  <a:gd name="T35" fmla="*/ 36 h 606"/>
                  <a:gd name="T36" fmla="*/ 384 w 594"/>
                  <a:gd name="T37" fmla="*/ 12 h 606"/>
                  <a:gd name="T38" fmla="*/ 330 w 594"/>
                  <a:gd name="T39" fmla="*/ 0 h 606"/>
                  <a:gd name="T40" fmla="*/ 270 w 594"/>
                  <a:gd name="T41" fmla="*/ 0 h 606"/>
                  <a:gd name="T42" fmla="*/ 210 w 594"/>
                  <a:gd name="T43" fmla="*/ 12 h 606"/>
                  <a:gd name="T44" fmla="*/ 156 w 594"/>
                  <a:gd name="T45" fmla="*/ 36 h 606"/>
                  <a:gd name="T46" fmla="*/ 108 w 594"/>
                  <a:gd name="T47" fmla="*/ 66 h 606"/>
                  <a:gd name="T48" fmla="*/ 72 w 594"/>
                  <a:gd name="T49" fmla="*/ 108 h 606"/>
                  <a:gd name="T50" fmla="*/ 36 w 594"/>
                  <a:gd name="T51" fmla="*/ 156 h 606"/>
                  <a:gd name="T52" fmla="*/ 12 w 594"/>
                  <a:gd name="T53" fmla="*/ 210 h 606"/>
                  <a:gd name="T54" fmla="*/ 0 w 594"/>
                  <a:gd name="T55" fmla="*/ 270 h 606"/>
                  <a:gd name="T56" fmla="*/ 0 w 594"/>
                  <a:gd name="T57" fmla="*/ 336 h 606"/>
                  <a:gd name="T58" fmla="*/ 12 w 594"/>
                  <a:gd name="T59" fmla="*/ 396 h 606"/>
                  <a:gd name="T60" fmla="*/ 36 w 594"/>
                  <a:gd name="T61" fmla="*/ 450 h 606"/>
                  <a:gd name="T62" fmla="*/ 72 w 594"/>
                  <a:gd name="T63" fmla="*/ 498 h 6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94" h="606">
                    <a:moveTo>
                      <a:pt x="90" y="516"/>
                    </a:moveTo>
                    <a:lnTo>
                      <a:pt x="108" y="540"/>
                    </a:lnTo>
                    <a:lnTo>
                      <a:pt x="132" y="558"/>
                    </a:lnTo>
                    <a:lnTo>
                      <a:pt x="156" y="570"/>
                    </a:lnTo>
                    <a:lnTo>
                      <a:pt x="180" y="582"/>
                    </a:lnTo>
                    <a:lnTo>
                      <a:pt x="210" y="594"/>
                    </a:lnTo>
                    <a:lnTo>
                      <a:pt x="240" y="600"/>
                    </a:lnTo>
                    <a:lnTo>
                      <a:pt x="270" y="606"/>
                    </a:lnTo>
                    <a:lnTo>
                      <a:pt x="300" y="606"/>
                    </a:lnTo>
                    <a:lnTo>
                      <a:pt x="330" y="606"/>
                    </a:lnTo>
                    <a:lnTo>
                      <a:pt x="354" y="600"/>
                    </a:lnTo>
                    <a:lnTo>
                      <a:pt x="384" y="594"/>
                    </a:lnTo>
                    <a:lnTo>
                      <a:pt x="414" y="582"/>
                    </a:lnTo>
                    <a:lnTo>
                      <a:pt x="438" y="570"/>
                    </a:lnTo>
                    <a:lnTo>
                      <a:pt x="462" y="558"/>
                    </a:lnTo>
                    <a:lnTo>
                      <a:pt x="486" y="540"/>
                    </a:lnTo>
                    <a:lnTo>
                      <a:pt x="504" y="522"/>
                    </a:lnTo>
                    <a:lnTo>
                      <a:pt x="528" y="498"/>
                    </a:lnTo>
                    <a:lnTo>
                      <a:pt x="540" y="474"/>
                    </a:lnTo>
                    <a:lnTo>
                      <a:pt x="558" y="450"/>
                    </a:lnTo>
                    <a:lnTo>
                      <a:pt x="570" y="426"/>
                    </a:lnTo>
                    <a:lnTo>
                      <a:pt x="582" y="396"/>
                    </a:lnTo>
                    <a:lnTo>
                      <a:pt x="588" y="366"/>
                    </a:lnTo>
                    <a:lnTo>
                      <a:pt x="594" y="336"/>
                    </a:lnTo>
                    <a:lnTo>
                      <a:pt x="594" y="306"/>
                    </a:lnTo>
                    <a:lnTo>
                      <a:pt x="594" y="270"/>
                    </a:lnTo>
                    <a:lnTo>
                      <a:pt x="588" y="240"/>
                    </a:lnTo>
                    <a:lnTo>
                      <a:pt x="582" y="210"/>
                    </a:lnTo>
                    <a:lnTo>
                      <a:pt x="570" y="186"/>
                    </a:lnTo>
                    <a:lnTo>
                      <a:pt x="558" y="156"/>
                    </a:lnTo>
                    <a:lnTo>
                      <a:pt x="546" y="132"/>
                    </a:lnTo>
                    <a:lnTo>
                      <a:pt x="528" y="108"/>
                    </a:lnTo>
                    <a:lnTo>
                      <a:pt x="510" y="90"/>
                    </a:lnTo>
                    <a:lnTo>
                      <a:pt x="486" y="66"/>
                    </a:lnTo>
                    <a:lnTo>
                      <a:pt x="462" y="48"/>
                    </a:lnTo>
                    <a:lnTo>
                      <a:pt x="438" y="36"/>
                    </a:lnTo>
                    <a:lnTo>
                      <a:pt x="414" y="24"/>
                    </a:lnTo>
                    <a:lnTo>
                      <a:pt x="384" y="12"/>
                    </a:lnTo>
                    <a:lnTo>
                      <a:pt x="360" y="6"/>
                    </a:lnTo>
                    <a:lnTo>
                      <a:pt x="330" y="0"/>
                    </a:lnTo>
                    <a:lnTo>
                      <a:pt x="300" y="0"/>
                    </a:lnTo>
                    <a:lnTo>
                      <a:pt x="270" y="0"/>
                    </a:lnTo>
                    <a:lnTo>
                      <a:pt x="240" y="6"/>
                    </a:lnTo>
                    <a:lnTo>
                      <a:pt x="210" y="12"/>
                    </a:lnTo>
                    <a:lnTo>
                      <a:pt x="186" y="24"/>
                    </a:lnTo>
                    <a:lnTo>
                      <a:pt x="156" y="36"/>
                    </a:lnTo>
                    <a:lnTo>
                      <a:pt x="132" y="48"/>
                    </a:lnTo>
                    <a:lnTo>
                      <a:pt x="108" y="66"/>
                    </a:lnTo>
                    <a:lnTo>
                      <a:pt x="90" y="84"/>
                    </a:lnTo>
                    <a:lnTo>
                      <a:pt x="72" y="108"/>
                    </a:lnTo>
                    <a:lnTo>
                      <a:pt x="54" y="132"/>
                    </a:lnTo>
                    <a:lnTo>
                      <a:pt x="36" y="156"/>
                    </a:lnTo>
                    <a:lnTo>
                      <a:pt x="24" y="186"/>
                    </a:lnTo>
                    <a:lnTo>
                      <a:pt x="12" y="210"/>
                    </a:lnTo>
                    <a:lnTo>
                      <a:pt x="6" y="240"/>
                    </a:lnTo>
                    <a:lnTo>
                      <a:pt x="0" y="270"/>
                    </a:lnTo>
                    <a:lnTo>
                      <a:pt x="0" y="306"/>
                    </a:lnTo>
                    <a:lnTo>
                      <a:pt x="0" y="336"/>
                    </a:lnTo>
                    <a:lnTo>
                      <a:pt x="6" y="366"/>
                    </a:lnTo>
                    <a:lnTo>
                      <a:pt x="12" y="396"/>
                    </a:lnTo>
                    <a:lnTo>
                      <a:pt x="24" y="420"/>
                    </a:lnTo>
                    <a:lnTo>
                      <a:pt x="36" y="450"/>
                    </a:lnTo>
                    <a:lnTo>
                      <a:pt x="54" y="474"/>
                    </a:lnTo>
                    <a:lnTo>
                      <a:pt x="72" y="498"/>
                    </a:lnTo>
                    <a:lnTo>
                      <a:pt x="90" y="51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785" name="Freeform 33">
                <a:extLst>
                  <a:ext uri="{FF2B5EF4-FFF2-40B4-BE49-F238E27FC236}">
                    <a16:creationId xmlns:a16="http://schemas.microsoft.com/office/drawing/2014/main" id="{D8219D85-570D-4116-AC12-B2B9A3CE41E6}"/>
                  </a:ext>
                </a:extLst>
              </p:cNvPr>
              <p:cNvSpPr>
                <a:spLocks/>
              </p:cNvSpPr>
              <p:nvPr/>
            </p:nvSpPr>
            <p:spPr bwMode="auto">
              <a:xfrm>
                <a:off x="2562" y="1548"/>
                <a:ext cx="852" cy="1134"/>
              </a:xfrm>
              <a:custGeom>
                <a:avLst/>
                <a:gdLst>
                  <a:gd name="T0" fmla="*/ 420 w 852"/>
                  <a:gd name="T1" fmla="*/ 1134 h 1134"/>
                  <a:gd name="T2" fmla="*/ 198 w 852"/>
                  <a:gd name="T3" fmla="*/ 1134 h 1134"/>
                  <a:gd name="T4" fmla="*/ 0 w 852"/>
                  <a:gd name="T5" fmla="*/ 918 h 1134"/>
                  <a:gd name="T6" fmla="*/ 0 w 852"/>
                  <a:gd name="T7" fmla="*/ 564 h 1134"/>
                  <a:gd name="T8" fmla="*/ 0 w 852"/>
                  <a:gd name="T9" fmla="*/ 0 h 1134"/>
                  <a:gd name="T10" fmla="*/ 420 w 852"/>
                  <a:gd name="T11" fmla="*/ 0 h 1134"/>
                  <a:gd name="T12" fmla="*/ 852 w 852"/>
                  <a:gd name="T13" fmla="*/ 0 h 1134"/>
                  <a:gd name="T14" fmla="*/ 852 w 852"/>
                  <a:gd name="T15" fmla="*/ 558 h 1134"/>
                  <a:gd name="T16" fmla="*/ 852 w 852"/>
                  <a:gd name="T17" fmla="*/ 1134 h 1134"/>
                  <a:gd name="T18" fmla="*/ 420 w 852"/>
                  <a:gd name="T19" fmla="*/ 1134 h 11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2" h="1134">
                    <a:moveTo>
                      <a:pt x="420" y="1134"/>
                    </a:moveTo>
                    <a:lnTo>
                      <a:pt x="198" y="1134"/>
                    </a:lnTo>
                    <a:lnTo>
                      <a:pt x="0" y="918"/>
                    </a:lnTo>
                    <a:lnTo>
                      <a:pt x="0" y="564"/>
                    </a:lnTo>
                    <a:lnTo>
                      <a:pt x="0" y="0"/>
                    </a:lnTo>
                    <a:lnTo>
                      <a:pt x="420" y="0"/>
                    </a:lnTo>
                    <a:lnTo>
                      <a:pt x="852" y="0"/>
                    </a:lnTo>
                    <a:lnTo>
                      <a:pt x="852" y="558"/>
                    </a:lnTo>
                    <a:lnTo>
                      <a:pt x="852" y="1134"/>
                    </a:lnTo>
                    <a:lnTo>
                      <a:pt x="420" y="1134"/>
                    </a:lnTo>
                    <a:close/>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2786" name="Freeform 34">
                <a:extLst>
                  <a:ext uri="{FF2B5EF4-FFF2-40B4-BE49-F238E27FC236}">
                    <a16:creationId xmlns:a16="http://schemas.microsoft.com/office/drawing/2014/main" id="{DDA8AD8D-1D80-4ADC-8CAD-67AC87C80304}"/>
                  </a:ext>
                </a:extLst>
              </p:cNvPr>
              <p:cNvSpPr>
                <a:spLocks/>
              </p:cNvSpPr>
              <p:nvPr/>
            </p:nvSpPr>
            <p:spPr bwMode="auto">
              <a:xfrm>
                <a:off x="2562" y="2466"/>
                <a:ext cx="198" cy="216"/>
              </a:xfrm>
              <a:custGeom>
                <a:avLst/>
                <a:gdLst>
                  <a:gd name="T0" fmla="*/ 0 w 198"/>
                  <a:gd name="T1" fmla="*/ 0 h 216"/>
                  <a:gd name="T2" fmla="*/ 198 w 198"/>
                  <a:gd name="T3" fmla="*/ 0 h 216"/>
                  <a:gd name="T4" fmla="*/ 198 w 198"/>
                  <a:gd name="T5" fmla="*/ 216 h 216"/>
                  <a:gd name="T6" fmla="*/ 0 w 198"/>
                  <a:gd name="T7" fmla="*/ 0 h 2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8" h="216">
                    <a:moveTo>
                      <a:pt x="0" y="0"/>
                    </a:moveTo>
                    <a:lnTo>
                      <a:pt x="198" y="0"/>
                    </a:lnTo>
                    <a:lnTo>
                      <a:pt x="198" y="216"/>
                    </a:lnTo>
                    <a:lnTo>
                      <a:pt x="0" y="0"/>
                    </a:lnTo>
                    <a:close/>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32781" name="Text Box 35">
              <a:extLst>
                <a:ext uri="{FF2B5EF4-FFF2-40B4-BE49-F238E27FC236}">
                  <a16:creationId xmlns:a16="http://schemas.microsoft.com/office/drawing/2014/main" id="{F89C5CFB-A9FF-4F50-AC1A-EE6073BABB7D}"/>
                </a:ext>
              </a:extLst>
            </p:cNvPr>
            <p:cNvSpPr txBox="1">
              <a:spLocks noChangeArrowheads="1"/>
            </p:cNvSpPr>
            <p:nvPr/>
          </p:nvSpPr>
          <p:spPr bwMode="auto">
            <a:xfrm>
              <a:off x="2736" y="3072"/>
              <a:ext cx="36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en-US" altLang="en-US">
                  <a:solidFill>
                    <a:schemeClr val="bg2"/>
                  </a:solidFill>
                  <a:latin typeface="Tahoma" panose="020B0604030504040204" pitchFamily="34" charset="0"/>
                </a:rPr>
                <a:t>CSS</a:t>
              </a:r>
            </a:p>
          </p:txBody>
        </p:sp>
      </p:grpSp>
      <p:pic>
        <p:nvPicPr>
          <p:cNvPr id="32773" name="Picture 36" descr="BD18257_">
            <a:extLst>
              <a:ext uri="{FF2B5EF4-FFF2-40B4-BE49-F238E27FC236}">
                <a16:creationId xmlns:a16="http://schemas.microsoft.com/office/drawing/2014/main" id="{91420A1D-40DA-4E5A-BFD5-CE3DFBC93A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4572001"/>
            <a:ext cx="1447800" cy="18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4" name="Picture 37" descr="BD18257_">
            <a:extLst>
              <a:ext uri="{FF2B5EF4-FFF2-40B4-BE49-F238E27FC236}">
                <a16:creationId xmlns:a16="http://schemas.microsoft.com/office/drawing/2014/main" id="{CFDEE3BE-97BE-4B84-920C-218B031D2A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2743201"/>
            <a:ext cx="1447800" cy="18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5" name="Picture 38" descr="BD18257_">
            <a:extLst>
              <a:ext uri="{FF2B5EF4-FFF2-40B4-BE49-F238E27FC236}">
                <a16:creationId xmlns:a16="http://schemas.microsoft.com/office/drawing/2014/main" id="{5DA801D1-87F7-4402-AD57-A1B8F1C1EFA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05600" y="4648201"/>
            <a:ext cx="1447800" cy="18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6" name="Line 39">
            <a:extLst>
              <a:ext uri="{FF2B5EF4-FFF2-40B4-BE49-F238E27FC236}">
                <a16:creationId xmlns:a16="http://schemas.microsoft.com/office/drawing/2014/main" id="{DABD02A5-69FD-4E74-A640-1DA79589D164}"/>
              </a:ext>
            </a:extLst>
          </p:cNvPr>
          <p:cNvSpPr>
            <a:spLocks noChangeShapeType="1"/>
          </p:cNvSpPr>
          <p:nvPr/>
        </p:nvSpPr>
        <p:spPr bwMode="auto">
          <a:xfrm flipH="1">
            <a:off x="3886200" y="3048000"/>
            <a:ext cx="1752600" cy="762000"/>
          </a:xfrm>
          <a:prstGeom prst="line">
            <a:avLst/>
          </a:prstGeom>
          <a:noFill/>
          <a:ln w="38100">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777" name="Line 40">
            <a:extLst>
              <a:ext uri="{FF2B5EF4-FFF2-40B4-BE49-F238E27FC236}">
                <a16:creationId xmlns:a16="http://schemas.microsoft.com/office/drawing/2014/main" id="{D51D0C14-6E98-4E18-B7C6-EF2B88437434}"/>
              </a:ext>
            </a:extLst>
          </p:cNvPr>
          <p:cNvSpPr>
            <a:spLocks noChangeShapeType="1"/>
          </p:cNvSpPr>
          <p:nvPr/>
        </p:nvSpPr>
        <p:spPr bwMode="auto">
          <a:xfrm flipH="1">
            <a:off x="5334000" y="3657600"/>
            <a:ext cx="609600" cy="1143000"/>
          </a:xfrm>
          <a:prstGeom prst="line">
            <a:avLst/>
          </a:prstGeom>
          <a:noFill/>
          <a:ln w="38100">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778" name="Line 41">
            <a:extLst>
              <a:ext uri="{FF2B5EF4-FFF2-40B4-BE49-F238E27FC236}">
                <a16:creationId xmlns:a16="http://schemas.microsoft.com/office/drawing/2014/main" id="{FA653293-6867-40B0-BC67-D1FBE1AD286E}"/>
              </a:ext>
            </a:extLst>
          </p:cNvPr>
          <p:cNvSpPr>
            <a:spLocks noChangeShapeType="1"/>
          </p:cNvSpPr>
          <p:nvPr/>
        </p:nvSpPr>
        <p:spPr bwMode="auto">
          <a:xfrm>
            <a:off x="6781800" y="3657600"/>
            <a:ext cx="609600" cy="1143000"/>
          </a:xfrm>
          <a:prstGeom prst="line">
            <a:avLst/>
          </a:prstGeom>
          <a:noFill/>
          <a:ln w="38100">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779" name="Line 42">
            <a:extLst>
              <a:ext uri="{FF2B5EF4-FFF2-40B4-BE49-F238E27FC236}">
                <a16:creationId xmlns:a16="http://schemas.microsoft.com/office/drawing/2014/main" id="{EB7A9D81-4078-4E85-80D3-709E7D5B0039}"/>
              </a:ext>
            </a:extLst>
          </p:cNvPr>
          <p:cNvSpPr>
            <a:spLocks noChangeShapeType="1"/>
          </p:cNvSpPr>
          <p:nvPr/>
        </p:nvSpPr>
        <p:spPr bwMode="auto">
          <a:xfrm>
            <a:off x="7010400" y="3048000"/>
            <a:ext cx="1752600" cy="533400"/>
          </a:xfrm>
          <a:prstGeom prst="line">
            <a:avLst/>
          </a:prstGeom>
          <a:noFill/>
          <a:ln w="38100">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7460D086-D5DC-476A-8B7E-01D254CC98D3}"/>
              </a:ext>
            </a:extLst>
          </p:cNvPr>
          <p:cNvSpPr>
            <a:spLocks noGrp="1" noChangeArrowheads="1"/>
          </p:cNvSpPr>
          <p:nvPr>
            <p:ph type="title"/>
          </p:nvPr>
        </p:nvSpPr>
        <p:spPr/>
        <p:txBody>
          <a:bodyPr/>
          <a:lstStyle/>
          <a:p>
            <a:pPr eaLnBrk="1" hangingPunct="1"/>
            <a:r>
              <a:rPr lang="en-US" altLang="en-US"/>
              <a:t>Text properties</a:t>
            </a:r>
          </a:p>
        </p:txBody>
      </p:sp>
      <p:sp>
        <p:nvSpPr>
          <p:cNvPr id="88067" name="Rectangle 3">
            <a:extLst>
              <a:ext uri="{FF2B5EF4-FFF2-40B4-BE49-F238E27FC236}">
                <a16:creationId xmlns:a16="http://schemas.microsoft.com/office/drawing/2014/main" id="{8837B0DF-DA4C-48FB-AB72-075682D50D3E}"/>
              </a:ext>
            </a:extLst>
          </p:cNvPr>
          <p:cNvSpPr>
            <a:spLocks noGrp="1" noChangeArrowheads="1"/>
          </p:cNvSpPr>
          <p:nvPr>
            <p:ph idx="1"/>
          </p:nvPr>
        </p:nvSpPr>
        <p:spPr/>
        <p:txBody>
          <a:bodyPr/>
          <a:lstStyle/>
          <a:p>
            <a:pPr eaLnBrk="1" hangingPunct="1"/>
            <a:r>
              <a:rPr lang="en-US" altLang="en-US">
                <a:solidFill>
                  <a:srgbClr val="FFFF99"/>
                </a:solidFill>
                <a:hlinkClick r:id="rId3"/>
              </a:rPr>
              <a:t>text-indent</a:t>
            </a:r>
            <a:endParaRPr lang="en-US" altLang="en-US">
              <a:solidFill>
                <a:srgbClr val="FFFF99"/>
              </a:solidFill>
            </a:endParaRPr>
          </a:p>
          <a:p>
            <a:pPr lvl="1" eaLnBrk="1" hangingPunct="1"/>
            <a:r>
              <a:rPr lang="en-US" altLang="en-US"/>
              <a:t> indents the first line of text inside an element</a:t>
            </a:r>
          </a:p>
          <a:p>
            <a:pPr lvl="1" eaLnBrk="1" hangingPunct="1"/>
            <a:r>
              <a:rPr lang="en-US" altLang="en-US"/>
              <a:t> possible values are </a:t>
            </a:r>
            <a:r>
              <a:rPr lang="en-US" altLang="en-US">
                <a:solidFill>
                  <a:srgbClr val="FFFF00"/>
                </a:solidFill>
              </a:rPr>
              <a:t>length </a:t>
            </a:r>
            <a:r>
              <a:rPr lang="en-US" altLang="en-US"/>
              <a:t>(defines a fixed value) and </a:t>
            </a:r>
            <a:r>
              <a:rPr lang="en-US" altLang="en-US">
                <a:solidFill>
                  <a:srgbClr val="FFFF00"/>
                </a:solidFill>
              </a:rPr>
              <a:t>% </a:t>
            </a:r>
            <a:r>
              <a:rPr lang="en-US" altLang="en-US"/>
              <a:t>(defines a % of the parent element)</a:t>
            </a:r>
          </a:p>
          <a:p>
            <a:pPr eaLnBrk="1" hangingPunct="1"/>
            <a:r>
              <a:rPr lang="en-US" altLang="en-US"/>
              <a:t>Syntax</a:t>
            </a:r>
          </a:p>
          <a:p>
            <a:pPr lvl="1" eaLnBrk="1" hangingPunct="1"/>
            <a:r>
              <a:rPr lang="en-US" altLang="en-US"/>
              <a:t> p {</a:t>
            </a:r>
            <a:r>
              <a:rPr lang="en-US" altLang="en-US">
                <a:solidFill>
                  <a:srgbClr val="FF9900"/>
                </a:solidFill>
              </a:rPr>
              <a:t>text-indent</a:t>
            </a:r>
            <a:r>
              <a:rPr lang="en-US" altLang="en-US"/>
              <a:t>: 20px}</a:t>
            </a:r>
          </a:p>
        </p:txBody>
      </p:sp>
    </p:spTree>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C3B3B72A-19F1-4921-8210-9BE57301FC2D}"/>
              </a:ext>
            </a:extLst>
          </p:cNvPr>
          <p:cNvSpPr>
            <a:spLocks noChangeArrowheads="1"/>
          </p:cNvSpPr>
          <p:nvPr/>
        </p:nvSpPr>
        <p:spPr bwMode="auto">
          <a:xfrm>
            <a:off x="2667000" y="3048001"/>
            <a:ext cx="7543800"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4400" b="1">
                <a:solidFill>
                  <a:schemeClr val="tx2"/>
                </a:solidFill>
                <a:effectLst>
                  <a:outerShdw blurRad="38100" dist="38100" dir="2700000" algn="tl">
                    <a:srgbClr val="000000"/>
                  </a:outerShdw>
                </a:effectLst>
                <a:latin typeface="Arial" charset="0"/>
              </a:rPr>
              <a:t>Font Properties</a:t>
            </a:r>
          </a:p>
        </p:txBody>
      </p:sp>
    </p:spTree>
  </p:cSld>
  <p:clrMapOvr>
    <a:masterClrMapping/>
  </p:clrMapOvr>
  <p:transition spd="slow"/>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323C7EDA-A15F-4151-9566-4E4438617D42}"/>
              </a:ext>
            </a:extLst>
          </p:cNvPr>
          <p:cNvSpPr>
            <a:spLocks noGrp="1" noChangeArrowheads="1"/>
          </p:cNvSpPr>
          <p:nvPr>
            <p:ph type="title"/>
          </p:nvPr>
        </p:nvSpPr>
        <p:spPr/>
        <p:txBody>
          <a:bodyPr/>
          <a:lstStyle/>
          <a:p>
            <a:pPr eaLnBrk="1" hangingPunct="1"/>
            <a:r>
              <a:rPr lang="en-US" altLang="en-US"/>
              <a:t>Font properties</a:t>
            </a:r>
          </a:p>
        </p:txBody>
      </p:sp>
      <p:sp>
        <p:nvSpPr>
          <p:cNvPr id="90115" name="Rectangle 3">
            <a:extLst>
              <a:ext uri="{FF2B5EF4-FFF2-40B4-BE49-F238E27FC236}">
                <a16:creationId xmlns:a16="http://schemas.microsoft.com/office/drawing/2014/main" id="{4B4093A3-BB14-43C9-9A5D-47D25AA7F88A}"/>
              </a:ext>
            </a:extLst>
          </p:cNvPr>
          <p:cNvSpPr>
            <a:spLocks noGrp="1" noChangeArrowheads="1"/>
          </p:cNvSpPr>
          <p:nvPr>
            <p:ph idx="1"/>
          </p:nvPr>
        </p:nvSpPr>
        <p:spPr/>
        <p:txBody>
          <a:bodyPr/>
          <a:lstStyle/>
          <a:p>
            <a:pPr eaLnBrk="1" hangingPunct="1"/>
            <a:r>
              <a:rPr lang="en-US" altLang="en-US"/>
              <a:t>Define the look of the font in text areas</a:t>
            </a:r>
          </a:p>
          <a:p>
            <a:pPr eaLnBrk="1" hangingPunct="1"/>
            <a:r>
              <a:rPr lang="en-US" altLang="en-US"/>
              <a:t>One of the broader sets of properties in CSS</a:t>
            </a:r>
          </a:p>
        </p:txBody>
      </p:sp>
    </p:spTree>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4">
            <a:extLst>
              <a:ext uri="{FF2B5EF4-FFF2-40B4-BE49-F238E27FC236}">
                <a16:creationId xmlns:a16="http://schemas.microsoft.com/office/drawing/2014/main" id="{64C0025A-6A0B-47F4-ADF5-243BA7CD0825}"/>
              </a:ext>
            </a:extLst>
          </p:cNvPr>
          <p:cNvSpPr>
            <a:spLocks noGrp="1" noChangeArrowheads="1"/>
          </p:cNvSpPr>
          <p:nvPr>
            <p:ph type="title"/>
          </p:nvPr>
        </p:nvSpPr>
        <p:spPr/>
        <p:txBody>
          <a:bodyPr/>
          <a:lstStyle/>
          <a:p>
            <a:pPr eaLnBrk="1" hangingPunct="1"/>
            <a:r>
              <a:rPr lang="en-US" altLang="en-US"/>
              <a:t>Font properties</a:t>
            </a:r>
          </a:p>
        </p:txBody>
      </p:sp>
      <p:sp>
        <p:nvSpPr>
          <p:cNvPr id="91139" name="Rectangle 5">
            <a:extLst>
              <a:ext uri="{FF2B5EF4-FFF2-40B4-BE49-F238E27FC236}">
                <a16:creationId xmlns:a16="http://schemas.microsoft.com/office/drawing/2014/main" id="{67DA141F-7EF1-4248-961D-19AD8A43BAD2}"/>
              </a:ext>
            </a:extLst>
          </p:cNvPr>
          <p:cNvSpPr>
            <a:spLocks noGrp="1" noChangeArrowheads="1"/>
          </p:cNvSpPr>
          <p:nvPr>
            <p:ph sz="half" idx="1"/>
          </p:nvPr>
        </p:nvSpPr>
        <p:spPr>
          <a:xfrm>
            <a:off x="2590800" y="1905000"/>
            <a:ext cx="3695700" cy="4114800"/>
          </a:xfrm>
        </p:spPr>
        <p:txBody>
          <a:bodyPr/>
          <a:lstStyle/>
          <a:p>
            <a:pPr eaLnBrk="1" hangingPunct="1"/>
            <a:r>
              <a:rPr lang="en-US" altLang="en-US"/>
              <a:t> font</a:t>
            </a:r>
          </a:p>
        </p:txBody>
      </p:sp>
      <p:sp>
        <p:nvSpPr>
          <p:cNvPr id="91140" name="Rectangle 6">
            <a:extLst>
              <a:ext uri="{FF2B5EF4-FFF2-40B4-BE49-F238E27FC236}">
                <a16:creationId xmlns:a16="http://schemas.microsoft.com/office/drawing/2014/main" id="{F40F18C1-53A9-4DC7-906D-BA74CE46665B}"/>
              </a:ext>
            </a:extLst>
          </p:cNvPr>
          <p:cNvSpPr>
            <a:spLocks noGrp="1" noChangeArrowheads="1"/>
          </p:cNvSpPr>
          <p:nvPr>
            <p:ph sz="half" idx="2"/>
          </p:nvPr>
        </p:nvSpPr>
        <p:spPr>
          <a:xfrm>
            <a:off x="5562600" y="1905000"/>
            <a:ext cx="4572000" cy="4114800"/>
          </a:xfrm>
        </p:spPr>
        <p:txBody>
          <a:bodyPr/>
          <a:lstStyle/>
          <a:p>
            <a:pPr eaLnBrk="1" hangingPunct="1"/>
            <a:r>
              <a:rPr lang="en-US" altLang="en-US"/>
              <a:t> font-style</a:t>
            </a:r>
          </a:p>
          <a:p>
            <a:pPr eaLnBrk="1" hangingPunct="1"/>
            <a:r>
              <a:rPr lang="en-US" altLang="en-US"/>
              <a:t> font-variant</a:t>
            </a:r>
          </a:p>
          <a:p>
            <a:pPr eaLnBrk="1" hangingPunct="1"/>
            <a:r>
              <a:rPr lang="en-US" altLang="en-US"/>
              <a:t> font-weight</a:t>
            </a:r>
          </a:p>
          <a:p>
            <a:pPr eaLnBrk="1" hangingPunct="1"/>
            <a:r>
              <a:rPr lang="en-US" altLang="en-US"/>
              <a:t> font-size/line-height</a:t>
            </a:r>
          </a:p>
          <a:p>
            <a:pPr eaLnBrk="1" hangingPunct="1"/>
            <a:r>
              <a:rPr lang="en-US" altLang="en-US"/>
              <a:t> font-family</a:t>
            </a:r>
          </a:p>
          <a:p>
            <a:pPr eaLnBrk="1" hangingPunct="1">
              <a:buFontTx/>
              <a:buNone/>
            </a:pPr>
            <a:endParaRPr lang="en-US" altLang="en-US"/>
          </a:p>
        </p:txBody>
      </p:sp>
    </p:spTree>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9788CCE2-EBB0-4D93-8918-9FAB3C90CB90}"/>
              </a:ext>
            </a:extLst>
          </p:cNvPr>
          <p:cNvSpPr>
            <a:spLocks noGrp="1" noChangeArrowheads="1"/>
          </p:cNvSpPr>
          <p:nvPr>
            <p:ph type="title"/>
          </p:nvPr>
        </p:nvSpPr>
        <p:spPr/>
        <p:txBody>
          <a:bodyPr/>
          <a:lstStyle/>
          <a:p>
            <a:pPr eaLnBrk="1" hangingPunct="1"/>
            <a:r>
              <a:rPr lang="en-US" altLang="en-US"/>
              <a:t>Font properties</a:t>
            </a:r>
          </a:p>
        </p:txBody>
      </p:sp>
      <p:sp>
        <p:nvSpPr>
          <p:cNvPr id="92163" name="Rectangle 3">
            <a:extLst>
              <a:ext uri="{FF2B5EF4-FFF2-40B4-BE49-F238E27FC236}">
                <a16:creationId xmlns:a16="http://schemas.microsoft.com/office/drawing/2014/main" id="{C68D3F16-B318-495F-9884-D0B50DB4A3E8}"/>
              </a:ext>
            </a:extLst>
          </p:cNvPr>
          <p:cNvSpPr>
            <a:spLocks noGrp="1" noChangeArrowheads="1"/>
          </p:cNvSpPr>
          <p:nvPr>
            <p:ph sz="half" idx="1"/>
          </p:nvPr>
        </p:nvSpPr>
        <p:spPr>
          <a:xfrm>
            <a:off x="2590800" y="1905000"/>
            <a:ext cx="3695700" cy="4114800"/>
          </a:xfrm>
        </p:spPr>
        <p:txBody>
          <a:bodyPr/>
          <a:lstStyle/>
          <a:p>
            <a:pPr eaLnBrk="1" hangingPunct="1"/>
            <a:r>
              <a:rPr lang="en-US" altLang="en-US">
                <a:solidFill>
                  <a:srgbClr val="FFFF99"/>
                </a:solidFill>
              </a:rPr>
              <a:t> </a:t>
            </a:r>
            <a:r>
              <a:rPr lang="en-US" altLang="en-US">
                <a:solidFill>
                  <a:srgbClr val="FFFF99"/>
                </a:solidFill>
                <a:hlinkClick r:id="rId3"/>
              </a:rPr>
              <a:t>font-style</a:t>
            </a:r>
            <a:endParaRPr lang="en-US" altLang="en-US">
              <a:solidFill>
                <a:srgbClr val="FFFF99"/>
              </a:solidFill>
            </a:endParaRPr>
          </a:p>
        </p:txBody>
      </p:sp>
      <p:sp>
        <p:nvSpPr>
          <p:cNvPr id="92164" name="Rectangle 4">
            <a:extLst>
              <a:ext uri="{FF2B5EF4-FFF2-40B4-BE49-F238E27FC236}">
                <a16:creationId xmlns:a16="http://schemas.microsoft.com/office/drawing/2014/main" id="{CBE96471-DD18-429E-B0AE-7A1E78F4487A}"/>
              </a:ext>
            </a:extLst>
          </p:cNvPr>
          <p:cNvSpPr>
            <a:spLocks noGrp="1" noChangeArrowheads="1"/>
          </p:cNvSpPr>
          <p:nvPr>
            <p:ph sz="half" idx="2"/>
          </p:nvPr>
        </p:nvSpPr>
        <p:spPr>
          <a:xfrm>
            <a:off x="5562600" y="1905000"/>
            <a:ext cx="4572000" cy="2819400"/>
          </a:xfrm>
        </p:spPr>
        <p:txBody>
          <a:bodyPr/>
          <a:lstStyle/>
          <a:p>
            <a:pPr eaLnBrk="1" hangingPunct="1"/>
            <a:r>
              <a:rPr lang="en-US" altLang="en-US"/>
              <a:t> normal</a:t>
            </a:r>
          </a:p>
          <a:p>
            <a:pPr eaLnBrk="1" hangingPunct="1"/>
            <a:r>
              <a:rPr lang="en-US" altLang="en-US"/>
              <a:t> italic</a:t>
            </a:r>
          </a:p>
          <a:p>
            <a:pPr eaLnBrk="1" hangingPunct="1"/>
            <a:r>
              <a:rPr lang="en-US" altLang="en-US"/>
              <a:t> oblique</a:t>
            </a:r>
          </a:p>
        </p:txBody>
      </p:sp>
      <p:sp>
        <p:nvSpPr>
          <p:cNvPr id="92165" name="Text Box 5">
            <a:extLst>
              <a:ext uri="{FF2B5EF4-FFF2-40B4-BE49-F238E27FC236}">
                <a16:creationId xmlns:a16="http://schemas.microsoft.com/office/drawing/2014/main" id="{D7B65FE0-2BB5-425C-810C-4D11FB1957A7}"/>
              </a:ext>
            </a:extLst>
          </p:cNvPr>
          <p:cNvSpPr txBox="1">
            <a:spLocks noChangeArrowheads="1"/>
          </p:cNvSpPr>
          <p:nvPr/>
        </p:nvSpPr>
        <p:spPr bwMode="auto">
          <a:xfrm>
            <a:off x="2438401" y="5103813"/>
            <a:ext cx="5172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en-US" altLang="en-US" sz="2400">
                <a:latin typeface="Verdana" panose="020B0604030504040204" pitchFamily="34" charset="0"/>
              </a:rPr>
              <a:t>Syntax: body {</a:t>
            </a:r>
            <a:r>
              <a:rPr lang="en-US" altLang="en-US" sz="2400">
                <a:solidFill>
                  <a:srgbClr val="FF9900"/>
                </a:solidFill>
                <a:latin typeface="Verdana" panose="020B0604030504040204" pitchFamily="34" charset="0"/>
              </a:rPr>
              <a:t>font-style</a:t>
            </a:r>
            <a:r>
              <a:rPr lang="en-US" altLang="en-US" sz="2400">
                <a:latin typeface="Verdana" panose="020B0604030504040204" pitchFamily="34" charset="0"/>
              </a:rPr>
              <a:t>: italic}</a:t>
            </a:r>
          </a:p>
        </p:txBody>
      </p:sp>
    </p:spTree>
  </p:cSld>
  <p:clrMapOvr>
    <a:masterClrMapping/>
  </p:clrMapOvr>
  <p:transition spd="slow"/>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CEE96AEA-91FB-4008-A646-2CD1DEBD9FB5}"/>
              </a:ext>
            </a:extLst>
          </p:cNvPr>
          <p:cNvSpPr>
            <a:spLocks noGrp="1" noChangeArrowheads="1"/>
          </p:cNvSpPr>
          <p:nvPr>
            <p:ph type="title"/>
          </p:nvPr>
        </p:nvSpPr>
        <p:spPr/>
        <p:txBody>
          <a:bodyPr/>
          <a:lstStyle/>
          <a:p>
            <a:pPr eaLnBrk="1" hangingPunct="1"/>
            <a:r>
              <a:rPr lang="en-US" altLang="en-US"/>
              <a:t>Font properties</a:t>
            </a:r>
          </a:p>
        </p:txBody>
      </p:sp>
      <p:sp>
        <p:nvSpPr>
          <p:cNvPr id="93187" name="Rectangle 3">
            <a:extLst>
              <a:ext uri="{FF2B5EF4-FFF2-40B4-BE49-F238E27FC236}">
                <a16:creationId xmlns:a16="http://schemas.microsoft.com/office/drawing/2014/main" id="{E593F8CD-734C-44D3-BBD4-1B5DE68FC686}"/>
              </a:ext>
            </a:extLst>
          </p:cNvPr>
          <p:cNvSpPr>
            <a:spLocks noGrp="1" noChangeArrowheads="1"/>
          </p:cNvSpPr>
          <p:nvPr>
            <p:ph sz="half" idx="1"/>
          </p:nvPr>
        </p:nvSpPr>
        <p:spPr>
          <a:xfrm>
            <a:off x="2590800" y="1933575"/>
            <a:ext cx="3695700" cy="4114800"/>
          </a:xfrm>
        </p:spPr>
        <p:txBody>
          <a:bodyPr/>
          <a:lstStyle/>
          <a:p>
            <a:pPr eaLnBrk="1" hangingPunct="1">
              <a:lnSpc>
                <a:spcPct val="90000"/>
              </a:lnSpc>
            </a:pPr>
            <a:r>
              <a:rPr lang="en-US" altLang="en-US"/>
              <a:t> </a:t>
            </a:r>
            <a:r>
              <a:rPr lang="en-US" altLang="en-US">
                <a:solidFill>
                  <a:srgbClr val="FFFF99"/>
                </a:solidFill>
                <a:hlinkClick r:id="rId3"/>
              </a:rPr>
              <a:t>font-variant</a:t>
            </a:r>
            <a:endParaRPr lang="en-US" altLang="en-US">
              <a:solidFill>
                <a:srgbClr val="FFFF99"/>
              </a:solidFill>
            </a:endParaRPr>
          </a:p>
        </p:txBody>
      </p:sp>
      <p:sp>
        <p:nvSpPr>
          <p:cNvPr id="93188" name="Rectangle 4">
            <a:extLst>
              <a:ext uri="{FF2B5EF4-FFF2-40B4-BE49-F238E27FC236}">
                <a16:creationId xmlns:a16="http://schemas.microsoft.com/office/drawing/2014/main" id="{14D3EBB9-EBE8-45DF-AE23-1CA94C76D574}"/>
              </a:ext>
            </a:extLst>
          </p:cNvPr>
          <p:cNvSpPr>
            <a:spLocks noGrp="1" noChangeArrowheads="1"/>
          </p:cNvSpPr>
          <p:nvPr>
            <p:ph sz="half" idx="2"/>
          </p:nvPr>
        </p:nvSpPr>
        <p:spPr>
          <a:xfrm>
            <a:off x="5562600" y="1933575"/>
            <a:ext cx="4572000" cy="2819400"/>
          </a:xfrm>
        </p:spPr>
        <p:txBody>
          <a:bodyPr/>
          <a:lstStyle/>
          <a:p>
            <a:pPr eaLnBrk="1" hangingPunct="1"/>
            <a:r>
              <a:rPr lang="en-US" altLang="en-US"/>
              <a:t> normal</a:t>
            </a:r>
          </a:p>
          <a:p>
            <a:pPr lvl="1" eaLnBrk="1" hangingPunct="1"/>
            <a:r>
              <a:rPr lang="en-US" altLang="en-US"/>
              <a:t> font displays as is</a:t>
            </a:r>
          </a:p>
          <a:p>
            <a:pPr eaLnBrk="1" hangingPunct="1"/>
            <a:r>
              <a:rPr lang="en-US" altLang="en-US"/>
              <a:t> small-caps</a:t>
            </a:r>
          </a:p>
          <a:p>
            <a:pPr lvl="1" eaLnBrk="1" hangingPunct="1"/>
            <a:r>
              <a:rPr lang="en-US" altLang="en-US"/>
              <a:t> font displays in all capitals, with lower case letters in smaller size</a:t>
            </a:r>
          </a:p>
          <a:p>
            <a:pPr lvl="1" eaLnBrk="1" hangingPunct="1"/>
            <a:endParaRPr lang="en-US" altLang="en-US"/>
          </a:p>
          <a:p>
            <a:pPr eaLnBrk="1" hangingPunct="1">
              <a:buFontTx/>
              <a:buNone/>
            </a:pPr>
            <a:endParaRPr lang="en-US" altLang="en-US"/>
          </a:p>
        </p:txBody>
      </p:sp>
      <p:sp>
        <p:nvSpPr>
          <p:cNvPr id="93189" name="Text Box 5">
            <a:extLst>
              <a:ext uri="{FF2B5EF4-FFF2-40B4-BE49-F238E27FC236}">
                <a16:creationId xmlns:a16="http://schemas.microsoft.com/office/drawing/2014/main" id="{3AFFE5F1-D4BF-40A1-93D4-0EEAB1411D6D}"/>
              </a:ext>
            </a:extLst>
          </p:cNvPr>
          <p:cNvSpPr txBox="1">
            <a:spLocks noChangeArrowheads="1"/>
          </p:cNvSpPr>
          <p:nvPr/>
        </p:nvSpPr>
        <p:spPr bwMode="auto">
          <a:xfrm>
            <a:off x="2438401" y="5103813"/>
            <a:ext cx="6442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en-US" altLang="en-US" sz="2400">
                <a:latin typeface="Verdana" panose="020B0604030504040204" pitchFamily="34" charset="0"/>
              </a:rPr>
              <a:t>Syntax: body {</a:t>
            </a:r>
            <a:r>
              <a:rPr lang="en-US" altLang="en-US" sz="2400">
                <a:solidFill>
                  <a:srgbClr val="FF9900"/>
                </a:solidFill>
                <a:latin typeface="Verdana" panose="020B0604030504040204" pitchFamily="34" charset="0"/>
              </a:rPr>
              <a:t>font-variant</a:t>
            </a:r>
            <a:r>
              <a:rPr lang="en-US" altLang="en-US" sz="2400">
                <a:latin typeface="Verdana" panose="020B0604030504040204" pitchFamily="34" charset="0"/>
              </a:rPr>
              <a:t>: small-caps}</a:t>
            </a:r>
          </a:p>
        </p:txBody>
      </p:sp>
    </p:spTree>
  </p:cSld>
  <p:clrMapOvr>
    <a:masterClrMapping/>
  </p:clrMapOvr>
  <p:transition spd="slow"/>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16882048-BCFC-498A-939B-D9ADF23DB687}"/>
              </a:ext>
            </a:extLst>
          </p:cNvPr>
          <p:cNvSpPr>
            <a:spLocks noGrp="1" noChangeArrowheads="1"/>
          </p:cNvSpPr>
          <p:nvPr>
            <p:ph type="title"/>
          </p:nvPr>
        </p:nvSpPr>
        <p:spPr/>
        <p:txBody>
          <a:bodyPr/>
          <a:lstStyle/>
          <a:p>
            <a:pPr eaLnBrk="1" hangingPunct="1"/>
            <a:r>
              <a:rPr lang="en-US" altLang="en-US"/>
              <a:t>Font properties</a:t>
            </a:r>
          </a:p>
        </p:txBody>
      </p:sp>
      <p:sp>
        <p:nvSpPr>
          <p:cNvPr id="94211" name="Rectangle 3">
            <a:extLst>
              <a:ext uri="{FF2B5EF4-FFF2-40B4-BE49-F238E27FC236}">
                <a16:creationId xmlns:a16="http://schemas.microsoft.com/office/drawing/2014/main" id="{7E50E2F2-EE0A-4B54-BD67-41AFF43A2794}"/>
              </a:ext>
            </a:extLst>
          </p:cNvPr>
          <p:cNvSpPr>
            <a:spLocks noGrp="1" noChangeArrowheads="1"/>
          </p:cNvSpPr>
          <p:nvPr>
            <p:ph sz="half" idx="1"/>
          </p:nvPr>
        </p:nvSpPr>
        <p:spPr>
          <a:xfrm>
            <a:off x="2590800" y="1905000"/>
            <a:ext cx="3695700" cy="4114800"/>
          </a:xfrm>
        </p:spPr>
        <p:txBody>
          <a:bodyPr/>
          <a:lstStyle/>
          <a:p>
            <a:pPr eaLnBrk="1" hangingPunct="1"/>
            <a:r>
              <a:rPr lang="en-US" altLang="en-US"/>
              <a:t> </a:t>
            </a:r>
            <a:r>
              <a:rPr lang="en-US" altLang="en-US">
                <a:solidFill>
                  <a:srgbClr val="FFFF99"/>
                </a:solidFill>
                <a:hlinkClick r:id="rId3"/>
              </a:rPr>
              <a:t>font-weight</a:t>
            </a:r>
            <a:endParaRPr lang="en-US" altLang="en-US">
              <a:solidFill>
                <a:srgbClr val="FFFF99"/>
              </a:solidFill>
            </a:endParaRPr>
          </a:p>
        </p:txBody>
      </p:sp>
      <p:sp>
        <p:nvSpPr>
          <p:cNvPr id="94212" name="Rectangle 4">
            <a:extLst>
              <a:ext uri="{FF2B5EF4-FFF2-40B4-BE49-F238E27FC236}">
                <a16:creationId xmlns:a16="http://schemas.microsoft.com/office/drawing/2014/main" id="{1B6BBFA0-F11E-461E-A323-271DBA96FDDD}"/>
              </a:ext>
            </a:extLst>
          </p:cNvPr>
          <p:cNvSpPr>
            <a:spLocks noGrp="1" noChangeArrowheads="1"/>
          </p:cNvSpPr>
          <p:nvPr>
            <p:ph sz="half" idx="2"/>
          </p:nvPr>
        </p:nvSpPr>
        <p:spPr>
          <a:xfrm>
            <a:off x="5562600" y="1905000"/>
            <a:ext cx="4572000" cy="2819400"/>
          </a:xfrm>
        </p:spPr>
        <p:txBody>
          <a:bodyPr/>
          <a:lstStyle/>
          <a:p>
            <a:pPr eaLnBrk="1" hangingPunct="1"/>
            <a:r>
              <a:rPr lang="en-US" altLang="en-US"/>
              <a:t> normal</a:t>
            </a:r>
          </a:p>
          <a:p>
            <a:pPr eaLnBrk="1" hangingPunct="1"/>
            <a:r>
              <a:rPr lang="en-US" altLang="en-US"/>
              <a:t> bold</a:t>
            </a:r>
          </a:p>
          <a:p>
            <a:pPr eaLnBrk="1" hangingPunct="1"/>
            <a:r>
              <a:rPr lang="en-US" altLang="en-US"/>
              <a:t> bolder</a:t>
            </a:r>
          </a:p>
          <a:p>
            <a:pPr eaLnBrk="1" hangingPunct="1"/>
            <a:r>
              <a:rPr lang="en-US" altLang="en-US"/>
              <a:t> lighter</a:t>
            </a:r>
          </a:p>
          <a:p>
            <a:pPr eaLnBrk="1" hangingPunct="1"/>
            <a:r>
              <a:rPr lang="en-US" altLang="en-US"/>
              <a:t> weighted values</a:t>
            </a:r>
          </a:p>
          <a:p>
            <a:pPr eaLnBrk="1" hangingPunct="1">
              <a:buFontTx/>
              <a:buNone/>
            </a:pPr>
            <a:endParaRPr lang="en-US" altLang="en-US"/>
          </a:p>
        </p:txBody>
      </p:sp>
      <p:sp>
        <p:nvSpPr>
          <p:cNvPr id="94213" name="Text Box 5">
            <a:extLst>
              <a:ext uri="{FF2B5EF4-FFF2-40B4-BE49-F238E27FC236}">
                <a16:creationId xmlns:a16="http://schemas.microsoft.com/office/drawing/2014/main" id="{FC5D4D0B-80AA-4F2E-943A-3DD266E6674B}"/>
              </a:ext>
            </a:extLst>
          </p:cNvPr>
          <p:cNvSpPr txBox="1">
            <a:spLocks noChangeArrowheads="1"/>
          </p:cNvSpPr>
          <p:nvPr/>
        </p:nvSpPr>
        <p:spPr bwMode="auto">
          <a:xfrm>
            <a:off x="2438401" y="5103813"/>
            <a:ext cx="5402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en-US" altLang="en-US" sz="2400">
                <a:latin typeface="Verdana" panose="020B0604030504040204" pitchFamily="34" charset="0"/>
              </a:rPr>
              <a:t>Syntax: body {</a:t>
            </a:r>
            <a:r>
              <a:rPr lang="en-US" altLang="en-US" sz="2400">
                <a:solidFill>
                  <a:srgbClr val="FF9900"/>
                </a:solidFill>
                <a:latin typeface="Verdana" panose="020B0604030504040204" pitchFamily="34" charset="0"/>
              </a:rPr>
              <a:t>font-weight</a:t>
            </a:r>
            <a:r>
              <a:rPr lang="en-US" altLang="en-US" sz="2400">
                <a:latin typeface="Verdana" panose="020B0604030504040204" pitchFamily="34" charset="0"/>
              </a:rPr>
              <a:t>: bold}</a:t>
            </a:r>
          </a:p>
        </p:txBody>
      </p:sp>
    </p:spTree>
  </p:cSld>
  <p:clrMapOvr>
    <a:masterClrMapping/>
  </p:clrMapOvr>
  <p:transition spd="slow"/>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340FB129-5EAA-4E50-9E4F-2303C3F1CC9F}"/>
              </a:ext>
            </a:extLst>
          </p:cNvPr>
          <p:cNvSpPr>
            <a:spLocks noGrp="1" noChangeArrowheads="1"/>
          </p:cNvSpPr>
          <p:nvPr>
            <p:ph type="title"/>
          </p:nvPr>
        </p:nvSpPr>
        <p:spPr/>
        <p:txBody>
          <a:bodyPr/>
          <a:lstStyle/>
          <a:p>
            <a:pPr eaLnBrk="1" hangingPunct="1"/>
            <a:r>
              <a:rPr lang="en-US" altLang="en-US"/>
              <a:t>Weighted values</a:t>
            </a:r>
          </a:p>
        </p:txBody>
      </p:sp>
      <p:sp>
        <p:nvSpPr>
          <p:cNvPr id="95235" name="Rectangle 3">
            <a:extLst>
              <a:ext uri="{FF2B5EF4-FFF2-40B4-BE49-F238E27FC236}">
                <a16:creationId xmlns:a16="http://schemas.microsoft.com/office/drawing/2014/main" id="{39C53C37-93B9-4CCD-A925-BA21A55E2C20}"/>
              </a:ext>
            </a:extLst>
          </p:cNvPr>
          <p:cNvSpPr>
            <a:spLocks noGrp="1" noChangeArrowheads="1"/>
          </p:cNvSpPr>
          <p:nvPr>
            <p:ph idx="1"/>
          </p:nvPr>
        </p:nvSpPr>
        <p:spPr/>
        <p:txBody>
          <a:bodyPr/>
          <a:lstStyle/>
          <a:p>
            <a:pPr eaLnBrk="1" hangingPunct="1"/>
            <a:r>
              <a:rPr lang="en-US" altLang="en-US"/>
              <a:t> range from 100 – 900</a:t>
            </a:r>
          </a:p>
          <a:p>
            <a:pPr eaLnBrk="1" hangingPunct="1"/>
            <a:r>
              <a:rPr lang="en-US" altLang="en-US"/>
              <a:t> 400 is the same as normal weight</a:t>
            </a:r>
          </a:p>
          <a:p>
            <a:pPr eaLnBrk="1" hangingPunct="1"/>
            <a:r>
              <a:rPr lang="en-US" altLang="en-US"/>
              <a:t> 700 is the same as bold weight</a:t>
            </a:r>
          </a:p>
        </p:txBody>
      </p:sp>
    </p:spTree>
  </p:cSld>
  <p:clrMapOvr>
    <a:masterClrMapping/>
  </p:clrMapOvr>
  <p:transition spd="slow"/>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B8E87338-2463-47A1-B97A-4769ADAB63DC}"/>
              </a:ext>
            </a:extLst>
          </p:cNvPr>
          <p:cNvSpPr>
            <a:spLocks noGrp="1" noChangeArrowheads="1"/>
          </p:cNvSpPr>
          <p:nvPr>
            <p:ph type="title"/>
          </p:nvPr>
        </p:nvSpPr>
        <p:spPr/>
        <p:txBody>
          <a:bodyPr/>
          <a:lstStyle/>
          <a:p>
            <a:pPr eaLnBrk="1" hangingPunct="1"/>
            <a:r>
              <a:rPr lang="en-US" altLang="en-US"/>
              <a:t>Font properties</a:t>
            </a:r>
          </a:p>
        </p:txBody>
      </p:sp>
      <p:sp>
        <p:nvSpPr>
          <p:cNvPr id="96259" name="Rectangle 3">
            <a:extLst>
              <a:ext uri="{FF2B5EF4-FFF2-40B4-BE49-F238E27FC236}">
                <a16:creationId xmlns:a16="http://schemas.microsoft.com/office/drawing/2014/main" id="{E36B2A54-8BCC-456C-AC9C-845BE5F9F49A}"/>
              </a:ext>
            </a:extLst>
          </p:cNvPr>
          <p:cNvSpPr>
            <a:spLocks noGrp="1" noChangeArrowheads="1"/>
          </p:cNvSpPr>
          <p:nvPr>
            <p:ph sz="half" idx="1"/>
          </p:nvPr>
        </p:nvSpPr>
        <p:spPr>
          <a:xfrm>
            <a:off x="2590800" y="1905000"/>
            <a:ext cx="3695700" cy="4114800"/>
          </a:xfrm>
        </p:spPr>
        <p:txBody>
          <a:bodyPr/>
          <a:lstStyle/>
          <a:p>
            <a:pPr eaLnBrk="1" hangingPunct="1"/>
            <a:r>
              <a:rPr lang="en-US" altLang="en-US"/>
              <a:t> </a:t>
            </a:r>
            <a:r>
              <a:rPr lang="en-US" altLang="en-US">
                <a:solidFill>
                  <a:srgbClr val="FFFF99"/>
                </a:solidFill>
                <a:hlinkClick r:id="rId3"/>
              </a:rPr>
              <a:t>font-size</a:t>
            </a:r>
            <a:endParaRPr lang="en-US" altLang="en-US">
              <a:solidFill>
                <a:srgbClr val="FFFF99"/>
              </a:solidFill>
            </a:endParaRPr>
          </a:p>
        </p:txBody>
      </p:sp>
      <p:sp>
        <p:nvSpPr>
          <p:cNvPr id="96260" name="Rectangle 4">
            <a:extLst>
              <a:ext uri="{FF2B5EF4-FFF2-40B4-BE49-F238E27FC236}">
                <a16:creationId xmlns:a16="http://schemas.microsoft.com/office/drawing/2014/main" id="{E57E248D-622F-442F-AFBC-C093774AE98D}"/>
              </a:ext>
            </a:extLst>
          </p:cNvPr>
          <p:cNvSpPr>
            <a:spLocks noGrp="1" noChangeArrowheads="1"/>
          </p:cNvSpPr>
          <p:nvPr>
            <p:ph sz="half" idx="2"/>
          </p:nvPr>
        </p:nvSpPr>
        <p:spPr>
          <a:xfrm>
            <a:off x="5562600" y="1905000"/>
            <a:ext cx="4572000" cy="3581400"/>
          </a:xfrm>
        </p:spPr>
        <p:txBody>
          <a:bodyPr/>
          <a:lstStyle/>
          <a:p>
            <a:pPr eaLnBrk="1" hangingPunct="1"/>
            <a:r>
              <a:rPr lang="en-US" altLang="en-US"/>
              <a:t> xx-small to xx-large</a:t>
            </a:r>
          </a:p>
          <a:p>
            <a:pPr eaLnBrk="1" hangingPunct="1"/>
            <a:r>
              <a:rPr lang="en-US" altLang="en-US"/>
              <a:t> smaller</a:t>
            </a:r>
          </a:p>
          <a:p>
            <a:pPr lvl="1" eaLnBrk="1" hangingPunct="1"/>
            <a:r>
              <a:rPr lang="en-US" altLang="en-US"/>
              <a:t> smaller than parent</a:t>
            </a:r>
          </a:p>
          <a:p>
            <a:pPr eaLnBrk="1" hangingPunct="1"/>
            <a:r>
              <a:rPr lang="en-US" altLang="en-US"/>
              <a:t> larger</a:t>
            </a:r>
          </a:p>
          <a:p>
            <a:pPr lvl="1" eaLnBrk="1" hangingPunct="1"/>
            <a:r>
              <a:rPr lang="en-US" altLang="en-US"/>
              <a:t> larger than parent</a:t>
            </a:r>
          </a:p>
          <a:p>
            <a:pPr eaLnBrk="1" hangingPunct="1"/>
            <a:r>
              <a:rPr lang="en-US" altLang="en-US"/>
              <a:t> %</a:t>
            </a:r>
          </a:p>
          <a:p>
            <a:pPr lvl="1" eaLnBrk="1" hangingPunct="1"/>
            <a:r>
              <a:rPr lang="en-US" altLang="en-US"/>
              <a:t> % of the parent</a:t>
            </a:r>
          </a:p>
          <a:p>
            <a:pPr eaLnBrk="1" hangingPunct="1">
              <a:buFontTx/>
              <a:buNone/>
            </a:pPr>
            <a:endParaRPr lang="en-US" altLang="en-US"/>
          </a:p>
        </p:txBody>
      </p:sp>
      <p:sp>
        <p:nvSpPr>
          <p:cNvPr id="96261" name="Text Box 5">
            <a:extLst>
              <a:ext uri="{FF2B5EF4-FFF2-40B4-BE49-F238E27FC236}">
                <a16:creationId xmlns:a16="http://schemas.microsoft.com/office/drawing/2014/main" id="{6AE927E1-B52A-4DE5-8495-1265DB3A421D}"/>
              </a:ext>
            </a:extLst>
          </p:cNvPr>
          <p:cNvSpPr txBox="1">
            <a:spLocks noChangeArrowheads="1"/>
          </p:cNvSpPr>
          <p:nvPr/>
        </p:nvSpPr>
        <p:spPr bwMode="auto">
          <a:xfrm>
            <a:off x="2438400" y="5562601"/>
            <a:ext cx="58674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en-US" altLang="en-US" sz="2400">
                <a:latin typeface="Verdana" panose="020B0604030504040204" pitchFamily="34" charset="0"/>
              </a:rPr>
              <a:t>Syntax: body {</a:t>
            </a:r>
            <a:r>
              <a:rPr lang="en-US" altLang="en-US" sz="2400">
                <a:solidFill>
                  <a:srgbClr val="FF9900"/>
                </a:solidFill>
                <a:latin typeface="Verdana" panose="020B0604030504040204" pitchFamily="34" charset="0"/>
              </a:rPr>
              <a:t>font-size</a:t>
            </a:r>
            <a:r>
              <a:rPr lang="en-US" altLang="en-US" sz="2400">
                <a:latin typeface="Verdana" panose="020B0604030504040204" pitchFamily="34" charset="0"/>
              </a:rPr>
              <a:t>: 20px}</a:t>
            </a:r>
          </a:p>
          <a:p>
            <a:r>
              <a:rPr lang="en-US" altLang="en-US" sz="2400">
                <a:latin typeface="Verdana" panose="020B0604030504040204" pitchFamily="34" charset="0"/>
              </a:rPr>
              <a:t>		   {</a:t>
            </a:r>
            <a:r>
              <a:rPr lang="en-US" altLang="en-US" sz="2400">
                <a:solidFill>
                  <a:srgbClr val="FF9900"/>
                </a:solidFill>
                <a:latin typeface="Verdana" panose="020B0604030504040204" pitchFamily="34" charset="0"/>
              </a:rPr>
              <a:t>font-size</a:t>
            </a:r>
            <a:r>
              <a:rPr lang="en-US" altLang="en-US" sz="2400">
                <a:latin typeface="Verdana" panose="020B0604030504040204" pitchFamily="34" charset="0"/>
              </a:rPr>
              <a:t>: x-large}	</a:t>
            </a:r>
          </a:p>
          <a:p>
            <a:r>
              <a:rPr lang="en-US" altLang="en-US" sz="2400">
                <a:latin typeface="Verdana" panose="020B0604030504040204" pitchFamily="34" charset="0"/>
              </a:rPr>
              <a:t>		   {</a:t>
            </a:r>
            <a:r>
              <a:rPr lang="en-US" altLang="en-US" sz="2400">
                <a:solidFill>
                  <a:srgbClr val="FF9900"/>
                </a:solidFill>
                <a:latin typeface="Verdana" panose="020B0604030504040204" pitchFamily="34" charset="0"/>
              </a:rPr>
              <a:t>font-size</a:t>
            </a:r>
            <a:r>
              <a:rPr lang="en-US" altLang="en-US" sz="2400">
                <a:latin typeface="Verdana" panose="020B0604030504040204" pitchFamily="34" charset="0"/>
              </a:rPr>
              <a:t>: 125%}</a:t>
            </a:r>
          </a:p>
        </p:txBody>
      </p:sp>
    </p:spTree>
  </p:cSld>
  <p:clrMapOvr>
    <a:masterClrMapping/>
  </p:clrMapOvr>
  <p:transition spd="slow"/>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A96F90EF-7D8B-4067-899A-D4190410579D}"/>
              </a:ext>
            </a:extLst>
          </p:cNvPr>
          <p:cNvSpPr>
            <a:spLocks noGrp="1" noChangeArrowheads="1"/>
          </p:cNvSpPr>
          <p:nvPr>
            <p:ph type="title"/>
          </p:nvPr>
        </p:nvSpPr>
        <p:spPr/>
        <p:txBody>
          <a:bodyPr/>
          <a:lstStyle/>
          <a:p>
            <a:pPr eaLnBrk="1" hangingPunct="1"/>
            <a:r>
              <a:rPr lang="en-US" altLang="en-US"/>
              <a:t>Font properties</a:t>
            </a:r>
          </a:p>
        </p:txBody>
      </p:sp>
      <p:sp>
        <p:nvSpPr>
          <p:cNvPr id="97283" name="Rectangle 3">
            <a:extLst>
              <a:ext uri="{FF2B5EF4-FFF2-40B4-BE49-F238E27FC236}">
                <a16:creationId xmlns:a16="http://schemas.microsoft.com/office/drawing/2014/main" id="{08E89C66-6FFD-47E7-BB6B-2EA5FA8C8B47}"/>
              </a:ext>
            </a:extLst>
          </p:cNvPr>
          <p:cNvSpPr>
            <a:spLocks noGrp="1" noChangeArrowheads="1"/>
          </p:cNvSpPr>
          <p:nvPr>
            <p:ph sz="half" idx="1"/>
          </p:nvPr>
        </p:nvSpPr>
        <p:spPr>
          <a:xfrm>
            <a:off x="2590800" y="1914525"/>
            <a:ext cx="3695700" cy="4114800"/>
          </a:xfrm>
        </p:spPr>
        <p:txBody>
          <a:bodyPr/>
          <a:lstStyle/>
          <a:p>
            <a:pPr eaLnBrk="1" hangingPunct="1"/>
            <a:r>
              <a:rPr lang="en-US" altLang="en-US"/>
              <a:t> </a:t>
            </a:r>
            <a:r>
              <a:rPr lang="en-US" altLang="en-US">
                <a:solidFill>
                  <a:srgbClr val="FFFF00"/>
                </a:solidFill>
              </a:rPr>
              <a:t>font-family</a:t>
            </a:r>
          </a:p>
        </p:txBody>
      </p:sp>
      <p:sp>
        <p:nvSpPr>
          <p:cNvPr id="97284" name="Rectangle 4">
            <a:extLst>
              <a:ext uri="{FF2B5EF4-FFF2-40B4-BE49-F238E27FC236}">
                <a16:creationId xmlns:a16="http://schemas.microsoft.com/office/drawing/2014/main" id="{19EAE5E4-1D45-4A60-8AFD-0C63DAB882D1}"/>
              </a:ext>
            </a:extLst>
          </p:cNvPr>
          <p:cNvSpPr>
            <a:spLocks noGrp="1" noChangeArrowheads="1"/>
          </p:cNvSpPr>
          <p:nvPr>
            <p:ph sz="half" idx="2"/>
          </p:nvPr>
        </p:nvSpPr>
        <p:spPr>
          <a:xfrm>
            <a:off x="5562600" y="1914525"/>
            <a:ext cx="4572000" cy="2819400"/>
          </a:xfrm>
        </p:spPr>
        <p:txBody>
          <a:bodyPr/>
          <a:lstStyle/>
          <a:p>
            <a:pPr eaLnBrk="1" hangingPunct="1"/>
            <a:r>
              <a:rPr lang="en-US" altLang="en-US"/>
              <a:t> family-name</a:t>
            </a:r>
          </a:p>
          <a:p>
            <a:pPr lvl="1" eaLnBrk="1" hangingPunct="1"/>
            <a:r>
              <a:rPr lang="en-US" altLang="en-US"/>
              <a:t> “times”, “arial”, “courier”, “verdana”</a:t>
            </a:r>
          </a:p>
          <a:p>
            <a:pPr eaLnBrk="1" hangingPunct="1"/>
            <a:r>
              <a:rPr lang="en-US" altLang="en-US"/>
              <a:t> generic-family</a:t>
            </a:r>
          </a:p>
          <a:p>
            <a:pPr lvl="1" eaLnBrk="1" hangingPunct="1"/>
            <a:r>
              <a:rPr lang="en-US" altLang="en-US"/>
              <a:t>“serif”, “sans-serif”, “monospace”</a:t>
            </a:r>
          </a:p>
          <a:p>
            <a:pPr lvl="1" eaLnBrk="1" hangingPunct="1"/>
            <a:endParaRPr lang="en-US" altLang="en-US"/>
          </a:p>
          <a:p>
            <a:pPr eaLnBrk="1" hangingPunct="1">
              <a:buFontTx/>
              <a:buNone/>
            </a:pPr>
            <a:endParaRPr lang="en-US" altLang="en-US"/>
          </a:p>
        </p:txBody>
      </p:sp>
      <p:sp>
        <p:nvSpPr>
          <p:cNvPr id="97285" name="Text Box 5">
            <a:extLst>
              <a:ext uri="{FF2B5EF4-FFF2-40B4-BE49-F238E27FC236}">
                <a16:creationId xmlns:a16="http://schemas.microsoft.com/office/drawing/2014/main" id="{4B75ADF4-6941-495C-A87E-7C1BCF55614B}"/>
              </a:ext>
            </a:extLst>
          </p:cNvPr>
          <p:cNvSpPr txBox="1">
            <a:spLocks noChangeArrowheads="1"/>
          </p:cNvSpPr>
          <p:nvPr/>
        </p:nvSpPr>
        <p:spPr bwMode="auto">
          <a:xfrm>
            <a:off x="2438401" y="5103814"/>
            <a:ext cx="769813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en-US" altLang="en-US" sz="2400">
                <a:latin typeface="Verdana" panose="020B0604030504040204" pitchFamily="34" charset="0"/>
              </a:rPr>
              <a:t>Syntax: body {</a:t>
            </a:r>
            <a:r>
              <a:rPr lang="en-US" altLang="en-US" sz="2400">
                <a:solidFill>
                  <a:srgbClr val="FF9900"/>
                </a:solidFill>
                <a:latin typeface="Verdana" panose="020B0604030504040204" pitchFamily="34" charset="0"/>
              </a:rPr>
              <a:t>font-family</a:t>
            </a:r>
            <a:r>
              <a:rPr lang="en-US" altLang="en-US" sz="2400">
                <a:latin typeface="Verdana" panose="020B0604030504040204" pitchFamily="34" charset="0"/>
              </a:rPr>
              <a:t>: verdana, sans-serif}</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descr="BD18257_">
            <a:extLst>
              <a:ext uri="{FF2B5EF4-FFF2-40B4-BE49-F238E27FC236}">
                <a16:creationId xmlns:a16="http://schemas.microsoft.com/office/drawing/2014/main" id="{4D3F7783-B50E-4351-85E7-B6CF58BEFE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0600" y="2667001"/>
            <a:ext cx="1447800" cy="18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Rectangle 3">
            <a:extLst>
              <a:ext uri="{FF2B5EF4-FFF2-40B4-BE49-F238E27FC236}">
                <a16:creationId xmlns:a16="http://schemas.microsoft.com/office/drawing/2014/main" id="{9ACC8102-D58F-404D-8333-0208DA4356C5}"/>
              </a:ext>
            </a:extLst>
          </p:cNvPr>
          <p:cNvSpPr>
            <a:spLocks noGrp="1" noChangeArrowheads="1"/>
          </p:cNvSpPr>
          <p:nvPr>
            <p:ph type="title"/>
          </p:nvPr>
        </p:nvSpPr>
        <p:spPr/>
        <p:txBody>
          <a:bodyPr rtlCol="0">
            <a:normAutofit/>
          </a:bodyPr>
          <a:lstStyle/>
          <a:p>
            <a:pPr eaLnBrk="1" fontAlgn="auto" hangingPunct="1">
              <a:spcAft>
                <a:spcPts val="0"/>
              </a:spcAft>
              <a:defRPr/>
            </a:pPr>
            <a:r>
              <a:rPr lang="en-US" b="1" dirty="0">
                <a:solidFill>
                  <a:schemeClr val="tx2">
                    <a:lumMod val="50000"/>
                  </a:schemeClr>
                </a:solidFill>
              </a:rPr>
              <a:t>What are they?</a:t>
            </a:r>
          </a:p>
        </p:txBody>
      </p:sp>
      <p:grpSp>
        <p:nvGrpSpPr>
          <p:cNvPr id="33796" name="Group 4">
            <a:extLst>
              <a:ext uri="{FF2B5EF4-FFF2-40B4-BE49-F238E27FC236}">
                <a16:creationId xmlns:a16="http://schemas.microsoft.com/office/drawing/2014/main" id="{589E4C7F-F4C2-4AE4-98C8-C75360876398}"/>
              </a:ext>
            </a:extLst>
          </p:cNvPr>
          <p:cNvGrpSpPr>
            <a:grpSpLocks/>
          </p:cNvGrpSpPr>
          <p:nvPr/>
        </p:nvGrpSpPr>
        <p:grpSpPr bwMode="auto">
          <a:xfrm>
            <a:off x="5715000" y="1981201"/>
            <a:ext cx="1447800" cy="1895475"/>
            <a:chOff x="2640" y="2688"/>
            <a:chExt cx="912" cy="1194"/>
          </a:xfrm>
        </p:grpSpPr>
        <p:grpSp>
          <p:nvGrpSpPr>
            <p:cNvPr id="33841" name="Group 5">
              <a:extLst>
                <a:ext uri="{FF2B5EF4-FFF2-40B4-BE49-F238E27FC236}">
                  <a16:creationId xmlns:a16="http://schemas.microsoft.com/office/drawing/2014/main" id="{59BA1742-0412-4AE8-83D0-BFF7D52ED588}"/>
                </a:ext>
              </a:extLst>
            </p:cNvPr>
            <p:cNvGrpSpPr>
              <a:grpSpLocks/>
            </p:cNvGrpSpPr>
            <p:nvPr/>
          </p:nvGrpSpPr>
          <p:grpSpPr bwMode="auto">
            <a:xfrm>
              <a:off x="2640" y="2688"/>
              <a:ext cx="912" cy="1194"/>
              <a:chOff x="2538" y="1524"/>
              <a:chExt cx="912" cy="1194"/>
            </a:xfrm>
          </p:grpSpPr>
          <p:sp>
            <p:nvSpPr>
              <p:cNvPr id="33843" name="AutoShape 6">
                <a:extLst>
                  <a:ext uri="{FF2B5EF4-FFF2-40B4-BE49-F238E27FC236}">
                    <a16:creationId xmlns:a16="http://schemas.microsoft.com/office/drawing/2014/main" id="{E4EC2A32-2CE5-4B93-8A70-FD22246417E2}"/>
                  </a:ext>
                </a:extLst>
              </p:cNvPr>
              <p:cNvSpPr>
                <a:spLocks noChangeAspect="1" noChangeArrowheads="1" noTextEdit="1"/>
              </p:cNvSpPr>
              <p:nvPr/>
            </p:nvSpPr>
            <p:spPr bwMode="auto">
              <a:xfrm>
                <a:off x="2538" y="1524"/>
                <a:ext cx="912" cy="1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33844" name="Freeform 7">
                <a:extLst>
                  <a:ext uri="{FF2B5EF4-FFF2-40B4-BE49-F238E27FC236}">
                    <a16:creationId xmlns:a16="http://schemas.microsoft.com/office/drawing/2014/main" id="{79A2B0BE-7559-4FC6-8DD0-5B883CFE5F57}"/>
                  </a:ext>
                </a:extLst>
              </p:cNvPr>
              <p:cNvSpPr>
                <a:spLocks noEditPoints="1"/>
              </p:cNvSpPr>
              <p:nvPr/>
            </p:nvSpPr>
            <p:spPr bwMode="auto">
              <a:xfrm>
                <a:off x="2562" y="1548"/>
                <a:ext cx="852" cy="1134"/>
              </a:xfrm>
              <a:custGeom>
                <a:avLst/>
                <a:gdLst>
                  <a:gd name="T0" fmla="*/ 354 w 852"/>
                  <a:gd name="T1" fmla="*/ 42 h 1134"/>
                  <a:gd name="T2" fmla="*/ 378 w 852"/>
                  <a:gd name="T3" fmla="*/ 66 h 1134"/>
                  <a:gd name="T4" fmla="*/ 450 w 852"/>
                  <a:gd name="T5" fmla="*/ 60 h 1134"/>
                  <a:gd name="T6" fmla="*/ 486 w 852"/>
                  <a:gd name="T7" fmla="*/ 60 h 1134"/>
                  <a:gd name="T8" fmla="*/ 522 w 852"/>
                  <a:gd name="T9" fmla="*/ 54 h 1134"/>
                  <a:gd name="T10" fmla="*/ 534 w 852"/>
                  <a:gd name="T11" fmla="*/ 60 h 1134"/>
                  <a:gd name="T12" fmla="*/ 528 w 852"/>
                  <a:gd name="T13" fmla="*/ 66 h 1134"/>
                  <a:gd name="T14" fmla="*/ 546 w 852"/>
                  <a:gd name="T15" fmla="*/ 90 h 1134"/>
                  <a:gd name="T16" fmla="*/ 570 w 852"/>
                  <a:gd name="T17" fmla="*/ 126 h 1134"/>
                  <a:gd name="T18" fmla="*/ 570 w 852"/>
                  <a:gd name="T19" fmla="*/ 162 h 1134"/>
                  <a:gd name="T20" fmla="*/ 576 w 852"/>
                  <a:gd name="T21" fmla="*/ 180 h 1134"/>
                  <a:gd name="T22" fmla="*/ 594 w 852"/>
                  <a:gd name="T23" fmla="*/ 186 h 1134"/>
                  <a:gd name="T24" fmla="*/ 618 w 852"/>
                  <a:gd name="T25" fmla="*/ 180 h 1134"/>
                  <a:gd name="T26" fmla="*/ 624 w 852"/>
                  <a:gd name="T27" fmla="*/ 150 h 1134"/>
                  <a:gd name="T28" fmla="*/ 624 w 852"/>
                  <a:gd name="T29" fmla="*/ 114 h 1134"/>
                  <a:gd name="T30" fmla="*/ 354 w 852"/>
                  <a:gd name="T31" fmla="*/ 42 h 1134"/>
                  <a:gd name="T32" fmla="*/ 420 w 852"/>
                  <a:gd name="T33" fmla="*/ 1134 h 1134"/>
                  <a:gd name="T34" fmla="*/ 198 w 852"/>
                  <a:gd name="T35" fmla="*/ 1134 h 1134"/>
                  <a:gd name="T36" fmla="*/ 0 w 852"/>
                  <a:gd name="T37" fmla="*/ 918 h 1134"/>
                  <a:gd name="T38" fmla="*/ 0 w 852"/>
                  <a:gd name="T39" fmla="*/ 564 h 1134"/>
                  <a:gd name="T40" fmla="*/ 0 w 852"/>
                  <a:gd name="T41" fmla="*/ 0 h 1134"/>
                  <a:gd name="T42" fmla="*/ 420 w 852"/>
                  <a:gd name="T43" fmla="*/ 0 h 1134"/>
                  <a:gd name="T44" fmla="*/ 852 w 852"/>
                  <a:gd name="T45" fmla="*/ 0 h 1134"/>
                  <a:gd name="T46" fmla="*/ 852 w 852"/>
                  <a:gd name="T47" fmla="*/ 558 h 1134"/>
                  <a:gd name="T48" fmla="*/ 852 w 852"/>
                  <a:gd name="T49" fmla="*/ 1134 h 1134"/>
                  <a:gd name="T50" fmla="*/ 420 w 852"/>
                  <a:gd name="T51" fmla="*/ 1134 h 113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852" h="1134">
                    <a:moveTo>
                      <a:pt x="354" y="42"/>
                    </a:moveTo>
                    <a:lnTo>
                      <a:pt x="378" y="66"/>
                    </a:lnTo>
                    <a:lnTo>
                      <a:pt x="450" y="60"/>
                    </a:lnTo>
                    <a:lnTo>
                      <a:pt x="486" y="60"/>
                    </a:lnTo>
                    <a:lnTo>
                      <a:pt x="522" y="54"/>
                    </a:lnTo>
                    <a:lnTo>
                      <a:pt x="534" y="60"/>
                    </a:lnTo>
                    <a:lnTo>
                      <a:pt x="528" y="66"/>
                    </a:lnTo>
                    <a:lnTo>
                      <a:pt x="546" y="90"/>
                    </a:lnTo>
                    <a:lnTo>
                      <a:pt x="570" y="126"/>
                    </a:lnTo>
                    <a:lnTo>
                      <a:pt x="570" y="162"/>
                    </a:lnTo>
                    <a:lnTo>
                      <a:pt x="576" y="180"/>
                    </a:lnTo>
                    <a:lnTo>
                      <a:pt x="594" y="186"/>
                    </a:lnTo>
                    <a:lnTo>
                      <a:pt x="618" y="180"/>
                    </a:lnTo>
                    <a:lnTo>
                      <a:pt x="624" y="150"/>
                    </a:lnTo>
                    <a:lnTo>
                      <a:pt x="624" y="114"/>
                    </a:lnTo>
                    <a:lnTo>
                      <a:pt x="354" y="42"/>
                    </a:lnTo>
                    <a:close/>
                    <a:moveTo>
                      <a:pt x="420" y="1134"/>
                    </a:moveTo>
                    <a:lnTo>
                      <a:pt x="198" y="1134"/>
                    </a:lnTo>
                    <a:lnTo>
                      <a:pt x="0" y="918"/>
                    </a:lnTo>
                    <a:lnTo>
                      <a:pt x="0" y="564"/>
                    </a:lnTo>
                    <a:lnTo>
                      <a:pt x="0" y="0"/>
                    </a:lnTo>
                    <a:lnTo>
                      <a:pt x="420" y="0"/>
                    </a:lnTo>
                    <a:lnTo>
                      <a:pt x="852" y="0"/>
                    </a:lnTo>
                    <a:lnTo>
                      <a:pt x="852" y="558"/>
                    </a:lnTo>
                    <a:lnTo>
                      <a:pt x="852" y="1134"/>
                    </a:lnTo>
                    <a:lnTo>
                      <a:pt x="420" y="113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845" name="Freeform 8">
                <a:extLst>
                  <a:ext uri="{FF2B5EF4-FFF2-40B4-BE49-F238E27FC236}">
                    <a16:creationId xmlns:a16="http://schemas.microsoft.com/office/drawing/2014/main" id="{1F9C38F9-8337-4B5A-97CB-51F0117498E2}"/>
                  </a:ext>
                </a:extLst>
              </p:cNvPr>
              <p:cNvSpPr>
                <a:spLocks/>
              </p:cNvSpPr>
              <p:nvPr/>
            </p:nvSpPr>
            <p:spPr bwMode="auto">
              <a:xfrm>
                <a:off x="2688" y="1584"/>
                <a:ext cx="594" cy="606"/>
              </a:xfrm>
              <a:custGeom>
                <a:avLst/>
                <a:gdLst>
                  <a:gd name="T0" fmla="*/ 108 w 594"/>
                  <a:gd name="T1" fmla="*/ 540 h 606"/>
                  <a:gd name="T2" fmla="*/ 156 w 594"/>
                  <a:gd name="T3" fmla="*/ 570 h 606"/>
                  <a:gd name="T4" fmla="*/ 210 w 594"/>
                  <a:gd name="T5" fmla="*/ 594 h 606"/>
                  <a:gd name="T6" fmla="*/ 270 w 594"/>
                  <a:gd name="T7" fmla="*/ 606 h 606"/>
                  <a:gd name="T8" fmla="*/ 330 w 594"/>
                  <a:gd name="T9" fmla="*/ 606 h 606"/>
                  <a:gd name="T10" fmla="*/ 384 w 594"/>
                  <a:gd name="T11" fmla="*/ 594 h 606"/>
                  <a:gd name="T12" fmla="*/ 438 w 594"/>
                  <a:gd name="T13" fmla="*/ 570 h 606"/>
                  <a:gd name="T14" fmla="*/ 486 w 594"/>
                  <a:gd name="T15" fmla="*/ 540 h 606"/>
                  <a:gd name="T16" fmla="*/ 528 w 594"/>
                  <a:gd name="T17" fmla="*/ 498 h 606"/>
                  <a:gd name="T18" fmla="*/ 558 w 594"/>
                  <a:gd name="T19" fmla="*/ 450 h 606"/>
                  <a:gd name="T20" fmla="*/ 582 w 594"/>
                  <a:gd name="T21" fmla="*/ 396 h 606"/>
                  <a:gd name="T22" fmla="*/ 594 w 594"/>
                  <a:gd name="T23" fmla="*/ 336 h 606"/>
                  <a:gd name="T24" fmla="*/ 594 w 594"/>
                  <a:gd name="T25" fmla="*/ 270 h 606"/>
                  <a:gd name="T26" fmla="*/ 582 w 594"/>
                  <a:gd name="T27" fmla="*/ 210 h 606"/>
                  <a:gd name="T28" fmla="*/ 558 w 594"/>
                  <a:gd name="T29" fmla="*/ 156 h 606"/>
                  <a:gd name="T30" fmla="*/ 528 w 594"/>
                  <a:gd name="T31" fmla="*/ 108 h 606"/>
                  <a:gd name="T32" fmla="*/ 486 w 594"/>
                  <a:gd name="T33" fmla="*/ 66 h 606"/>
                  <a:gd name="T34" fmla="*/ 438 w 594"/>
                  <a:gd name="T35" fmla="*/ 36 h 606"/>
                  <a:gd name="T36" fmla="*/ 384 w 594"/>
                  <a:gd name="T37" fmla="*/ 12 h 606"/>
                  <a:gd name="T38" fmla="*/ 330 w 594"/>
                  <a:gd name="T39" fmla="*/ 0 h 606"/>
                  <a:gd name="T40" fmla="*/ 270 w 594"/>
                  <a:gd name="T41" fmla="*/ 0 h 606"/>
                  <a:gd name="T42" fmla="*/ 210 w 594"/>
                  <a:gd name="T43" fmla="*/ 12 h 606"/>
                  <a:gd name="T44" fmla="*/ 156 w 594"/>
                  <a:gd name="T45" fmla="*/ 36 h 606"/>
                  <a:gd name="T46" fmla="*/ 108 w 594"/>
                  <a:gd name="T47" fmla="*/ 66 h 606"/>
                  <a:gd name="T48" fmla="*/ 72 w 594"/>
                  <a:gd name="T49" fmla="*/ 108 h 606"/>
                  <a:gd name="T50" fmla="*/ 36 w 594"/>
                  <a:gd name="T51" fmla="*/ 156 h 606"/>
                  <a:gd name="T52" fmla="*/ 12 w 594"/>
                  <a:gd name="T53" fmla="*/ 210 h 606"/>
                  <a:gd name="T54" fmla="*/ 0 w 594"/>
                  <a:gd name="T55" fmla="*/ 270 h 606"/>
                  <a:gd name="T56" fmla="*/ 0 w 594"/>
                  <a:gd name="T57" fmla="*/ 336 h 606"/>
                  <a:gd name="T58" fmla="*/ 12 w 594"/>
                  <a:gd name="T59" fmla="*/ 396 h 606"/>
                  <a:gd name="T60" fmla="*/ 36 w 594"/>
                  <a:gd name="T61" fmla="*/ 450 h 606"/>
                  <a:gd name="T62" fmla="*/ 72 w 594"/>
                  <a:gd name="T63" fmla="*/ 498 h 6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94" h="606">
                    <a:moveTo>
                      <a:pt x="90" y="516"/>
                    </a:moveTo>
                    <a:lnTo>
                      <a:pt x="108" y="540"/>
                    </a:lnTo>
                    <a:lnTo>
                      <a:pt x="132" y="558"/>
                    </a:lnTo>
                    <a:lnTo>
                      <a:pt x="156" y="570"/>
                    </a:lnTo>
                    <a:lnTo>
                      <a:pt x="180" y="582"/>
                    </a:lnTo>
                    <a:lnTo>
                      <a:pt x="210" y="594"/>
                    </a:lnTo>
                    <a:lnTo>
                      <a:pt x="240" y="600"/>
                    </a:lnTo>
                    <a:lnTo>
                      <a:pt x="270" y="606"/>
                    </a:lnTo>
                    <a:lnTo>
                      <a:pt x="300" y="606"/>
                    </a:lnTo>
                    <a:lnTo>
                      <a:pt x="330" y="606"/>
                    </a:lnTo>
                    <a:lnTo>
                      <a:pt x="354" y="600"/>
                    </a:lnTo>
                    <a:lnTo>
                      <a:pt x="384" y="594"/>
                    </a:lnTo>
                    <a:lnTo>
                      <a:pt x="414" y="582"/>
                    </a:lnTo>
                    <a:lnTo>
                      <a:pt x="438" y="570"/>
                    </a:lnTo>
                    <a:lnTo>
                      <a:pt x="462" y="558"/>
                    </a:lnTo>
                    <a:lnTo>
                      <a:pt x="486" y="540"/>
                    </a:lnTo>
                    <a:lnTo>
                      <a:pt x="504" y="522"/>
                    </a:lnTo>
                    <a:lnTo>
                      <a:pt x="528" y="498"/>
                    </a:lnTo>
                    <a:lnTo>
                      <a:pt x="540" y="474"/>
                    </a:lnTo>
                    <a:lnTo>
                      <a:pt x="558" y="450"/>
                    </a:lnTo>
                    <a:lnTo>
                      <a:pt x="570" y="426"/>
                    </a:lnTo>
                    <a:lnTo>
                      <a:pt x="582" y="396"/>
                    </a:lnTo>
                    <a:lnTo>
                      <a:pt x="588" y="366"/>
                    </a:lnTo>
                    <a:lnTo>
                      <a:pt x="594" y="336"/>
                    </a:lnTo>
                    <a:lnTo>
                      <a:pt x="594" y="306"/>
                    </a:lnTo>
                    <a:lnTo>
                      <a:pt x="594" y="270"/>
                    </a:lnTo>
                    <a:lnTo>
                      <a:pt x="588" y="240"/>
                    </a:lnTo>
                    <a:lnTo>
                      <a:pt x="582" y="210"/>
                    </a:lnTo>
                    <a:lnTo>
                      <a:pt x="570" y="186"/>
                    </a:lnTo>
                    <a:lnTo>
                      <a:pt x="558" y="156"/>
                    </a:lnTo>
                    <a:lnTo>
                      <a:pt x="546" y="132"/>
                    </a:lnTo>
                    <a:lnTo>
                      <a:pt x="528" y="108"/>
                    </a:lnTo>
                    <a:lnTo>
                      <a:pt x="510" y="90"/>
                    </a:lnTo>
                    <a:lnTo>
                      <a:pt x="486" y="66"/>
                    </a:lnTo>
                    <a:lnTo>
                      <a:pt x="462" y="48"/>
                    </a:lnTo>
                    <a:lnTo>
                      <a:pt x="438" y="36"/>
                    </a:lnTo>
                    <a:lnTo>
                      <a:pt x="414" y="24"/>
                    </a:lnTo>
                    <a:lnTo>
                      <a:pt x="384" y="12"/>
                    </a:lnTo>
                    <a:lnTo>
                      <a:pt x="360" y="6"/>
                    </a:lnTo>
                    <a:lnTo>
                      <a:pt x="330" y="0"/>
                    </a:lnTo>
                    <a:lnTo>
                      <a:pt x="300" y="0"/>
                    </a:lnTo>
                    <a:lnTo>
                      <a:pt x="270" y="0"/>
                    </a:lnTo>
                    <a:lnTo>
                      <a:pt x="240" y="6"/>
                    </a:lnTo>
                    <a:lnTo>
                      <a:pt x="210" y="12"/>
                    </a:lnTo>
                    <a:lnTo>
                      <a:pt x="186" y="24"/>
                    </a:lnTo>
                    <a:lnTo>
                      <a:pt x="156" y="36"/>
                    </a:lnTo>
                    <a:lnTo>
                      <a:pt x="132" y="48"/>
                    </a:lnTo>
                    <a:lnTo>
                      <a:pt x="108" y="66"/>
                    </a:lnTo>
                    <a:lnTo>
                      <a:pt x="90" y="84"/>
                    </a:lnTo>
                    <a:lnTo>
                      <a:pt x="72" y="108"/>
                    </a:lnTo>
                    <a:lnTo>
                      <a:pt x="54" y="132"/>
                    </a:lnTo>
                    <a:lnTo>
                      <a:pt x="36" y="156"/>
                    </a:lnTo>
                    <a:lnTo>
                      <a:pt x="24" y="186"/>
                    </a:lnTo>
                    <a:lnTo>
                      <a:pt x="12" y="210"/>
                    </a:lnTo>
                    <a:lnTo>
                      <a:pt x="6" y="240"/>
                    </a:lnTo>
                    <a:lnTo>
                      <a:pt x="0" y="270"/>
                    </a:lnTo>
                    <a:lnTo>
                      <a:pt x="0" y="306"/>
                    </a:lnTo>
                    <a:lnTo>
                      <a:pt x="0" y="336"/>
                    </a:lnTo>
                    <a:lnTo>
                      <a:pt x="6" y="366"/>
                    </a:lnTo>
                    <a:lnTo>
                      <a:pt x="12" y="396"/>
                    </a:lnTo>
                    <a:lnTo>
                      <a:pt x="24" y="420"/>
                    </a:lnTo>
                    <a:lnTo>
                      <a:pt x="36" y="450"/>
                    </a:lnTo>
                    <a:lnTo>
                      <a:pt x="54" y="474"/>
                    </a:lnTo>
                    <a:lnTo>
                      <a:pt x="72" y="498"/>
                    </a:lnTo>
                    <a:lnTo>
                      <a:pt x="90" y="51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846" name="Freeform 9">
                <a:extLst>
                  <a:ext uri="{FF2B5EF4-FFF2-40B4-BE49-F238E27FC236}">
                    <a16:creationId xmlns:a16="http://schemas.microsoft.com/office/drawing/2014/main" id="{2846BE25-CAB0-422A-BB9F-8B84FA2BB9DB}"/>
                  </a:ext>
                </a:extLst>
              </p:cNvPr>
              <p:cNvSpPr>
                <a:spLocks/>
              </p:cNvSpPr>
              <p:nvPr/>
            </p:nvSpPr>
            <p:spPr bwMode="auto">
              <a:xfrm>
                <a:off x="2562" y="1548"/>
                <a:ext cx="852" cy="1134"/>
              </a:xfrm>
              <a:custGeom>
                <a:avLst/>
                <a:gdLst>
                  <a:gd name="T0" fmla="*/ 420 w 852"/>
                  <a:gd name="T1" fmla="*/ 1134 h 1134"/>
                  <a:gd name="T2" fmla="*/ 198 w 852"/>
                  <a:gd name="T3" fmla="*/ 1134 h 1134"/>
                  <a:gd name="T4" fmla="*/ 0 w 852"/>
                  <a:gd name="T5" fmla="*/ 918 h 1134"/>
                  <a:gd name="T6" fmla="*/ 0 w 852"/>
                  <a:gd name="T7" fmla="*/ 564 h 1134"/>
                  <a:gd name="T8" fmla="*/ 0 w 852"/>
                  <a:gd name="T9" fmla="*/ 0 h 1134"/>
                  <a:gd name="T10" fmla="*/ 420 w 852"/>
                  <a:gd name="T11" fmla="*/ 0 h 1134"/>
                  <a:gd name="T12" fmla="*/ 852 w 852"/>
                  <a:gd name="T13" fmla="*/ 0 h 1134"/>
                  <a:gd name="T14" fmla="*/ 852 w 852"/>
                  <a:gd name="T15" fmla="*/ 558 h 1134"/>
                  <a:gd name="T16" fmla="*/ 852 w 852"/>
                  <a:gd name="T17" fmla="*/ 1134 h 1134"/>
                  <a:gd name="T18" fmla="*/ 420 w 852"/>
                  <a:gd name="T19" fmla="*/ 1134 h 11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2" h="1134">
                    <a:moveTo>
                      <a:pt x="420" y="1134"/>
                    </a:moveTo>
                    <a:lnTo>
                      <a:pt x="198" y="1134"/>
                    </a:lnTo>
                    <a:lnTo>
                      <a:pt x="0" y="918"/>
                    </a:lnTo>
                    <a:lnTo>
                      <a:pt x="0" y="564"/>
                    </a:lnTo>
                    <a:lnTo>
                      <a:pt x="0" y="0"/>
                    </a:lnTo>
                    <a:lnTo>
                      <a:pt x="420" y="0"/>
                    </a:lnTo>
                    <a:lnTo>
                      <a:pt x="852" y="0"/>
                    </a:lnTo>
                    <a:lnTo>
                      <a:pt x="852" y="558"/>
                    </a:lnTo>
                    <a:lnTo>
                      <a:pt x="852" y="1134"/>
                    </a:lnTo>
                    <a:lnTo>
                      <a:pt x="420" y="1134"/>
                    </a:lnTo>
                    <a:close/>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3847" name="Freeform 10">
                <a:extLst>
                  <a:ext uri="{FF2B5EF4-FFF2-40B4-BE49-F238E27FC236}">
                    <a16:creationId xmlns:a16="http://schemas.microsoft.com/office/drawing/2014/main" id="{1542B0EE-0282-418F-8D84-A6BCB38B79C3}"/>
                  </a:ext>
                </a:extLst>
              </p:cNvPr>
              <p:cNvSpPr>
                <a:spLocks/>
              </p:cNvSpPr>
              <p:nvPr/>
            </p:nvSpPr>
            <p:spPr bwMode="auto">
              <a:xfrm>
                <a:off x="2562" y="2466"/>
                <a:ext cx="198" cy="216"/>
              </a:xfrm>
              <a:custGeom>
                <a:avLst/>
                <a:gdLst>
                  <a:gd name="T0" fmla="*/ 0 w 198"/>
                  <a:gd name="T1" fmla="*/ 0 h 216"/>
                  <a:gd name="T2" fmla="*/ 198 w 198"/>
                  <a:gd name="T3" fmla="*/ 0 h 216"/>
                  <a:gd name="T4" fmla="*/ 198 w 198"/>
                  <a:gd name="T5" fmla="*/ 216 h 216"/>
                  <a:gd name="T6" fmla="*/ 0 w 198"/>
                  <a:gd name="T7" fmla="*/ 0 h 2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8" h="216">
                    <a:moveTo>
                      <a:pt x="0" y="0"/>
                    </a:moveTo>
                    <a:lnTo>
                      <a:pt x="198" y="0"/>
                    </a:lnTo>
                    <a:lnTo>
                      <a:pt x="198" y="216"/>
                    </a:lnTo>
                    <a:lnTo>
                      <a:pt x="0" y="0"/>
                    </a:lnTo>
                    <a:close/>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33842" name="Text Box 11">
              <a:extLst>
                <a:ext uri="{FF2B5EF4-FFF2-40B4-BE49-F238E27FC236}">
                  <a16:creationId xmlns:a16="http://schemas.microsoft.com/office/drawing/2014/main" id="{827274CF-56EE-4A0E-85AE-E69CEFEB4577}"/>
                </a:ext>
              </a:extLst>
            </p:cNvPr>
            <p:cNvSpPr txBox="1">
              <a:spLocks noChangeArrowheads="1"/>
            </p:cNvSpPr>
            <p:nvPr/>
          </p:nvSpPr>
          <p:spPr bwMode="auto">
            <a:xfrm>
              <a:off x="2736" y="3072"/>
              <a:ext cx="36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en-US" altLang="en-US">
                  <a:solidFill>
                    <a:schemeClr val="bg2"/>
                  </a:solidFill>
                  <a:latin typeface="Tahoma" panose="020B0604030504040204" pitchFamily="34" charset="0"/>
                </a:rPr>
                <a:t>CSS</a:t>
              </a:r>
            </a:p>
          </p:txBody>
        </p:sp>
      </p:grpSp>
      <p:pic>
        <p:nvPicPr>
          <p:cNvPr id="33797" name="Picture 12" descr="BD18257_">
            <a:extLst>
              <a:ext uri="{FF2B5EF4-FFF2-40B4-BE49-F238E27FC236}">
                <a16:creationId xmlns:a16="http://schemas.microsoft.com/office/drawing/2014/main" id="{13ADEB43-843C-4245-ACDE-D49779F34C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4572001"/>
            <a:ext cx="1447800" cy="18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8" name="Picture 13" descr="BD18257_">
            <a:extLst>
              <a:ext uri="{FF2B5EF4-FFF2-40B4-BE49-F238E27FC236}">
                <a16:creationId xmlns:a16="http://schemas.microsoft.com/office/drawing/2014/main" id="{C2816585-E4E4-4002-9C36-D55FD70B9B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2743201"/>
            <a:ext cx="1447800" cy="18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9" name="Picture 14" descr="BD18257_">
            <a:extLst>
              <a:ext uri="{FF2B5EF4-FFF2-40B4-BE49-F238E27FC236}">
                <a16:creationId xmlns:a16="http://schemas.microsoft.com/office/drawing/2014/main" id="{E2C0EEC1-4017-45C2-8E64-773FEDBCD33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05600" y="4648201"/>
            <a:ext cx="1447800" cy="18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3800" name="Group 19">
            <a:extLst>
              <a:ext uri="{FF2B5EF4-FFF2-40B4-BE49-F238E27FC236}">
                <a16:creationId xmlns:a16="http://schemas.microsoft.com/office/drawing/2014/main" id="{3AD6831A-B92C-4C0F-954D-9C87317C8296}"/>
              </a:ext>
            </a:extLst>
          </p:cNvPr>
          <p:cNvGrpSpPr>
            <a:grpSpLocks/>
          </p:cNvGrpSpPr>
          <p:nvPr/>
        </p:nvGrpSpPr>
        <p:grpSpPr bwMode="auto">
          <a:xfrm>
            <a:off x="2743200" y="2743201"/>
            <a:ext cx="1447800" cy="1895475"/>
            <a:chOff x="2640" y="2688"/>
            <a:chExt cx="912" cy="1194"/>
          </a:xfrm>
        </p:grpSpPr>
        <p:grpSp>
          <p:nvGrpSpPr>
            <p:cNvPr id="33834" name="Group 20">
              <a:extLst>
                <a:ext uri="{FF2B5EF4-FFF2-40B4-BE49-F238E27FC236}">
                  <a16:creationId xmlns:a16="http://schemas.microsoft.com/office/drawing/2014/main" id="{F9FB58E8-B5FF-45E4-B64E-BE511ACC3BE1}"/>
                </a:ext>
              </a:extLst>
            </p:cNvPr>
            <p:cNvGrpSpPr>
              <a:grpSpLocks/>
            </p:cNvGrpSpPr>
            <p:nvPr/>
          </p:nvGrpSpPr>
          <p:grpSpPr bwMode="auto">
            <a:xfrm>
              <a:off x="2640" y="2688"/>
              <a:ext cx="912" cy="1194"/>
              <a:chOff x="2538" y="1524"/>
              <a:chExt cx="912" cy="1194"/>
            </a:xfrm>
          </p:grpSpPr>
          <p:sp>
            <p:nvSpPr>
              <p:cNvPr id="33836" name="AutoShape 21">
                <a:extLst>
                  <a:ext uri="{FF2B5EF4-FFF2-40B4-BE49-F238E27FC236}">
                    <a16:creationId xmlns:a16="http://schemas.microsoft.com/office/drawing/2014/main" id="{C9500495-9CF3-48C3-8819-A049E6E38E6E}"/>
                  </a:ext>
                </a:extLst>
              </p:cNvPr>
              <p:cNvSpPr>
                <a:spLocks noChangeAspect="1" noChangeArrowheads="1" noTextEdit="1"/>
              </p:cNvSpPr>
              <p:nvPr/>
            </p:nvSpPr>
            <p:spPr bwMode="auto">
              <a:xfrm>
                <a:off x="2538" y="1524"/>
                <a:ext cx="912" cy="1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33837" name="Freeform 22">
                <a:extLst>
                  <a:ext uri="{FF2B5EF4-FFF2-40B4-BE49-F238E27FC236}">
                    <a16:creationId xmlns:a16="http://schemas.microsoft.com/office/drawing/2014/main" id="{BF4856B7-9C8A-42A8-846E-4BB25E40B2DE}"/>
                  </a:ext>
                </a:extLst>
              </p:cNvPr>
              <p:cNvSpPr>
                <a:spLocks noEditPoints="1"/>
              </p:cNvSpPr>
              <p:nvPr/>
            </p:nvSpPr>
            <p:spPr bwMode="auto">
              <a:xfrm>
                <a:off x="2562" y="1548"/>
                <a:ext cx="852" cy="1134"/>
              </a:xfrm>
              <a:custGeom>
                <a:avLst/>
                <a:gdLst>
                  <a:gd name="T0" fmla="*/ 354 w 852"/>
                  <a:gd name="T1" fmla="*/ 42 h 1134"/>
                  <a:gd name="T2" fmla="*/ 378 w 852"/>
                  <a:gd name="T3" fmla="*/ 66 h 1134"/>
                  <a:gd name="T4" fmla="*/ 450 w 852"/>
                  <a:gd name="T5" fmla="*/ 60 h 1134"/>
                  <a:gd name="T6" fmla="*/ 486 w 852"/>
                  <a:gd name="T7" fmla="*/ 60 h 1134"/>
                  <a:gd name="T8" fmla="*/ 522 w 852"/>
                  <a:gd name="T9" fmla="*/ 54 h 1134"/>
                  <a:gd name="T10" fmla="*/ 534 w 852"/>
                  <a:gd name="T11" fmla="*/ 60 h 1134"/>
                  <a:gd name="T12" fmla="*/ 528 w 852"/>
                  <a:gd name="T13" fmla="*/ 66 h 1134"/>
                  <a:gd name="T14" fmla="*/ 546 w 852"/>
                  <a:gd name="T15" fmla="*/ 90 h 1134"/>
                  <a:gd name="T16" fmla="*/ 570 w 852"/>
                  <a:gd name="T17" fmla="*/ 126 h 1134"/>
                  <a:gd name="T18" fmla="*/ 570 w 852"/>
                  <a:gd name="T19" fmla="*/ 162 h 1134"/>
                  <a:gd name="T20" fmla="*/ 576 w 852"/>
                  <a:gd name="T21" fmla="*/ 180 h 1134"/>
                  <a:gd name="T22" fmla="*/ 594 w 852"/>
                  <a:gd name="T23" fmla="*/ 186 h 1134"/>
                  <a:gd name="T24" fmla="*/ 618 w 852"/>
                  <a:gd name="T25" fmla="*/ 180 h 1134"/>
                  <a:gd name="T26" fmla="*/ 624 w 852"/>
                  <a:gd name="T27" fmla="*/ 150 h 1134"/>
                  <a:gd name="T28" fmla="*/ 624 w 852"/>
                  <a:gd name="T29" fmla="*/ 114 h 1134"/>
                  <a:gd name="T30" fmla="*/ 354 w 852"/>
                  <a:gd name="T31" fmla="*/ 42 h 1134"/>
                  <a:gd name="T32" fmla="*/ 420 w 852"/>
                  <a:gd name="T33" fmla="*/ 1134 h 1134"/>
                  <a:gd name="T34" fmla="*/ 198 w 852"/>
                  <a:gd name="T35" fmla="*/ 1134 h 1134"/>
                  <a:gd name="T36" fmla="*/ 0 w 852"/>
                  <a:gd name="T37" fmla="*/ 918 h 1134"/>
                  <a:gd name="T38" fmla="*/ 0 w 852"/>
                  <a:gd name="T39" fmla="*/ 564 h 1134"/>
                  <a:gd name="T40" fmla="*/ 0 w 852"/>
                  <a:gd name="T41" fmla="*/ 0 h 1134"/>
                  <a:gd name="T42" fmla="*/ 420 w 852"/>
                  <a:gd name="T43" fmla="*/ 0 h 1134"/>
                  <a:gd name="T44" fmla="*/ 852 w 852"/>
                  <a:gd name="T45" fmla="*/ 0 h 1134"/>
                  <a:gd name="T46" fmla="*/ 852 w 852"/>
                  <a:gd name="T47" fmla="*/ 558 h 1134"/>
                  <a:gd name="T48" fmla="*/ 852 w 852"/>
                  <a:gd name="T49" fmla="*/ 1134 h 1134"/>
                  <a:gd name="T50" fmla="*/ 420 w 852"/>
                  <a:gd name="T51" fmla="*/ 1134 h 113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852" h="1134">
                    <a:moveTo>
                      <a:pt x="354" y="42"/>
                    </a:moveTo>
                    <a:lnTo>
                      <a:pt x="378" y="66"/>
                    </a:lnTo>
                    <a:lnTo>
                      <a:pt x="450" y="60"/>
                    </a:lnTo>
                    <a:lnTo>
                      <a:pt x="486" y="60"/>
                    </a:lnTo>
                    <a:lnTo>
                      <a:pt x="522" y="54"/>
                    </a:lnTo>
                    <a:lnTo>
                      <a:pt x="534" y="60"/>
                    </a:lnTo>
                    <a:lnTo>
                      <a:pt x="528" y="66"/>
                    </a:lnTo>
                    <a:lnTo>
                      <a:pt x="546" y="90"/>
                    </a:lnTo>
                    <a:lnTo>
                      <a:pt x="570" y="126"/>
                    </a:lnTo>
                    <a:lnTo>
                      <a:pt x="570" y="162"/>
                    </a:lnTo>
                    <a:lnTo>
                      <a:pt x="576" y="180"/>
                    </a:lnTo>
                    <a:lnTo>
                      <a:pt x="594" y="186"/>
                    </a:lnTo>
                    <a:lnTo>
                      <a:pt x="618" y="180"/>
                    </a:lnTo>
                    <a:lnTo>
                      <a:pt x="624" y="150"/>
                    </a:lnTo>
                    <a:lnTo>
                      <a:pt x="624" y="114"/>
                    </a:lnTo>
                    <a:lnTo>
                      <a:pt x="354" y="42"/>
                    </a:lnTo>
                    <a:close/>
                    <a:moveTo>
                      <a:pt x="420" y="1134"/>
                    </a:moveTo>
                    <a:lnTo>
                      <a:pt x="198" y="1134"/>
                    </a:lnTo>
                    <a:lnTo>
                      <a:pt x="0" y="918"/>
                    </a:lnTo>
                    <a:lnTo>
                      <a:pt x="0" y="564"/>
                    </a:lnTo>
                    <a:lnTo>
                      <a:pt x="0" y="0"/>
                    </a:lnTo>
                    <a:lnTo>
                      <a:pt x="420" y="0"/>
                    </a:lnTo>
                    <a:lnTo>
                      <a:pt x="852" y="0"/>
                    </a:lnTo>
                    <a:lnTo>
                      <a:pt x="852" y="558"/>
                    </a:lnTo>
                    <a:lnTo>
                      <a:pt x="852" y="1134"/>
                    </a:lnTo>
                    <a:lnTo>
                      <a:pt x="420" y="113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838" name="Freeform 23">
                <a:extLst>
                  <a:ext uri="{FF2B5EF4-FFF2-40B4-BE49-F238E27FC236}">
                    <a16:creationId xmlns:a16="http://schemas.microsoft.com/office/drawing/2014/main" id="{40F4863F-ECC9-4718-80DA-6F7A9AC72512}"/>
                  </a:ext>
                </a:extLst>
              </p:cNvPr>
              <p:cNvSpPr>
                <a:spLocks/>
              </p:cNvSpPr>
              <p:nvPr/>
            </p:nvSpPr>
            <p:spPr bwMode="auto">
              <a:xfrm>
                <a:off x="2688" y="1584"/>
                <a:ext cx="594" cy="606"/>
              </a:xfrm>
              <a:custGeom>
                <a:avLst/>
                <a:gdLst>
                  <a:gd name="T0" fmla="*/ 108 w 594"/>
                  <a:gd name="T1" fmla="*/ 540 h 606"/>
                  <a:gd name="T2" fmla="*/ 156 w 594"/>
                  <a:gd name="T3" fmla="*/ 570 h 606"/>
                  <a:gd name="T4" fmla="*/ 210 w 594"/>
                  <a:gd name="T5" fmla="*/ 594 h 606"/>
                  <a:gd name="T6" fmla="*/ 270 w 594"/>
                  <a:gd name="T7" fmla="*/ 606 h 606"/>
                  <a:gd name="T8" fmla="*/ 330 w 594"/>
                  <a:gd name="T9" fmla="*/ 606 h 606"/>
                  <a:gd name="T10" fmla="*/ 384 w 594"/>
                  <a:gd name="T11" fmla="*/ 594 h 606"/>
                  <a:gd name="T12" fmla="*/ 438 w 594"/>
                  <a:gd name="T13" fmla="*/ 570 h 606"/>
                  <a:gd name="T14" fmla="*/ 486 w 594"/>
                  <a:gd name="T15" fmla="*/ 540 h 606"/>
                  <a:gd name="T16" fmla="*/ 528 w 594"/>
                  <a:gd name="T17" fmla="*/ 498 h 606"/>
                  <a:gd name="T18" fmla="*/ 558 w 594"/>
                  <a:gd name="T19" fmla="*/ 450 h 606"/>
                  <a:gd name="T20" fmla="*/ 582 w 594"/>
                  <a:gd name="T21" fmla="*/ 396 h 606"/>
                  <a:gd name="T22" fmla="*/ 594 w 594"/>
                  <a:gd name="T23" fmla="*/ 336 h 606"/>
                  <a:gd name="T24" fmla="*/ 594 w 594"/>
                  <a:gd name="T25" fmla="*/ 270 h 606"/>
                  <a:gd name="T26" fmla="*/ 582 w 594"/>
                  <a:gd name="T27" fmla="*/ 210 h 606"/>
                  <a:gd name="T28" fmla="*/ 558 w 594"/>
                  <a:gd name="T29" fmla="*/ 156 h 606"/>
                  <a:gd name="T30" fmla="*/ 528 w 594"/>
                  <a:gd name="T31" fmla="*/ 108 h 606"/>
                  <a:gd name="T32" fmla="*/ 486 w 594"/>
                  <a:gd name="T33" fmla="*/ 66 h 606"/>
                  <a:gd name="T34" fmla="*/ 438 w 594"/>
                  <a:gd name="T35" fmla="*/ 36 h 606"/>
                  <a:gd name="T36" fmla="*/ 384 w 594"/>
                  <a:gd name="T37" fmla="*/ 12 h 606"/>
                  <a:gd name="T38" fmla="*/ 330 w 594"/>
                  <a:gd name="T39" fmla="*/ 0 h 606"/>
                  <a:gd name="T40" fmla="*/ 270 w 594"/>
                  <a:gd name="T41" fmla="*/ 0 h 606"/>
                  <a:gd name="T42" fmla="*/ 210 w 594"/>
                  <a:gd name="T43" fmla="*/ 12 h 606"/>
                  <a:gd name="T44" fmla="*/ 156 w 594"/>
                  <a:gd name="T45" fmla="*/ 36 h 606"/>
                  <a:gd name="T46" fmla="*/ 108 w 594"/>
                  <a:gd name="T47" fmla="*/ 66 h 606"/>
                  <a:gd name="T48" fmla="*/ 72 w 594"/>
                  <a:gd name="T49" fmla="*/ 108 h 606"/>
                  <a:gd name="T50" fmla="*/ 36 w 594"/>
                  <a:gd name="T51" fmla="*/ 156 h 606"/>
                  <a:gd name="T52" fmla="*/ 12 w 594"/>
                  <a:gd name="T53" fmla="*/ 210 h 606"/>
                  <a:gd name="T54" fmla="*/ 0 w 594"/>
                  <a:gd name="T55" fmla="*/ 270 h 606"/>
                  <a:gd name="T56" fmla="*/ 0 w 594"/>
                  <a:gd name="T57" fmla="*/ 336 h 606"/>
                  <a:gd name="T58" fmla="*/ 12 w 594"/>
                  <a:gd name="T59" fmla="*/ 396 h 606"/>
                  <a:gd name="T60" fmla="*/ 36 w 594"/>
                  <a:gd name="T61" fmla="*/ 450 h 606"/>
                  <a:gd name="T62" fmla="*/ 72 w 594"/>
                  <a:gd name="T63" fmla="*/ 498 h 6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94" h="606">
                    <a:moveTo>
                      <a:pt x="90" y="516"/>
                    </a:moveTo>
                    <a:lnTo>
                      <a:pt x="108" y="540"/>
                    </a:lnTo>
                    <a:lnTo>
                      <a:pt x="132" y="558"/>
                    </a:lnTo>
                    <a:lnTo>
                      <a:pt x="156" y="570"/>
                    </a:lnTo>
                    <a:lnTo>
                      <a:pt x="180" y="582"/>
                    </a:lnTo>
                    <a:lnTo>
                      <a:pt x="210" y="594"/>
                    </a:lnTo>
                    <a:lnTo>
                      <a:pt x="240" y="600"/>
                    </a:lnTo>
                    <a:lnTo>
                      <a:pt x="270" y="606"/>
                    </a:lnTo>
                    <a:lnTo>
                      <a:pt x="300" y="606"/>
                    </a:lnTo>
                    <a:lnTo>
                      <a:pt x="330" y="606"/>
                    </a:lnTo>
                    <a:lnTo>
                      <a:pt x="354" y="600"/>
                    </a:lnTo>
                    <a:lnTo>
                      <a:pt x="384" y="594"/>
                    </a:lnTo>
                    <a:lnTo>
                      <a:pt x="414" y="582"/>
                    </a:lnTo>
                    <a:lnTo>
                      <a:pt x="438" y="570"/>
                    </a:lnTo>
                    <a:lnTo>
                      <a:pt x="462" y="558"/>
                    </a:lnTo>
                    <a:lnTo>
                      <a:pt x="486" y="540"/>
                    </a:lnTo>
                    <a:lnTo>
                      <a:pt x="504" y="522"/>
                    </a:lnTo>
                    <a:lnTo>
                      <a:pt x="528" y="498"/>
                    </a:lnTo>
                    <a:lnTo>
                      <a:pt x="540" y="474"/>
                    </a:lnTo>
                    <a:lnTo>
                      <a:pt x="558" y="450"/>
                    </a:lnTo>
                    <a:lnTo>
                      <a:pt x="570" y="426"/>
                    </a:lnTo>
                    <a:lnTo>
                      <a:pt x="582" y="396"/>
                    </a:lnTo>
                    <a:lnTo>
                      <a:pt x="588" y="366"/>
                    </a:lnTo>
                    <a:lnTo>
                      <a:pt x="594" y="336"/>
                    </a:lnTo>
                    <a:lnTo>
                      <a:pt x="594" y="306"/>
                    </a:lnTo>
                    <a:lnTo>
                      <a:pt x="594" y="270"/>
                    </a:lnTo>
                    <a:lnTo>
                      <a:pt x="588" y="240"/>
                    </a:lnTo>
                    <a:lnTo>
                      <a:pt x="582" y="210"/>
                    </a:lnTo>
                    <a:lnTo>
                      <a:pt x="570" y="186"/>
                    </a:lnTo>
                    <a:lnTo>
                      <a:pt x="558" y="156"/>
                    </a:lnTo>
                    <a:lnTo>
                      <a:pt x="546" y="132"/>
                    </a:lnTo>
                    <a:lnTo>
                      <a:pt x="528" y="108"/>
                    </a:lnTo>
                    <a:lnTo>
                      <a:pt x="510" y="90"/>
                    </a:lnTo>
                    <a:lnTo>
                      <a:pt x="486" y="66"/>
                    </a:lnTo>
                    <a:lnTo>
                      <a:pt x="462" y="48"/>
                    </a:lnTo>
                    <a:lnTo>
                      <a:pt x="438" y="36"/>
                    </a:lnTo>
                    <a:lnTo>
                      <a:pt x="414" y="24"/>
                    </a:lnTo>
                    <a:lnTo>
                      <a:pt x="384" y="12"/>
                    </a:lnTo>
                    <a:lnTo>
                      <a:pt x="360" y="6"/>
                    </a:lnTo>
                    <a:lnTo>
                      <a:pt x="330" y="0"/>
                    </a:lnTo>
                    <a:lnTo>
                      <a:pt x="300" y="0"/>
                    </a:lnTo>
                    <a:lnTo>
                      <a:pt x="270" y="0"/>
                    </a:lnTo>
                    <a:lnTo>
                      <a:pt x="240" y="6"/>
                    </a:lnTo>
                    <a:lnTo>
                      <a:pt x="210" y="12"/>
                    </a:lnTo>
                    <a:lnTo>
                      <a:pt x="186" y="24"/>
                    </a:lnTo>
                    <a:lnTo>
                      <a:pt x="156" y="36"/>
                    </a:lnTo>
                    <a:lnTo>
                      <a:pt x="132" y="48"/>
                    </a:lnTo>
                    <a:lnTo>
                      <a:pt x="108" y="66"/>
                    </a:lnTo>
                    <a:lnTo>
                      <a:pt x="90" y="84"/>
                    </a:lnTo>
                    <a:lnTo>
                      <a:pt x="72" y="108"/>
                    </a:lnTo>
                    <a:lnTo>
                      <a:pt x="54" y="132"/>
                    </a:lnTo>
                    <a:lnTo>
                      <a:pt x="36" y="156"/>
                    </a:lnTo>
                    <a:lnTo>
                      <a:pt x="24" y="186"/>
                    </a:lnTo>
                    <a:lnTo>
                      <a:pt x="12" y="210"/>
                    </a:lnTo>
                    <a:lnTo>
                      <a:pt x="6" y="240"/>
                    </a:lnTo>
                    <a:lnTo>
                      <a:pt x="0" y="270"/>
                    </a:lnTo>
                    <a:lnTo>
                      <a:pt x="0" y="306"/>
                    </a:lnTo>
                    <a:lnTo>
                      <a:pt x="0" y="336"/>
                    </a:lnTo>
                    <a:lnTo>
                      <a:pt x="6" y="366"/>
                    </a:lnTo>
                    <a:lnTo>
                      <a:pt x="12" y="396"/>
                    </a:lnTo>
                    <a:lnTo>
                      <a:pt x="24" y="420"/>
                    </a:lnTo>
                    <a:lnTo>
                      <a:pt x="36" y="450"/>
                    </a:lnTo>
                    <a:lnTo>
                      <a:pt x="54" y="474"/>
                    </a:lnTo>
                    <a:lnTo>
                      <a:pt x="72" y="498"/>
                    </a:lnTo>
                    <a:lnTo>
                      <a:pt x="90" y="51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839" name="Freeform 24">
                <a:extLst>
                  <a:ext uri="{FF2B5EF4-FFF2-40B4-BE49-F238E27FC236}">
                    <a16:creationId xmlns:a16="http://schemas.microsoft.com/office/drawing/2014/main" id="{9323C2F7-2F8C-4399-8488-CEEFD2339B0F}"/>
                  </a:ext>
                </a:extLst>
              </p:cNvPr>
              <p:cNvSpPr>
                <a:spLocks/>
              </p:cNvSpPr>
              <p:nvPr/>
            </p:nvSpPr>
            <p:spPr bwMode="auto">
              <a:xfrm>
                <a:off x="2562" y="1548"/>
                <a:ext cx="852" cy="1134"/>
              </a:xfrm>
              <a:custGeom>
                <a:avLst/>
                <a:gdLst>
                  <a:gd name="T0" fmla="*/ 420 w 852"/>
                  <a:gd name="T1" fmla="*/ 1134 h 1134"/>
                  <a:gd name="T2" fmla="*/ 198 w 852"/>
                  <a:gd name="T3" fmla="*/ 1134 h 1134"/>
                  <a:gd name="T4" fmla="*/ 0 w 852"/>
                  <a:gd name="T5" fmla="*/ 918 h 1134"/>
                  <a:gd name="T6" fmla="*/ 0 w 852"/>
                  <a:gd name="T7" fmla="*/ 564 h 1134"/>
                  <a:gd name="T8" fmla="*/ 0 w 852"/>
                  <a:gd name="T9" fmla="*/ 0 h 1134"/>
                  <a:gd name="T10" fmla="*/ 420 w 852"/>
                  <a:gd name="T11" fmla="*/ 0 h 1134"/>
                  <a:gd name="T12" fmla="*/ 852 w 852"/>
                  <a:gd name="T13" fmla="*/ 0 h 1134"/>
                  <a:gd name="T14" fmla="*/ 852 w 852"/>
                  <a:gd name="T15" fmla="*/ 558 h 1134"/>
                  <a:gd name="T16" fmla="*/ 852 w 852"/>
                  <a:gd name="T17" fmla="*/ 1134 h 1134"/>
                  <a:gd name="T18" fmla="*/ 420 w 852"/>
                  <a:gd name="T19" fmla="*/ 1134 h 11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2" h="1134">
                    <a:moveTo>
                      <a:pt x="420" y="1134"/>
                    </a:moveTo>
                    <a:lnTo>
                      <a:pt x="198" y="1134"/>
                    </a:lnTo>
                    <a:lnTo>
                      <a:pt x="0" y="918"/>
                    </a:lnTo>
                    <a:lnTo>
                      <a:pt x="0" y="564"/>
                    </a:lnTo>
                    <a:lnTo>
                      <a:pt x="0" y="0"/>
                    </a:lnTo>
                    <a:lnTo>
                      <a:pt x="420" y="0"/>
                    </a:lnTo>
                    <a:lnTo>
                      <a:pt x="852" y="0"/>
                    </a:lnTo>
                    <a:lnTo>
                      <a:pt x="852" y="558"/>
                    </a:lnTo>
                    <a:lnTo>
                      <a:pt x="852" y="1134"/>
                    </a:lnTo>
                    <a:lnTo>
                      <a:pt x="420" y="1134"/>
                    </a:lnTo>
                    <a:close/>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3840" name="Freeform 25">
                <a:extLst>
                  <a:ext uri="{FF2B5EF4-FFF2-40B4-BE49-F238E27FC236}">
                    <a16:creationId xmlns:a16="http://schemas.microsoft.com/office/drawing/2014/main" id="{5831525C-76B0-4C72-B910-C86941F78ACE}"/>
                  </a:ext>
                </a:extLst>
              </p:cNvPr>
              <p:cNvSpPr>
                <a:spLocks/>
              </p:cNvSpPr>
              <p:nvPr/>
            </p:nvSpPr>
            <p:spPr bwMode="auto">
              <a:xfrm>
                <a:off x="2562" y="2466"/>
                <a:ext cx="198" cy="216"/>
              </a:xfrm>
              <a:custGeom>
                <a:avLst/>
                <a:gdLst>
                  <a:gd name="T0" fmla="*/ 0 w 198"/>
                  <a:gd name="T1" fmla="*/ 0 h 216"/>
                  <a:gd name="T2" fmla="*/ 198 w 198"/>
                  <a:gd name="T3" fmla="*/ 0 h 216"/>
                  <a:gd name="T4" fmla="*/ 198 w 198"/>
                  <a:gd name="T5" fmla="*/ 216 h 216"/>
                  <a:gd name="T6" fmla="*/ 0 w 198"/>
                  <a:gd name="T7" fmla="*/ 0 h 2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8" h="216">
                    <a:moveTo>
                      <a:pt x="0" y="0"/>
                    </a:moveTo>
                    <a:lnTo>
                      <a:pt x="198" y="0"/>
                    </a:lnTo>
                    <a:lnTo>
                      <a:pt x="198" y="216"/>
                    </a:lnTo>
                    <a:lnTo>
                      <a:pt x="0" y="0"/>
                    </a:lnTo>
                    <a:close/>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33835" name="Text Box 26">
              <a:extLst>
                <a:ext uri="{FF2B5EF4-FFF2-40B4-BE49-F238E27FC236}">
                  <a16:creationId xmlns:a16="http://schemas.microsoft.com/office/drawing/2014/main" id="{9915E475-1390-45F1-98DE-1EDB1E711D54}"/>
                </a:ext>
              </a:extLst>
            </p:cNvPr>
            <p:cNvSpPr txBox="1">
              <a:spLocks noChangeArrowheads="1"/>
            </p:cNvSpPr>
            <p:nvPr/>
          </p:nvSpPr>
          <p:spPr bwMode="auto">
            <a:xfrm>
              <a:off x="2736" y="3072"/>
              <a:ext cx="36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en-US" altLang="en-US">
                  <a:solidFill>
                    <a:schemeClr val="bg2"/>
                  </a:solidFill>
                  <a:latin typeface="Tahoma" panose="020B0604030504040204" pitchFamily="34" charset="0"/>
                </a:rPr>
                <a:t>CSS</a:t>
              </a:r>
            </a:p>
          </p:txBody>
        </p:sp>
      </p:grpSp>
      <p:grpSp>
        <p:nvGrpSpPr>
          <p:cNvPr id="33801" name="Group 27">
            <a:extLst>
              <a:ext uri="{FF2B5EF4-FFF2-40B4-BE49-F238E27FC236}">
                <a16:creationId xmlns:a16="http://schemas.microsoft.com/office/drawing/2014/main" id="{429EAD1C-BF49-4710-800B-1CF892AB3F67}"/>
              </a:ext>
            </a:extLst>
          </p:cNvPr>
          <p:cNvGrpSpPr>
            <a:grpSpLocks/>
          </p:cNvGrpSpPr>
          <p:nvPr/>
        </p:nvGrpSpPr>
        <p:grpSpPr bwMode="auto">
          <a:xfrm>
            <a:off x="4648200" y="4572001"/>
            <a:ext cx="1447800" cy="1895475"/>
            <a:chOff x="2640" y="2688"/>
            <a:chExt cx="912" cy="1194"/>
          </a:xfrm>
        </p:grpSpPr>
        <p:grpSp>
          <p:nvGrpSpPr>
            <p:cNvPr id="33827" name="Group 28">
              <a:extLst>
                <a:ext uri="{FF2B5EF4-FFF2-40B4-BE49-F238E27FC236}">
                  <a16:creationId xmlns:a16="http://schemas.microsoft.com/office/drawing/2014/main" id="{4D717A39-6BF4-4D08-AECA-93147789CF79}"/>
                </a:ext>
              </a:extLst>
            </p:cNvPr>
            <p:cNvGrpSpPr>
              <a:grpSpLocks/>
            </p:cNvGrpSpPr>
            <p:nvPr/>
          </p:nvGrpSpPr>
          <p:grpSpPr bwMode="auto">
            <a:xfrm>
              <a:off x="2640" y="2688"/>
              <a:ext cx="912" cy="1194"/>
              <a:chOff x="2538" y="1524"/>
              <a:chExt cx="912" cy="1194"/>
            </a:xfrm>
          </p:grpSpPr>
          <p:sp>
            <p:nvSpPr>
              <p:cNvPr id="33829" name="AutoShape 29">
                <a:extLst>
                  <a:ext uri="{FF2B5EF4-FFF2-40B4-BE49-F238E27FC236}">
                    <a16:creationId xmlns:a16="http://schemas.microsoft.com/office/drawing/2014/main" id="{306512B9-93FA-4FD1-938A-4183525B5D99}"/>
                  </a:ext>
                </a:extLst>
              </p:cNvPr>
              <p:cNvSpPr>
                <a:spLocks noChangeAspect="1" noChangeArrowheads="1" noTextEdit="1"/>
              </p:cNvSpPr>
              <p:nvPr/>
            </p:nvSpPr>
            <p:spPr bwMode="auto">
              <a:xfrm>
                <a:off x="2538" y="1524"/>
                <a:ext cx="912" cy="1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33830" name="Freeform 30">
                <a:extLst>
                  <a:ext uri="{FF2B5EF4-FFF2-40B4-BE49-F238E27FC236}">
                    <a16:creationId xmlns:a16="http://schemas.microsoft.com/office/drawing/2014/main" id="{15592834-5C00-425D-9C03-25ED3B4B5056}"/>
                  </a:ext>
                </a:extLst>
              </p:cNvPr>
              <p:cNvSpPr>
                <a:spLocks noEditPoints="1"/>
              </p:cNvSpPr>
              <p:nvPr/>
            </p:nvSpPr>
            <p:spPr bwMode="auto">
              <a:xfrm>
                <a:off x="2562" y="1548"/>
                <a:ext cx="852" cy="1134"/>
              </a:xfrm>
              <a:custGeom>
                <a:avLst/>
                <a:gdLst>
                  <a:gd name="T0" fmla="*/ 354 w 852"/>
                  <a:gd name="T1" fmla="*/ 42 h 1134"/>
                  <a:gd name="T2" fmla="*/ 378 w 852"/>
                  <a:gd name="T3" fmla="*/ 66 h 1134"/>
                  <a:gd name="T4" fmla="*/ 450 w 852"/>
                  <a:gd name="T5" fmla="*/ 60 h 1134"/>
                  <a:gd name="T6" fmla="*/ 486 w 852"/>
                  <a:gd name="T7" fmla="*/ 60 h 1134"/>
                  <a:gd name="T8" fmla="*/ 522 w 852"/>
                  <a:gd name="T9" fmla="*/ 54 h 1134"/>
                  <a:gd name="T10" fmla="*/ 534 w 852"/>
                  <a:gd name="T11" fmla="*/ 60 h 1134"/>
                  <a:gd name="T12" fmla="*/ 528 w 852"/>
                  <a:gd name="T13" fmla="*/ 66 h 1134"/>
                  <a:gd name="T14" fmla="*/ 546 w 852"/>
                  <a:gd name="T15" fmla="*/ 90 h 1134"/>
                  <a:gd name="T16" fmla="*/ 570 w 852"/>
                  <a:gd name="T17" fmla="*/ 126 h 1134"/>
                  <a:gd name="T18" fmla="*/ 570 w 852"/>
                  <a:gd name="T19" fmla="*/ 162 h 1134"/>
                  <a:gd name="T20" fmla="*/ 576 w 852"/>
                  <a:gd name="T21" fmla="*/ 180 h 1134"/>
                  <a:gd name="T22" fmla="*/ 594 w 852"/>
                  <a:gd name="T23" fmla="*/ 186 h 1134"/>
                  <a:gd name="T24" fmla="*/ 618 w 852"/>
                  <a:gd name="T25" fmla="*/ 180 h 1134"/>
                  <a:gd name="T26" fmla="*/ 624 w 852"/>
                  <a:gd name="T27" fmla="*/ 150 h 1134"/>
                  <a:gd name="T28" fmla="*/ 624 w 852"/>
                  <a:gd name="T29" fmla="*/ 114 h 1134"/>
                  <a:gd name="T30" fmla="*/ 354 w 852"/>
                  <a:gd name="T31" fmla="*/ 42 h 1134"/>
                  <a:gd name="T32" fmla="*/ 420 w 852"/>
                  <a:gd name="T33" fmla="*/ 1134 h 1134"/>
                  <a:gd name="T34" fmla="*/ 198 w 852"/>
                  <a:gd name="T35" fmla="*/ 1134 h 1134"/>
                  <a:gd name="T36" fmla="*/ 0 w 852"/>
                  <a:gd name="T37" fmla="*/ 918 h 1134"/>
                  <a:gd name="T38" fmla="*/ 0 w 852"/>
                  <a:gd name="T39" fmla="*/ 564 h 1134"/>
                  <a:gd name="T40" fmla="*/ 0 w 852"/>
                  <a:gd name="T41" fmla="*/ 0 h 1134"/>
                  <a:gd name="T42" fmla="*/ 420 w 852"/>
                  <a:gd name="T43" fmla="*/ 0 h 1134"/>
                  <a:gd name="T44" fmla="*/ 852 w 852"/>
                  <a:gd name="T45" fmla="*/ 0 h 1134"/>
                  <a:gd name="T46" fmla="*/ 852 w 852"/>
                  <a:gd name="T47" fmla="*/ 558 h 1134"/>
                  <a:gd name="T48" fmla="*/ 852 w 852"/>
                  <a:gd name="T49" fmla="*/ 1134 h 1134"/>
                  <a:gd name="T50" fmla="*/ 420 w 852"/>
                  <a:gd name="T51" fmla="*/ 1134 h 113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852" h="1134">
                    <a:moveTo>
                      <a:pt x="354" y="42"/>
                    </a:moveTo>
                    <a:lnTo>
                      <a:pt x="378" y="66"/>
                    </a:lnTo>
                    <a:lnTo>
                      <a:pt x="450" y="60"/>
                    </a:lnTo>
                    <a:lnTo>
                      <a:pt x="486" y="60"/>
                    </a:lnTo>
                    <a:lnTo>
                      <a:pt x="522" y="54"/>
                    </a:lnTo>
                    <a:lnTo>
                      <a:pt x="534" y="60"/>
                    </a:lnTo>
                    <a:lnTo>
                      <a:pt x="528" y="66"/>
                    </a:lnTo>
                    <a:lnTo>
                      <a:pt x="546" y="90"/>
                    </a:lnTo>
                    <a:lnTo>
                      <a:pt x="570" y="126"/>
                    </a:lnTo>
                    <a:lnTo>
                      <a:pt x="570" y="162"/>
                    </a:lnTo>
                    <a:lnTo>
                      <a:pt x="576" y="180"/>
                    </a:lnTo>
                    <a:lnTo>
                      <a:pt x="594" y="186"/>
                    </a:lnTo>
                    <a:lnTo>
                      <a:pt x="618" y="180"/>
                    </a:lnTo>
                    <a:lnTo>
                      <a:pt x="624" y="150"/>
                    </a:lnTo>
                    <a:lnTo>
                      <a:pt x="624" y="114"/>
                    </a:lnTo>
                    <a:lnTo>
                      <a:pt x="354" y="42"/>
                    </a:lnTo>
                    <a:close/>
                    <a:moveTo>
                      <a:pt x="420" y="1134"/>
                    </a:moveTo>
                    <a:lnTo>
                      <a:pt x="198" y="1134"/>
                    </a:lnTo>
                    <a:lnTo>
                      <a:pt x="0" y="918"/>
                    </a:lnTo>
                    <a:lnTo>
                      <a:pt x="0" y="564"/>
                    </a:lnTo>
                    <a:lnTo>
                      <a:pt x="0" y="0"/>
                    </a:lnTo>
                    <a:lnTo>
                      <a:pt x="420" y="0"/>
                    </a:lnTo>
                    <a:lnTo>
                      <a:pt x="852" y="0"/>
                    </a:lnTo>
                    <a:lnTo>
                      <a:pt x="852" y="558"/>
                    </a:lnTo>
                    <a:lnTo>
                      <a:pt x="852" y="1134"/>
                    </a:lnTo>
                    <a:lnTo>
                      <a:pt x="420" y="113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831" name="Freeform 31">
                <a:extLst>
                  <a:ext uri="{FF2B5EF4-FFF2-40B4-BE49-F238E27FC236}">
                    <a16:creationId xmlns:a16="http://schemas.microsoft.com/office/drawing/2014/main" id="{ABDF8481-B4F6-4489-963B-94630537AC6F}"/>
                  </a:ext>
                </a:extLst>
              </p:cNvPr>
              <p:cNvSpPr>
                <a:spLocks/>
              </p:cNvSpPr>
              <p:nvPr/>
            </p:nvSpPr>
            <p:spPr bwMode="auto">
              <a:xfrm>
                <a:off x="2688" y="1584"/>
                <a:ext cx="594" cy="606"/>
              </a:xfrm>
              <a:custGeom>
                <a:avLst/>
                <a:gdLst>
                  <a:gd name="T0" fmla="*/ 108 w 594"/>
                  <a:gd name="T1" fmla="*/ 540 h 606"/>
                  <a:gd name="T2" fmla="*/ 156 w 594"/>
                  <a:gd name="T3" fmla="*/ 570 h 606"/>
                  <a:gd name="T4" fmla="*/ 210 w 594"/>
                  <a:gd name="T5" fmla="*/ 594 h 606"/>
                  <a:gd name="T6" fmla="*/ 270 w 594"/>
                  <a:gd name="T7" fmla="*/ 606 h 606"/>
                  <a:gd name="T8" fmla="*/ 330 w 594"/>
                  <a:gd name="T9" fmla="*/ 606 h 606"/>
                  <a:gd name="T10" fmla="*/ 384 w 594"/>
                  <a:gd name="T11" fmla="*/ 594 h 606"/>
                  <a:gd name="T12" fmla="*/ 438 w 594"/>
                  <a:gd name="T13" fmla="*/ 570 h 606"/>
                  <a:gd name="T14" fmla="*/ 486 w 594"/>
                  <a:gd name="T15" fmla="*/ 540 h 606"/>
                  <a:gd name="T16" fmla="*/ 528 w 594"/>
                  <a:gd name="T17" fmla="*/ 498 h 606"/>
                  <a:gd name="T18" fmla="*/ 558 w 594"/>
                  <a:gd name="T19" fmla="*/ 450 h 606"/>
                  <a:gd name="T20" fmla="*/ 582 w 594"/>
                  <a:gd name="T21" fmla="*/ 396 h 606"/>
                  <a:gd name="T22" fmla="*/ 594 w 594"/>
                  <a:gd name="T23" fmla="*/ 336 h 606"/>
                  <a:gd name="T24" fmla="*/ 594 w 594"/>
                  <a:gd name="T25" fmla="*/ 270 h 606"/>
                  <a:gd name="T26" fmla="*/ 582 w 594"/>
                  <a:gd name="T27" fmla="*/ 210 h 606"/>
                  <a:gd name="T28" fmla="*/ 558 w 594"/>
                  <a:gd name="T29" fmla="*/ 156 h 606"/>
                  <a:gd name="T30" fmla="*/ 528 w 594"/>
                  <a:gd name="T31" fmla="*/ 108 h 606"/>
                  <a:gd name="T32" fmla="*/ 486 w 594"/>
                  <a:gd name="T33" fmla="*/ 66 h 606"/>
                  <a:gd name="T34" fmla="*/ 438 w 594"/>
                  <a:gd name="T35" fmla="*/ 36 h 606"/>
                  <a:gd name="T36" fmla="*/ 384 w 594"/>
                  <a:gd name="T37" fmla="*/ 12 h 606"/>
                  <a:gd name="T38" fmla="*/ 330 w 594"/>
                  <a:gd name="T39" fmla="*/ 0 h 606"/>
                  <a:gd name="T40" fmla="*/ 270 w 594"/>
                  <a:gd name="T41" fmla="*/ 0 h 606"/>
                  <a:gd name="T42" fmla="*/ 210 w 594"/>
                  <a:gd name="T43" fmla="*/ 12 h 606"/>
                  <a:gd name="T44" fmla="*/ 156 w 594"/>
                  <a:gd name="T45" fmla="*/ 36 h 606"/>
                  <a:gd name="T46" fmla="*/ 108 w 594"/>
                  <a:gd name="T47" fmla="*/ 66 h 606"/>
                  <a:gd name="T48" fmla="*/ 72 w 594"/>
                  <a:gd name="T49" fmla="*/ 108 h 606"/>
                  <a:gd name="T50" fmla="*/ 36 w 594"/>
                  <a:gd name="T51" fmla="*/ 156 h 606"/>
                  <a:gd name="T52" fmla="*/ 12 w 594"/>
                  <a:gd name="T53" fmla="*/ 210 h 606"/>
                  <a:gd name="T54" fmla="*/ 0 w 594"/>
                  <a:gd name="T55" fmla="*/ 270 h 606"/>
                  <a:gd name="T56" fmla="*/ 0 w 594"/>
                  <a:gd name="T57" fmla="*/ 336 h 606"/>
                  <a:gd name="T58" fmla="*/ 12 w 594"/>
                  <a:gd name="T59" fmla="*/ 396 h 606"/>
                  <a:gd name="T60" fmla="*/ 36 w 594"/>
                  <a:gd name="T61" fmla="*/ 450 h 606"/>
                  <a:gd name="T62" fmla="*/ 72 w 594"/>
                  <a:gd name="T63" fmla="*/ 498 h 6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94" h="606">
                    <a:moveTo>
                      <a:pt x="90" y="516"/>
                    </a:moveTo>
                    <a:lnTo>
                      <a:pt x="108" y="540"/>
                    </a:lnTo>
                    <a:lnTo>
                      <a:pt x="132" y="558"/>
                    </a:lnTo>
                    <a:lnTo>
                      <a:pt x="156" y="570"/>
                    </a:lnTo>
                    <a:lnTo>
                      <a:pt x="180" y="582"/>
                    </a:lnTo>
                    <a:lnTo>
                      <a:pt x="210" y="594"/>
                    </a:lnTo>
                    <a:lnTo>
                      <a:pt x="240" y="600"/>
                    </a:lnTo>
                    <a:lnTo>
                      <a:pt x="270" y="606"/>
                    </a:lnTo>
                    <a:lnTo>
                      <a:pt x="300" y="606"/>
                    </a:lnTo>
                    <a:lnTo>
                      <a:pt x="330" y="606"/>
                    </a:lnTo>
                    <a:lnTo>
                      <a:pt x="354" y="600"/>
                    </a:lnTo>
                    <a:lnTo>
                      <a:pt x="384" y="594"/>
                    </a:lnTo>
                    <a:lnTo>
                      <a:pt x="414" y="582"/>
                    </a:lnTo>
                    <a:lnTo>
                      <a:pt x="438" y="570"/>
                    </a:lnTo>
                    <a:lnTo>
                      <a:pt x="462" y="558"/>
                    </a:lnTo>
                    <a:lnTo>
                      <a:pt x="486" y="540"/>
                    </a:lnTo>
                    <a:lnTo>
                      <a:pt x="504" y="522"/>
                    </a:lnTo>
                    <a:lnTo>
                      <a:pt x="528" y="498"/>
                    </a:lnTo>
                    <a:lnTo>
                      <a:pt x="540" y="474"/>
                    </a:lnTo>
                    <a:lnTo>
                      <a:pt x="558" y="450"/>
                    </a:lnTo>
                    <a:lnTo>
                      <a:pt x="570" y="426"/>
                    </a:lnTo>
                    <a:lnTo>
                      <a:pt x="582" y="396"/>
                    </a:lnTo>
                    <a:lnTo>
                      <a:pt x="588" y="366"/>
                    </a:lnTo>
                    <a:lnTo>
                      <a:pt x="594" y="336"/>
                    </a:lnTo>
                    <a:lnTo>
                      <a:pt x="594" y="306"/>
                    </a:lnTo>
                    <a:lnTo>
                      <a:pt x="594" y="270"/>
                    </a:lnTo>
                    <a:lnTo>
                      <a:pt x="588" y="240"/>
                    </a:lnTo>
                    <a:lnTo>
                      <a:pt x="582" y="210"/>
                    </a:lnTo>
                    <a:lnTo>
                      <a:pt x="570" y="186"/>
                    </a:lnTo>
                    <a:lnTo>
                      <a:pt x="558" y="156"/>
                    </a:lnTo>
                    <a:lnTo>
                      <a:pt x="546" y="132"/>
                    </a:lnTo>
                    <a:lnTo>
                      <a:pt x="528" y="108"/>
                    </a:lnTo>
                    <a:lnTo>
                      <a:pt x="510" y="90"/>
                    </a:lnTo>
                    <a:lnTo>
                      <a:pt x="486" y="66"/>
                    </a:lnTo>
                    <a:lnTo>
                      <a:pt x="462" y="48"/>
                    </a:lnTo>
                    <a:lnTo>
                      <a:pt x="438" y="36"/>
                    </a:lnTo>
                    <a:lnTo>
                      <a:pt x="414" y="24"/>
                    </a:lnTo>
                    <a:lnTo>
                      <a:pt x="384" y="12"/>
                    </a:lnTo>
                    <a:lnTo>
                      <a:pt x="360" y="6"/>
                    </a:lnTo>
                    <a:lnTo>
                      <a:pt x="330" y="0"/>
                    </a:lnTo>
                    <a:lnTo>
                      <a:pt x="300" y="0"/>
                    </a:lnTo>
                    <a:lnTo>
                      <a:pt x="270" y="0"/>
                    </a:lnTo>
                    <a:lnTo>
                      <a:pt x="240" y="6"/>
                    </a:lnTo>
                    <a:lnTo>
                      <a:pt x="210" y="12"/>
                    </a:lnTo>
                    <a:lnTo>
                      <a:pt x="186" y="24"/>
                    </a:lnTo>
                    <a:lnTo>
                      <a:pt x="156" y="36"/>
                    </a:lnTo>
                    <a:lnTo>
                      <a:pt x="132" y="48"/>
                    </a:lnTo>
                    <a:lnTo>
                      <a:pt x="108" y="66"/>
                    </a:lnTo>
                    <a:lnTo>
                      <a:pt x="90" y="84"/>
                    </a:lnTo>
                    <a:lnTo>
                      <a:pt x="72" y="108"/>
                    </a:lnTo>
                    <a:lnTo>
                      <a:pt x="54" y="132"/>
                    </a:lnTo>
                    <a:lnTo>
                      <a:pt x="36" y="156"/>
                    </a:lnTo>
                    <a:lnTo>
                      <a:pt x="24" y="186"/>
                    </a:lnTo>
                    <a:lnTo>
                      <a:pt x="12" y="210"/>
                    </a:lnTo>
                    <a:lnTo>
                      <a:pt x="6" y="240"/>
                    </a:lnTo>
                    <a:lnTo>
                      <a:pt x="0" y="270"/>
                    </a:lnTo>
                    <a:lnTo>
                      <a:pt x="0" y="306"/>
                    </a:lnTo>
                    <a:lnTo>
                      <a:pt x="0" y="336"/>
                    </a:lnTo>
                    <a:lnTo>
                      <a:pt x="6" y="366"/>
                    </a:lnTo>
                    <a:lnTo>
                      <a:pt x="12" y="396"/>
                    </a:lnTo>
                    <a:lnTo>
                      <a:pt x="24" y="420"/>
                    </a:lnTo>
                    <a:lnTo>
                      <a:pt x="36" y="450"/>
                    </a:lnTo>
                    <a:lnTo>
                      <a:pt x="54" y="474"/>
                    </a:lnTo>
                    <a:lnTo>
                      <a:pt x="72" y="498"/>
                    </a:lnTo>
                    <a:lnTo>
                      <a:pt x="90" y="51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832" name="Freeform 32">
                <a:extLst>
                  <a:ext uri="{FF2B5EF4-FFF2-40B4-BE49-F238E27FC236}">
                    <a16:creationId xmlns:a16="http://schemas.microsoft.com/office/drawing/2014/main" id="{6C012269-1D3A-4418-B7BB-1655D99FABB4}"/>
                  </a:ext>
                </a:extLst>
              </p:cNvPr>
              <p:cNvSpPr>
                <a:spLocks/>
              </p:cNvSpPr>
              <p:nvPr/>
            </p:nvSpPr>
            <p:spPr bwMode="auto">
              <a:xfrm>
                <a:off x="2562" y="1548"/>
                <a:ext cx="852" cy="1134"/>
              </a:xfrm>
              <a:custGeom>
                <a:avLst/>
                <a:gdLst>
                  <a:gd name="T0" fmla="*/ 420 w 852"/>
                  <a:gd name="T1" fmla="*/ 1134 h 1134"/>
                  <a:gd name="T2" fmla="*/ 198 w 852"/>
                  <a:gd name="T3" fmla="*/ 1134 h 1134"/>
                  <a:gd name="T4" fmla="*/ 0 w 852"/>
                  <a:gd name="T5" fmla="*/ 918 h 1134"/>
                  <a:gd name="T6" fmla="*/ 0 w 852"/>
                  <a:gd name="T7" fmla="*/ 564 h 1134"/>
                  <a:gd name="T8" fmla="*/ 0 w 852"/>
                  <a:gd name="T9" fmla="*/ 0 h 1134"/>
                  <a:gd name="T10" fmla="*/ 420 w 852"/>
                  <a:gd name="T11" fmla="*/ 0 h 1134"/>
                  <a:gd name="T12" fmla="*/ 852 w 852"/>
                  <a:gd name="T13" fmla="*/ 0 h 1134"/>
                  <a:gd name="T14" fmla="*/ 852 w 852"/>
                  <a:gd name="T15" fmla="*/ 558 h 1134"/>
                  <a:gd name="T16" fmla="*/ 852 w 852"/>
                  <a:gd name="T17" fmla="*/ 1134 h 1134"/>
                  <a:gd name="T18" fmla="*/ 420 w 852"/>
                  <a:gd name="T19" fmla="*/ 1134 h 11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2" h="1134">
                    <a:moveTo>
                      <a:pt x="420" y="1134"/>
                    </a:moveTo>
                    <a:lnTo>
                      <a:pt x="198" y="1134"/>
                    </a:lnTo>
                    <a:lnTo>
                      <a:pt x="0" y="918"/>
                    </a:lnTo>
                    <a:lnTo>
                      <a:pt x="0" y="564"/>
                    </a:lnTo>
                    <a:lnTo>
                      <a:pt x="0" y="0"/>
                    </a:lnTo>
                    <a:lnTo>
                      <a:pt x="420" y="0"/>
                    </a:lnTo>
                    <a:lnTo>
                      <a:pt x="852" y="0"/>
                    </a:lnTo>
                    <a:lnTo>
                      <a:pt x="852" y="558"/>
                    </a:lnTo>
                    <a:lnTo>
                      <a:pt x="852" y="1134"/>
                    </a:lnTo>
                    <a:lnTo>
                      <a:pt x="420" y="1134"/>
                    </a:lnTo>
                    <a:close/>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3833" name="Freeform 33">
                <a:extLst>
                  <a:ext uri="{FF2B5EF4-FFF2-40B4-BE49-F238E27FC236}">
                    <a16:creationId xmlns:a16="http://schemas.microsoft.com/office/drawing/2014/main" id="{C2C50E0F-E302-49AA-826F-9A7CF9D737F7}"/>
                  </a:ext>
                </a:extLst>
              </p:cNvPr>
              <p:cNvSpPr>
                <a:spLocks/>
              </p:cNvSpPr>
              <p:nvPr/>
            </p:nvSpPr>
            <p:spPr bwMode="auto">
              <a:xfrm>
                <a:off x="2562" y="2466"/>
                <a:ext cx="198" cy="216"/>
              </a:xfrm>
              <a:custGeom>
                <a:avLst/>
                <a:gdLst>
                  <a:gd name="T0" fmla="*/ 0 w 198"/>
                  <a:gd name="T1" fmla="*/ 0 h 216"/>
                  <a:gd name="T2" fmla="*/ 198 w 198"/>
                  <a:gd name="T3" fmla="*/ 0 h 216"/>
                  <a:gd name="T4" fmla="*/ 198 w 198"/>
                  <a:gd name="T5" fmla="*/ 216 h 216"/>
                  <a:gd name="T6" fmla="*/ 0 w 198"/>
                  <a:gd name="T7" fmla="*/ 0 h 2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8" h="216">
                    <a:moveTo>
                      <a:pt x="0" y="0"/>
                    </a:moveTo>
                    <a:lnTo>
                      <a:pt x="198" y="0"/>
                    </a:lnTo>
                    <a:lnTo>
                      <a:pt x="198" y="216"/>
                    </a:lnTo>
                    <a:lnTo>
                      <a:pt x="0" y="0"/>
                    </a:lnTo>
                    <a:close/>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33828" name="Text Box 34">
              <a:extLst>
                <a:ext uri="{FF2B5EF4-FFF2-40B4-BE49-F238E27FC236}">
                  <a16:creationId xmlns:a16="http://schemas.microsoft.com/office/drawing/2014/main" id="{CCC721FA-753D-48C6-BACF-3384C961ADA9}"/>
                </a:ext>
              </a:extLst>
            </p:cNvPr>
            <p:cNvSpPr txBox="1">
              <a:spLocks noChangeArrowheads="1"/>
            </p:cNvSpPr>
            <p:nvPr/>
          </p:nvSpPr>
          <p:spPr bwMode="auto">
            <a:xfrm>
              <a:off x="2736" y="3072"/>
              <a:ext cx="36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en-US" altLang="en-US">
                  <a:solidFill>
                    <a:schemeClr val="bg2"/>
                  </a:solidFill>
                  <a:latin typeface="Tahoma" panose="020B0604030504040204" pitchFamily="34" charset="0"/>
                </a:rPr>
                <a:t>CSS</a:t>
              </a:r>
            </a:p>
          </p:txBody>
        </p:sp>
      </p:grpSp>
      <p:grpSp>
        <p:nvGrpSpPr>
          <p:cNvPr id="33802" name="Group 35">
            <a:extLst>
              <a:ext uri="{FF2B5EF4-FFF2-40B4-BE49-F238E27FC236}">
                <a16:creationId xmlns:a16="http://schemas.microsoft.com/office/drawing/2014/main" id="{C772A622-63B6-425E-A2DF-9986CEEEB255}"/>
              </a:ext>
            </a:extLst>
          </p:cNvPr>
          <p:cNvGrpSpPr>
            <a:grpSpLocks/>
          </p:cNvGrpSpPr>
          <p:nvPr/>
        </p:nvGrpSpPr>
        <p:grpSpPr bwMode="auto">
          <a:xfrm>
            <a:off x="6705600" y="4648201"/>
            <a:ext cx="1447800" cy="1895475"/>
            <a:chOff x="2640" y="2688"/>
            <a:chExt cx="912" cy="1194"/>
          </a:xfrm>
        </p:grpSpPr>
        <p:grpSp>
          <p:nvGrpSpPr>
            <p:cNvPr id="33820" name="Group 36">
              <a:extLst>
                <a:ext uri="{FF2B5EF4-FFF2-40B4-BE49-F238E27FC236}">
                  <a16:creationId xmlns:a16="http://schemas.microsoft.com/office/drawing/2014/main" id="{262F25CA-50D1-475A-B0AF-02D9D02BDFA6}"/>
                </a:ext>
              </a:extLst>
            </p:cNvPr>
            <p:cNvGrpSpPr>
              <a:grpSpLocks/>
            </p:cNvGrpSpPr>
            <p:nvPr/>
          </p:nvGrpSpPr>
          <p:grpSpPr bwMode="auto">
            <a:xfrm>
              <a:off x="2640" y="2688"/>
              <a:ext cx="912" cy="1194"/>
              <a:chOff x="2538" y="1524"/>
              <a:chExt cx="912" cy="1194"/>
            </a:xfrm>
          </p:grpSpPr>
          <p:sp>
            <p:nvSpPr>
              <p:cNvPr id="33822" name="AutoShape 37">
                <a:extLst>
                  <a:ext uri="{FF2B5EF4-FFF2-40B4-BE49-F238E27FC236}">
                    <a16:creationId xmlns:a16="http://schemas.microsoft.com/office/drawing/2014/main" id="{F0985C10-B882-4019-8CBA-F81F0B012F35}"/>
                  </a:ext>
                </a:extLst>
              </p:cNvPr>
              <p:cNvSpPr>
                <a:spLocks noChangeAspect="1" noChangeArrowheads="1" noTextEdit="1"/>
              </p:cNvSpPr>
              <p:nvPr/>
            </p:nvSpPr>
            <p:spPr bwMode="auto">
              <a:xfrm>
                <a:off x="2538" y="1524"/>
                <a:ext cx="912" cy="1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33823" name="Freeform 38">
                <a:extLst>
                  <a:ext uri="{FF2B5EF4-FFF2-40B4-BE49-F238E27FC236}">
                    <a16:creationId xmlns:a16="http://schemas.microsoft.com/office/drawing/2014/main" id="{9109AC7E-72B7-4349-A184-8BC7B613E964}"/>
                  </a:ext>
                </a:extLst>
              </p:cNvPr>
              <p:cNvSpPr>
                <a:spLocks noEditPoints="1"/>
              </p:cNvSpPr>
              <p:nvPr/>
            </p:nvSpPr>
            <p:spPr bwMode="auto">
              <a:xfrm>
                <a:off x="2562" y="1548"/>
                <a:ext cx="852" cy="1134"/>
              </a:xfrm>
              <a:custGeom>
                <a:avLst/>
                <a:gdLst>
                  <a:gd name="T0" fmla="*/ 354 w 852"/>
                  <a:gd name="T1" fmla="*/ 42 h 1134"/>
                  <a:gd name="T2" fmla="*/ 378 w 852"/>
                  <a:gd name="T3" fmla="*/ 66 h 1134"/>
                  <a:gd name="T4" fmla="*/ 450 w 852"/>
                  <a:gd name="T5" fmla="*/ 60 h 1134"/>
                  <a:gd name="T6" fmla="*/ 486 w 852"/>
                  <a:gd name="T7" fmla="*/ 60 h 1134"/>
                  <a:gd name="T8" fmla="*/ 522 w 852"/>
                  <a:gd name="T9" fmla="*/ 54 h 1134"/>
                  <a:gd name="T10" fmla="*/ 534 w 852"/>
                  <a:gd name="T11" fmla="*/ 60 h 1134"/>
                  <a:gd name="T12" fmla="*/ 528 w 852"/>
                  <a:gd name="T13" fmla="*/ 66 h 1134"/>
                  <a:gd name="T14" fmla="*/ 546 w 852"/>
                  <a:gd name="T15" fmla="*/ 90 h 1134"/>
                  <a:gd name="T16" fmla="*/ 570 w 852"/>
                  <a:gd name="T17" fmla="*/ 126 h 1134"/>
                  <a:gd name="T18" fmla="*/ 570 w 852"/>
                  <a:gd name="T19" fmla="*/ 162 h 1134"/>
                  <a:gd name="T20" fmla="*/ 576 w 852"/>
                  <a:gd name="T21" fmla="*/ 180 h 1134"/>
                  <a:gd name="T22" fmla="*/ 594 w 852"/>
                  <a:gd name="T23" fmla="*/ 186 h 1134"/>
                  <a:gd name="T24" fmla="*/ 618 w 852"/>
                  <a:gd name="T25" fmla="*/ 180 h 1134"/>
                  <a:gd name="T26" fmla="*/ 624 w 852"/>
                  <a:gd name="T27" fmla="*/ 150 h 1134"/>
                  <a:gd name="T28" fmla="*/ 624 w 852"/>
                  <a:gd name="T29" fmla="*/ 114 h 1134"/>
                  <a:gd name="T30" fmla="*/ 354 w 852"/>
                  <a:gd name="T31" fmla="*/ 42 h 1134"/>
                  <a:gd name="T32" fmla="*/ 420 w 852"/>
                  <a:gd name="T33" fmla="*/ 1134 h 1134"/>
                  <a:gd name="T34" fmla="*/ 198 w 852"/>
                  <a:gd name="T35" fmla="*/ 1134 h 1134"/>
                  <a:gd name="T36" fmla="*/ 0 w 852"/>
                  <a:gd name="T37" fmla="*/ 918 h 1134"/>
                  <a:gd name="T38" fmla="*/ 0 w 852"/>
                  <a:gd name="T39" fmla="*/ 564 h 1134"/>
                  <a:gd name="T40" fmla="*/ 0 w 852"/>
                  <a:gd name="T41" fmla="*/ 0 h 1134"/>
                  <a:gd name="T42" fmla="*/ 420 w 852"/>
                  <a:gd name="T43" fmla="*/ 0 h 1134"/>
                  <a:gd name="T44" fmla="*/ 852 w 852"/>
                  <a:gd name="T45" fmla="*/ 0 h 1134"/>
                  <a:gd name="T46" fmla="*/ 852 w 852"/>
                  <a:gd name="T47" fmla="*/ 558 h 1134"/>
                  <a:gd name="T48" fmla="*/ 852 w 852"/>
                  <a:gd name="T49" fmla="*/ 1134 h 1134"/>
                  <a:gd name="T50" fmla="*/ 420 w 852"/>
                  <a:gd name="T51" fmla="*/ 1134 h 113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852" h="1134">
                    <a:moveTo>
                      <a:pt x="354" y="42"/>
                    </a:moveTo>
                    <a:lnTo>
                      <a:pt x="378" y="66"/>
                    </a:lnTo>
                    <a:lnTo>
                      <a:pt x="450" y="60"/>
                    </a:lnTo>
                    <a:lnTo>
                      <a:pt x="486" y="60"/>
                    </a:lnTo>
                    <a:lnTo>
                      <a:pt x="522" y="54"/>
                    </a:lnTo>
                    <a:lnTo>
                      <a:pt x="534" y="60"/>
                    </a:lnTo>
                    <a:lnTo>
                      <a:pt x="528" y="66"/>
                    </a:lnTo>
                    <a:lnTo>
                      <a:pt x="546" y="90"/>
                    </a:lnTo>
                    <a:lnTo>
                      <a:pt x="570" y="126"/>
                    </a:lnTo>
                    <a:lnTo>
                      <a:pt x="570" y="162"/>
                    </a:lnTo>
                    <a:lnTo>
                      <a:pt x="576" y="180"/>
                    </a:lnTo>
                    <a:lnTo>
                      <a:pt x="594" y="186"/>
                    </a:lnTo>
                    <a:lnTo>
                      <a:pt x="618" y="180"/>
                    </a:lnTo>
                    <a:lnTo>
                      <a:pt x="624" y="150"/>
                    </a:lnTo>
                    <a:lnTo>
                      <a:pt x="624" y="114"/>
                    </a:lnTo>
                    <a:lnTo>
                      <a:pt x="354" y="42"/>
                    </a:lnTo>
                    <a:close/>
                    <a:moveTo>
                      <a:pt x="420" y="1134"/>
                    </a:moveTo>
                    <a:lnTo>
                      <a:pt x="198" y="1134"/>
                    </a:lnTo>
                    <a:lnTo>
                      <a:pt x="0" y="918"/>
                    </a:lnTo>
                    <a:lnTo>
                      <a:pt x="0" y="564"/>
                    </a:lnTo>
                    <a:lnTo>
                      <a:pt x="0" y="0"/>
                    </a:lnTo>
                    <a:lnTo>
                      <a:pt x="420" y="0"/>
                    </a:lnTo>
                    <a:lnTo>
                      <a:pt x="852" y="0"/>
                    </a:lnTo>
                    <a:lnTo>
                      <a:pt x="852" y="558"/>
                    </a:lnTo>
                    <a:lnTo>
                      <a:pt x="852" y="1134"/>
                    </a:lnTo>
                    <a:lnTo>
                      <a:pt x="420" y="113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824" name="Freeform 39">
                <a:extLst>
                  <a:ext uri="{FF2B5EF4-FFF2-40B4-BE49-F238E27FC236}">
                    <a16:creationId xmlns:a16="http://schemas.microsoft.com/office/drawing/2014/main" id="{4D8BA007-3558-45AC-87E6-B785897D7B64}"/>
                  </a:ext>
                </a:extLst>
              </p:cNvPr>
              <p:cNvSpPr>
                <a:spLocks/>
              </p:cNvSpPr>
              <p:nvPr/>
            </p:nvSpPr>
            <p:spPr bwMode="auto">
              <a:xfrm>
                <a:off x="2688" y="1584"/>
                <a:ext cx="594" cy="606"/>
              </a:xfrm>
              <a:custGeom>
                <a:avLst/>
                <a:gdLst>
                  <a:gd name="T0" fmla="*/ 108 w 594"/>
                  <a:gd name="T1" fmla="*/ 540 h 606"/>
                  <a:gd name="T2" fmla="*/ 156 w 594"/>
                  <a:gd name="T3" fmla="*/ 570 h 606"/>
                  <a:gd name="T4" fmla="*/ 210 w 594"/>
                  <a:gd name="T5" fmla="*/ 594 h 606"/>
                  <a:gd name="T6" fmla="*/ 270 w 594"/>
                  <a:gd name="T7" fmla="*/ 606 h 606"/>
                  <a:gd name="T8" fmla="*/ 330 w 594"/>
                  <a:gd name="T9" fmla="*/ 606 h 606"/>
                  <a:gd name="T10" fmla="*/ 384 w 594"/>
                  <a:gd name="T11" fmla="*/ 594 h 606"/>
                  <a:gd name="T12" fmla="*/ 438 w 594"/>
                  <a:gd name="T13" fmla="*/ 570 h 606"/>
                  <a:gd name="T14" fmla="*/ 486 w 594"/>
                  <a:gd name="T15" fmla="*/ 540 h 606"/>
                  <a:gd name="T16" fmla="*/ 528 w 594"/>
                  <a:gd name="T17" fmla="*/ 498 h 606"/>
                  <a:gd name="T18" fmla="*/ 558 w 594"/>
                  <a:gd name="T19" fmla="*/ 450 h 606"/>
                  <a:gd name="T20" fmla="*/ 582 w 594"/>
                  <a:gd name="T21" fmla="*/ 396 h 606"/>
                  <a:gd name="T22" fmla="*/ 594 w 594"/>
                  <a:gd name="T23" fmla="*/ 336 h 606"/>
                  <a:gd name="T24" fmla="*/ 594 w 594"/>
                  <a:gd name="T25" fmla="*/ 270 h 606"/>
                  <a:gd name="T26" fmla="*/ 582 w 594"/>
                  <a:gd name="T27" fmla="*/ 210 h 606"/>
                  <a:gd name="T28" fmla="*/ 558 w 594"/>
                  <a:gd name="T29" fmla="*/ 156 h 606"/>
                  <a:gd name="T30" fmla="*/ 528 w 594"/>
                  <a:gd name="T31" fmla="*/ 108 h 606"/>
                  <a:gd name="T32" fmla="*/ 486 w 594"/>
                  <a:gd name="T33" fmla="*/ 66 h 606"/>
                  <a:gd name="T34" fmla="*/ 438 w 594"/>
                  <a:gd name="T35" fmla="*/ 36 h 606"/>
                  <a:gd name="T36" fmla="*/ 384 w 594"/>
                  <a:gd name="T37" fmla="*/ 12 h 606"/>
                  <a:gd name="T38" fmla="*/ 330 w 594"/>
                  <a:gd name="T39" fmla="*/ 0 h 606"/>
                  <a:gd name="T40" fmla="*/ 270 w 594"/>
                  <a:gd name="T41" fmla="*/ 0 h 606"/>
                  <a:gd name="T42" fmla="*/ 210 w 594"/>
                  <a:gd name="T43" fmla="*/ 12 h 606"/>
                  <a:gd name="T44" fmla="*/ 156 w 594"/>
                  <a:gd name="T45" fmla="*/ 36 h 606"/>
                  <a:gd name="T46" fmla="*/ 108 w 594"/>
                  <a:gd name="T47" fmla="*/ 66 h 606"/>
                  <a:gd name="T48" fmla="*/ 72 w 594"/>
                  <a:gd name="T49" fmla="*/ 108 h 606"/>
                  <a:gd name="T50" fmla="*/ 36 w 594"/>
                  <a:gd name="T51" fmla="*/ 156 h 606"/>
                  <a:gd name="T52" fmla="*/ 12 w 594"/>
                  <a:gd name="T53" fmla="*/ 210 h 606"/>
                  <a:gd name="T54" fmla="*/ 0 w 594"/>
                  <a:gd name="T55" fmla="*/ 270 h 606"/>
                  <a:gd name="T56" fmla="*/ 0 w 594"/>
                  <a:gd name="T57" fmla="*/ 336 h 606"/>
                  <a:gd name="T58" fmla="*/ 12 w 594"/>
                  <a:gd name="T59" fmla="*/ 396 h 606"/>
                  <a:gd name="T60" fmla="*/ 36 w 594"/>
                  <a:gd name="T61" fmla="*/ 450 h 606"/>
                  <a:gd name="T62" fmla="*/ 72 w 594"/>
                  <a:gd name="T63" fmla="*/ 498 h 6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94" h="606">
                    <a:moveTo>
                      <a:pt x="90" y="516"/>
                    </a:moveTo>
                    <a:lnTo>
                      <a:pt x="108" y="540"/>
                    </a:lnTo>
                    <a:lnTo>
                      <a:pt x="132" y="558"/>
                    </a:lnTo>
                    <a:lnTo>
                      <a:pt x="156" y="570"/>
                    </a:lnTo>
                    <a:lnTo>
                      <a:pt x="180" y="582"/>
                    </a:lnTo>
                    <a:lnTo>
                      <a:pt x="210" y="594"/>
                    </a:lnTo>
                    <a:lnTo>
                      <a:pt x="240" y="600"/>
                    </a:lnTo>
                    <a:lnTo>
                      <a:pt x="270" y="606"/>
                    </a:lnTo>
                    <a:lnTo>
                      <a:pt x="300" y="606"/>
                    </a:lnTo>
                    <a:lnTo>
                      <a:pt x="330" y="606"/>
                    </a:lnTo>
                    <a:lnTo>
                      <a:pt x="354" y="600"/>
                    </a:lnTo>
                    <a:lnTo>
                      <a:pt x="384" y="594"/>
                    </a:lnTo>
                    <a:lnTo>
                      <a:pt x="414" y="582"/>
                    </a:lnTo>
                    <a:lnTo>
                      <a:pt x="438" y="570"/>
                    </a:lnTo>
                    <a:lnTo>
                      <a:pt x="462" y="558"/>
                    </a:lnTo>
                    <a:lnTo>
                      <a:pt x="486" y="540"/>
                    </a:lnTo>
                    <a:lnTo>
                      <a:pt x="504" y="522"/>
                    </a:lnTo>
                    <a:lnTo>
                      <a:pt x="528" y="498"/>
                    </a:lnTo>
                    <a:lnTo>
                      <a:pt x="540" y="474"/>
                    </a:lnTo>
                    <a:lnTo>
                      <a:pt x="558" y="450"/>
                    </a:lnTo>
                    <a:lnTo>
                      <a:pt x="570" y="426"/>
                    </a:lnTo>
                    <a:lnTo>
                      <a:pt x="582" y="396"/>
                    </a:lnTo>
                    <a:lnTo>
                      <a:pt x="588" y="366"/>
                    </a:lnTo>
                    <a:lnTo>
                      <a:pt x="594" y="336"/>
                    </a:lnTo>
                    <a:lnTo>
                      <a:pt x="594" y="306"/>
                    </a:lnTo>
                    <a:lnTo>
                      <a:pt x="594" y="270"/>
                    </a:lnTo>
                    <a:lnTo>
                      <a:pt x="588" y="240"/>
                    </a:lnTo>
                    <a:lnTo>
                      <a:pt x="582" y="210"/>
                    </a:lnTo>
                    <a:lnTo>
                      <a:pt x="570" y="186"/>
                    </a:lnTo>
                    <a:lnTo>
                      <a:pt x="558" y="156"/>
                    </a:lnTo>
                    <a:lnTo>
                      <a:pt x="546" y="132"/>
                    </a:lnTo>
                    <a:lnTo>
                      <a:pt x="528" y="108"/>
                    </a:lnTo>
                    <a:lnTo>
                      <a:pt x="510" y="90"/>
                    </a:lnTo>
                    <a:lnTo>
                      <a:pt x="486" y="66"/>
                    </a:lnTo>
                    <a:lnTo>
                      <a:pt x="462" y="48"/>
                    </a:lnTo>
                    <a:lnTo>
                      <a:pt x="438" y="36"/>
                    </a:lnTo>
                    <a:lnTo>
                      <a:pt x="414" y="24"/>
                    </a:lnTo>
                    <a:lnTo>
                      <a:pt x="384" y="12"/>
                    </a:lnTo>
                    <a:lnTo>
                      <a:pt x="360" y="6"/>
                    </a:lnTo>
                    <a:lnTo>
                      <a:pt x="330" y="0"/>
                    </a:lnTo>
                    <a:lnTo>
                      <a:pt x="300" y="0"/>
                    </a:lnTo>
                    <a:lnTo>
                      <a:pt x="270" y="0"/>
                    </a:lnTo>
                    <a:lnTo>
                      <a:pt x="240" y="6"/>
                    </a:lnTo>
                    <a:lnTo>
                      <a:pt x="210" y="12"/>
                    </a:lnTo>
                    <a:lnTo>
                      <a:pt x="186" y="24"/>
                    </a:lnTo>
                    <a:lnTo>
                      <a:pt x="156" y="36"/>
                    </a:lnTo>
                    <a:lnTo>
                      <a:pt x="132" y="48"/>
                    </a:lnTo>
                    <a:lnTo>
                      <a:pt x="108" y="66"/>
                    </a:lnTo>
                    <a:lnTo>
                      <a:pt x="90" y="84"/>
                    </a:lnTo>
                    <a:lnTo>
                      <a:pt x="72" y="108"/>
                    </a:lnTo>
                    <a:lnTo>
                      <a:pt x="54" y="132"/>
                    </a:lnTo>
                    <a:lnTo>
                      <a:pt x="36" y="156"/>
                    </a:lnTo>
                    <a:lnTo>
                      <a:pt x="24" y="186"/>
                    </a:lnTo>
                    <a:lnTo>
                      <a:pt x="12" y="210"/>
                    </a:lnTo>
                    <a:lnTo>
                      <a:pt x="6" y="240"/>
                    </a:lnTo>
                    <a:lnTo>
                      <a:pt x="0" y="270"/>
                    </a:lnTo>
                    <a:lnTo>
                      <a:pt x="0" y="306"/>
                    </a:lnTo>
                    <a:lnTo>
                      <a:pt x="0" y="336"/>
                    </a:lnTo>
                    <a:lnTo>
                      <a:pt x="6" y="366"/>
                    </a:lnTo>
                    <a:lnTo>
                      <a:pt x="12" y="396"/>
                    </a:lnTo>
                    <a:lnTo>
                      <a:pt x="24" y="420"/>
                    </a:lnTo>
                    <a:lnTo>
                      <a:pt x="36" y="450"/>
                    </a:lnTo>
                    <a:lnTo>
                      <a:pt x="54" y="474"/>
                    </a:lnTo>
                    <a:lnTo>
                      <a:pt x="72" y="498"/>
                    </a:lnTo>
                    <a:lnTo>
                      <a:pt x="90" y="51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825" name="Freeform 40">
                <a:extLst>
                  <a:ext uri="{FF2B5EF4-FFF2-40B4-BE49-F238E27FC236}">
                    <a16:creationId xmlns:a16="http://schemas.microsoft.com/office/drawing/2014/main" id="{513F109D-A9DE-48CB-A5EE-FC518BE689FA}"/>
                  </a:ext>
                </a:extLst>
              </p:cNvPr>
              <p:cNvSpPr>
                <a:spLocks/>
              </p:cNvSpPr>
              <p:nvPr/>
            </p:nvSpPr>
            <p:spPr bwMode="auto">
              <a:xfrm>
                <a:off x="2562" y="1548"/>
                <a:ext cx="852" cy="1134"/>
              </a:xfrm>
              <a:custGeom>
                <a:avLst/>
                <a:gdLst>
                  <a:gd name="T0" fmla="*/ 420 w 852"/>
                  <a:gd name="T1" fmla="*/ 1134 h 1134"/>
                  <a:gd name="T2" fmla="*/ 198 w 852"/>
                  <a:gd name="T3" fmla="*/ 1134 h 1134"/>
                  <a:gd name="T4" fmla="*/ 0 w 852"/>
                  <a:gd name="T5" fmla="*/ 918 h 1134"/>
                  <a:gd name="T6" fmla="*/ 0 w 852"/>
                  <a:gd name="T7" fmla="*/ 564 h 1134"/>
                  <a:gd name="T8" fmla="*/ 0 w 852"/>
                  <a:gd name="T9" fmla="*/ 0 h 1134"/>
                  <a:gd name="T10" fmla="*/ 420 w 852"/>
                  <a:gd name="T11" fmla="*/ 0 h 1134"/>
                  <a:gd name="T12" fmla="*/ 852 w 852"/>
                  <a:gd name="T13" fmla="*/ 0 h 1134"/>
                  <a:gd name="T14" fmla="*/ 852 w 852"/>
                  <a:gd name="T15" fmla="*/ 558 h 1134"/>
                  <a:gd name="T16" fmla="*/ 852 w 852"/>
                  <a:gd name="T17" fmla="*/ 1134 h 1134"/>
                  <a:gd name="T18" fmla="*/ 420 w 852"/>
                  <a:gd name="T19" fmla="*/ 1134 h 11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2" h="1134">
                    <a:moveTo>
                      <a:pt x="420" y="1134"/>
                    </a:moveTo>
                    <a:lnTo>
                      <a:pt x="198" y="1134"/>
                    </a:lnTo>
                    <a:lnTo>
                      <a:pt x="0" y="918"/>
                    </a:lnTo>
                    <a:lnTo>
                      <a:pt x="0" y="564"/>
                    </a:lnTo>
                    <a:lnTo>
                      <a:pt x="0" y="0"/>
                    </a:lnTo>
                    <a:lnTo>
                      <a:pt x="420" y="0"/>
                    </a:lnTo>
                    <a:lnTo>
                      <a:pt x="852" y="0"/>
                    </a:lnTo>
                    <a:lnTo>
                      <a:pt x="852" y="558"/>
                    </a:lnTo>
                    <a:lnTo>
                      <a:pt x="852" y="1134"/>
                    </a:lnTo>
                    <a:lnTo>
                      <a:pt x="420" y="1134"/>
                    </a:lnTo>
                    <a:close/>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3826" name="Freeform 41">
                <a:extLst>
                  <a:ext uri="{FF2B5EF4-FFF2-40B4-BE49-F238E27FC236}">
                    <a16:creationId xmlns:a16="http://schemas.microsoft.com/office/drawing/2014/main" id="{51A64EE0-B1E9-438E-A1C1-18E3321396C1}"/>
                  </a:ext>
                </a:extLst>
              </p:cNvPr>
              <p:cNvSpPr>
                <a:spLocks/>
              </p:cNvSpPr>
              <p:nvPr/>
            </p:nvSpPr>
            <p:spPr bwMode="auto">
              <a:xfrm>
                <a:off x="2562" y="2466"/>
                <a:ext cx="198" cy="216"/>
              </a:xfrm>
              <a:custGeom>
                <a:avLst/>
                <a:gdLst>
                  <a:gd name="T0" fmla="*/ 0 w 198"/>
                  <a:gd name="T1" fmla="*/ 0 h 216"/>
                  <a:gd name="T2" fmla="*/ 198 w 198"/>
                  <a:gd name="T3" fmla="*/ 0 h 216"/>
                  <a:gd name="T4" fmla="*/ 198 w 198"/>
                  <a:gd name="T5" fmla="*/ 216 h 216"/>
                  <a:gd name="T6" fmla="*/ 0 w 198"/>
                  <a:gd name="T7" fmla="*/ 0 h 2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8" h="216">
                    <a:moveTo>
                      <a:pt x="0" y="0"/>
                    </a:moveTo>
                    <a:lnTo>
                      <a:pt x="198" y="0"/>
                    </a:lnTo>
                    <a:lnTo>
                      <a:pt x="198" y="216"/>
                    </a:lnTo>
                    <a:lnTo>
                      <a:pt x="0" y="0"/>
                    </a:lnTo>
                    <a:close/>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33821" name="Text Box 42">
              <a:extLst>
                <a:ext uri="{FF2B5EF4-FFF2-40B4-BE49-F238E27FC236}">
                  <a16:creationId xmlns:a16="http://schemas.microsoft.com/office/drawing/2014/main" id="{E4DA56F3-CCC5-4678-AB05-50AB927631F9}"/>
                </a:ext>
              </a:extLst>
            </p:cNvPr>
            <p:cNvSpPr txBox="1">
              <a:spLocks noChangeArrowheads="1"/>
            </p:cNvSpPr>
            <p:nvPr/>
          </p:nvSpPr>
          <p:spPr bwMode="auto">
            <a:xfrm>
              <a:off x="2736" y="3072"/>
              <a:ext cx="36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en-US" altLang="en-US">
                  <a:solidFill>
                    <a:schemeClr val="bg2"/>
                  </a:solidFill>
                  <a:latin typeface="Tahoma" panose="020B0604030504040204" pitchFamily="34" charset="0"/>
                </a:rPr>
                <a:t>CSS</a:t>
              </a:r>
            </a:p>
          </p:txBody>
        </p:sp>
      </p:grpSp>
      <p:grpSp>
        <p:nvGrpSpPr>
          <p:cNvPr id="33803" name="Group 43">
            <a:extLst>
              <a:ext uri="{FF2B5EF4-FFF2-40B4-BE49-F238E27FC236}">
                <a16:creationId xmlns:a16="http://schemas.microsoft.com/office/drawing/2014/main" id="{676095E1-E264-41FF-8A72-1FA052F181FB}"/>
              </a:ext>
            </a:extLst>
          </p:cNvPr>
          <p:cNvGrpSpPr>
            <a:grpSpLocks/>
          </p:cNvGrpSpPr>
          <p:nvPr/>
        </p:nvGrpSpPr>
        <p:grpSpPr bwMode="auto">
          <a:xfrm>
            <a:off x="8610600" y="2667001"/>
            <a:ext cx="1447800" cy="1895475"/>
            <a:chOff x="2640" y="2688"/>
            <a:chExt cx="912" cy="1194"/>
          </a:xfrm>
        </p:grpSpPr>
        <p:grpSp>
          <p:nvGrpSpPr>
            <p:cNvPr id="33813" name="Group 44">
              <a:extLst>
                <a:ext uri="{FF2B5EF4-FFF2-40B4-BE49-F238E27FC236}">
                  <a16:creationId xmlns:a16="http://schemas.microsoft.com/office/drawing/2014/main" id="{BBBF9907-F82F-432A-8FD9-70F50A10A5DE}"/>
                </a:ext>
              </a:extLst>
            </p:cNvPr>
            <p:cNvGrpSpPr>
              <a:grpSpLocks/>
            </p:cNvGrpSpPr>
            <p:nvPr/>
          </p:nvGrpSpPr>
          <p:grpSpPr bwMode="auto">
            <a:xfrm>
              <a:off x="2640" y="2688"/>
              <a:ext cx="912" cy="1194"/>
              <a:chOff x="2538" y="1524"/>
              <a:chExt cx="912" cy="1194"/>
            </a:xfrm>
          </p:grpSpPr>
          <p:sp>
            <p:nvSpPr>
              <p:cNvPr id="33815" name="AutoShape 45">
                <a:extLst>
                  <a:ext uri="{FF2B5EF4-FFF2-40B4-BE49-F238E27FC236}">
                    <a16:creationId xmlns:a16="http://schemas.microsoft.com/office/drawing/2014/main" id="{F7E33920-176A-4746-96AD-6D60D313378B}"/>
                  </a:ext>
                </a:extLst>
              </p:cNvPr>
              <p:cNvSpPr>
                <a:spLocks noChangeAspect="1" noChangeArrowheads="1" noTextEdit="1"/>
              </p:cNvSpPr>
              <p:nvPr/>
            </p:nvSpPr>
            <p:spPr bwMode="auto">
              <a:xfrm>
                <a:off x="2538" y="1524"/>
                <a:ext cx="912" cy="1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33816" name="Freeform 46">
                <a:extLst>
                  <a:ext uri="{FF2B5EF4-FFF2-40B4-BE49-F238E27FC236}">
                    <a16:creationId xmlns:a16="http://schemas.microsoft.com/office/drawing/2014/main" id="{D5BC1248-B3FA-42E4-AF1A-484721DAB59B}"/>
                  </a:ext>
                </a:extLst>
              </p:cNvPr>
              <p:cNvSpPr>
                <a:spLocks noEditPoints="1"/>
              </p:cNvSpPr>
              <p:nvPr/>
            </p:nvSpPr>
            <p:spPr bwMode="auto">
              <a:xfrm>
                <a:off x="2562" y="1548"/>
                <a:ext cx="852" cy="1134"/>
              </a:xfrm>
              <a:custGeom>
                <a:avLst/>
                <a:gdLst>
                  <a:gd name="T0" fmla="*/ 354 w 852"/>
                  <a:gd name="T1" fmla="*/ 42 h 1134"/>
                  <a:gd name="T2" fmla="*/ 378 w 852"/>
                  <a:gd name="T3" fmla="*/ 66 h 1134"/>
                  <a:gd name="T4" fmla="*/ 450 w 852"/>
                  <a:gd name="T5" fmla="*/ 60 h 1134"/>
                  <a:gd name="T6" fmla="*/ 486 w 852"/>
                  <a:gd name="T7" fmla="*/ 60 h 1134"/>
                  <a:gd name="T8" fmla="*/ 522 w 852"/>
                  <a:gd name="T9" fmla="*/ 54 h 1134"/>
                  <a:gd name="T10" fmla="*/ 534 w 852"/>
                  <a:gd name="T11" fmla="*/ 60 h 1134"/>
                  <a:gd name="T12" fmla="*/ 528 w 852"/>
                  <a:gd name="T13" fmla="*/ 66 h 1134"/>
                  <a:gd name="T14" fmla="*/ 546 w 852"/>
                  <a:gd name="T15" fmla="*/ 90 h 1134"/>
                  <a:gd name="T16" fmla="*/ 570 w 852"/>
                  <a:gd name="T17" fmla="*/ 126 h 1134"/>
                  <a:gd name="T18" fmla="*/ 570 w 852"/>
                  <a:gd name="T19" fmla="*/ 162 h 1134"/>
                  <a:gd name="T20" fmla="*/ 576 w 852"/>
                  <a:gd name="T21" fmla="*/ 180 h 1134"/>
                  <a:gd name="T22" fmla="*/ 594 w 852"/>
                  <a:gd name="T23" fmla="*/ 186 h 1134"/>
                  <a:gd name="T24" fmla="*/ 618 w 852"/>
                  <a:gd name="T25" fmla="*/ 180 h 1134"/>
                  <a:gd name="T26" fmla="*/ 624 w 852"/>
                  <a:gd name="T27" fmla="*/ 150 h 1134"/>
                  <a:gd name="T28" fmla="*/ 624 w 852"/>
                  <a:gd name="T29" fmla="*/ 114 h 1134"/>
                  <a:gd name="T30" fmla="*/ 354 w 852"/>
                  <a:gd name="T31" fmla="*/ 42 h 1134"/>
                  <a:gd name="T32" fmla="*/ 420 w 852"/>
                  <a:gd name="T33" fmla="*/ 1134 h 1134"/>
                  <a:gd name="T34" fmla="*/ 198 w 852"/>
                  <a:gd name="T35" fmla="*/ 1134 h 1134"/>
                  <a:gd name="T36" fmla="*/ 0 w 852"/>
                  <a:gd name="T37" fmla="*/ 918 h 1134"/>
                  <a:gd name="T38" fmla="*/ 0 w 852"/>
                  <a:gd name="T39" fmla="*/ 564 h 1134"/>
                  <a:gd name="T40" fmla="*/ 0 w 852"/>
                  <a:gd name="T41" fmla="*/ 0 h 1134"/>
                  <a:gd name="T42" fmla="*/ 420 w 852"/>
                  <a:gd name="T43" fmla="*/ 0 h 1134"/>
                  <a:gd name="T44" fmla="*/ 852 w 852"/>
                  <a:gd name="T45" fmla="*/ 0 h 1134"/>
                  <a:gd name="T46" fmla="*/ 852 w 852"/>
                  <a:gd name="T47" fmla="*/ 558 h 1134"/>
                  <a:gd name="T48" fmla="*/ 852 w 852"/>
                  <a:gd name="T49" fmla="*/ 1134 h 1134"/>
                  <a:gd name="T50" fmla="*/ 420 w 852"/>
                  <a:gd name="T51" fmla="*/ 1134 h 113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852" h="1134">
                    <a:moveTo>
                      <a:pt x="354" y="42"/>
                    </a:moveTo>
                    <a:lnTo>
                      <a:pt x="378" y="66"/>
                    </a:lnTo>
                    <a:lnTo>
                      <a:pt x="450" y="60"/>
                    </a:lnTo>
                    <a:lnTo>
                      <a:pt x="486" y="60"/>
                    </a:lnTo>
                    <a:lnTo>
                      <a:pt x="522" y="54"/>
                    </a:lnTo>
                    <a:lnTo>
                      <a:pt x="534" y="60"/>
                    </a:lnTo>
                    <a:lnTo>
                      <a:pt x="528" y="66"/>
                    </a:lnTo>
                    <a:lnTo>
                      <a:pt x="546" y="90"/>
                    </a:lnTo>
                    <a:lnTo>
                      <a:pt x="570" y="126"/>
                    </a:lnTo>
                    <a:lnTo>
                      <a:pt x="570" y="162"/>
                    </a:lnTo>
                    <a:lnTo>
                      <a:pt x="576" y="180"/>
                    </a:lnTo>
                    <a:lnTo>
                      <a:pt x="594" y="186"/>
                    </a:lnTo>
                    <a:lnTo>
                      <a:pt x="618" y="180"/>
                    </a:lnTo>
                    <a:lnTo>
                      <a:pt x="624" y="150"/>
                    </a:lnTo>
                    <a:lnTo>
                      <a:pt x="624" y="114"/>
                    </a:lnTo>
                    <a:lnTo>
                      <a:pt x="354" y="42"/>
                    </a:lnTo>
                    <a:close/>
                    <a:moveTo>
                      <a:pt x="420" y="1134"/>
                    </a:moveTo>
                    <a:lnTo>
                      <a:pt x="198" y="1134"/>
                    </a:lnTo>
                    <a:lnTo>
                      <a:pt x="0" y="918"/>
                    </a:lnTo>
                    <a:lnTo>
                      <a:pt x="0" y="564"/>
                    </a:lnTo>
                    <a:lnTo>
                      <a:pt x="0" y="0"/>
                    </a:lnTo>
                    <a:lnTo>
                      <a:pt x="420" y="0"/>
                    </a:lnTo>
                    <a:lnTo>
                      <a:pt x="852" y="0"/>
                    </a:lnTo>
                    <a:lnTo>
                      <a:pt x="852" y="558"/>
                    </a:lnTo>
                    <a:lnTo>
                      <a:pt x="852" y="1134"/>
                    </a:lnTo>
                    <a:lnTo>
                      <a:pt x="420" y="113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817" name="Freeform 47">
                <a:extLst>
                  <a:ext uri="{FF2B5EF4-FFF2-40B4-BE49-F238E27FC236}">
                    <a16:creationId xmlns:a16="http://schemas.microsoft.com/office/drawing/2014/main" id="{5CA77ED3-761A-403B-8CF1-EEEAB10030B7}"/>
                  </a:ext>
                </a:extLst>
              </p:cNvPr>
              <p:cNvSpPr>
                <a:spLocks/>
              </p:cNvSpPr>
              <p:nvPr/>
            </p:nvSpPr>
            <p:spPr bwMode="auto">
              <a:xfrm>
                <a:off x="2688" y="1584"/>
                <a:ext cx="594" cy="606"/>
              </a:xfrm>
              <a:custGeom>
                <a:avLst/>
                <a:gdLst>
                  <a:gd name="T0" fmla="*/ 108 w 594"/>
                  <a:gd name="T1" fmla="*/ 540 h 606"/>
                  <a:gd name="T2" fmla="*/ 156 w 594"/>
                  <a:gd name="T3" fmla="*/ 570 h 606"/>
                  <a:gd name="T4" fmla="*/ 210 w 594"/>
                  <a:gd name="T5" fmla="*/ 594 h 606"/>
                  <a:gd name="T6" fmla="*/ 270 w 594"/>
                  <a:gd name="T7" fmla="*/ 606 h 606"/>
                  <a:gd name="T8" fmla="*/ 330 w 594"/>
                  <a:gd name="T9" fmla="*/ 606 h 606"/>
                  <a:gd name="T10" fmla="*/ 384 w 594"/>
                  <a:gd name="T11" fmla="*/ 594 h 606"/>
                  <a:gd name="T12" fmla="*/ 438 w 594"/>
                  <a:gd name="T13" fmla="*/ 570 h 606"/>
                  <a:gd name="T14" fmla="*/ 486 w 594"/>
                  <a:gd name="T15" fmla="*/ 540 h 606"/>
                  <a:gd name="T16" fmla="*/ 528 w 594"/>
                  <a:gd name="T17" fmla="*/ 498 h 606"/>
                  <a:gd name="T18" fmla="*/ 558 w 594"/>
                  <a:gd name="T19" fmla="*/ 450 h 606"/>
                  <a:gd name="T20" fmla="*/ 582 w 594"/>
                  <a:gd name="T21" fmla="*/ 396 h 606"/>
                  <a:gd name="T22" fmla="*/ 594 w 594"/>
                  <a:gd name="T23" fmla="*/ 336 h 606"/>
                  <a:gd name="T24" fmla="*/ 594 w 594"/>
                  <a:gd name="T25" fmla="*/ 270 h 606"/>
                  <a:gd name="T26" fmla="*/ 582 w 594"/>
                  <a:gd name="T27" fmla="*/ 210 h 606"/>
                  <a:gd name="T28" fmla="*/ 558 w 594"/>
                  <a:gd name="T29" fmla="*/ 156 h 606"/>
                  <a:gd name="T30" fmla="*/ 528 w 594"/>
                  <a:gd name="T31" fmla="*/ 108 h 606"/>
                  <a:gd name="T32" fmla="*/ 486 w 594"/>
                  <a:gd name="T33" fmla="*/ 66 h 606"/>
                  <a:gd name="T34" fmla="*/ 438 w 594"/>
                  <a:gd name="T35" fmla="*/ 36 h 606"/>
                  <a:gd name="T36" fmla="*/ 384 w 594"/>
                  <a:gd name="T37" fmla="*/ 12 h 606"/>
                  <a:gd name="T38" fmla="*/ 330 w 594"/>
                  <a:gd name="T39" fmla="*/ 0 h 606"/>
                  <a:gd name="T40" fmla="*/ 270 w 594"/>
                  <a:gd name="T41" fmla="*/ 0 h 606"/>
                  <a:gd name="T42" fmla="*/ 210 w 594"/>
                  <a:gd name="T43" fmla="*/ 12 h 606"/>
                  <a:gd name="T44" fmla="*/ 156 w 594"/>
                  <a:gd name="T45" fmla="*/ 36 h 606"/>
                  <a:gd name="T46" fmla="*/ 108 w 594"/>
                  <a:gd name="T47" fmla="*/ 66 h 606"/>
                  <a:gd name="T48" fmla="*/ 72 w 594"/>
                  <a:gd name="T49" fmla="*/ 108 h 606"/>
                  <a:gd name="T50" fmla="*/ 36 w 594"/>
                  <a:gd name="T51" fmla="*/ 156 h 606"/>
                  <a:gd name="T52" fmla="*/ 12 w 594"/>
                  <a:gd name="T53" fmla="*/ 210 h 606"/>
                  <a:gd name="T54" fmla="*/ 0 w 594"/>
                  <a:gd name="T55" fmla="*/ 270 h 606"/>
                  <a:gd name="T56" fmla="*/ 0 w 594"/>
                  <a:gd name="T57" fmla="*/ 336 h 606"/>
                  <a:gd name="T58" fmla="*/ 12 w 594"/>
                  <a:gd name="T59" fmla="*/ 396 h 606"/>
                  <a:gd name="T60" fmla="*/ 36 w 594"/>
                  <a:gd name="T61" fmla="*/ 450 h 606"/>
                  <a:gd name="T62" fmla="*/ 72 w 594"/>
                  <a:gd name="T63" fmla="*/ 498 h 6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94" h="606">
                    <a:moveTo>
                      <a:pt x="90" y="516"/>
                    </a:moveTo>
                    <a:lnTo>
                      <a:pt x="108" y="540"/>
                    </a:lnTo>
                    <a:lnTo>
                      <a:pt x="132" y="558"/>
                    </a:lnTo>
                    <a:lnTo>
                      <a:pt x="156" y="570"/>
                    </a:lnTo>
                    <a:lnTo>
                      <a:pt x="180" y="582"/>
                    </a:lnTo>
                    <a:lnTo>
                      <a:pt x="210" y="594"/>
                    </a:lnTo>
                    <a:lnTo>
                      <a:pt x="240" y="600"/>
                    </a:lnTo>
                    <a:lnTo>
                      <a:pt x="270" y="606"/>
                    </a:lnTo>
                    <a:lnTo>
                      <a:pt x="300" y="606"/>
                    </a:lnTo>
                    <a:lnTo>
                      <a:pt x="330" y="606"/>
                    </a:lnTo>
                    <a:lnTo>
                      <a:pt x="354" y="600"/>
                    </a:lnTo>
                    <a:lnTo>
                      <a:pt x="384" y="594"/>
                    </a:lnTo>
                    <a:lnTo>
                      <a:pt x="414" y="582"/>
                    </a:lnTo>
                    <a:lnTo>
                      <a:pt x="438" y="570"/>
                    </a:lnTo>
                    <a:lnTo>
                      <a:pt x="462" y="558"/>
                    </a:lnTo>
                    <a:lnTo>
                      <a:pt x="486" y="540"/>
                    </a:lnTo>
                    <a:lnTo>
                      <a:pt x="504" y="522"/>
                    </a:lnTo>
                    <a:lnTo>
                      <a:pt x="528" y="498"/>
                    </a:lnTo>
                    <a:lnTo>
                      <a:pt x="540" y="474"/>
                    </a:lnTo>
                    <a:lnTo>
                      <a:pt x="558" y="450"/>
                    </a:lnTo>
                    <a:lnTo>
                      <a:pt x="570" y="426"/>
                    </a:lnTo>
                    <a:lnTo>
                      <a:pt x="582" y="396"/>
                    </a:lnTo>
                    <a:lnTo>
                      <a:pt x="588" y="366"/>
                    </a:lnTo>
                    <a:lnTo>
                      <a:pt x="594" y="336"/>
                    </a:lnTo>
                    <a:lnTo>
                      <a:pt x="594" y="306"/>
                    </a:lnTo>
                    <a:lnTo>
                      <a:pt x="594" y="270"/>
                    </a:lnTo>
                    <a:lnTo>
                      <a:pt x="588" y="240"/>
                    </a:lnTo>
                    <a:lnTo>
                      <a:pt x="582" y="210"/>
                    </a:lnTo>
                    <a:lnTo>
                      <a:pt x="570" y="186"/>
                    </a:lnTo>
                    <a:lnTo>
                      <a:pt x="558" y="156"/>
                    </a:lnTo>
                    <a:lnTo>
                      <a:pt x="546" y="132"/>
                    </a:lnTo>
                    <a:lnTo>
                      <a:pt x="528" y="108"/>
                    </a:lnTo>
                    <a:lnTo>
                      <a:pt x="510" y="90"/>
                    </a:lnTo>
                    <a:lnTo>
                      <a:pt x="486" y="66"/>
                    </a:lnTo>
                    <a:lnTo>
                      <a:pt x="462" y="48"/>
                    </a:lnTo>
                    <a:lnTo>
                      <a:pt x="438" y="36"/>
                    </a:lnTo>
                    <a:lnTo>
                      <a:pt x="414" y="24"/>
                    </a:lnTo>
                    <a:lnTo>
                      <a:pt x="384" y="12"/>
                    </a:lnTo>
                    <a:lnTo>
                      <a:pt x="360" y="6"/>
                    </a:lnTo>
                    <a:lnTo>
                      <a:pt x="330" y="0"/>
                    </a:lnTo>
                    <a:lnTo>
                      <a:pt x="300" y="0"/>
                    </a:lnTo>
                    <a:lnTo>
                      <a:pt x="270" y="0"/>
                    </a:lnTo>
                    <a:lnTo>
                      <a:pt x="240" y="6"/>
                    </a:lnTo>
                    <a:lnTo>
                      <a:pt x="210" y="12"/>
                    </a:lnTo>
                    <a:lnTo>
                      <a:pt x="186" y="24"/>
                    </a:lnTo>
                    <a:lnTo>
                      <a:pt x="156" y="36"/>
                    </a:lnTo>
                    <a:lnTo>
                      <a:pt x="132" y="48"/>
                    </a:lnTo>
                    <a:lnTo>
                      <a:pt x="108" y="66"/>
                    </a:lnTo>
                    <a:lnTo>
                      <a:pt x="90" y="84"/>
                    </a:lnTo>
                    <a:lnTo>
                      <a:pt x="72" y="108"/>
                    </a:lnTo>
                    <a:lnTo>
                      <a:pt x="54" y="132"/>
                    </a:lnTo>
                    <a:lnTo>
                      <a:pt x="36" y="156"/>
                    </a:lnTo>
                    <a:lnTo>
                      <a:pt x="24" y="186"/>
                    </a:lnTo>
                    <a:lnTo>
                      <a:pt x="12" y="210"/>
                    </a:lnTo>
                    <a:lnTo>
                      <a:pt x="6" y="240"/>
                    </a:lnTo>
                    <a:lnTo>
                      <a:pt x="0" y="270"/>
                    </a:lnTo>
                    <a:lnTo>
                      <a:pt x="0" y="306"/>
                    </a:lnTo>
                    <a:lnTo>
                      <a:pt x="0" y="336"/>
                    </a:lnTo>
                    <a:lnTo>
                      <a:pt x="6" y="366"/>
                    </a:lnTo>
                    <a:lnTo>
                      <a:pt x="12" y="396"/>
                    </a:lnTo>
                    <a:lnTo>
                      <a:pt x="24" y="420"/>
                    </a:lnTo>
                    <a:lnTo>
                      <a:pt x="36" y="450"/>
                    </a:lnTo>
                    <a:lnTo>
                      <a:pt x="54" y="474"/>
                    </a:lnTo>
                    <a:lnTo>
                      <a:pt x="72" y="498"/>
                    </a:lnTo>
                    <a:lnTo>
                      <a:pt x="90" y="51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818" name="Freeform 48">
                <a:extLst>
                  <a:ext uri="{FF2B5EF4-FFF2-40B4-BE49-F238E27FC236}">
                    <a16:creationId xmlns:a16="http://schemas.microsoft.com/office/drawing/2014/main" id="{89234BB4-66FF-4711-81BF-B0BF668D7B2D}"/>
                  </a:ext>
                </a:extLst>
              </p:cNvPr>
              <p:cNvSpPr>
                <a:spLocks/>
              </p:cNvSpPr>
              <p:nvPr/>
            </p:nvSpPr>
            <p:spPr bwMode="auto">
              <a:xfrm>
                <a:off x="2562" y="1548"/>
                <a:ext cx="852" cy="1134"/>
              </a:xfrm>
              <a:custGeom>
                <a:avLst/>
                <a:gdLst>
                  <a:gd name="T0" fmla="*/ 420 w 852"/>
                  <a:gd name="T1" fmla="*/ 1134 h 1134"/>
                  <a:gd name="T2" fmla="*/ 198 w 852"/>
                  <a:gd name="T3" fmla="*/ 1134 h 1134"/>
                  <a:gd name="T4" fmla="*/ 0 w 852"/>
                  <a:gd name="T5" fmla="*/ 918 h 1134"/>
                  <a:gd name="T6" fmla="*/ 0 w 852"/>
                  <a:gd name="T7" fmla="*/ 564 h 1134"/>
                  <a:gd name="T8" fmla="*/ 0 w 852"/>
                  <a:gd name="T9" fmla="*/ 0 h 1134"/>
                  <a:gd name="T10" fmla="*/ 420 w 852"/>
                  <a:gd name="T11" fmla="*/ 0 h 1134"/>
                  <a:gd name="T12" fmla="*/ 852 w 852"/>
                  <a:gd name="T13" fmla="*/ 0 h 1134"/>
                  <a:gd name="T14" fmla="*/ 852 w 852"/>
                  <a:gd name="T15" fmla="*/ 558 h 1134"/>
                  <a:gd name="T16" fmla="*/ 852 w 852"/>
                  <a:gd name="T17" fmla="*/ 1134 h 1134"/>
                  <a:gd name="T18" fmla="*/ 420 w 852"/>
                  <a:gd name="T19" fmla="*/ 1134 h 11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2" h="1134">
                    <a:moveTo>
                      <a:pt x="420" y="1134"/>
                    </a:moveTo>
                    <a:lnTo>
                      <a:pt x="198" y="1134"/>
                    </a:lnTo>
                    <a:lnTo>
                      <a:pt x="0" y="918"/>
                    </a:lnTo>
                    <a:lnTo>
                      <a:pt x="0" y="564"/>
                    </a:lnTo>
                    <a:lnTo>
                      <a:pt x="0" y="0"/>
                    </a:lnTo>
                    <a:lnTo>
                      <a:pt x="420" y="0"/>
                    </a:lnTo>
                    <a:lnTo>
                      <a:pt x="852" y="0"/>
                    </a:lnTo>
                    <a:lnTo>
                      <a:pt x="852" y="558"/>
                    </a:lnTo>
                    <a:lnTo>
                      <a:pt x="852" y="1134"/>
                    </a:lnTo>
                    <a:lnTo>
                      <a:pt x="420" y="1134"/>
                    </a:lnTo>
                    <a:close/>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3819" name="Freeform 49">
                <a:extLst>
                  <a:ext uri="{FF2B5EF4-FFF2-40B4-BE49-F238E27FC236}">
                    <a16:creationId xmlns:a16="http://schemas.microsoft.com/office/drawing/2014/main" id="{58F06971-9E8C-4C15-9BB4-45125E8F919B}"/>
                  </a:ext>
                </a:extLst>
              </p:cNvPr>
              <p:cNvSpPr>
                <a:spLocks/>
              </p:cNvSpPr>
              <p:nvPr/>
            </p:nvSpPr>
            <p:spPr bwMode="auto">
              <a:xfrm>
                <a:off x="2562" y="2466"/>
                <a:ext cx="198" cy="216"/>
              </a:xfrm>
              <a:custGeom>
                <a:avLst/>
                <a:gdLst>
                  <a:gd name="T0" fmla="*/ 0 w 198"/>
                  <a:gd name="T1" fmla="*/ 0 h 216"/>
                  <a:gd name="T2" fmla="*/ 198 w 198"/>
                  <a:gd name="T3" fmla="*/ 0 h 216"/>
                  <a:gd name="T4" fmla="*/ 198 w 198"/>
                  <a:gd name="T5" fmla="*/ 216 h 216"/>
                  <a:gd name="T6" fmla="*/ 0 w 198"/>
                  <a:gd name="T7" fmla="*/ 0 h 2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8" h="216">
                    <a:moveTo>
                      <a:pt x="0" y="0"/>
                    </a:moveTo>
                    <a:lnTo>
                      <a:pt x="198" y="0"/>
                    </a:lnTo>
                    <a:lnTo>
                      <a:pt x="198" y="216"/>
                    </a:lnTo>
                    <a:lnTo>
                      <a:pt x="0" y="0"/>
                    </a:lnTo>
                    <a:close/>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33814" name="Text Box 50">
              <a:extLst>
                <a:ext uri="{FF2B5EF4-FFF2-40B4-BE49-F238E27FC236}">
                  <a16:creationId xmlns:a16="http://schemas.microsoft.com/office/drawing/2014/main" id="{2A602154-8361-4B04-BD5B-7E31336C4710}"/>
                </a:ext>
              </a:extLst>
            </p:cNvPr>
            <p:cNvSpPr txBox="1">
              <a:spLocks noChangeArrowheads="1"/>
            </p:cNvSpPr>
            <p:nvPr/>
          </p:nvSpPr>
          <p:spPr bwMode="auto">
            <a:xfrm>
              <a:off x="2736" y="3072"/>
              <a:ext cx="36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en-US" altLang="en-US">
                  <a:solidFill>
                    <a:schemeClr val="bg2"/>
                  </a:solidFill>
                  <a:latin typeface="Tahoma" panose="020B0604030504040204" pitchFamily="34" charset="0"/>
                </a:rPr>
                <a:t>CSS</a:t>
              </a:r>
            </a:p>
          </p:txBody>
        </p:sp>
      </p:grpSp>
      <p:pic>
        <p:nvPicPr>
          <p:cNvPr id="33804" name="Picture 51" descr="BD18257_">
            <a:extLst>
              <a:ext uri="{FF2B5EF4-FFF2-40B4-BE49-F238E27FC236}">
                <a16:creationId xmlns:a16="http://schemas.microsoft.com/office/drawing/2014/main" id="{EE351640-2181-486B-9E12-41B54A5D996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5000" y="1981201"/>
            <a:ext cx="1447800" cy="18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05" name="Line 17">
            <a:extLst>
              <a:ext uri="{FF2B5EF4-FFF2-40B4-BE49-F238E27FC236}">
                <a16:creationId xmlns:a16="http://schemas.microsoft.com/office/drawing/2014/main" id="{5FD5259B-E5AF-4EDF-874A-BAB1EC0DD369}"/>
              </a:ext>
            </a:extLst>
          </p:cNvPr>
          <p:cNvSpPr>
            <a:spLocks noChangeShapeType="1"/>
          </p:cNvSpPr>
          <p:nvPr/>
        </p:nvSpPr>
        <p:spPr bwMode="auto">
          <a:xfrm>
            <a:off x="6781800" y="3657600"/>
            <a:ext cx="609600" cy="1143000"/>
          </a:xfrm>
          <a:prstGeom prst="line">
            <a:avLst/>
          </a:prstGeom>
          <a:noFill/>
          <a:ln w="38100">
            <a:solidFill>
              <a:srgbClr val="FF99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3806" name="Line 18">
            <a:extLst>
              <a:ext uri="{FF2B5EF4-FFF2-40B4-BE49-F238E27FC236}">
                <a16:creationId xmlns:a16="http://schemas.microsoft.com/office/drawing/2014/main" id="{108BB918-3D8B-45A7-B928-0B586E0CE4BD}"/>
              </a:ext>
            </a:extLst>
          </p:cNvPr>
          <p:cNvSpPr>
            <a:spLocks noChangeShapeType="1"/>
          </p:cNvSpPr>
          <p:nvPr/>
        </p:nvSpPr>
        <p:spPr bwMode="auto">
          <a:xfrm>
            <a:off x="7010400" y="3048000"/>
            <a:ext cx="1752600" cy="533400"/>
          </a:xfrm>
          <a:prstGeom prst="line">
            <a:avLst/>
          </a:prstGeom>
          <a:noFill/>
          <a:ln w="38100">
            <a:solidFill>
              <a:srgbClr val="FF99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3807" name="Line 16">
            <a:extLst>
              <a:ext uri="{FF2B5EF4-FFF2-40B4-BE49-F238E27FC236}">
                <a16:creationId xmlns:a16="http://schemas.microsoft.com/office/drawing/2014/main" id="{07ADE3D2-ACE7-4296-8EE2-CD3F8268CC98}"/>
              </a:ext>
            </a:extLst>
          </p:cNvPr>
          <p:cNvSpPr>
            <a:spLocks noChangeShapeType="1"/>
          </p:cNvSpPr>
          <p:nvPr/>
        </p:nvSpPr>
        <p:spPr bwMode="auto">
          <a:xfrm flipH="1">
            <a:off x="5334000" y="3581400"/>
            <a:ext cx="685800" cy="1219200"/>
          </a:xfrm>
          <a:prstGeom prst="line">
            <a:avLst/>
          </a:prstGeom>
          <a:noFill/>
          <a:ln w="38100">
            <a:solidFill>
              <a:srgbClr val="FF99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3808" name="Line 15">
            <a:extLst>
              <a:ext uri="{FF2B5EF4-FFF2-40B4-BE49-F238E27FC236}">
                <a16:creationId xmlns:a16="http://schemas.microsoft.com/office/drawing/2014/main" id="{CE35D1FC-7A67-4951-BABB-5804992D1C9A}"/>
              </a:ext>
            </a:extLst>
          </p:cNvPr>
          <p:cNvSpPr>
            <a:spLocks noChangeShapeType="1"/>
          </p:cNvSpPr>
          <p:nvPr/>
        </p:nvSpPr>
        <p:spPr bwMode="auto">
          <a:xfrm flipH="1">
            <a:off x="3886200" y="3048000"/>
            <a:ext cx="1752600" cy="762000"/>
          </a:xfrm>
          <a:prstGeom prst="line">
            <a:avLst/>
          </a:prstGeom>
          <a:noFill/>
          <a:ln w="38100">
            <a:solidFill>
              <a:srgbClr val="FF99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3809" name="Text Box 52">
            <a:extLst>
              <a:ext uri="{FF2B5EF4-FFF2-40B4-BE49-F238E27FC236}">
                <a16:creationId xmlns:a16="http://schemas.microsoft.com/office/drawing/2014/main" id="{70E3ABA3-485E-4070-9948-591147095294}"/>
              </a:ext>
            </a:extLst>
          </p:cNvPr>
          <p:cNvSpPr txBox="1">
            <a:spLocks noChangeArrowheads="1"/>
          </p:cNvSpPr>
          <p:nvPr/>
        </p:nvSpPr>
        <p:spPr bwMode="auto">
          <a:xfrm>
            <a:off x="3048001" y="4267201"/>
            <a:ext cx="1135063"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en-US" altLang="en-US" sz="1000">
                <a:solidFill>
                  <a:schemeClr val="bg1"/>
                </a:solidFill>
                <a:latin typeface="Verdana" panose="020B0604030504040204" pitchFamily="34" charset="0"/>
              </a:rPr>
              <a:t>Physical layout</a:t>
            </a:r>
          </a:p>
        </p:txBody>
      </p:sp>
      <p:sp>
        <p:nvSpPr>
          <p:cNvPr id="33810" name="Text Box 53">
            <a:extLst>
              <a:ext uri="{FF2B5EF4-FFF2-40B4-BE49-F238E27FC236}">
                <a16:creationId xmlns:a16="http://schemas.microsoft.com/office/drawing/2014/main" id="{D81434F1-D44F-4F1E-B00B-DFD7730A58B0}"/>
              </a:ext>
            </a:extLst>
          </p:cNvPr>
          <p:cNvSpPr txBox="1">
            <a:spLocks noChangeArrowheads="1"/>
          </p:cNvSpPr>
          <p:nvPr/>
        </p:nvSpPr>
        <p:spPr bwMode="auto">
          <a:xfrm>
            <a:off x="5029201" y="6096001"/>
            <a:ext cx="773113"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en-US" altLang="en-US" sz="1000">
                <a:solidFill>
                  <a:schemeClr val="bg1"/>
                </a:solidFill>
                <a:latin typeface="Verdana" panose="020B0604030504040204" pitchFamily="34" charset="0"/>
              </a:rPr>
              <a:t>Headings</a:t>
            </a:r>
          </a:p>
        </p:txBody>
      </p:sp>
      <p:sp>
        <p:nvSpPr>
          <p:cNvPr id="33811" name="Text Box 54">
            <a:extLst>
              <a:ext uri="{FF2B5EF4-FFF2-40B4-BE49-F238E27FC236}">
                <a16:creationId xmlns:a16="http://schemas.microsoft.com/office/drawing/2014/main" id="{A9E12C8A-0AFE-4BCA-9025-3C0ECD6BAAEE}"/>
              </a:ext>
            </a:extLst>
          </p:cNvPr>
          <p:cNvSpPr txBox="1">
            <a:spLocks noChangeArrowheads="1"/>
          </p:cNvSpPr>
          <p:nvPr/>
        </p:nvSpPr>
        <p:spPr bwMode="auto">
          <a:xfrm>
            <a:off x="7086600" y="6172201"/>
            <a:ext cx="50323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en-US" altLang="en-US" sz="1000">
                <a:solidFill>
                  <a:schemeClr val="bg1"/>
                </a:solidFill>
                <a:latin typeface="Verdana" panose="020B0604030504040204" pitchFamily="34" charset="0"/>
              </a:rPr>
              <a:t>Body</a:t>
            </a:r>
          </a:p>
        </p:txBody>
      </p:sp>
      <p:sp>
        <p:nvSpPr>
          <p:cNvPr id="33812" name="Text Box 55">
            <a:extLst>
              <a:ext uri="{FF2B5EF4-FFF2-40B4-BE49-F238E27FC236}">
                <a16:creationId xmlns:a16="http://schemas.microsoft.com/office/drawing/2014/main" id="{7579C455-4309-4A75-ACE0-7BA26C27E684}"/>
              </a:ext>
            </a:extLst>
          </p:cNvPr>
          <p:cNvSpPr txBox="1">
            <a:spLocks noChangeArrowheads="1"/>
          </p:cNvSpPr>
          <p:nvPr/>
        </p:nvSpPr>
        <p:spPr bwMode="auto">
          <a:xfrm>
            <a:off x="8991600" y="4191001"/>
            <a:ext cx="4635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en-US" altLang="en-US" sz="1000">
                <a:solidFill>
                  <a:schemeClr val="bg1"/>
                </a:solidFill>
                <a:latin typeface="Verdana" panose="020B0604030504040204" pitchFamily="34" charset="0"/>
              </a:rPr>
              <a:t>Text</a:t>
            </a:r>
          </a:p>
        </p:txBody>
      </p:sp>
    </p:spTree>
  </p:cSld>
  <p:clrMapOvr>
    <a:masterClrMapping/>
  </p:clrMapOvr>
  <p:transition spd="slow"/>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F1A46A91-E33D-49AC-A62F-9B8CBEBA1828}"/>
              </a:ext>
            </a:extLst>
          </p:cNvPr>
          <p:cNvSpPr>
            <a:spLocks noChangeArrowheads="1"/>
          </p:cNvSpPr>
          <p:nvPr/>
        </p:nvSpPr>
        <p:spPr bwMode="auto">
          <a:xfrm>
            <a:off x="2667000" y="3048001"/>
            <a:ext cx="7543800"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4400" b="1">
                <a:solidFill>
                  <a:schemeClr val="tx2"/>
                </a:solidFill>
                <a:effectLst>
                  <a:outerShdw blurRad="38100" dist="38100" dir="2700000" algn="tl">
                    <a:srgbClr val="000000"/>
                  </a:outerShdw>
                </a:effectLst>
                <a:latin typeface="Arial" charset="0"/>
              </a:rPr>
              <a:t>Border Properties</a:t>
            </a:r>
          </a:p>
        </p:txBody>
      </p:sp>
    </p:spTree>
  </p:cSld>
  <p:clrMapOvr>
    <a:masterClrMapping/>
  </p:clrMapOvr>
  <p:transition spd="slow"/>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9F5910A1-2904-4745-80A3-7EE585F8C37A}"/>
              </a:ext>
            </a:extLst>
          </p:cNvPr>
          <p:cNvSpPr>
            <a:spLocks noGrp="1" noChangeArrowheads="1"/>
          </p:cNvSpPr>
          <p:nvPr>
            <p:ph type="title"/>
          </p:nvPr>
        </p:nvSpPr>
        <p:spPr/>
        <p:txBody>
          <a:bodyPr/>
          <a:lstStyle/>
          <a:p>
            <a:pPr eaLnBrk="1" hangingPunct="1"/>
            <a:r>
              <a:rPr lang="en-US" altLang="en-US"/>
              <a:t>Border properties</a:t>
            </a:r>
          </a:p>
        </p:txBody>
      </p:sp>
      <p:sp>
        <p:nvSpPr>
          <p:cNvPr id="99331" name="Rectangle 3">
            <a:extLst>
              <a:ext uri="{FF2B5EF4-FFF2-40B4-BE49-F238E27FC236}">
                <a16:creationId xmlns:a16="http://schemas.microsoft.com/office/drawing/2014/main" id="{E60FB027-5723-4771-A72E-FD0EEA10535D}"/>
              </a:ext>
            </a:extLst>
          </p:cNvPr>
          <p:cNvSpPr>
            <a:spLocks noGrp="1" noChangeArrowheads="1"/>
          </p:cNvSpPr>
          <p:nvPr>
            <p:ph idx="1"/>
          </p:nvPr>
        </p:nvSpPr>
        <p:spPr/>
        <p:txBody>
          <a:bodyPr/>
          <a:lstStyle/>
          <a:p>
            <a:pPr eaLnBrk="1" hangingPunct="1"/>
            <a:r>
              <a:rPr lang="en-US" altLang="en-US"/>
              <a:t>Allows you to specify the style, color and width of an element’s border</a:t>
            </a:r>
          </a:p>
          <a:p>
            <a:pPr eaLnBrk="1" hangingPunct="1"/>
            <a:r>
              <a:rPr lang="en-US" altLang="en-US"/>
              <a:t>Many different properties can be applied</a:t>
            </a:r>
          </a:p>
        </p:txBody>
      </p:sp>
    </p:spTree>
  </p:cSld>
  <p:clrMapOvr>
    <a:masterClrMapping/>
  </p:clrMapOvr>
  <p:transition spd="slow"/>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425E7A26-8BA8-4BFE-BA33-D3881A502316}"/>
              </a:ext>
            </a:extLst>
          </p:cNvPr>
          <p:cNvSpPr>
            <a:spLocks noGrp="1" noChangeArrowheads="1"/>
          </p:cNvSpPr>
          <p:nvPr>
            <p:ph type="title"/>
          </p:nvPr>
        </p:nvSpPr>
        <p:spPr/>
        <p:txBody>
          <a:bodyPr/>
          <a:lstStyle/>
          <a:p>
            <a:pPr eaLnBrk="1" hangingPunct="1"/>
            <a:r>
              <a:rPr lang="en-US" altLang="en-US"/>
              <a:t>Border properties</a:t>
            </a:r>
          </a:p>
        </p:txBody>
      </p:sp>
      <p:sp>
        <p:nvSpPr>
          <p:cNvPr id="100355" name="Rectangle 3">
            <a:extLst>
              <a:ext uri="{FF2B5EF4-FFF2-40B4-BE49-F238E27FC236}">
                <a16:creationId xmlns:a16="http://schemas.microsoft.com/office/drawing/2014/main" id="{44B93225-E201-418F-91C2-21E5D60159EA}"/>
              </a:ext>
            </a:extLst>
          </p:cNvPr>
          <p:cNvSpPr>
            <a:spLocks noGrp="1" noChangeArrowheads="1"/>
          </p:cNvSpPr>
          <p:nvPr>
            <p:ph sz="half" idx="1"/>
          </p:nvPr>
        </p:nvSpPr>
        <p:spPr>
          <a:xfrm>
            <a:off x="1981200" y="1600200"/>
            <a:ext cx="8229600" cy="1665288"/>
          </a:xfrm>
        </p:spPr>
        <p:txBody>
          <a:bodyPr/>
          <a:lstStyle/>
          <a:p>
            <a:pPr eaLnBrk="1" hangingPunct="1"/>
            <a:r>
              <a:rPr lang="en-US" altLang="en-US"/>
              <a:t>You can specify the width, style, color, thickness and on which sides the border appears</a:t>
            </a:r>
          </a:p>
        </p:txBody>
      </p:sp>
    </p:spTree>
  </p:cSld>
  <p:clrMapOvr>
    <a:masterClrMapping/>
  </p:clrMapOvr>
  <p:transition spd="slow"/>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C124A4CC-2217-4F36-B074-CD1CFEC2674D}"/>
              </a:ext>
            </a:extLst>
          </p:cNvPr>
          <p:cNvSpPr>
            <a:spLocks noChangeArrowheads="1"/>
          </p:cNvSpPr>
          <p:nvPr/>
        </p:nvSpPr>
        <p:spPr bwMode="auto">
          <a:xfrm>
            <a:off x="2667000" y="3048001"/>
            <a:ext cx="7543800"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4400" b="1">
                <a:solidFill>
                  <a:schemeClr val="tx2"/>
                </a:solidFill>
                <a:effectLst>
                  <a:outerShdw blurRad="38100" dist="38100" dir="2700000" algn="tl">
                    <a:srgbClr val="000000"/>
                  </a:outerShdw>
                </a:effectLst>
                <a:latin typeface="Arial" charset="0"/>
              </a:rPr>
              <a:t>Margin Properties</a:t>
            </a:r>
          </a:p>
        </p:txBody>
      </p:sp>
    </p:spTree>
  </p:cSld>
  <p:clrMapOvr>
    <a:masterClrMapping/>
  </p:clrMapOvr>
  <p:transition spd="slow"/>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FCA1D7FD-FAE2-4B32-9C07-62F9C704AD95}"/>
              </a:ext>
            </a:extLst>
          </p:cNvPr>
          <p:cNvSpPr>
            <a:spLocks noGrp="1" noChangeArrowheads="1"/>
          </p:cNvSpPr>
          <p:nvPr>
            <p:ph type="title"/>
          </p:nvPr>
        </p:nvSpPr>
        <p:spPr/>
        <p:txBody>
          <a:bodyPr/>
          <a:lstStyle/>
          <a:p>
            <a:pPr eaLnBrk="1" hangingPunct="1"/>
            <a:r>
              <a:rPr lang="en-US" altLang="en-US"/>
              <a:t>Margin properties</a:t>
            </a:r>
          </a:p>
        </p:txBody>
      </p:sp>
      <p:sp>
        <p:nvSpPr>
          <p:cNvPr id="76803" name="Rectangle 3">
            <a:extLst>
              <a:ext uri="{FF2B5EF4-FFF2-40B4-BE49-F238E27FC236}">
                <a16:creationId xmlns:a16="http://schemas.microsoft.com/office/drawing/2014/main" id="{FB815ABA-A273-4350-BEE8-275ECE1C6D98}"/>
              </a:ext>
            </a:extLst>
          </p:cNvPr>
          <p:cNvSpPr>
            <a:spLocks noGrp="1" noChangeArrowheads="1"/>
          </p:cNvSpPr>
          <p:nvPr>
            <p:ph idx="1"/>
          </p:nvPr>
        </p:nvSpPr>
        <p:spPr/>
        <p:txBody>
          <a:bodyPr/>
          <a:lstStyle/>
          <a:p>
            <a:pPr eaLnBrk="1" hangingPunct="1">
              <a:lnSpc>
                <a:spcPct val="90000"/>
              </a:lnSpc>
            </a:pPr>
            <a:r>
              <a:rPr lang="en-US" altLang="en-US"/>
              <a:t>Define the space around elements</a:t>
            </a:r>
          </a:p>
          <a:p>
            <a:pPr eaLnBrk="1" hangingPunct="1">
              <a:lnSpc>
                <a:spcPct val="90000"/>
              </a:lnSpc>
            </a:pPr>
            <a:r>
              <a:rPr lang="en-US" altLang="en-US"/>
              <a:t>You can use negative values to overlap content</a:t>
            </a:r>
          </a:p>
          <a:p>
            <a:pPr eaLnBrk="1" hangingPunct="1">
              <a:lnSpc>
                <a:spcPct val="90000"/>
              </a:lnSpc>
            </a:pPr>
            <a:r>
              <a:rPr lang="en-US" altLang="en-US"/>
              <a:t>Margins can be set independently or collectively</a:t>
            </a:r>
          </a:p>
          <a:p>
            <a:pPr eaLnBrk="1" hangingPunct="1">
              <a:lnSpc>
                <a:spcPct val="90000"/>
              </a:lnSpc>
            </a:pPr>
            <a:r>
              <a:rPr lang="en-US" altLang="en-US"/>
              <a:t>Can be set to auto, a fixed length or a % of the total height of the document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76803">
                                            <p:txEl>
                                              <p:pRg st="0" end="0"/>
                                            </p:txEl>
                                          </p:spTgt>
                                        </p:tgtEl>
                                        <p:attrNameLst>
                                          <p:attrName>style.visibility</p:attrName>
                                        </p:attrNameLst>
                                      </p:cBhvr>
                                      <p:to>
                                        <p:strVal val="visible"/>
                                      </p:to>
                                    </p:set>
                                    <p:animEffect transition="in" filter="fade">
                                      <p:cBhvr>
                                        <p:cTn id="7" dur="1000"/>
                                        <p:tgtEl>
                                          <p:spTgt spid="76803">
                                            <p:txEl>
                                              <p:pRg st="0" end="0"/>
                                            </p:txEl>
                                          </p:spTgt>
                                        </p:tgtEl>
                                      </p:cBhvr>
                                    </p:animEffect>
                                    <p:anim calcmode="lin" valueType="num">
                                      <p:cBhvr>
                                        <p:cTn id="8" dur="1000" fill="hold"/>
                                        <p:tgtEl>
                                          <p:spTgt spid="7680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6803">
                                            <p:txEl>
                                              <p:pRg st="0" end="0"/>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76803">
                                            <p:txEl>
                                              <p:pRg st="0" end="0"/>
                                            </p:txEl>
                                          </p:spTgt>
                                        </p:tgtEl>
                                        <p:attrNameLst>
                                          <p:attrName>ppt_c</p:attrName>
                                        </p:attrNameLst>
                                      </p:cBhvr>
                                      <p:to>
                                        <a:schemeClr val="accent1"/>
                                      </p:to>
                                    </p:animClr>
                                  </p:subTnLst>
                                </p:cTn>
                              </p:par>
                            </p:childTnLst>
                          </p:cTn>
                        </p:par>
                      </p:childTnLst>
                    </p:cTn>
                  </p:par>
                  <p:par>
                    <p:cTn id="10" fill="hold" nodeType="clickPar">
                      <p:stCondLst>
                        <p:cond delay="indefinite"/>
                      </p:stCondLst>
                      <p:childTnLst>
                        <p:par>
                          <p:cTn id="11" fill="hold" nodeType="withGroup">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76803">
                                            <p:txEl>
                                              <p:pRg st="1" end="1"/>
                                            </p:txEl>
                                          </p:spTgt>
                                        </p:tgtEl>
                                        <p:attrNameLst>
                                          <p:attrName>style.visibility</p:attrName>
                                        </p:attrNameLst>
                                      </p:cBhvr>
                                      <p:to>
                                        <p:strVal val="visible"/>
                                      </p:to>
                                    </p:set>
                                    <p:animEffect transition="in" filter="fade">
                                      <p:cBhvr>
                                        <p:cTn id="14" dur="1000"/>
                                        <p:tgtEl>
                                          <p:spTgt spid="76803">
                                            <p:txEl>
                                              <p:pRg st="1" end="1"/>
                                            </p:txEl>
                                          </p:spTgt>
                                        </p:tgtEl>
                                      </p:cBhvr>
                                    </p:animEffect>
                                    <p:anim calcmode="lin" valueType="num">
                                      <p:cBhvr>
                                        <p:cTn id="15" dur="1000" fill="hold"/>
                                        <p:tgtEl>
                                          <p:spTgt spid="7680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6803">
                                            <p:txEl>
                                              <p:pRg st="1" end="1"/>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76803">
                                            <p:txEl>
                                              <p:pRg st="1" end="1"/>
                                            </p:txEl>
                                          </p:spTgt>
                                        </p:tgtEl>
                                        <p:attrNameLst>
                                          <p:attrName>ppt_c</p:attrName>
                                        </p:attrNameLst>
                                      </p:cBhvr>
                                      <p:to>
                                        <a:schemeClr val="accent1"/>
                                      </p:to>
                                    </p:animClr>
                                  </p:subTnLst>
                                </p:cTn>
                              </p:par>
                            </p:childTnLst>
                          </p:cTn>
                        </p:par>
                      </p:childTnLst>
                    </p:cTn>
                  </p:par>
                  <p:par>
                    <p:cTn id="17" fill="hold" nodeType="clickPar">
                      <p:stCondLst>
                        <p:cond delay="indefinite"/>
                      </p:stCondLst>
                      <p:childTnLst>
                        <p:par>
                          <p:cTn id="18" fill="hold" nodeType="withGroup">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76803">
                                            <p:txEl>
                                              <p:pRg st="2" end="2"/>
                                            </p:txEl>
                                          </p:spTgt>
                                        </p:tgtEl>
                                        <p:attrNameLst>
                                          <p:attrName>style.visibility</p:attrName>
                                        </p:attrNameLst>
                                      </p:cBhvr>
                                      <p:to>
                                        <p:strVal val="visible"/>
                                      </p:to>
                                    </p:set>
                                    <p:animEffect transition="in" filter="fade">
                                      <p:cBhvr>
                                        <p:cTn id="21" dur="1000"/>
                                        <p:tgtEl>
                                          <p:spTgt spid="76803">
                                            <p:txEl>
                                              <p:pRg st="2" end="2"/>
                                            </p:txEl>
                                          </p:spTgt>
                                        </p:tgtEl>
                                      </p:cBhvr>
                                    </p:animEffect>
                                    <p:anim calcmode="lin" valueType="num">
                                      <p:cBhvr>
                                        <p:cTn id="22" dur="1000" fill="hold"/>
                                        <p:tgtEl>
                                          <p:spTgt spid="7680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76803">
                                            <p:txEl>
                                              <p:pRg st="2" end="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76803">
                                            <p:txEl>
                                              <p:pRg st="2" end="2"/>
                                            </p:txEl>
                                          </p:spTgt>
                                        </p:tgtEl>
                                        <p:attrNameLst>
                                          <p:attrName>ppt_c</p:attrName>
                                        </p:attrNameLst>
                                      </p:cBhvr>
                                      <p:to>
                                        <a:schemeClr val="accent1"/>
                                      </p:to>
                                    </p:animClr>
                                  </p:subTnLst>
                                </p:cTn>
                              </p:par>
                            </p:childTnLst>
                          </p:cTn>
                        </p:par>
                      </p:childTnLst>
                    </p:cTn>
                  </p:par>
                  <p:par>
                    <p:cTn id="24" fill="hold" nodeType="clickPar">
                      <p:stCondLst>
                        <p:cond delay="indefinite"/>
                      </p:stCondLst>
                      <p:childTnLst>
                        <p:par>
                          <p:cTn id="25" fill="hold" nodeType="withGroup">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76803">
                                            <p:txEl>
                                              <p:pRg st="3" end="3"/>
                                            </p:txEl>
                                          </p:spTgt>
                                        </p:tgtEl>
                                        <p:attrNameLst>
                                          <p:attrName>style.visibility</p:attrName>
                                        </p:attrNameLst>
                                      </p:cBhvr>
                                      <p:to>
                                        <p:strVal val="visible"/>
                                      </p:to>
                                    </p:set>
                                    <p:animEffect transition="in" filter="fade">
                                      <p:cBhvr>
                                        <p:cTn id="28" dur="1000"/>
                                        <p:tgtEl>
                                          <p:spTgt spid="76803">
                                            <p:txEl>
                                              <p:pRg st="3" end="3"/>
                                            </p:txEl>
                                          </p:spTgt>
                                        </p:tgtEl>
                                      </p:cBhvr>
                                    </p:animEffect>
                                    <p:anim calcmode="lin" valueType="num">
                                      <p:cBhvr>
                                        <p:cTn id="29" dur="1000" fill="hold"/>
                                        <p:tgtEl>
                                          <p:spTgt spid="7680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76803">
                                            <p:txEl>
                                              <p:pRg st="3" end="3"/>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76803">
                                            <p:txEl>
                                              <p:pRg st="3" end="3"/>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828AEDA5-B76C-4C0F-8A35-F3AFC881B4E3}"/>
              </a:ext>
            </a:extLst>
          </p:cNvPr>
          <p:cNvSpPr>
            <a:spLocks noGrp="1" noChangeArrowheads="1"/>
          </p:cNvSpPr>
          <p:nvPr>
            <p:ph type="title"/>
          </p:nvPr>
        </p:nvSpPr>
        <p:spPr/>
        <p:txBody>
          <a:bodyPr/>
          <a:lstStyle/>
          <a:p>
            <a:pPr eaLnBrk="1" hangingPunct="1"/>
            <a:r>
              <a:rPr lang="en-US" altLang="en-US"/>
              <a:t>Margin properties</a:t>
            </a:r>
          </a:p>
        </p:txBody>
      </p:sp>
      <p:sp>
        <p:nvSpPr>
          <p:cNvPr id="103427" name="Rectangle 3">
            <a:extLst>
              <a:ext uri="{FF2B5EF4-FFF2-40B4-BE49-F238E27FC236}">
                <a16:creationId xmlns:a16="http://schemas.microsoft.com/office/drawing/2014/main" id="{BBB0E983-3F52-4342-8635-6924708ED3FB}"/>
              </a:ext>
            </a:extLst>
          </p:cNvPr>
          <p:cNvSpPr>
            <a:spLocks noGrp="1" noChangeArrowheads="1"/>
          </p:cNvSpPr>
          <p:nvPr>
            <p:ph idx="1"/>
          </p:nvPr>
        </p:nvSpPr>
        <p:spPr/>
        <p:txBody>
          <a:bodyPr/>
          <a:lstStyle/>
          <a:p>
            <a:pPr eaLnBrk="1" hangingPunct="1"/>
            <a:r>
              <a:rPr lang="en-US" altLang="en-US"/>
              <a:t>Properties</a:t>
            </a:r>
          </a:p>
          <a:p>
            <a:pPr lvl="1" eaLnBrk="1" hangingPunct="1"/>
            <a:r>
              <a:rPr lang="en-US" altLang="en-US"/>
              <a:t> margin</a:t>
            </a:r>
          </a:p>
          <a:p>
            <a:pPr lvl="1" eaLnBrk="1" hangingPunct="1"/>
            <a:r>
              <a:rPr lang="en-US" altLang="en-US"/>
              <a:t> margin-top</a:t>
            </a:r>
          </a:p>
          <a:p>
            <a:pPr lvl="1" eaLnBrk="1" hangingPunct="1"/>
            <a:r>
              <a:rPr lang="en-US" altLang="en-US"/>
              <a:t> margin-right</a:t>
            </a:r>
          </a:p>
          <a:p>
            <a:pPr lvl="1" eaLnBrk="1" hangingPunct="1"/>
            <a:r>
              <a:rPr lang="en-US" altLang="en-US"/>
              <a:t> margin-bottom</a:t>
            </a:r>
          </a:p>
          <a:p>
            <a:pPr lvl="1" eaLnBrk="1" hangingPunct="1"/>
            <a:r>
              <a:rPr lang="en-US" altLang="en-US"/>
              <a:t> margin-left</a:t>
            </a:r>
          </a:p>
        </p:txBody>
      </p:sp>
    </p:spTree>
  </p:cSld>
  <p:clrMapOvr>
    <a:masterClrMapping/>
  </p:clrMapOvr>
  <p:transition spd="slow"/>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35BF0754-ADE6-4740-A8CA-467AC1919053}"/>
              </a:ext>
            </a:extLst>
          </p:cNvPr>
          <p:cNvSpPr>
            <a:spLocks noGrp="1" noChangeArrowheads="1"/>
          </p:cNvSpPr>
          <p:nvPr>
            <p:ph type="title"/>
          </p:nvPr>
        </p:nvSpPr>
        <p:spPr/>
        <p:txBody>
          <a:bodyPr/>
          <a:lstStyle/>
          <a:p>
            <a:pPr eaLnBrk="1" hangingPunct="1"/>
            <a:r>
              <a:rPr lang="en-US" altLang="en-US"/>
              <a:t>Margin properties</a:t>
            </a:r>
          </a:p>
        </p:txBody>
      </p:sp>
      <p:sp>
        <p:nvSpPr>
          <p:cNvPr id="104451" name="Rectangle 3">
            <a:extLst>
              <a:ext uri="{FF2B5EF4-FFF2-40B4-BE49-F238E27FC236}">
                <a16:creationId xmlns:a16="http://schemas.microsoft.com/office/drawing/2014/main" id="{C9C51522-9C43-48E6-9370-CB2A05A32467}"/>
              </a:ext>
            </a:extLst>
          </p:cNvPr>
          <p:cNvSpPr>
            <a:spLocks noGrp="1" noChangeArrowheads="1"/>
          </p:cNvSpPr>
          <p:nvPr>
            <p:ph sz="half" idx="1"/>
          </p:nvPr>
        </p:nvSpPr>
        <p:spPr>
          <a:xfrm>
            <a:off x="1981200" y="1600200"/>
            <a:ext cx="4032250" cy="4495800"/>
          </a:xfrm>
        </p:spPr>
        <p:txBody>
          <a:bodyPr/>
          <a:lstStyle/>
          <a:p>
            <a:pPr eaLnBrk="1" hangingPunct="1"/>
            <a:r>
              <a:rPr lang="en-US" altLang="en-US"/>
              <a:t> </a:t>
            </a:r>
            <a:r>
              <a:rPr lang="en-US" altLang="en-US">
                <a:solidFill>
                  <a:srgbClr val="FFFF99"/>
                </a:solidFill>
                <a:hlinkClick r:id="rId3"/>
              </a:rPr>
              <a:t>margin-bottom</a:t>
            </a:r>
            <a:endParaRPr lang="en-US" altLang="en-US">
              <a:solidFill>
                <a:srgbClr val="FFFF99"/>
              </a:solidFill>
            </a:endParaRPr>
          </a:p>
        </p:txBody>
      </p:sp>
      <p:sp>
        <p:nvSpPr>
          <p:cNvPr id="104452" name="Rectangle 4">
            <a:extLst>
              <a:ext uri="{FF2B5EF4-FFF2-40B4-BE49-F238E27FC236}">
                <a16:creationId xmlns:a16="http://schemas.microsoft.com/office/drawing/2014/main" id="{736C0247-D0B5-4FD6-8197-F5FA1C715466}"/>
              </a:ext>
            </a:extLst>
          </p:cNvPr>
          <p:cNvSpPr>
            <a:spLocks noGrp="1" noChangeArrowheads="1"/>
          </p:cNvSpPr>
          <p:nvPr>
            <p:ph sz="half" idx="2"/>
          </p:nvPr>
        </p:nvSpPr>
        <p:spPr>
          <a:xfrm>
            <a:off x="6324600" y="1981200"/>
            <a:ext cx="4114800" cy="2819400"/>
          </a:xfrm>
        </p:spPr>
        <p:txBody>
          <a:bodyPr/>
          <a:lstStyle/>
          <a:p>
            <a:pPr eaLnBrk="1" hangingPunct="1"/>
            <a:r>
              <a:rPr lang="en-US" altLang="en-US"/>
              <a:t> auto</a:t>
            </a:r>
          </a:p>
          <a:p>
            <a:pPr lvl="1" eaLnBrk="1" hangingPunct="1"/>
            <a:r>
              <a:rPr lang="en-US" altLang="en-US"/>
              <a:t> set by the browser</a:t>
            </a:r>
          </a:p>
          <a:p>
            <a:pPr eaLnBrk="1" hangingPunct="1"/>
            <a:r>
              <a:rPr lang="en-US" altLang="en-US"/>
              <a:t> </a:t>
            </a:r>
            <a:r>
              <a:rPr lang="en-US" altLang="en-US" i="1"/>
              <a:t>length</a:t>
            </a:r>
          </a:p>
          <a:p>
            <a:pPr lvl="1" eaLnBrk="1" hangingPunct="1"/>
            <a:r>
              <a:rPr lang="en-US" altLang="en-US" i="1"/>
              <a:t> fixed</a:t>
            </a:r>
          </a:p>
          <a:p>
            <a:pPr eaLnBrk="1" hangingPunct="1"/>
            <a:r>
              <a:rPr lang="en-US" altLang="en-US"/>
              <a:t> %</a:t>
            </a:r>
          </a:p>
        </p:txBody>
      </p:sp>
      <p:sp>
        <p:nvSpPr>
          <p:cNvPr id="104453" name="Text Box 5">
            <a:extLst>
              <a:ext uri="{FF2B5EF4-FFF2-40B4-BE49-F238E27FC236}">
                <a16:creationId xmlns:a16="http://schemas.microsoft.com/office/drawing/2014/main" id="{75DFD055-935E-47B4-8AFF-DD3C6C0B4455}"/>
              </a:ext>
            </a:extLst>
          </p:cNvPr>
          <p:cNvSpPr txBox="1">
            <a:spLocks noChangeArrowheads="1"/>
          </p:cNvSpPr>
          <p:nvPr/>
        </p:nvSpPr>
        <p:spPr bwMode="auto">
          <a:xfrm>
            <a:off x="2438401" y="5103813"/>
            <a:ext cx="5700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en-US" altLang="en-US" sz="2400">
                <a:latin typeface="Verdana" panose="020B0604030504040204" pitchFamily="34" charset="0"/>
              </a:rPr>
              <a:t>Syntax: h1 {</a:t>
            </a:r>
            <a:r>
              <a:rPr lang="en-US" altLang="en-US" sz="2400">
                <a:solidFill>
                  <a:srgbClr val="FF9900"/>
                </a:solidFill>
                <a:latin typeface="Verdana" panose="020B0604030504040204" pitchFamily="34" charset="0"/>
              </a:rPr>
              <a:t>margin-bottom</a:t>
            </a:r>
            <a:r>
              <a:rPr lang="en-US" altLang="en-US" sz="2400">
                <a:latin typeface="Verdana" panose="020B0604030504040204" pitchFamily="34" charset="0"/>
              </a:rPr>
              <a:t>: 20px}</a:t>
            </a:r>
          </a:p>
        </p:txBody>
      </p:sp>
    </p:spTree>
  </p:cSld>
  <p:clrMapOvr>
    <a:masterClrMapping/>
  </p:clrMapOvr>
  <p:transition spd="slow"/>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0CBBBC51-49BC-4E61-94AF-6218F8FB176F}"/>
              </a:ext>
            </a:extLst>
          </p:cNvPr>
          <p:cNvSpPr>
            <a:spLocks noGrp="1" noChangeArrowheads="1"/>
          </p:cNvSpPr>
          <p:nvPr>
            <p:ph type="title"/>
          </p:nvPr>
        </p:nvSpPr>
        <p:spPr/>
        <p:txBody>
          <a:bodyPr/>
          <a:lstStyle/>
          <a:p>
            <a:pPr eaLnBrk="1" hangingPunct="1"/>
            <a:r>
              <a:rPr lang="en-US" altLang="en-US"/>
              <a:t>Margin properties</a:t>
            </a:r>
          </a:p>
        </p:txBody>
      </p:sp>
      <p:sp>
        <p:nvSpPr>
          <p:cNvPr id="105475" name="Rectangle 3">
            <a:extLst>
              <a:ext uri="{FF2B5EF4-FFF2-40B4-BE49-F238E27FC236}">
                <a16:creationId xmlns:a16="http://schemas.microsoft.com/office/drawing/2014/main" id="{5C7DC08D-A15C-48F7-B033-28417019B312}"/>
              </a:ext>
            </a:extLst>
          </p:cNvPr>
          <p:cNvSpPr>
            <a:spLocks noGrp="1" noChangeArrowheads="1"/>
          </p:cNvSpPr>
          <p:nvPr>
            <p:ph idx="1"/>
          </p:nvPr>
        </p:nvSpPr>
        <p:spPr/>
        <p:txBody>
          <a:bodyPr/>
          <a:lstStyle/>
          <a:p>
            <a:pPr eaLnBrk="1" hangingPunct="1"/>
            <a:r>
              <a:rPr lang="en-US" altLang="en-US"/>
              <a:t>Can be set in </a:t>
            </a:r>
            <a:r>
              <a:rPr lang="en-US" altLang="en-US">
                <a:hlinkClick r:id="rId3"/>
              </a:rPr>
              <a:t>one declaration</a:t>
            </a:r>
            <a:endParaRPr lang="en-US" altLang="en-US"/>
          </a:p>
          <a:p>
            <a:pPr eaLnBrk="1" hangingPunct="1"/>
            <a:r>
              <a:rPr lang="en-US" altLang="en-US"/>
              <a:t>Think clock face</a:t>
            </a:r>
          </a:p>
          <a:p>
            <a:pPr lvl="1" eaLnBrk="1" hangingPunct="1"/>
            <a:r>
              <a:rPr lang="en-US" altLang="en-US"/>
              <a:t> </a:t>
            </a:r>
            <a:r>
              <a:rPr lang="en-US" altLang="en-US">
                <a:solidFill>
                  <a:srgbClr val="FF9900"/>
                </a:solidFill>
              </a:rPr>
              <a:t>top</a:t>
            </a:r>
            <a:r>
              <a:rPr lang="en-US" altLang="en-US"/>
              <a:t>, </a:t>
            </a:r>
            <a:r>
              <a:rPr lang="en-US" altLang="en-US">
                <a:solidFill>
                  <a:srgbClr val="FFFF00"/>
                </a:solidFill>
              </a:rPr>
              <a:t>right</a:t>
            </a:r>
            <a:r>
              <a:rPr lang="en-US" altLang="en-US"/>
              <a:t>, </a:t>
            </a:r>
            <a:r>
              <a:rPr lang="en-US" altLang="en-US">
                <a:solidFill>
                  <a:srgbClr val="FF0000"/>
                </a:solidFill>
              </a:rPr>
              <a:t>bottom</a:t>
            </a:r>
            <a:r>
              <a:rPr lang="en-US" altLang="en-US"/>
              <a:t>, left</a:t>
            </a:r>
          </a:p>
        </p:txBody>
      </p:sp>
      <p:sp>
        <p:nvSpPr>
          <p:cNvPr id="105476" name="Text Box 4">
            <a:extLst>
              <a:ext uri="{FF2B5EF4-FFF2-40B4-BE49-F238E27FC236}">
                <a16:creationId xmlns:a16="http://schemas.microsoft.com/office/drawing/2014/main" id="{69CB6098-773E-455A-8CE1-23D076353362}"/>
              </a:ext>
            </a:extLst>
          </p:cNvPr>
          <p:cNvSpPr txBox="1">
            <a:spLocks noChangeArrowheads="1"/>
          </p:cNvSpPr>
          <p:nvPr/>
        </p:nvSpPr>
        <p:spPr bwMode="auto">
          <a:xfrm>
            <a:off x="2438401" y="4038600"/>
            <a:ext cx="5749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en-US" altLang="en-US" sz="2400">
                <a:latin typeface="Verdana" panose="020B0604030504040204" pitchFamily="34" charset="0"/>
              </a:rPr>
              <a:t>h1 {margin: </a:t>
            </a:r>
            <a:r>
              <a:rPr lang="en-US" altLang="en-US" sz="2400">
                <a:solidFill>
                  <a:srgbClr val="FF9900"/>
                </a:solidFill>
                <a:latin typeface="Verdana" panose="020B0604030504040204" pitchFamily="34" charset="0"/>
              </a:rPr>
              <a:t>10px</a:t>
            </a:r>
            <a:r>
              <a:rPr lang="en-US" altLang="en-US" sz="2400">
                <a:latin typeface="Verdana" panose="020B0604030504040204" pitchFamily="34" charset="0"/>
              </a:rPr>
              <a:t> </a:t>
            </a:r>
            <a:r>
              <a:rPr lang="en-US" altLang="en-US" sz="2400">
                <a:solidFill>
                  <a:srgbClr val="FFFF00"/>
                </a:solidFill>
                <a:latin typeface="Verdana" panose="020B0604030504040204" pitchFamily="34" charset="0"/>
              </a:rPr>
              <a:t>20px</a:t>
            </a:r>
            <a:r>
              <a:rPr lang="en-US" altLang="en-US" sz="2400">
                <a:latin typeface="Verdana" panose="020B0604030504040204" pitchFamily="34" charset="0"/>
              </a:rPr>
              <a:t> </a:t>
            </a:r>
            <a:r>
              <a:rPr lang="en-US" altLang="en-US" sz="2400">
                <a:solidFill>
                  <a:srgbClr val="FF0000"/>
                </a:solidFill>
                <a:latin typeface="Verdana" panose="020B0604030504040204" pitchFamily="34" charset="0"/>
              </a:rPr>
              <a:t>30px</a:t>
            </a:r>
            <a:r>
              <a:rPr lang="en-US" altLang="en-US" sz="2400">
                <a:latin typeface="Verdana" panose="020B0604030504040204" pitchFamily="34" charset="0"/>
              </a:rPr>
              <a:t> 40px}</a:t>
            </a:r>
          </a:p>
        </p:txBody>
      </p:sp>
    </p:spTree>
  </p:cSld>
  <p:clrMapOvr>
    <a:masterClrMapping/>
  </p:clrMapOvr>
  <p:transition spd="slow"/>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E95EC759-E38F-4E47-A44B-BCEAC08B55E1}"/>
              </a:ext>
            </a:extLst>
          </p:cNvPr>
          <p:cNvSpPr>
            <a:spLocks noGrp="1" noChangeArrowheads="1"/>
          </p:cNvSpPr>
          <p:nvPr>
            <p:ph type="title"/>
          </p:nvPr>
        </p:nvSpPr>
        <p:spPr/>
        <p:txBody>
          <a:bodyPr/>
          <a:lstStyle/>
          <a:p>
            <a:pPr eaLnBrk="1" hangingPunct="1"/>
            <a:r>
              <a:rPr lang="en-US" altLang="en-US"/>
              <a:t>Margin properties</a:t>
            </a:r>
          </a:p>
        </p:txBody>
      </p:sp>
      <p:sp>
        <p:nvSpPr>
          <p:cNvPr id="106499" name="Rectangle 3">
            <a:extLst>
              <a:ext uri="{FF2B5EF4-FFF2-40B4-BE49-F238E27FC236}">
                <a16:creationId xmlns:a16="http://schemas.microsoft.com/office/drawing/2014/main" id="{283DD41C-64B3-4626-8B8A-E54AD1417507}"/>
              </a:ext>
            </a:extLst>
          </p:cNvPr>
          <p:cNvSpPr>
            <a:spLocks noGrp="1" noChangeArrowheads="1"/>
          </p:cNvSpPr>
          <p:nvPr>
            <p:ph idx="1"/>
          </p:nvPr>
        </p:nvSpPr>
        <p:spPr/>
        <p:txBody>
          <a:bodyPr/>
          <a:lstStyle/>
          <a:p>
            <a:pPr eaLnBrk="1" hangingPunct="1"/>
            <a:r>
              <a:rPr lang="en-US" altLang="en-US"/>
              <a:t>All margins can be set the same</a:t>
            </a:r>
          </a:p>
        </p:txBody>
      </p:sp>
      <p:sp>
        <p:nvSpPr>
          <p:cNvPr id="106500" name="Text Box 4">
            <a:extLst>
              <a:ext uri="{FF2B5EF4-FFF2-40B4-BE49-F238E27FC236}">
                <a16:creationId xmlns:a16="http://schemas.microsoft.com/office/drawing/2014/main" id="{CABE78B8-5309-439D-B983-216E52450086}"/>
              </a:ext>
            </a:extLst>
          </p:cNvPr>
          <p:cNvSpPr txBox="1">
            <a:spLocks noChangeArrowheads="1"/>
          </p:cNvSpPr>
          <p:nvPr/>
        </p:nvSpPr>
        <p:spPr bwMode="auto">
          <a:xfrm>
            <a:off x="2438400" y="4038600"/>
            <a:ext cx="314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en-US" altLang="en-US" sz="2400">
                <a:latin typeface="Verdana" panose="020B0604030504040204" pitchFamily="34" charset="0"/>
              </a:rPr>
              <a:t>h1 {margin: 40px}</a:t>
            </a:r>
          </a:p>
        </p:txBody>
      </p:sp>
    </p:spTree>
  </p:cSld>
  <p:clrMapOvr>
    <a:masterClrMapping/>
  </p:clrMapOvr>
  <p:transition spd="slow"/>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A151F7AE-EA31-4663-ACBF-9F9B5453917D}"/>
              </a:ext>
            </a:extLst>
          </p:cNvPr>
          <p:cNvSpPr>
            <a:spLocks noGrp="1" noChangeArrowheads="1"/>
          </p:cNvSpPr>
          <p:nvPr>
            <p:ph type="title"/>
          </p:nvPr>
        </p:nvSpPr>
        <p:spPr/>
        <p:txBody>
          <a:bodyPr/>
          <a:lstStyle/>
          <a:p>
            <a:pPr eaLnBrk="1" hangingPunct="1"/>
            <a:r>
              <a:rPr lang="en-US" altLang="en-US"/>
              <a:t>Margin properties</a:t>
            </a:r>
          </a:p>
        </p:txBody>
      </p:sp>
      <p:sp>
        <p:nvSpPr>
          <p:cNvPr id="107523" name="Rectangle 3">
            <a:extLst>
              <a:ext uri="{FF2B5EF4-FFF2-40B4-BE49-F238E27FC236}">
                <a16:creationId xmlns:a16="http://schemas.microsoft.com/office/drawing/2014/main" id="{8240A361-DAE3-489B-9C54-1C9D2CD512DD}"/>
              </a:ext>
            </a:extLst>
          </p:cNvPr>
          <p:cNvSpPr>
            <a:spLocks noGrp="1" noChangeArrowheads="1"/>
          </p:cNvSpPr>
          <p:nvPr>
            <p:ph idx="1"/>
          </p:nvPr>
        </p:nvSpPr>
        <p:spPr/>
        <p:txBody>
          <a:bodyPr/>
          <a:lstStyle/>
          <a:p>
            <a:pPr eaLnBrk="1" hangingPunct="1"/>
            <a:r>
              <a:rPr lang="en-US" altLang="en-US"/>
              <a:t>Margin settings can be paired (left and right, top and bottom)</a:t>
            </a:r>
          </a:p>
        </p:txBody>
      </p:sp>
      <p:sp>
        <p:nvSpPr>
          <p:cNvPr id="107524" name="Text Box 4">
            <a:extLst>
              <a:ext uri="{FF2B5EF4-FFF2-40B4-BE49-F238E27FC236}">
                <a16:creationId xmlns:a16="http://schemas.microsoft.com/office/drawing/2014/main" id="{002CFA17-86C6-4F37-8F27-0CD492AD1F3F}"/>
              </a:ext>
            </a:extLst>
          </p:cNvPr>
          <p:cNvSpPr txBox="1">
            <a:spLocks noChangeArrowheads="1"/>
          </p:cNvSpPr>
          <p:nvPr/>
        </p:nvSpPr>
        <p:spPr bwMode="auto">
          <a:xfrm>
            <a:off x="2438400" y="4038600"/>
            <a:ext cx="3779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en-US" altLang="en-US" sz="2400">
                <a:latin typeface="Verdana" panose="020B0604030504040204" pitchFamily="34" charset="0"/>
              </a:rPr>
              <a:t>h1 {margin: 40px 5%}</a:t>
            </a:r>
          </a:p>
        </p:txBody>
      </p:sp>
      <p:sp>
        <p:nvSpPr>
          <p:cNvPr id="107525" name="Text Box 5">
            <a:extLst>
              <a:ext uri="{FF2B5EF4-FFF2-40B4-BE49-F238E27FC236}">
                <a16:creationId xmlns:a16="http://schemas.microsoft.com/office/drawing/2014/main" id="{CBFBDA72-E9BC-40E4-959A-FE346E3EF068}"/>
              </a:ext>
            </a:extLst>
          </p:cNvPr>
          <p:cNvSpPr txBox="1">
            <a:spLocks noChangeArrowheads="1"/>
          </p:cNvSpPr>
          <p:nvPr/>
        </p:nvSpPr>
        <p:spPr bwMode="auto">
          <a:xfrm>
            <a:off x="2300289" y="4908550"/>
            <a:ext cx="7900987"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a:r>
              <a:rPr lang="en-US" altLang="en-US" i="1">
                <a:solidFill>
                  <a:srgbClr val="FFFF00"/>
                </a:solidFill>
                <a:latin typeface="Verdana" panose="020B0604030504040204" pitchFamily="34" charset="0"/>
              </a:rPr>
              <a:t>In this example, the top and bottom margins would be 40 pixels,</a:t>
            </a:r>
          </a:p>
          <a:p>
            <a:pPr algn="ctr"/>
            <a:r>
              <a:rPr lang="en-US" altLang="en-US" i="1">
                <a:solidFill>
                  <a:srgbClr val="FFFF00"/>
                </a:solidFill>
                <a:latin typeface="Verdana" panose="020B0604030504040204" pitchFamily="34" charset="0"/>
              </a:rPr>
              <a:t>While the left and right margins would be 5% of the total height of</a:t>
            </a:r>
          </a:p>
          <a:p>
            <a:pPr algn="ctr"/>
            <a:r>
              <a:rPr lang="en-US" altLang="en-US" i="1">
                <a:solidFill>
                  <a:srgbClr val="FFFF00"/>
                </a:solidFill>
                <a:latin typeface="Verdana" panose="020B0604030504040204" pitchFamily="34" charset="0"/>
              </a:rPr>
              <a:t>the document.</a:t>
            </a: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86" name="Line 58">
            <a:extLst>
              <a:ext uri="{FF2B5EF4-FFF2-40B4-BE49-F238E27FC236}">
                <a16:creationId xmlns:a16="http://schemas.microsoft.com/office/drawing/2014/main" id="{3F64DFC5-2D41-4A86-8460-477154088153}"/>
              </a:ext>
            </a:extLst>
          </p:cNvPr>
          <p:cNvSpPr>
            <a:spLocks noChangeShapeType="1"/>
          </p:cNvSpPr>
          <p:nvPr/>
        </p:nvSpPr>
        <p:spPr bwMode="auto">
          <a:xfrm>
            <a:off x="2743200" y="3886200"/>
            <a:ext cx="1600200" cy="0"/>
          </a:xfrm>
          <a:prstGeom prst="line">
            <a:avLst/>
          </a:prstGeom>
          <a:noFill/>
          <a:ln w="57150">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0530" name="Rectangle 2">
            <a:extLst>
              <a:ext uri="{FF2B5EF4-FFF2-40B4-BE49-F238E27FC236}">
                <a16:creationId xmlns:a16="http://schemas.microsoft.com/office/drawing/2014/main" id="{CCC34825-5D7E-4A0C-A2B5-57D0E5F444C0}"/>
              </a:ext>
            </a:extLst>
          </p:cNvPr>
          <p:cNvSpPr>
            <a:spLocks noGrp="1" noChangeArrowheads="1"/>
          </p:cNvSpPr>
          <p:nvPr>
            <p:ph type="title"/>
          </p:nvPr>
        </p:nvSpPr>
        <p:spPr/>
        <p:txBody>
          <a:bodyPr rtlCol="0">
            <a:normAutofit/>
          </a:bodyPr>
          <a:lstStyle/>
          <a:p>
            <a:pPr algn="l" eaLnBrk="1" fontAlgn="auto" hangingPunct="1">
              <a:spcAft>
                <a:spcPts val="0"/>
              </a:spcAft>
              <a:defRPr/>
            </a:pPr>
            <a:r>
              <a:rPr lang="en-US" b="1" dirty="0">
                <a:solidFill>
                  <a:schemeClr val="tx2">
                    <a:lumMod val="50000"/>
                  </a:schemeClr>
                </a:solidFill>
              </a:rPr>
              <a:t>Devices</a:t>
            </a:r>
          </a:p>
        </p:txBody>
      </p:sp>
      <p:graphicFrame>
        <p:nvGraphicFramePr>
          <p:cNvPr id="34820" name="Object 52">
            <a:extLst>
              <a:ext uri="{FF2B5EF4-FFF2-40B4-BE49-F238E27FC236}">
                <a16:creationId xmlns:a16="http://schemas.microsoft.com/office/drawing/2014/main" id="{BC36FF05-9D5A-4638-8481-5B2425FC6AFE}"/>
              </a:ext>
            </a:extLst>
          </p:cNvPr>
          <p:cNvGraphicFramePr>
            <a:graphicFrameLocks noGrp="1" noChangeAspect="1"/>
          </p:cNvGraphicFramePr>
          <p:nvPr>
            <p:ph sz="half" idx="1"/>
          </p:nvPr>
        </p:nvGraphicFramePr>
        <p:xfrm>
          <a:off x="6781800" y="1123950"/>
          <a:ext cx="2260600" cy="1695450"/>
        </p:xfrm>
        <a:graphic>
          <a:graphicData uri="http://schemas.openxmlformats.org/presentationml/2006/ole">
            <mc:AlternateContent xmlns:mc="http://schemas.openxmlformats.org/markup-compatibility/2006">
              <mc:Choice xmlns:v="urn:schemas-microsoft-com:vml" Requires="v">
                <p:oleObj spid="_x0000_s34878" name="HiJaak" r:id="rId4" imgW="9752381" imgH="7314286" progId="HiJaak.Image">
                  <p:embed/>
                </p:oleObj>
              </mc:Choice>
              <mc:Fallback>
                <p:oleObj name="HiJaak" r:id="rId4" imgW="9752381" imgH="7314286" progId="HiJaak.Image">
                  <p:embed/>
                  <p:pic>
                    <p:nvPicPr>
                      <p:cNvPr id="0" name="Object 5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1800" y="1123950"/>
                        <a:ext cx="2260600" cy="169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50533" name="Group 5">
            <a:extLst>
              <a:ext uri="{FF2B5EF4-FFF2-40B4-BE49-F238E27FC236}">
                <a16:creationId xmlns:a16="http://schemas.microsoft.com/office/drawing/2014/main" id="{D41C1C07-8172-4138-A71E-9908B59B91DC}"/>
              </a:ext>
            </a:extLst>
          </p:cNvPr>
          <p:cNvGrpSpPr>
            <a:grpSpLocks/>
          </p:cNvGrpSpPr>
          <p:nvPr/>
        </p:nvGrpSpPr>
        <p:grpSpPr bwMode="auto">
          <a:xfrm>
            <a:off x="4343400" y="2971801"/>
            <a:ext cx="1447800" cy="1895475"/>
            <a:chOff x="2640" y="2688"/>
            <a:chExt cx="912" cy="1194"/>
          </a:xfrm>
        </p:grpSpPr>
        <p:grpSp>
          <p:nvGrpSpPr>
            <p:cNvPr id="34862" name="Group 6">
              <a:extLst>
                <a:ext uri="{FF2B5EF4-FFF2-40B4-BE49-F238E27FC236}">
                  <a16:creationId xmlns:a16="http://schemas.microsoft.com/office/drawing/2014/main" id="{EA8023B2-F4AE-437B-89AE-83F4501D8DF0}"/>
                </a:ext>
              </a:extLst>
            </p:cNvPr>
            <p:cNvGrpSpPr>
              <a:grpSpLocks/>
            </p:cNvGrpSpPr>
            <p:nvPr/>
          </p:nvGrpSpPr>
          <p:grpSpPr bwMode="auto">
            <a:xfrm>
              <a:off x="2640" y="2688"/>
              <a:ext cx="912" cy="1194"/>
              <a:chOff x="2538" y="1524"/>
              <a:chExt cx="912" cy="1194"/>
            </a:xfrm>
          </p:grpSpPr>
          <p:sp>
            <p:nvSpPr>
              <p:cNvPr id="34864" name="AutoShape 7">
                <a:extLst>
                  <a:ext uri="{FF2B5EF4-FFF2-40B4-BE49-F238E27FC236}">
                    <a16:creationId xmlns:a16="http://schemas.microsoft.com/office/drawing/2014/main" id="{5E7069C8-017A-4763-9CEB-34754EC2B230}"/>
                  </a:ext>
                </a:extLst>
              </p:cNvPr>
              <p:cNvSpPr>
                <a:spLocks noChangeAspect="1" noChangeArrowheads="1" noTextEdit="1"/>
              </p:cNvSpPr>
              <p:nvPr/>
            </p:nvSpPr>
            <p:spPr bwMode="auto">
              <a:xfrm>
                <a:off x="2538" y="1524"/>
                <a:ext cx="912" cy="1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34865" name="Freeform 8">
                <a:extLst>
                  <a:ext uri="{FF2B5EF4-FFF2-40B4-BE49-F238E27FC236}">
                    <a16:creationId xmlns:a16="http://schemas.microsoft.com/office/drawing/2014/main" id="{0D46B274-012A-48B0-A93B-AD5A0C262128}"/>
                  </a:ext>
                </a:extLst>
              </p:cNvPr>
              <p:cNvSpPr>
                <a:spLocks noEditPoints="1"/>
              </p:cNvSpPr>
              <p:nvPr/>
            </p:nvSpPr>
            <p:spPr bwMode="auto">
              <a:xfrm>
                <a:off x="2562" y="1548"/>
                <a:ext cx="852" cy="1134"/>
              </a:xfrm>
              <a:custGeom>
                <a:avLst/>
                <a:gdLst>
                  <a:gd name="T0" fmla="*/ 354 w 852"/>
                  <a:gd name="T1" fmla="*/ 42 h 1134"/>
                  <a:gd name="T2" fmla="*/ 378 w 852"/>
                  <a:gd name="T3" fmla="*/ 66 h 1134"/>
                  <a:gd name="T4" fmla="*/ 450 w 852"/>
                  <a:gd name="T5" fmla="*/ 60 h 1134"/>
                  <a:gd name="T6" fmla="*/ 486 w 852"/>
                  <a:gd name="T7" fmla="*/ 60 h 1134"/>
                  <a:gd name="T8" fmla="*/ 522 w 852"/>
                  <a:gd name="T9" fmla="*/ 54 h 1134"/>
                  <a:gd name="T10" fmla="*/ 534 w 852"/>
                  <a:gd name="T11" fmla="*/ 60 h 1134"/>
                  <a:gd name="T12" fmla="*/ 528 w 852"/>
                  <a:gd name="T13" fmla="*/ 66 h 1134"/>
                  <a:gd name="T14" fmla="*/ 546 w 852"/>
                  <a:gd name="T15" fmla="*/ 90 h 1134"/>
                  <a:gd name="T16" fmla="*/ 570 w 852"/>
                  <a:gd name="T17" fmla="*/ 126 h 1134"/>
                  <a:gd name="T18" fmla="*/ 570 w 852"/>
                  <a:gd name="T19" fmla="*/ 162 h 1134"/>
                  <a:gd name="T20" fmla="*/ 576 w 852"/>
                  <a:gd name="T21" fmla="*/ 180 h 1134"/>
                  <a:gd name="T22" fmla="*/ 594 w 852"/>
                  <a:gd name="T23" fmla="*/ 186 h 1134"/>
                  <a:gd name="T24" fmla="*/ 618 w 852"/>
                  <a:gd name="T25" fmla="*/ 180 h 1134"/>
                  <a:gd name="T26" fmla="*/ 624 w 852"/>
                  <a:gd name="T27" fmla="*/ 150 h 1134"/>
                  <a:gd name="T28" fmla="*/ 624 w 852"/>
                  <a:gd name="T29" fmla="*/ 114 h 1134"/>
                  <a:gd name="T30" fmla="*/ 354 w 852"/>
                  <a:gd name="T31" fmla="*/ 42 h 1134"/>
                  <a:gd name="T32" fmla="*/ 420 w 852"/>
                  <a:gd name="T33" fmla="*/ 1134 h 1134"/>
                  <a:gd name="T34" fmla="*/ 198 w 852"/>
                  <a:gd name="T35" fmla="*/ 1134 h 1134"/>
                  <a:gd name="T36" fmla="*/ 0 w 852"/>
                  <a:gd name="T37" fmla="*/ 918 h 1134"/>
                  <a:gd name="T38" fmla="*/ 0 w 852"/>
                  <a:gd name="T39" fmla="*/ 564 h 1134"/>
                  <a:gd name="T40" fmla="*/ 0 w 852"/>
                  <a:gd name="T41" fmla="*/ 0 h 1134"/>
                  <a:gd name="T42" fmla="*/ 420 w 852"/>
                  <a:gd name="T43" fmla="*/ 0 h 1134"/>
                  <a:gd name="T44" fmla="*/ 852 w 852"/>
                  <a:gd name="T45" fmla="*/ 0 h 1134"/>
                  <a:gd name="T46" fmla="*/ 852 w 852"/>
                  <a:gd name="T47" fmla="*/ 558 h 1134"/>
                  <a:gd name="T48" fmla="*/ 852 w 852"/>
                  <a:gd name="T49" fmla="*/ 1134 h 1134"/>
                  <a:gd name="T50" fmla="*/ 420 w 852"/>
                  <a:gd name="T51" fmla="*/ 1134 h 113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852" h="1134">
                    <a:moveTo>
                      <a:pt x="354" y="42"/>
                    </a:moveTo>
                    <a:lnTo>
                      <a:pt x="378" y="66"/>
                    </a:lnTo>
                    <a:lnTo>
                      <a:pt x="450" y="60"/>
                    </a:lnTo>
                    <a:lnTo>
                      <a:pt x="486" y="60"/>
                    </a:lnTo>
                    <a:lnTo>
                      <a:pt x="522" y="54"/>
                    </a:lnTo>
                    <a:lnTo>
                      <a:pt x="534" y="60"/>
                    </a:lnTo>
                    <a:lnTo>
                      <a:pt x="528" y="66"/>
                    </a:lnTo>
                    <a:lnTo>
                      <a:pt x="546" y="90"/>
                    </a:lnTo>
                    <a:lnTo>
                      <a:pt x="570" y="126"/>
                    </a:lnTo>
                    <a:lnTo>
                      <a:pt x="570" y="162"/>
                    </a:lnTo>
                    <a:lnTo>
                      <a:pt x="576" y="180"/>
                    </a:lnTo>
                    <a:lnTo>
                      <a:pt x="594" y="186"/>
                    </a:lnTo>
                    <a:lnTo>
                      <a:pt x="618" y="180"/>
                    </a:lnTo>
                    <a:lnTo>
                      <a:pt x="624" y="150"/>
                    </a:lnTo>
                    <a:lnTo>
                      <a:pt x="624" y="114"/>
                    </a:lnTo>
                    <a:lnTo>
                      <a:pt x="354" y="42"/>
                    </a:lnTo>
                    <a:close/>
                    <a:moveTo>
                      <a:pt x="420" y="1134"/>
                    </a:moveTo>
                    <a:lnTo>
                      <a:pt x="198" y="1134"/>
                    </a:lnTo>
                    <a:lnTo>
                      <a:pt x="0" y="918"/>
                    </a:lnTo>
                    <a:lnTo>
                      <a:pt x="0" y="564"/>
                    </a:lnTo>
                    <a:lnTo>
                      <a:pt x="0" y="0"/>
                    </a:lnTo>
                    <a:lnTo>
                      <a:pt x="420" y="0"/>
                    </a:lnTo>
                    <a:lnTo>
                      <a:pt x="852" y="0"/>
                    </a:lnTo>
                    <a:lnTo>
                      <a:pt x="852" y="558"/>
                    </a:lnTo>
                    <a:lnTo>
                      <a:pt x="852" y="1134"/>
                    </a:lnTo>
                    <a:lnTo>
                      <a:pt x="420" y="113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866" name="Freeform 9">
                <a:extLst>
                  <a:ext uri="{FF2B5EF4-FFF2-40B4-BE49-F238E27FC236}">
                    <a16:creationId xmlns:a16="http://schemas.microsoft.com/office/drawing/2014/main" id="{8E762D73-1305-44C0-810E-8F5C81ACCEE7}"/>
                  </a:ext>
                </a:extLst>
              </p:cNvPr>
              <p:cNvSpPr>
                <a:spLocks/>
              </p:cNvSpPr>
              <p:nvPr/>
            </p:nvSpPr>
            <p:spPr bwMode="auto">
              <a:xfrm>
                <a:off x="2688" y="1584"/>
                <a:ext cx="594" cy="606"/>
              </a:xfrm>
              <a:custGeom>
                <a:avLst/>
                <a:gdLst>
                  <a:gd name="T0" fmla="*/ 108 w 594"/>
                  <a:gd name="T1" fmla="*/ 540 h 606"/>
                  <a:gd name="T2" fmla="*/ 156 w 594"/>
                  <a:gd name="T3" fmla="*/ 570 h 606"/>
                  <a:gd name="T4" fmla="*/ 210 w 594"/>
                  <a:gd name="T5" fmla="*/ 594 h 606"/>
                  <a:gd name="T6" fmla="*/ 270 w 594"/>
                  <a:gd name="T7" fmla="*/ 606 h 606"/>
                  <a:gd name="T8" fmla="*/ 330 w 594"/>
                  <a:gd name="T9" fmla="*/ 606 h 606"/>
                  <a:gd name="T10" fmla="*/ 384 w 594"/>
                  <a:gd name="T11" fmla="*/ 594 h 606"/>
                  <a:gd name="T12" fmla="*/ 438 w 594"/>
                  <a:gd name="T13" fmla="*/ 570 h 606"/>
                  <a:gd name="T14" fmla="*/ 486 w 594"/>
                  <a:gd name="T15" fmla="*/ 540 h 606"/>
                  <a:gd name="T16" fmla="*/ 528 w 594"/>
                  <a:gd name="T17" fmla="*/ 498 h 606"/>
                  <a:gd name="T18" fmla="*/ 558 w 594"/>
                  <a:gd name="T19" fmla="*/ 450 h 606"/>
                  <a:gd name="T20" fmla="*/ 582 w 594"/>
                  <a:gd name="T21" fmla="*/ 396 h 606"/>
                  <a:gd name="T22" fmla="*/ 594 w 594"/>
                  <a:gd name="T23" fmla="*/ 336 h 606"/>
                  <a:gd name="T24" fmla="*/ 594 w 594"/>
                  <a:gd name="T25" fmla="*/ 270 h 606"/>
                  <a:gd name="T26" fmla="*/ 582 w 594"/>
                  <a:gd name="T27" fmla="*/ 210 h 606"/>
                  <a:gd name="T28" fmla="*/ 558 w 594"/>
                  <a:gd name="T29" fmla="*/ 156 h 606"/>
                  <a:gd name="T30" fmla="*/ 528 w 594"/>
                  <a:gd name="T31" fmla="*/ 108 h 606"/>
                  <a:gd name="T32" fmla="*/ 486 w 594"/>
                  <a:gd name="T33" fmla="*/ 66 h 606"/>
                  <a:gd name="T34" fmla="*/ 438 w 594"/>
                  <a:gd name="T35" fmla="*/ 36 h 606"/>
                  <a:gd name="T36" fmla="*/ 384 w 594"/>
                  <a:gd name="T37" fmla="*/ 12 h 606"/>
                  <a:gd name="T38" fmla="*/ 330 w 594"/>
                  <a:gd name="T39" fmla="*/ 0 h 606"/>
                  <a:gd name="T40" fmla="*/ 270 w 594"/>
                  <a:gd name="T41" fmla="*/ 0 h 606"/>
                  <a:gd name="T42" fmla="*/ 210 w 594"/>
                  <a:gd name="T43" fmla="*/ 12 h 606"/>
                  <a:gd name="T44" fmla="*/ 156 w 594"/>
                  <a:gd name="T45" fmla="*/ 36 h 606"/>
                  <a:gd name="T46" fmla="*/ 108 w 594"/>
                  <a:gd name="T47" fmla="*/ 66 h 606"/>
                  <a:gd name="T48" fmla="*/ 72 w 594"/>
                  <a:gd name="T49" fmla="*/ 108 h 606"/>
                  <a:gd name="T50" fmla="*/ 36 w 594"/>
                  <a:gd name="T51" fmla="*/ 156 h 606"/>
                  <a:gd name="T52" fmla="*/ 12 w 594"/>
                  <a:gd name="T53" fmla="*/ 210 h 606"/>
                  <a:gd name="T54" fmla="*/ 0 w 594"/>
                  <a:gd name="T55" fmla="*/ 270 h 606"/>
                  <a:gd name="T56" fmla="*/ 0 w 594"/>
                  <a:gd name="T57" fmla="*/ 336 h 606"/>
                  <a:gd name="T58" fmla="*/ 12 w 594"/>
                  <a:gd name="T59" fmla="*/ 396 h 606"/>
                  <a:gd name="T60" fmla="*/ 36 w 594"/>
                  <a:gd name="T61" fmla="*/ 450 h 606"/>
                  <a:gd name="T62" fmla="*/ 72 w 594"/>
                  <a:gd name="T63" fmla="*/ 498 h 6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94" h="606">
                    <a:moveTo>
                      <a:pt x="90" y="516"/>
                    </a:moveTo>
                    <a:lnTo>
                      <a:pt x="108" y="540"/>
                    </a:lnTo>
                    <a:lnTo>
                      <a:pt x="132" y="558"/>
                    </a:lnTo>
                    <a:lnTo>
                      <a:pt x="156" y="570"/>
                    </a:lnTo>
                    <a:lnTo>
                      <a:pt x="180" y="582"/>
                    </a:lnTo>
                    <a:lnTo>
                      <a:pt x="210" y="594"/>
                    </a:lnTo>
                    <a:lnTo>
                      <a:pt x="240" y="600"/>
                    </a:lnTo>
                    <a:lnTo>
                      <a:pt x="270" y="606"/>
                    </a:lnTo>
                    <a:lnTo>
                      <a:pt x="300" y="606"/>
                    </a:lnTo>
                    <a:lnTo>
                      <a:pt x="330" y="606"/>
                    </a:lnTo>
                    <a:lnTo>
                      <a:pt x="354" y="600"/>
                    </a:lnTo>
                    <a:lnTo>
                      <a:pt x="384" y="594"/>
                    </a:lnTo>
                    <a:lnTo>
                      <a:pt x="414" y="582"/>
                    </a:lnTo>
                    <a:lnTo>
                      <a:pt x="438" y="570"/>
                    </a:lnTo>
                    <a:lnTo>
                      <a:pt x="462" y="558"/>
                    </a:lnTo>
                    <a:lnTo>
                      <a:pt x="486" y="540"/>
                    </a:lnTo>
                    <a:lnTo>
                      <a:pt x="504" y="522"/>
                    </a:lnTo>
                    <a:lnTo>
                      <a:pt x="528" y="498"/>
                    </a:lnTo>
                    <a:lnTo>
                      <a:pt x="540" y="474"/>
                    </a:lnTo>
                    <a:lnTo>
                      <a:pt x="558" y="450"/>
                    </a:lnTo>
                    <a:lnTo>
                      <a:pt x="570" y="426"/>
                    </a:lnTo>
                    <a:lnTo>
                      <a:pt x="582" y="396"/>
                    </a:lnTo>
                    <a:lnTo>
                      <a:pt x="588" y="366"/>
                    </a:lnTo>
                    <a:lnTo>
                      <a:pt x="594" y="336"/>
                    </a:lnTo>
                    <a:lnTo>
                      <a:pt x="594" y="306"/>
                    </a:lnTo>
                    <a:lnTo>
                      <a:pt x="594" y="270"/>
                    </a:lnTo>
                    <a:lnTo>
                      <a:pt x="588" y="240"/>
                    </a:lnTo>
                    <a:lnTo>
                      <a:pt x="582" y="210"/>
                    </a:lnTo>
                    <a:lnTo>
                      <a:pt x="570" y="186"/>
                    </a:lnTo>
                    <a:lnTo>
                      <a:pt x="558" y="156"/>
                    </a:lnTo>
                    <a:lnTo>
                      <a:pt x="546" y="132"/>
                    </a:lnTo>
                    <a:lnTo>
                      <a:pt x="528" y="108"/>
                    </a:lnTo>
                    <a:lnTo>
                      <a:pt x="510" y="90"/>
                    </a:lnTo>
                    <a:lnTo>
                      <a:pt x="486" y="66"/>
                    </a:lnTo>
                    <a:lnTo>
                      <a:pt x="462" y="48"/>
                    </a:lnTo>
                    <a:lnTo>
                      <a:pt x="438" y="36"/>
                    </a:lnTo>
                    <a:lnTo>
                      <a:pt x="414" y="24"/>
                    </a:lnTo>
                    <a:lnTo>
                      <a:pt x="384" y="12"/>
                    </a:lnTo>
                    <a:lnTo>
                      <a:pt x="360" y="6"/>
                    </a:lnTo>
                    <a:lnTo>
                      <a:pt x="330" y="0"/>
                    </a:lnTo>
                    <a:lnTo>
                      <a:pt x="300" y="0"/>
                    </a:lnTo>
                    <a:lnTo>
                      <a:pt x="270" y="0"/>
                    </a:lnTo>
                    <a:lnTo>
                      <a:pt x="240" y="6"/>
                    </a:lnTo>
                    <a:lnTo>
                      <a:pt x="210" y="12"/>
                    </a:lnTo>
                    <a:lnTo>
                      <a:pt x="186" y="24"/>
                    </a:lnTo>
                    <a:lnTo>
                      <a:pt x="156" y="36"/>
                    </a:lnTo>
                    <a:lnTo>
                      <a:pt x="132" y="48"/>
                    </a:lnTo>
                    <a:lnTo>
                      <a:pt x="108" y="66"/>
                    </a:lnTo>
                    <a:lnTo>
                      <a:pt x="90" y="84"/>
                    </a:lnTo>
                    <a:lnTo>
                      <a:pt x="72" y="108"/>
                    </a:lnTo>
                    <a:lnTo>
                      <a:pt x="54" y="132"/>
                    </a:lnTo>
                    <a:lnTo>
                      <a:pt x="36" y="156"/>
                    </a:lnTo>
                    <a:lnTo>
                      <a:pt x="24" y="186"/>
                    </a:lnTo>
                    <a:lnTo>
                      <a:pt x="12" y="210"/>
                    </a:lnTo>
                    <a:lnTo>
                      <a:pt x="6" y="240"/>
                    </a:lnTo>
                    <a:lnTo>
                      <a:pt x="0" y="270"/>
                    </a:lnTo>
                    <a:lnTo>
                      <a:pt x="0" y="306"/>
                    </a:lnTo>
                    <a:lnTo>
                      <a:pt x="0" y="336"/>
                    </a:lnTo>
                    <a:lnTo>
                      <a:pt x="6" y="366"/>
                    </a:lnTo>
                    <a:lnTo>
                      <a:pt x="12" y="396"/>
                    </a:lnTo>
                    <a:lnTo>
                      <a:pt x="24" y="420"/>
                    </a:lnTo>
                    <a:lnTo>
                      <a:pt x="36" y="450"/>
                    </a:lnTo>
                    <a:lnTo>
                      <a:pt x="54" y="474"/>
                    </a:lnTo>
                    <a:lnTo>
                      <a:pt x="72" y="498"/>
                    </a:lnTo>
                    <a:lnTo>
                      <a:pt x="90" y="51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867" name="Freeform 10">
                <a:extLst>
                  <a:ext uri="{FF2B5EF4-FFF2-40B4-BE49-F238E27FC236}">
                    <a16:creationId xmlns:a16="http://schemas.microsoft.com/office/drawing/2014/main" id="{EE437041-3C0A-41EF-A2D4-B3FC5DD4F196}"/>
                  </a:ext>
                </a:extLst>
              </p:cNvPr>
              <p:cNvSpPr>
                <a:spLocks/>
              </p:cNvSpPr>
              <p:nvPr/>
            </p:nvSpPr>
            <p:spPr bwMode="auto">
              <a:xfrm>
                <a:off x="2562" y="1548"/>
                <a:ext cx="852" cy="1134"/>
              </a:xfrm>
              <a:custGeom>
                <a:avLst/>
                <a:gdLst>
                  <a:gd name="T0" fmla="*/ 420 w 852"/>
                  <a:gd name="T1" fmla="*/ 1134 h 1134"/>
                  <a:gd name="T2" fmla="*/ 198 w 852"/>
                  <a:gd name="T3" fmla="*/ 1134 h 1134"/>
                  <a:gd name="T4" fmla="*/ 0 w 852"/>
                  <a:gd name="T5" fmla="*/ 918 h 1134"/>
                  <a:gd name="T6" fmla="*/ 0 w 852"/>
                  <a:gd name="T7" fmla="*/ 564 h 1134"/>
                  <a:gd name="T8" fmla="*/ 0 w 852"/>
                  <a:gd name="T9" fmla="*/ 0 h 1134"/>
                  <a:gd name="T10" fmla="*/ 420 w 852"/>
                  <a:gd name="T11" fmla="*/ 0 h 1134"/>
                  <a:gd name="T12" fmla="*/ 852 w 852"/>
                  <a:gd name="T13" fmla="*/ 0 h 1134"/>
                  <a:gd name="T14" fmla="*/ 852 w 852"/>
                  <a:gd name="T15" fmla="*/ 558 h 1134"/>
                  <a:gd name="T16" fmla="*/ 852 w 852"/>
                  <a:gd name="T17" fmla="*/ 1134 h 1134"/>
                  <a:gd name="T18" fmla="*/ 420 w 852"/>
                  <a:gd name="T19" fmla="*/ 1134 h 11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2" h="1134">
                    <a:moveTo>
                      <a:pt x="420" y="1134"/>
                    </a:moveTo>
                    <a:lnTo>
                      <a:pt x="198" y="1134"/>
                    </a:lnTo>
                    <a:lnTo>
                      <a:pt x="0" y="918"/>
                    </a:lnTo>
                    <a:lnTo>
                      <a:pt x="0" y="564"/>
                    </a:lnTo>
                    <a:lnTo>
                      <a:pt x="0" y="0"/>
                    </a:lnTo>
                    <a:lnTo>
                      <a:pt x="420" y="0"/>
                    </a:lnTo>
                    <a:lnTo>
                      <a:pt x="852" y="0"/>
                    </a:lnTo>
                    <a:lnTo>
                      <a:pt x="852" y="558"/>
                    </a:lnTo>
                    <a:lnTo>
                      <a:pt x="852" y="1134"/>
                    </a:lnTo>
                    <a:lnTo>
                      <a:pt x="420" y="1134"/>
                    </a:lnTo>
                    <a:close/>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4868" name="Freeform 11">
                <a:extLst>
                  <a:ext uri="{FF2B5EF4-FFF2-40B4-BE49-F238E27FC236}">
                    <a16:creationId xmlns:a16="http://schemas.microsoft.com/office/drawing/2014/main" id="{3CC35116-9853-4E2C-B758-92EAB037AA7B}"/>
                  </a:ext>
                </a:extLst>
              </p:cNvPr>
              <p:cNvSpPr>
                <a:spLocks/>
              </p:cNvSpPr>
              <p:nvPr/>
            </p:nvSpPr>
            <p:spPr bwMode="auto">
              <a:xfrm>
                <a:off x="2562" y="2466"/>
                <a:ext cx="198" cy="216"/>
              </a:xfrm>
              <a:custGeom>
                <a:avLst/>
                <a:gdLst>
                  <a:gd name="T0" fmla="*/ 0 w 198"/>
                  <a:gd name="T1" fmla="*/ 0 h 216"/>
                  <a:gd name="T2" fmla="*/ 198 w 198"/>
                  <a:gd name="T3" fmla="*/ 0 h 216"/>
                  <a:gd name="T4" fmla="*/ 198 w 198"/>
                  <a:gd name="T5" fmla="*/ 216 h 216"/>
                  <a:gd name="T6" fmla="*/ 0 w 198"/>
                  <a:gd name="T7" fmla="*/ 0 h 2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8" h="216">
                    <a:moveTo>
                      <a:pt x="0" y="0"/>
                    </a:moveTo>
                    <a:lnTo>
                      <a:pt x="198" y="0"/>
                    </a:lnTo>
                    <a:lnTo>
                      <a:pt x="198" y="216"/>
                    </a:lnTo>
                    <a:lnTo>
                      <a:pt x="0" y="0"/>
                    </a:lnTo>
                    <a:close/>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34863" name="Text Box 12">
              <a:extLst>
                <a:ext uri="{FF2B5EF4-FFF2-40B4-BE49-F238E27FC236}">
                  <a16:creationId xmlns:a16="http://schemas.microsoft.com/office/drawing/2014/main" id="{C0B57010-8391-40DC-B2C0-C07C68B617D2}"/>
                </a:ext>
              </a:extLst>
            </p:cNvPr>
            <p:cNvSpPr txBox="1">
              <a:spLocks noChangeArrowheads="1"/>
            </p:cNvSpPr>
            <p:nvPr/>
          </p:nvSpPr>
          <p:spPr bwMode="auto">
            <a:xfrm>
              <a:off x="2736" y="3072"/>
              <a:ext cx="36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en-US" altLang="en-US">
                  <a:solidFill>
                    <a:schemeClr val="bg2"/>
                  </a:solidFill>
                  <a:latin typeface="Tahoma" panose="020B0604030504040204" pitchFamily="34" charset="0"/>
                </a:rPr>
                <a:t>CSS</a:t>
              </a:r>
            </a:p>
          </p:txBody>
        </p:sp>
      </p:grpSp>
      <p:grpSp>
        <p:nvGrpSpPr>
          <p:cNvPr id="150541" name="Group 13">
            <a:extLst>
              <a:ext uri="{FF2B5EF4-FFF2-40B4-BE49-F238E27FC236}">
                <a16:creationId xmlns:a16="http://schemas.microsoft.com/office/drawing/2014/main" id="{35AA252D-56B9-4A90-8080-BB71D0A5E35D}"/>
              </a:ext>
            </a:extLst>
          </p:cNvPr>
          <p:cNvGrpSpPr>
            <a:grpSpLocks/>
          </p:cNvGrpSpPr>
          <p:nvPr/>
        </p:nvGrpSpPr>
        <p:grpSpPr bwMode="auto">
          <a:xfrm>
            <a:off x="4495800" y="3124201"/>
            <a:ext cx="1447800" cy="1895475"/>
            <a:chOff x="2640" y="2688"/>
            <a:chExt cx="912" cy="1194"/>
          </a:xfrm>
        </p:grpSpPr>
        <p:grpSp>
          <p:nvGrpSpPr>
            <p:cNvPr id="34855" name="Group 14">
              <a:extLst>
                <a:ext uri="{FF2B5EF4-FFF2-40B4-BE49-F238E27FC236}">
                  <a16:creationId xmlns:a16="http://schemas.microsoft.com/office/drawing/2014/main" id="{92AE12F5-D89A-4C93-8532-1EA6530E7FEA}"/>
                </a:ext>
              </a:extLst>
            </p:cNvPr>
            <p:cNvGrpSpPr>
              <a:grpSpLocks/>
            </p:cNvGrpSpPr>
            <p:nvPr/>
          </p:nvGrpSpPr>
          <p:grpSpPr bwMode="auto">
            <a:xfrm>
              <a:off x="2640" y="2688"/>
              <a:ext cx="912" cy="1194"/>
              <a:chOff x="2538" y="1524"/>
              <a:chExt cx="912" cy="1194"/>
            </a:xfrm>
          </p:grpSpPr>
          <p:sp>
            <p:nvSpPr>
              <p:cNvPr id="34857" name="AutoShape 15">
                <a:extLst>
                  <a:ext uri="{FF2B5EF4-FFF2-40B4-BE49-F238E27FC236}">
                    <a16:creationId xmlns:a16="http://schemas.microsoft.com/office/drawing/2014/main" id="{A9B866A5-DC1E-46CE-9126-8D63E2DE4FA4}"/>
                  </a:ext>
                </a:extLst>
              </p:cNvPr>
              <p:cNvSpPr>
                <a:spLocks noChangeAspect="1" noChangeArrowheads="1" noTextEdit="1"/>
              </p:cNvSpPr>
              <p:nvPr/>
            </p:nvSpPr>
            <p:spPr bwMode="auto">
              <a:xfrm>
                <a:off x="2538" y="1524"/>
                <a:ext cx="912" cy="1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34858" name="Freeform 16">
                <a:extLst>
                  <a:ext uri="{FF2B5EF4-FFF2-40B4-BE49-F238E27FC236}">
                    <a16:creationId xmlns:a16="http://schemas.microsoft.com/office/drawing/2014/main" id="{0242DC15-9E04-45CF-829D-80A9F9E39390}"/>
                  </a:ext>
                </a:extLst>
              </p:cNvPr>
              <p:cNvSpPr>
                <a:spLocks noEditPoints="1"/>
              </p:cNvSpPr>
              <p:nvPr/>
            </p:nvSpPr>
            <p:spPr bwMode="auto">
              <a:xfrm>
                <a:off x="2562" y="1548"/>
                <a:ext cx="852" cy="1134"/>
              </a:xfrm>
              <a:custGeom>
                <a:avLst/>
                <a:gdLst>
                  <a:gd name="T0" fmla="*/ 354 w 852"/>
                  <a:gd name="T1" fmla="*/ 42 h 1134"/>
                  <a:gd name="T2" fmla="*/ 378 w 852"/>
                  <a:gd name="T3" fmla="*/ 66 h 1134"/>
                  <a:gd name="T4" fmla="*/ 450 w 852"/>
                  <a:gd name="T5" fmla="*/ 60 h 1134"/>
                  <a:gd name="T6" fmla="*/ 486 w 852"/>
                  <a:gd name="T7" fmla="*/ 60 h 1134"/>
                  <a:gd name="T8" fmla="*/ 522 w 852"/>
                  <a:gd name="T9" fmla="*/ 54 h 1134"/>
                  <a:gd name="T10" fmla="*/ 534 w 852"/>
                  <a:gd name="T11" fmla="*/ 60 h 1134"/>
                  <a:gd name="T12" fmla="*/ 528 w 852"/>
                  <a:gd name="T13" fmla="*/ 66 h 1134"/>
                  <a:gd name="T14" fmla="*/ 546 w 852"/>
                  <a:gd name="T15" fmla="*/ 90 h 1134"/>
                  <a:gd name="T16" fmla="*/ 570 w 852"/>
                  <a:gd name="T17" fmla="*/ 126 h 1134"/>
                  <a:gd name="T18" fmla="*/ 570 w 852"/>
                  <a:gd name="T19" fmla="*/ 162 h 1134"/>
                  <a:gd name="T20" fmla="*/ 576 w 852"/>
                  <a:gd name="T21" fmla="*/ 180 h 1134"/>
                  <a:gd name="T22" fmla="*/ 594 w 852"/>
                  <a:gd name="T23" fmla="*/ 186 h 1134"/>
                  <a:gd name="T24" fmla="*/ 618 w 852"/>
                  <a:gd name="T25" fmla="*/ 180 h 1134"/>
                  <a:gd name="T26" fmla="*/ 624 w 852"/>
                  <a:gd name="T27" fmla="*/ 150 h 1134"/>
                  <a:gd name="T28" fmla="*/ 624 w 852"/>
                  <a:gd name="T29" fmla="*/ 114 h 1134"/>
                  <a:gd name="T30" fmla="*/ 354 w 852"/>
                  <a:gd name="T31" fmla="*/ 42 h 1134"/>
                  <a:gd name="T32" fmla="*/ 420 w 852"/>
                  <a:gd name="T33" fmla="*/ 1134 h 1134"/>
                  <a:gd name="T34" fmla="*/ 198 w 852"/>
                  <a:gd name="T35" fmla="*/ 1134 h 1134"/>
                  <a:gd name="T36" fmla="*/ 0 w 852"/>
                  <a:gd name="T37" fmla="*/ 918 h 1134"/>
                  <a:gd name="T38" fmla="*/ 0 w 852"/>
                  <a:gd name="T39" fmla="*/ 564 h 1134"/>
                  <a:gd name="T40" fmla="*/ 0 w 852"/>
                  <a:gd name="T41" fmla="*/ 0 h 1134"/>
                  <a:gd name="T42" fmla="*/ 420 w 852"/>
                  <a:gd name="T43" fmla="*/ 0 h 1134"/>
                  <a:gd name="T44" fmla="*/ 852 w 852"/>
                  <a:gd name="T45" fmla="*/ 0 h 1134"/>
                  <a:gd name="T46" fmla="*/ 852 w 852"/>
                  <a:gd name="T47" fmla="*/ 558 h 1134"/>
                  <a:gd name="T48" fmla="*/ 852 w 852"/>
                  <a:gd name="T49" fmla="*/ 1134 h 1134"/>
                  <a:gd name="T50" fmla="*/ 420 w 852"/>
                  <a:gd name="T51" fmla="*/ 1134 h 113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852" h="1134">
                    <a:moveTo>
                      <a:pt x="354" y="42"/>
                    </a:moveTo>
                    <a:lnTo>
                      <a:pt x="378" y="66"/>
                    </a:lnTo>
                    <a:lnTo>
                      <a:pt x="450" y="60"/>
                    </a:lnTo>
                    <a:lnTo>
                      <a:pt x="486" y="60"/>
                    </a:lnTo>
                    <a:lnTo>
                      <a:pt x="522" y="54"/>
                    </a:lnTo>
                    <a:lnTo>
                      <a:pt x="534" y="60"/>
                    </a:lnTo>
                    <a:lnTo>
                      <a:pt x="528" y="66"/>
                    </a:lnTo>
                    <a:lnTo>
                      <a:pt x="546" y="90"/>
                    </a:lnTo>
                    <a:lnTo>
                      <a:pt x="570" y="126"/>
                    </a:lnTo>
                    <a:lnTo>
                      <a:pt x="570" y="162"/>
                    </a:lnTo>
                    <a:lnTo>
                      <a:pt x="576" y="180"/>
                    </a:lnTo>
                    <a:lnTo>
                      <a:pt x="594" y="186"/>
                    </a:lnTo>
                    <a:lnTo>
                      <a:pt x="618" y="180"/>
                    </a:lnTo>
                    <a:lnTo>
                      <a:pt x="624" y="150"/>
                    </a:lnTo>
                    <a:lnTo>
                      <a:pt x="624" y="114"/>
                    </a:lnTo>
                    <a:lnTo>
                      <a:pt x="354" y="42"/>
                    </a:lnTo>
                    <a:close/>
                    <a:moveTo>
                      <a:pt x="420" y="1134"/>
                    </a:moveTo>
                    <a:lnTo>
                      <a:pt x="198" y="1134"/>
                    </a:lnTo>
                    <a:lnTo>
                      <a:pt x="0" y="918"/>
                    </a:lnTo>
                    <a:lnTo>
                      <a:pt x="0" y="564"/>
                    </a:lnTo>
                    <a:lnTo>
                      <a:pt x="0" y="0"/>
                    </a:lnTo>
                    <a:lnTo>
                      <a:pt x="420" y="0"/>
                    </a:lnTo>
                    <a:lnTo>
                      <a:pt x="852" y="0"/>
                    </a:lnTo>
                    <a:lnTo>
                      <a:pt x="852" y="558"/>
                    </a:lnTo>
                    <a:lnTo>
                      <a:pt x="852" y="1134"/>
                    </a:lnTo>
                    <a:lnTo>
                      <a:pt x="420" y="113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859" name="Freeform 17">
                <a:extLst>
                  <a:ext uri="{FF2B5EF4-FFF2-40B4-BE49-F238E27FC236}">
                    <a16:creationId xmlns:a16="http://schemas.microsoft.com/office/drawing/2014/main" id="{812B9DB8-786D-46B0-9E23-8F8684FDD674}"/>
                  </a:ext>
                </a:extLst>
              </p:cNvPr>
              <p:cNvSpPr>
                <a:spLocks/>
              </p:cNvSpPr>
              <p:nvPr/>
            </p:nvSpPr>
            <p:spPr bwMode="auto">
              <a:xfrm>
                <a:off x="2688" y="1584"/>
                <a:ext cx="594" cy="606"/>
              </a:xfrm>
              <a:custGeom>
                <a:avLst/>
                <a:gdLst>
                  <a:gd name="T0" fmla="*/ 108 w 594"/>
                  <a:gd name="T1" fmla="*/ 540 h 606"/>
                  <a:gd name="T2" fmla="*/ 156 w 594"/>
                  <a:gd name="T3" fmla="*/ 570 h 606"/>
                  <a:gd name="T4" fmla="*/ 210 w 594"/>
                  <a:gd name="T5" fmla="*/ 594 h 606"/>
                  <a:gd name="T6" fmla="*/ 270 w 594"/>
                  <a:gd name="T7" fmla="*/ 606 h 606"/>
                  <a:gd name="T8" fmla="*/ 330 w 594"/>
                  <a:gd name="T9" fmla="*/ 606 h 606"/>
                  <a:gd name="T10" fmla="*/ 384 w 594"/>
                  <a:gd name="T11" fmla="*/ 594 h 606"/>
                  <a:gd name="T12" fmla="*/ 438 w 594"/>
                  <a:gd name="T13" fmla="*/ 570 h 606"/>
                  <a:gd name="T14" fmla="*/ 486 w 594"/>
                  <a:gd name="T15" fmla="*/ 540 h 606"/>
                  <a:gd name="T16" fmla="*/ 528 w 594"/>
                  <a:gd name="T17" fmla="*/ 498 h 606"/>
                  <a:gd name="T18" fmla="*/ 558 w 594"/>
                  <a:gd name="T19" fmla="*/ 450 h 606"/>
                  <a:gd name="T20" fmla="*/ 582 w 594"/>
                  <a:gd name="T21" fmla="*/ 396 h 606"/>
                  <a:gd name="T22" fmla="*/ 594 w 594"/>
                  <a:gd name="T23" fmla="*/ 336 h 606"/>
                  <a:gd name="T24" fmla="*/ 594 w 594"/>
                  <a:gd name="T25" fmla="*/ 270 h 606"/>
                  <a:gd name="T26" fmla="*/ 582 w 594"/>
                  <a:gd name="T27" fmla="*/ 210 h 606"/>
                  <a:gd name="T28" fmla="*/ 558 w 594"/>
                  <a:gd name="T29" fmla="*/ 156 h 606"/>
                  <a:gd name="T30" fmla="*/ 528 w 594"/>
                  <a:gd name="T31" fmla="*/ 108 h 606"/>
                  <a:gd name="T32" fmla="*/ 486 w 594"/>
                  <a:gd name="T33" fmla="*/ 66 h 606"/>
                  <a:gd name="T34" fmla="*/ 438 w 594"/>
                  <a:gd name="T35" fmla="*/ 36 h 606"/>
                  <a:gd name="T36" fmla="*/ 384 w 594"/>
                  <a:gd name="T37" fmla="*/ 12 h 606"/>
                  <a:gd name="T38" fmla="*/ 330 w 594"/>
                  <a:gd name="T39" fmla="*/ 0 h 606"/>
                  <a:gd name="T40" fmla="*/ 270 w 594"/>
                  <a:gd name="T41" fmla="*/ 0 h 606"/>
                  <a:gd name="T42" fmla="*/ 210 w 594"/>
                  <a:gd name="T43" fmla="*/ 12 h 606"/>
                  <a:gd name="T44" fmla="*/ 156 w 594"/>
                  <a:gd name="T45" fmla="*/ 36 h 606"/>
                  <a:gd name="T46" fmla="*/ 108 w 594"/>
                  <a:gd name="T47" fmla="*/ 66 h 606"/>
                  <a:gd name="T48" fmla="*/ 72 w 594"/>
                  <a:gd name="T49" fmla="*/ 108 h 606"/>
                  <a:gd name="T50" fmla="*/ 36 w 594"/>
                  <a:gd name="T51" fmla="*/ 156 h 606"/>
                  <a:gd name="T52" fmla="*/ 12 w 594"/>
                  <a:gd name="T53" fmla="*/ 210 h 606"/>
                  <a:gd name="T54" fmla="*/ 0 w 594"/>
                  <a:gd name="T55" fmla="*/ 270 h 606"/>
                  <a:gd name="T56" fmla="*/ 0 w 594"/>
                  <a:gd name="T57" fmla="*/ 336 h 606"/>
                  <a:gd name="T58" fmla="*/ 12 w 594"/>
                  <a:gd name="T59" fmla="*/ 396 h 606"/>
                  <a:gd name="T60" fmla="*/ 36 w 594"/>
                  <a:gd name="T61" fmla="*/ 450 h 606"/>
                  <a:gd name="T62" fmla="*/ 72 w 594"/>
                  <a:gd name="T63" fmla="*/ 498 h 6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94" h="606">
                    <a:moveTo>
                      <a:pt x="90" y="516"/>
                    </a:moveTo>
                    <a:lnTo>
                      <a:pt x="108" y="540"/>
                    </a:lnTo>
                    <a:lnTo>
                      <a:pt x="132" y="558"/>
                    </a:lnTo>
                    <a:lnTo>
                      <a:pt x="156" y="570"/>
                    </a:lnTo>
                    <a:lnTo>
                      <a:pt x="180" y="582"/>
                    </a:lnTo>
                    <a:lnTo>
                      <a:pt x="210" y="594"/>
                    </a:lnTo>
                    <a:lnTo>
                      <a:pt x="240" y="600"/>
                    </a:lnTo>
                    <a:lnTo>
                      <a:pt x="270" y="606"/>
                    </a:lnTo>
                    <a:lnTo>
                      <a:pt x="300" y="606"/>
                    </a:lnTo>
                    <a:lnTo>
                      <a:pt x="330" y="606"/>
                    </a:lnTo>
                    <a:lnTo>
                      <a:pt x="354" y="600"/>
                    </a:lnTo>
                    <a:lnTo>
                      <a:pt x="384" y="594"/>
                    </a:lnTo>
                    <a:lnTo>
                      <a:pt x="414" y="582"/>
                    </a:lnTo>
                    <a:lnTo>
                      <a:pt x="438" y="570"/>
                    </a:lnTo>
                    <a:lnTo>
                      <a:pt x="462" y="558"/>
                    </a:lnTo>
                    <a:lnTo>
                      <a:pt x="486" y="540"/>
                    </a:lnTo>
                    <a:lnTo>
                      <a:pt x="504" y="522"/>
                    </a:lnTo>
                    <a:lnTo>
                      <a:pt x="528" y="498"/>
                    </a:lnTo>
                    <a:lnTo>
                      <a:pt x="540" y="474"/>
                    </a:lnTo>
                    <a:lnTo>
                      <a:pt x="558" y="450"/>
                    </a:lnTo>
                    <a:lnTo>
                      <a:pt x="570" y="426"/>
                    </a:lnTo>
                    <a:lnTo>
                      <a:pt x="582" y="396"/>
                    </a:lnTo>
                    <a:lnTo>
                      <a:pt x="588" y="366"/>
                    </a:lnTo>
                    <a:lnTo>
                      <a:pt x="594" y="336"/>
                    </a:lnTo>
                    <a:lnTo>
                      <a:pt x="594" y="306"/>
                    </a:lnTo>
                    <a:lnTo>
                      <a:pt x="594" y="270"/>
                    </a:lnTo>
                    <a:lnTo>
                      <a:pt x="588" y="240"/>
                    </a:lnTo>
                    <a:lnTo>
                      <a:pt x="582" y="210"/>
                    </a:lnTo>
                    <a:lnTo>
                      <a:pt x="570" y="186"/>
                    </a:lnTo>
                    <a:lnTo>
                      <a:pt x="558" y="156"/>
                    </a:lnTo>
                    <a:lnTo>
                      <a:pt x="546" y="132"/>
                    </a:lnTo>
                    <a:lnTo>
                      <a:pt x="528" y="108"/>
                    </a:lnTo>
                    <a:lnTo>
                      <a:pt x="510" y="90"/>
                    </a:lnTo>
                    <a:lnTo>
                      <a:pt x="486" y="66"/>
                    </a:lnTo>
                    <a:lnTo>
                      <a:pt x="462" y="48"/>
                    </a:lnTo>
                    <a:lnTo>
                      <a:pt x="438" y="36"/>
                    </a:lnTo>
                    <a:lnTo>
                      <a:pt x="414" y="24"/>
                    </a:lnTo>
                    <a:lnTo>
                      <a:pt x="384" y="12"/>
                    </a:lnTo>
                    <a:lnTo>
                      <a:pt x="360" y="6"/>
                    </a:lnTo>
                    <a:lnTo>
                      <a:pt x="330" y="0"/>
                    </a:lnTo>
                    <a:lnTo>
                      <a:pt x="300" y="0"/>
                    </a:lnTo>
                    <a:lnTo>
                      <a:pt x="270" y="0"/>
                    </a:lnTo>
                    <a:lnTo>
                      <a:pt x="240" y="6"/>
                    </a:lnTo>
                    <a:lnTo>
                      <a:pt x="210" y="12"/>
                    </a:lnTo>
                    <a:lnTo>
                      <a:pt x="186" y="24"/>
                    </a:lnTo>
                    <a:lnTo>
                      <a:pt x="156" y="36"/>
                    </a:lnTo>
                    <a:lnTo>
                      <a:pt x="132" y="48"/>
                    </a:lnTo>
                    <a:lnTo>
                      <a:pt x="108" y="66"/>
                    </a:lnTo>
                    <a:lnTo>
                      <a:pt x="90" y="84"/>
                    </a:lnTo>
                    <a:lnTo>
                      <a:pt x="72" y="108"/>
                    </a:lnTo>
                    <a:lnTo>
                      <a:pt x="54" y="132"/>
                    </a:lnTo>
                    <a:lnTo>
                      <a:pt x="36" y="156"/>
                    </a:lnTo>
                    <a:lnTo>
                      <a:pt x="24" y="186"/>
                    </a:lnTo>
                    <a:lnTo>
                      <a:pt x="12" y="210"/>
                    </a:lnTo>
                    <a:lnTo>
                      <a:pt x="6" y="240"/>
                    </a:lnTo>
                    <a:lnTo>
                      <a:pt x="0" y="270"/>
                    </a:lnTo>
                    <a:lnTo>
                      <a:pt x="0" y="306"/>
                    </a:lnTo>
                    <a:lnTo>
                      <a:pt x="0" y="336"/>
                    </a:lnTo>
                    <a:lnTo>
                      <a:pt x="6" y="366"/>
                    </a:lnTo>
                    <a:lnTo>
                      <a:pt x="12" y="396"/>
                    </a:lnTo>
                    <a:lnTo>
                      <a:pt x="24" y="420"/>
                    </a:lnTo>
                    <a:lnTo>
                      <a:pt x="36" y="450"/>
                    </a:lnTo>
                    <a:lnTo>
                      <a:pt x="54" y="474"/>
                    </a:lnTo>
                    <a:lnTo>
                      <a:pt x="72" y="498"/>
                    </a:lnTo>
                    <a:lnTo>
                      <a:pt x="90" y="51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860" name="Freeform 18">
                <a:extLst>
                  <a:ext uri="{FF2B5EF4-FFF2-40B4-BE49-F238E27FC236}">
                    <a16:creationId xmlns:a16="http://schemas.microsoft.com/office/drawing/2014/main" id="{3311DFE1-BA86-4440-8BDC-FB48BA6FB5FC}"/>
                  </a:ext>
                </a:extLst>
              </p:cNvPr>
              <p:cNvSpPr>
                <a:spLocks/>
              </p:cNvSpPr>
              <p:nvPr/>
            </p:nvSpPr>
            <p:spPr bwMode="auto">
              <a:xfrm>
                <a:off x="2562" y="1548"/>
                <a:ext cx="852" cy="1134"/>
              </a:xfrm>
              <a:custGeom>
                <a:avLst/>
                <a:gdLst>
                  <a:gd name="T0" fmla="*/ 420 w 852"/>
                  <a:gd name="T1" fmla="*/ 1134 h 1134"/>
                  <a:gd name="T2" fmla="*/ 198 w 852"/>
                  <a:gd name="T3" fmla="*/ 1134 h 1134"/>
                  <a:gd name="T4" fmla="*/ 0 w 852"/>
                  <a:gd name="T5" fmla="*/ 918 h 1134"/>
                  <a:gd name="T6" fmla="*/ 0 w 852"/>
                  <a:gd name="T7" fmla="*/ 564 h 1134"/>
                  <a:gd name="T8" fmla="*/ 0 w 852"/>
                  <a:gd name="T9" fmla="*/ 0 h 1134"/>
                  <a:gd name="T10" fmla="*/ 420 w 852"/>
                  <a:gd name="T11" fmla="*/ 0 h 1134"/>
                  <a:gd name="T12" fmla="*/ 852 w 852"/>
                  <a:gd name="T13" fmla="*/ 0 h 1134"/>
                  <a:gd name="T14" fmla="*/ 852 w 852"/>
                  <a:gd name="T15" fmla="*/ 558 h 1134"/>
                  <a:gd name="T16" fmla="*/ 852 w 852"/>
                  <a:gd name="T17" fmla="*/ 1134 h 1134"/>
                  <a:gd name="T18" fmla="*/ 420 w 852"/>
                  <a:gd name="T19" fmla="*/ 1134 h 11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2" h="1134">
                    <a:moveTo>
                      <a:pt x="420" y="1134"/>
                    </a:moveTo>
                    <a:lnTo>
                      <a:pt x="198" y="1134"/>
                    </a:lnTo>
                    <a:lnTo>
                      <a:pt x="0" y="918"/>
                    </a:lnTo>
                    <a:lnTo>
                      <a:pt x="0" y="564"/>
                    </a:lnTo>
                    <a:lnTo>
                      <a:pt x="0" y="0"/>
                    </a:lnTo>
                    <a:lnTo>
                      <a:pt x="420" y="0"/>
                    </a:lnTo>
                    <a:lnTo>
                      <a:pt x="852" y="0"/>
                    </a:lnTo>
                    <a:lnTo>
                      <a:pt x="852" y="558"/>
                    </a:lnTo>
                    <a:lnTo>
                      <a:pt x="852" y="1134"/>
                    </a:lnTo>
                    <a:lnTo>
                      <a:pt x="420" y="1134"/>
                    </a:lnTo>
                    <a:close/>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4861" name="Freeform 19">
                <a:extLst>
                  <a:ext uri="{FF2B5EF4-FFF2-40B4-BE49-F238E27FC236}">
                    <a16:creationId xmlns:a16="http://schemas.microsoft.com/office/drawing/2014/main" id="{5C4DB8DF-040F-4A47-9EAE-58A83543923D}"/>
                  </a:ext>
                </a:extLst>
              </p:cNvPr>
              <p:cNvSpPr>
                <a:spLocks/>
              </p:cNvSpPr>
              <p:nvPr/>
            </p:nvSpPr>
            <p:spPr bwMode="auto">
              <a:xfrm>
                <a:off x="2562" y="2466"/>
                <a:ext cx="198" cy="216"/>
              </a:xfrm>
              <a:custGeom>
                <a:avLst/>
                <a:gdLst>
                  <a:gd name="T0" fmla="*/ 0 w 198"/>
                  <a:gd name="T1" fmla="*/ 0 h 216"/>
                  <a:gd name="T2" fmla="*/ 198 w 198"/>
                  <a:gd name="T3" fmla="*/ 0 h 216"/>
                  <a:gd name="T4" fmla="*/ 198 w 198"/>
                  <a:gd name="T5" fmla="*/ 216 h 216"/>
                  <a:gd name="T6" fmla="*/ 0 w 198"/>
                  <a:gd name="T7" fmla="*/ 0 h 2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8" h="216">
                    <a:moveTo>
                      <a:pt x="0" y="0"/>
                    </a:moveTo>
                    <a:lnTo>
                      <a:pt x="198" y="0"/>
                    </a:lnTo>
                    <a:lnTo>
                      <a:pt x="198" y="216"/>
                    </a:lnTo>
                    <a:lnTo>
                      <a:pt x="0" y="0"/>
                    </a:lnTo>
                    <a:close/>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34856" name="Text Box 20">
              <a:extLst>
                <a:ext uri="{FF2B5EF4-FFF2-40B4-BE49-F238E27FC236}">
                  <a16:creationId xmlns:a16="http://schemas.microsoft.com/office/drawing/2014/main" id="{D5BAEFFB-2293-4936-945D-8EB4167F6EE8}"/>
                </a:ext>
              </a:extLst>
            </p:cNvPr>
            <p:cNvSpPr txBox="1">
              <a:spLocks noChangeArrowheads="1"/>
            </p:cNvSpPr>
            <p:nvPr/>
          </p:nvSpPr>
          <p:spPr bwMode="auto">
            <a:xfrm>
              <a:off x="2736" y="3072"/>
              <a:ext cx="36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en-US" altLang="en-US">
                  <a:solidFill>
                    <a:schemeClr val="bg2"/>
                  </a:solidFill>
                  <a:latin typeface="Tahoma" panose="020B0604030504040204" pitchFamily="34" charset="0"/>
                </a:rPr>
                <a:t>CSS</a:t>
              </a:r>
            </a:p>
          </p:txBody>
        </p:sp>
      </p:grpSp>
      <p:grpSp>
        <p:nvGrpSpPr>
          <p:cNvPr id="150549" name="Group 21">
            <a:extLst>
              <a:ext uri="{FF2B5EF4-FFF2-40B4-BE49-F238E27FC236}">
                <a16:creationId xmlns:a16="http://schemas.microsoft.com/office/drawing/2014/main" id="{552ED46D-3117-4485-9952-482374C2D8E7}"/>
              </a:ext>
            </a:extLst>
          </p:cNvPr>
          <p:cNvGrpSpPr>
            <a:grpSpLocks/>
          </p:cNvGrpSpPr>
          <p:nvPr/>
        </p:nvGrpSpPr>
        <p:grpSpPr bwMode="auto">
          <a:xfrm>
            <a:off x="4648200" y="3276601"/>
            <a:ext cx="1447800" cy="1895475"/>
            <a:chOff x="2640" y="2688"/>
            <a:chExt cx="912" cy="1194"/>
          </a:xfrm>
        </p:grpSpPr>
        <p:grpSp>
          <p:nvGrpSpPr>
            <p:cNvPr id="34848" name="Group 22">
              <a:extLst>
                <a:ext uri="{FF2B5EF4-FFF2-40B4-BE49-F238E27FC236}">
                  <a16:creationId xmlns:a16="http://schemas.microsoft.com/office/drawing/2014/main" id="{6D5B4BF1-07CB-4324-AAA6-E255A3D5ACC2}"/>
                </a:ext>
              </a:extLst>
            </p:cNvPr>
            <p:cNvGrpSpPr>
              <a:grpSpLocks/>
            </p:cNvGrpSpPr>
            <p:nvPr/>
          </p:nvGrpSpPr>
          <p:grpSpPr bwMode="auto">
            <a:xfrm>
              <a:off x="2640" y="2688"/>
              <a:ext cx="912" cy="1194"/>
              <a:chOff x="2538" y="1524"/>
              <a:chExt cx="912" cy="1194"/>
            </a:xfrm>
          </p:grpSpPr>
          <p:sp>
            <p:nvSpPr>
              <p:cNvPr id="34850" name="AutoShape 23">
                <a:extLst>
                  <a:ext uri="{FF2B5EF4-FFF2-40B4-BE49-F238E27FC236}">
                    <a16:creationId xmlns:a16="http://schemas.microsoft.com/office/drawing/2014/main" id="{BA555056-79D1-440C-A703-16204B0C9C72}"/>
                  </a:ext>
                </a:extLst>
              </p:cNvPr>
              <p:cNvSpPr>
                <a:spLocks noChangeAspect="1" noChangeArrowheads="1" noTextEdit="1"/>
              </p:cNvSpPr>
              <p:nvPr/>
            </p:nvSpPr>
            <p:spPr bwMode="auto">
              <a:xfrm>
                <a:off x="2538" y="1524"/>
                <a:ext cx="912" cy="1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34851" name="Freeform 24">
                <a:extLst>
                  <a:ext uri="{FF2B5EF4-FFF2-40B4-BE49-F238E27FC236}">
                    <a16:creationId xmlns:a16="http://schemas.microsoft.com/office/drawing/2014/main" id="{E0413FDB-638D-4A4C-885E-493AB8F40BD5}"/>
                  </a:ext>
                </a:extLst>
              </p:cNvPr>
              <p:cNvSpPr>
                <a:spLocks noEditPoints="1"/>
              </p:cNvSpPr>
              <p:nvPr/>
            </p:nvSpPr>
            <p:spPr bwMode="auto">
              <a:xfrm>
                <a:off x="2562" y="1548"/>
                <a:ext cx="852" cy="1134"/>
              </a:xfrm>
              <a:custGeom>
                <a:avLst/>
                <a:gdLst>
                  <a:gd name="T0" fmla="*/ 354 w 852"/>
                  <a:gd name="T1" fmla="*/ 42 h 1134"/>
                  <a:gd name="T2" fmla="*/ 378 w 852"/>
                  <a:gd name="T3" fmla="*/ 66 h 1134"/>
                  <a:gd name="T4" fmla="*/ 450 w 852"/>
                  <a:gd name="T5" fmla="*/ 60 h 1134"/>
                  <a:gd name="T6" fmla="*/ 486 w 852"/>
                  <a:gd name="T7" fmla="*/ 60 h 1134"/>
                  <a:gd name="T8" fmla="*/ 522 w 852"/>
                  <a:gd name="T9" fmla="*/ 54 h 1134"/>
                  <a:gd name="T10" fmla="*/ 534 w 852"/>
                  <a:gd name="T11" fmla="*/ 60 h 1134"/>
                  <a:gd name="T12" fmla="*/ 528 w 852"/>
                  <a:gd name="T13" fmla="*/ 66 h 1134"/>
                  <a:gd name="T14" fmla="*/ 546 w 852"/>
                  <a:gd name="T15" fmla="*/ 90 h 1134"/>
                  <a:gd name="T16" fmla="*/ 570 w 852"/>
                  <a:gd name="T17" fmla="*/ 126 h 1134"/>
                  <a:gd name="T18" fmla="*/ 570 w 852"/>
                  <a:gd name="T19" fmla="*/ 162 h 1134"/>
                  <a:gd name="T20" fmla="*/ 576 w 852"/>
                  <a:gd name="T21" fmla="*/ 180 h 1134"/>
                  <a:gd name="T22" fmla="*/ 594 w 852"/>
                  <a:gd name="T23" fmla="*/ 186 h 1134"/>
                  <a:gd name="T24" fmla="*/ 618 w 852"/>
                  <a:gd name="T25" fmla="*/ 180 h 1134"/>
                  <a:gd name="T26" fmla="*/ 624 w 852"/>
                  <a:gd name="T27" fmla="*/ 150 h 1134"/>
                  <a:gd name="T28" fmla="*/ 624 w 852"/>
                  <a:gd name="T29" fmla="*/ 114 h 1134"/>
                  <a:gd name="T30" fmla="*/ 354 w 852"/>
                  <a:gd name="T31" fmla="*/ 42 h 1134"/>
                  <a:gd name="T32" fmla="*/ 420 w 852"/>
                  <a:gd name="T33" fmla="*/ 1134 h 1134"/>
                  <a:gd name="T34" fmla="*/ 198 w 852"/>
                  <a:gd name="T35" fmla="*/ 1134 h 1134"/>
                  <a:gd name="T36" fmla="*/ 0 w 852"/>
                  <a:gd name="T37" fmla="*/ 918 h 1134"/>
                  <a:gd name="T38" fmla="*/ 0 w 852"/>
                  <a:gd name="T39" fmla="*/ 564 h 1134"/>
                  <a:gd name="T40" fmla="*/ 0 w 852"/>
                  <a:gd name="T41" fmla="*/ 0 h 1134"/>
                  <a:gd name="T42" fmla="*/ 420 w 852"/>
                  <a:gd name="T43" fmla="*/ 0 h 1134"/>
                  <a:gd name="T44" fmla="*/ 852 w 852"/>
                  <a:gd name="T45" fmla="*/ 0 h 1134"/>
                  <a:gd name="T46" fmla="*/ 852 w 852"/>
                  <a:gd name="T47" fmla="*/ 558 h 1134"/>
                  <a:gd name="T48" fmla="*/ 852 w 852"/>
                  <a:gd name="T49" fmla="*/ 1134 h 1134"/>
                  <a:gd name="T50" fmla="*/ 420 w 852"/>
                  <a:gd name="T51" fmla="*/ 1134 h 113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852" h="1134">
                    <a:moveTo>
                      <a:pt x="354" y="42"/>
                    </a:moveTo>
                    <a:lnTo>
                      <a:pt x="378" y="66"/>
                    </a:lnTo>
                    <a:lnTo>
                      <a:pt x="450" y="60"/>
                    </a:lnTo>
                    <a:lnTo>
                      <a:pt x="486" y="60"/>
                    </a:lnTo>
                    <a:lnTo>
                      <a:pt x="522" y="54"/>
                    </a:lnTo>
                    <a:lnTo>
                      <a:pt x="534" y="60"/>
                    </a:lnTo>
                    <a:lnTo>
                      <a:pt x="528" y="66"/>
                    </a:lnTo>
                    <a:lnTo>
                      <a:pt x="546" y="90"/>
                    </a:lnTo>
                    <a:lnTo>
                      <a:pt x="570" y="126"/>
                    </a:lnTo>
                    <a:lnTo>
                      <a:pt x="570" y="162"/>
                    </a:lnTo>
                    <a:lnTo>
                      <a:pt x="576" y="180"/>
                    </a:lnTo>
                    <a:lnTo>
                      <a:pt x="594" y="186"/>
                    </a:lnTo>
                    <a:lnTo>
                      <a:pt x="618" y="180"/>
                    </a:lnTo>
                    <a:lnTo>
                      <a:pt x="624" y="150"/>
                    </a:lnTo>
                    <a:lnTo>
                      <a:pt x="624" y="114"/>
                    </a:lnTo>
                    <a:lnTo>
                      <a:pt x="354" y="42"/>
                    </a:lnTo>
                    <a:close/>
                    <a:moveTo>
                      <a:pt x="420" y="1134"/>
                    </a:moveTo>
                    <a:lnTo>
                      <a:pt x="198" y="1134"/>
                    </a:lnTo>
                    <a:lnTo>
                      <a:pt x="0" y="918"/>
                    </a:lnTo>
                    <a:lnTo>
                      <a:pt x="0" y="564"/>
                    </a:lnTo>
                    <a:lnTo>
                      <a:pt x="0" y="0"/>
                    </a:lnTo>
                    <a:lnTo>
                      <a:pt x="420" y="0"/>
                    </a:lnTo>
                    <a:lnTo>
                      <a:pt x="852" y="0"/>
                    </a:lnTo>
                    <a:lnTo>
                      <a:pt x="852" y="558"/>
                    </a:lnTo>
                    <a:lnTo>
                      <a:pt x="852" y="1134"/>
                    </a:lnTo>
                    <a:lnTo>
                      <a:pt x="420" y="113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852" name="Freeform 25">
                <a:extLst>
                  <a:ext uri="{FF2B5EF4-FFF2-40B4-BE49-F238E27FC236}">
                    <a16:creationId xmlns:a16="http://schemas.microsoft.com/office/drawing/2014/main" id="{5233694D-6CF5-4AAD-AF1F-7BA190F5F1D3}"/>
                  </a:ext>
                </a:extLst>
              </p:cNvPr>
              <p:cNvSpPr>
                <a:spLocks/>
              </p:cNvSpPr>
              <p:nvPr/>
            </p:nvSpPr>
            <p:spPr bwMode="auto">
              <a:xfrm>
                <a:off x="2688" y="1584"/>
                <a:ext cx="594" cy="606"/>
              </a:xfrm>
              <a:custGeom>
                <a:avLst/>
                <a:gdLst>
                  <a:gd name="T0" fmla="*/ 108 w 594"/>
                  <a:gd name="T1" fmla="*/ 540 h 606"/>
                  <a:gd name="T2" fmla="*/ 156 w 594"/>
                  <a:gd name="T3" fmla="*/ 570 h 606"/>
                  <a:gd name="T4" fmla="*/ 210 w 594"/>
                  <a:gd name="T5" fmla="*/ 594 h 606"/>
                  <a:gd name="T6" fmla="*/ 270 w 594"/>
                  <a:gd name="T7" fmla="*/ 606 h 606"/>
                  <a:gd name="T8" fmla="*/ 330 w 594"/>
                  <a:gd name="T9" fmla="*/ 606 h 606"/>
                  <a:gd name="T10" fmla="*/ 384 w 594"/>
                  <a:gd name="T11" fmla="*/ 594 h 606"/>
                  <a:gd name="T12" fmla="*/ 438 w 594"/>
                  <a:gd name="T13" fmla="*/ 570 h 606"/>
                  <a:gd name="T14" fmla="*/ 486 w 594"/>
                  <a:gd name="T15" fmla="*/ 540 h 606"/>
                  <a:gd name="T16" fmla="*/ 528 w 594"/>
                  <a:gd name="T17" fmla="*/ 498 h 606"/>
                  <a:gd name="T18" fmla="*/ 558 w 594"/>
                  <a:gd name="T19" fmla="*/ 450 h 606"/>
                  <a:gd name="T20" fmla="*/ 582 w 594"/>
                  <a:gd name="T21" fmla="*/ 396 h 606"/>
                  <a:gd name="T22" fmla="*/ 594 w 594"/>
                  <a:gd name="T23" fmla="*/ 336 h 606"/>
                  <a:gd name="T24" fmla="*/ 594 w 594"/>
                  <a:gd name="T25" fmla="*/ 270 h 606"/>
                  <a:gd name="T26" fmla="*/ 582 w 594"/>
                  <a:gd name="T27" fmla="*/ 210 h 606"/>
                  <a:gd name="T28" fmla="*/ 558 w 594"/>
                  <a:gd name="T29" fmla="*/ 156 h 606"/>
                  <a:gd name="T30" fmla="*/ 528 w 594"/>
                  <a:gd name="T31" fmla="*/ 108 h 606"/>
                  <a:gd name="T32" fmla="*/ 486 w 594"/>
                  <a:gd name="T33" fmla="*/ 66 h 606"/>
                  <a:gd name="T34" fmla="*/ 438 w 594"/>
                  <a:gd name="T35" fmla="*/ 36 h 606"/>
                  <a:gd name="T36" fmla="*/ 384 w 594"/>
                  <a:gd name="T37" fmla="*/ 12 h 606"/>
                  <a:gd name="T38" fmla="*/ 330 w 594"/>
                  <a:gd name="T39" fmla="*/ 0 h 606"/>
                  <a:gd name="T40" fmla="*/ 270 w 594"/>
                  <a:gd name="T41" fmla="*/ 0 h 606"/>
                  <a:gd name="T42" fmla="*/ 210 w 594"/>
                  <a:gd name="T43" fmla="*/ 12 h 606"/>
                  <a:gd name="T44" fmla="*/ 156 w 594"/>
                  <a:gd name="T45" fmla="*/ 36 h 606"/>
                  <a:gd name="T46" fmla="*/ 108 w 594"/>
                  <a:gd name="T47" fmla="*/ 66 h 606"/>
                  <a:gd name="T48" fmla="*/ 72 w 594"/>
                  <a:gd name="T49" fmla="*/ 108 h 606"/>
                  <a:gd name="T50" fmla="*/ 36 w 594"/>
                  <a:gd name="T51" fmla="*/ 156 h 606"/>
                  <a:gd name="T52" fmla="*/ 12 w 594"/>
                  <a:gd name="T53" fmla="*/ 210 h 606"/>
                  <a:gd name="T54" fmla="*/ 0 w 594"/>
                  <a:gd name="T55" fmla="*/ 270 h 606"/>
                  <a:gd name="T56" fmla="*/ 0 w 594"/>
                  <a:gd name="T57" fmla="*/ 336 h 606"/>
                  <a:gd name="T58" fmla="*/ 12 w 594"/>
                  <a:gd name="T59" fmla="*/ 396 h 606"/>
                  <a:gd name="T60" fmla="*/ 36 w 594"/>
                  <a:gd name="T61" fmla="*/ 450 h 606"/>
                  <a:gd name="T62" fmla="*/ 72 w 594"/>
                  <a:gd name="T63" fmla="*/ 498 h 6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94" h="606">
                    <a:moveTo>
                      <a:pt x="90" y="516"/>
                    </a:moveTo>
                    <a:lnTo>
                      <a:pt x="108" y="540"/>
                    </a:lnTo>
                    <a:lnTo>
                      <a:pt x="132" y="558"/>
                    </a:lnTo>
                    <a:lnTo>
                      <a:pt x="156" y="570"/>
                    </a:lnTo>
                    <a:lnTo>
                      <a:pt x="180" y="582"/>
                    </a:lnTo>
                    <a:lnTo>
                      <a:pt x="210" y="594"/>
                    </a:lnTo>
                    <a:lnTo>
                      <a:pt x="240" y="600"/>
                    </a:lnTo>
                    <a:lnTo>
                      <a:pt x="270" y="606"/>
                    </a:lnTo>
                    <a:lnTo>
                      <a:pt x="300" y="606"/>
                    </a:lnTo>
                    <a:lnTo>
                      <a:pt x="330" y="606"/>
                    </a:lnTo>
                    <a:lnTo>
                      <a:pt x="354" y="600"/>
                    </a:lnTo>
                    <a:lnTo>
                      <a:pt x="384" y="594"/>
                    </a:lnTo>
                    <a:lnTo>
                      <a:pt x="414" y="582"/>
                    </a:lnTo>
                    <a:lnTo>
                      <a:pt x="438" y="570"/>
                    </a:lnTo>
                    <a:lnTo>
                      <a:pt x="462" y="558"/>
                    </a:lnTo>
                    <a:lnTo>
                      <a:pt x="486" y="540"/>
                    </a:lnTo>
                    <a:lnTo>
                      <a:pt x="504" y="522"/>
                    </a:lnTo>
                    <a:lnTo>
                      <a:pt x="528" y="498"/>
                    </a:lnTo>
                    <a:lnTo>
                      <a:pt x="540" y="474"/>
                    </a:lnTo>
                    <a:lnTo>
                      <a:pt x="558" y="450"/>
                    </a:lnTo>
                    <a:lnTo>
                      <a:pt x="570" y="426"/>
                    </a:lnTo>
                    <a:lnTo>
                      <a:pt x="582" y="396"/>
                    </a:lnTo>
                    <a:lnTo>
                      <a:pt x="588" y="366"/>
                    </a:lnTo>
                    <a:lnTo>
                      <a:pt x="594" y="336"/>
                    </a:lnTo>
                    <a:lnTo>
                      <a:pt x="594" y="306"/>
                    </a:lnTo>
                    <a:lnTo>
                      <a:pt x="594" y="270"/>
                    </a:lnTo>
                    <a:lnTo>
                      <a:pt x="588" y="240"/>
                    </a:lnTo>
                    <a:lnTo>
                      <a:pt x="582" y="210"/>
                    </a:lnTo>
                    <a:lnTo>
                      <a:pt x="570" y="186"/>
                    </a:lnTo>
                    <a:lnTo>
                      <a:pt x="558" y="156"/>
                    </a:lnTo>
                    <a:lnTo>
                      <a:pt x="546" y="132"/>
                    </a:lnTo>
                    <a:lnTo>
                      <a:pt x="528" y="108"/>
                    </a:lnTo>
                    <a:lnTo>
                      <a:pt x="510" y="90"/>
                    </a:lnTo>
                    <a:lnTo>
                      <a:pt x="486" y="66"/>
                    </a:lnTo>
                    <a:lnTo>
                      <a:pt x="462" y="48"/>
                    </a:lnTo>
                    <a:lnTo>
                      <a:pt x="438" y="36"/>
                    </a:lnTo>
                    <a:lnTo>
                      <a:pt x="414" y="24"/>
                    </a:lnTo>
                    <a:lnTo>
                      <a:pt x="384" y="12"/>
                    </a:lnTo>
                    <a:lnTo>
                      <a:pt x="360" y="6"/>
                    </a:lnTo>
                    <a:lnTo>
                      <a:pt x="330" y="0"/>
                    </a:lnTo>
                    <a:lnTo>
                      <a:pt x="300" y="0"/>
                    </a:lnTo>
                    <a:lnTo>
                      <a:pt x="270" y="0"/>
                    </a:lnTo>
                    <a:lnTo>
                      <a:pt x="240" y="6"/>
                    </a:lnTo>
                    <a:lnTo>
                      <a:pt x="210" y="12"/>
                    </a:lnTo>
                    <a:lnTo>
                      <a:pt x="186" y="24"/>
                    </a:lnTo>
                    <a:lnTo>
                      <a:pt x="156" y="36"/>
                    </a:lnTo>
                    <a:lnTo>
                      <a:pt x="132" y="48"/>
                    </a:lnTo>
                    <a:lnTo>
                      <a:pt x="108" y="66"/>
                    </a:lnTo>
                    <a:lnTo>
                      <a:pt x="90" y="84"/>
                    </a:lnTo>
                    <a:lnTo>
                      <a:pt x="72" y="108"/>
                    </a:lnTo>
                    <a:lnTo>
                      <a:pt x="54" y="132"/>
                    </a:lnTo>
                    <a:lnTo>
                      <a:pt x="36" y="156"/>
                    </a:lnTo>
                    <a:lnTo>
                      <a:pt x="24" y="186"/>
                    </a:lnTo>
                    <a:lnTo>
                      <a:pt x="12" y="210"/>
                    </a:lnTo>
                    <a:lnTo>
                      <a:pt x="6" y="240"/>
                    </a:lnTo>
                    <a:lnTo>
                      <a:pt x="0" y="270"/>
                    </a:lnTo>
                    <a:lnTo>
                      <a:pt x="0" y="306"/>
                    </a:lnTo>
                    <a:lnTo>
                      <a:pt x="0" y="336"/>
                    </a:lnTo>
                    <a:lnTo>
                      <a:pt x="6" y="366"/>
                    </a:lnTo>
                    <a:lnTo>
                      <a:pt x="12" y="396"/>
                    </a:lnTo>
                    <a:lnTo>
                      <a:pt x="24" y="420"/>
                    </a:lnTo>
                    <a:lnTo>
                      <a:pt x="36" y="450"/>
                    </a:lnTo>
                    <a:lnTo>
                      <a:pt x="54" y="474"/>
                    </a:lnTo>
                    <a:lnTo>
                      <a:pt x="72" y="498"/>
                    </a:lnTo>
                    <a:lnTo>
                      <a:pt x="90" y="51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853" name="Freeform 26">
                <a:extLst>
                  <a:ext uri="{FF2B5EF4-FFF2-40B4-BE49-F238E27FC236}">
                    <a16:creationId xmlns:a16="http://schemas.microsoft.com/office/drawing/2014/main" id="{7526735B-8551-4F69-8165-BA54584068C4}"/>
                  </a:ext>
                </a:extLst>
              </p:cNvPr>
              <p:cNvSpPr>
                <a:spLocks/>
              </p:cNvSpPr>
              <p:nvPr/>
            </p:nvSpPr>
            <p:spPr bwMode="auto">
              <a:xfrm>
                <a:off x="2562" y="1548"/>
                <a:ext cx="852" cy="1134"/>
              </a:xfrm>
              <a:custGeom>
                <a:avLst/>
                <a:gdLst>
                  <a:gd name="T0" fmla="*/ 420 w 852"/>
                  <a:gd name="T1" fmla="*/ 1134 h 1134"/>
                  <a:gd name="T2" fmla="*/ 198 w 852"/>
                  <a:gd name="T3" fmla="*/ 1134 h 1134"/>
                  <a:gd name="T4" fmla="*/ 0 w 852"/>
                  <a:gd name="T5" fmla="*/ 918 h 1134"/>
                  <a:gd name="T6" fmla="*/ 0 w 852"/>
                  <a:gd name="T7" fmla="*/ 564 h 1134"/>
                  <a:gd name="T8" fmla="*/ 0 w 852"/>
                  <a:gd name="T9" fmla="*/ 0 h 1134"/>
                  <a:gd name="T10" fmla="*/ 420 w 852"/>
                  <a:gd name="T11" fmla="*/ 0 h 1134"/>
                  <a:gd name="T12" fmla="*/ 852 w 852"/>
                  <a:gd name="T13" fmla="*/ 0 h 1134"/>
                  <a:gd name="T14" fmla="*/ 852 w 852"/>
                  <a:gd name="T15" fmla="*/ 558 h 1134"/>
                  <a:gd name="T16" fmla="*/ 852 w 852"/>
                  <a:gd name="T17" fmla="*/ 1134 h 1134"/>
                  <a:gd name="T18" fmla="*/ 420 w 852"/>
                  <a:gd name="T19" fmla="*/ 1134 h 11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2" h="1134">
                    <a:moveTo>
                      <a:pt x="420" y="1134"/>
                    </a:moveTo>
                    <a:lnTo>
                      <a:pt x="198" y="1134"/>
                    </a:lnTo>
                    <a:lnTo>
                      <a:pt x="0" y="918"/>
                    </a:lnTo>
                    <a:lnTo>
                      <a:pt x="0" y="564"/>
                    </a:lnTo>
                    <a:lnTo>
                      <a:pt x="0" y="0"/>
                    </a:lnTo>
                    <a:lnTo>
                      <a:pt x="420" y="0"/>
                    </a:lnTo>
                    <a:lnTo>
                      <a:pt x="852" y="0"/>
                    </a:lnTo>
                    <a:lnTo>
                      <a:pt x="852" y="558"/>
                    </a:lnTo>
                    <a:lnTo>
                      <a:pt x="852" y="1134"/>
                    </a:lnTo>
                    <a:lnTo>
                      <a:pt x="420" y="1134"/>
                    </a:lnTo>
                    <a:close/>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4854" name="Freeform 27">
                <a:extLst>
                  <a:ext uri="{FF2B5EF4-FFF2-40B4-BE49-F238E27FC236}">
                    <a16:creationId xmlns:a16="http://schemas.microsoft.com/office/drawing/2014/main" id="{0B193031-377A-421B-938E-5FB381374C93}"/>
                  </a:ext>
                </a:extLst>
              </p:cNvPr>
              <p:cNvSpPr>
                <a:spLocks/>
              </p:cNvSpPr>
              <p:nvPr/>
            </p:nvSpPr>
            <p:spPr bwMode="auto">
              <a:xfrm>
                <a:off x="2562" y="2466"/>
                <a:ext cx="198" cy="216"/>
              </a:xfrm>
              <a:custGeom>
                <a:avLst/>
                <a:gdLst>
                  <a:gd name="T0" fmla="*/ 0 w 198"/>
                  <a:gd name="T1" fmla="*/ 0 h 216"/>
                  <a:gd name="T2" fmla="*/ 198 w 198"/>
                  <a:gd name="T3" fmla="*/ 0 h 216"/>
                  <a:gd name="T4" fmla="*/ 198 w 198"/>
                  <a:gd name="T5" fmla="*/ 216 h 216"/>
                  <a:gd name="T6" fmla="*/ 0 w 198"/>
                  <a:gd name="T7" fmla="*/ 0 h 2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8" h="216">
                    <a:moveTo>
                      <a:pt x="0" y="0"/>
                    </a:moveTo>
                    <a:lnTo>
                      <a:pt x="198" y="0"/>
                    </a:lnTo>
                    <a:lnTo>
                      <a:pt x="198" y="216"/>
                    </a:lnTo>
                    <a:lnTo>
                      <a:pt x="0" y="0"/>
                    </a:lnTo>
                    <a:close/>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34849" name="Text Box 28">
              <a:extLst>
                <a:ext uri="{FF2B5EF4-FFF2-40B4-BE49-F238E27FC236}">
                  <a16:creationId xmlns:a16="http://schemas.microsoft.com/office/drawing/2014/main" id="{3AD61330-B5AD-4561-A82A-EF5D641A1506}"/>
                </a:ext>
              </a:extLst>
            </p:cNvPr>
            <p:cNvSpPr txBox="1">
              <a:spLocks noChangeArrowheads="1"/>
            </p:cNvSpPr>
            <p:nvPr/>
          </p:nvSpPr>
          <p:spPr bwMode="auto">
            <a:xfrm>
              <a:off x="2736" y="3072"/>
              <a:ext cx="36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en-US" altLang="en-US">
                  <a:solidFill>
                    <a:schemeClr val="bg2"/>
                  </a:solidFill>
                  <a:latin typeface="Tahoma" panose="020B0604030504040204" pitchFamily="34" charset="0"/>
                </a:rPr>
                <a:t>CSS</a:t>
              </a:r>
            </a:p>
          </p:txBody>
        </p:sp>
      </p:grpSp>
      <p:grpSp>
        <p:nvGrpSpPr>
          <p:cNvPr id="150557" name="Group 29">
            <a:extLst>
              <a:ext uri="{FF2B5EF4-FFF2-40B4-BE49-F238E27FC236}">
                <a16:creationId xmlns:a16="http://schemas.microsoft.com/office/drawing/2014/main" id="{C74F8BD8-EB4F-43FD-A4BC-CE6C7A4CF1D8}"/>
              </a:ext>
            </a:extLst>
          </p:cNvPr>
          <p:cNvGrpSpPr>
            <a:grpSpLocks/>
          </p:cNvGrpSpPr>
          <p:nvPr/>
        </p:nvGrpSpPr>
        <p:grpSpPr bwMode="auto">
          <a:xfrm>
            <a:off x="1752600" y="2971801"/>
            <a:ext cx="1447800" cy="1895475"/>
            <a:chOff x="2640" y="2688"/>
            <a:chExt cx="912" cy="1194"/>
          </a:xfrm>
        </p:grpSpPr>
        <p:grpSp>
          <p:nvGrpSpPr>
            <p:cNvPr id="34841" name="Group 30">
              <a:extLst>
                <a:ext uri="{FF2B5EF4-FFF2-40B4-BE49-F238E27FC236}">
                  <a16:creationId xmlns:a16="http://schemas.microsoft.com/office/drawing/2014/main" id="{F5229808-406F-4582-9556-AD8A6E904E28}"/>
                </a:ext>
              </a:extLst>
            </p:cNvPr>
            <p:cNvGrpSpPr>
              <a:grpSpLocks/>
            </p:cNvGrpSpPr>
            <p:nvPr/>
          </p:nvGrpSpPr>
          <p:grpSpPr bwMode="auto">
            <a:xfrm>
              <a:off x="2640" y="2688"/>
              <a:ext cx="912" cy="1194"/>
              <a:chOff x="2538" y="1524"/>
              <a:chExt cx="912" cy="1194"/>
            </a:xfrm>
          </p:grpSpPr>
          <p:sp>
            <p:nvSpPr>
              <p:cNvPr id="34843" name="AutoShape 31">
                <a:extLst>
                  <a:ext uri="{FF2B5EF4-FFF2-40B4-BE49-F238E27FC236}">
                    <a16:creationId xmlns:a16="http://schemas.microsoft.com/office/drawing/2014/main" id="{A86A4765-ECC1-49C7-9275-1493A96AFC3C}"/>
                  </a:ext>
                </a:extLst>
              </p:cNvPr>
              <p:cNvSpPr>
                <a:spLocks noChangeAspect="1" noChangeArrowheads="1" noTextEdit="1"/>
              </p:cNvSpPr>
              <p:nvPr/>
            </p:nvSpPr>
            <p:spPr bwMode="auto">
              <a:xfrm>
                <a:off x="2538" y="1524"/>
                <a:ext cx="912" cy="1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34844" name="Freeform 32">
                <a:extLst>
                  <a:ext uri="{FF2B5EF4-FFF2-40B4-BE49-F238E27FC236}">
                    <a16:creationId xmlns:a16="http://schemas.microsoft.com/office/drawing/2014/main" id="{9B606DC9-D646-4955-8059-6F5975AF7B96}"/>
                  </a:ext>
                </a:extLst>
              </p:cNvPr>
              <p:cNvSpPr>
                <a:spLocks noEditPoints="1"/>
              </p:cNvSpPr>
              <p:nvPr/>
            </p:nvSpPr>
            <p:spPr bwMode="auto">
              <a:xfrm>
                <a:off x="2562" y="1548"/>
                <a:ext cx="852" cy="1134"/>
              </a:xfrm>
              <a:custGeom>
                <a:avLst/>
                <a:gdLst>
                  <a:gd name="T0" fmla="*/ 354 w 852"/>
                  <a:gd name="T1" fmla="*/ 42 h 1134"/>
                  <a:gd name="T2" fmla="*/ 378 w 852"/>
                  <a:gd name="T3" fmla="*/ 66 h 1134"/>
                  <a:gd name="T4" fmla="*/ 450 w 852"/>
                  <a:gd name="T5" fmla="*/ 60 h 1134"/>
                  <a:gd name="T6" fmla="*/ 486 w 852"/>
                  <a:gd name="T7" fmla="*/ 60 h 1134"/>
                  <a:gd name="T8" fmla="*/ 522 w 852"/>
                  <a:gd name="T9" fmla="*/ 54 h 1134"/>
                  <a:gd name="T10" fmla="*/ 534 w 852"/>
                  <a:gd name="T11" fmla="*/ 60 h 1134"/>
                  <a:gd name="T12" fmla="*/ 528 w 852"/>
                  <a:gd name="T13" fmla="*/ 66 h 1134"/>
                  <a:gd name="T14" fmla="*/ 546 w 852"/>
                  <a:gd name="T15" fmla="*/ 90 h 1134"/>
                  <a:gd name="T16" fmla="*/ 570 w 852"/>
                  <a:gd name="T17" fmla="*/ 126 h 1134"/>
                  <a:gd name="T18" fmla="*/ 570 w 852"/>
                  <a:gd name="T19" fmla="*/ 162 h 1134"/>
                  <a:gd name="T20" fmla="*/ 576 w 852"/>
                  <a:gd name="T21" fmla="*/ 180 h 1134"/>
                  <a:gd name="T22" fmla="*/ 594 w 852"/>
                  <a:gd name="T23" fmla="*/ 186 h 1134"/>
                  <a:gd name="T24" fmla="*/ 618 w 852"/>
                  <a:gd name="T25" fmla="*/ 180 h 1134"/>
                  <a:gd name="T26" fmla="*/ 624 w 852"/>
                  <a:gd name="T27" fmla="*/ 150 h 1134"/>
                  <a:gd name="T28" fmla="*/ 624 w 852"/>
                  <a:gd name="T29" fmla="*/ 114 h 1134"/>
                  <a:gd name="T30" fmla="*/ 354 w 852"/>
                  <a:gd name="T31" fmla="*/ 42 h 1134"/>
                  <a:gd name="T32" fmla="*/ 420 w 852"/>
                  <a:gd name="T33" fmla="*/ 1134 h 1134"/>
                  <a:gd name="T34" fmla="*/ 198 w 852"/>
                  <a:gd name="T35" fmla="*/ 1134 h 1134"/>
                  <a:gd name="T36" fmla="*/ 0 w 852"/>
                  <a:gd name="T37" fmla="*/ 918 h 1134"/>
                  <a:gd name="T38" fmla="*/ 0 w 852"/>
                  <a:gd name="T39" fmla="*/ 564 h 1134"/>
                  <a:gd name="T40" fmla="*/ 0 w 852"/>
                  <a:gd name="T41" fmla="*/ 0 h 1134"/>
                  <a:gd name="T42" fmla="*/ 420 w 852"/>
                  <a:gd name="T43" fmla="*/ 0 h 1134"/>
                  <a:gd name="T44" fmla="*/ 852 w 852"/>
                  <a:gd name="T45" fmla="*/ 0 h 1134"/>
                  <a:gd name="T46" fmla="*/ 852 w 852"/>
                  <a:gd name="T47" fmla="*/ 558 h 1134"/>
                  <a:gd name="T48" fmla="*/ 852 w 852"/>
                  <a:gd name="T49" fmla="*/ 1134 h 1134"/>
                  <a:gd name="T50" fmla="*/ 420 w 852"/>
                  <a:gd name="T51" fmla="*/ 1134 h 113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852" h="1134">
                    <a:moveTo>
                      <a:pt x="354" y="42"/>
                    </a:moveTo>
                    <a:lnTo>
                      <a:pt x="378" y="66"/>
                    </a:lnTo>
                    <a:lnTo>
                      <a:pt x="450" y="60"/>
                    </a:lnTo>
                    <a:lnTo>
                      <a:pt x="486" y="60"/>
                    </a:lnTo>
                    <a:lnTo>
                      <a:pt x="522" y="54"/>
                    </a:lnTo>
                    <a:lnTo>
                      <a:pt x="534" y="60"/>
                    </a:lnTo>
                    <a:lnTo>
                      <a:pt x="528" y="66"/>
                    </a:lnTo>
                    <a:lnTo>
                      <a:pt x="546" y="90"/>
                    </a:lnTo>
                    <a:lnTo>
                      <a:pt x="570" y="126"/>
                    </a:lnTo>
                    <a:lnTo>
                      <a:pt x="570" y="162"/>
                    </a:lnTo>
                    <a:lnTo>
                      <a:pt x="576" y="180"/>
                    </a:lnTo>
                    <a:lnTo>
                      <a:pt x="594" y="186"/>
                    </a:lnTo>
                    <a:lnTo>
                      <a:pt x="618" y="180"/>
                    </a:lnTo>
                    <a:lnTo>
                      <a:pt x="624" y="150"/>
                    </a:lnTo>
                    <a:lnTo>
                      <a:pt x="624" y="114"/>
                    </a:lnTo>
                    <a:lnTo>
                      <a:pt x="354" y="42"/>
                    </a:lnTo>
                    <a:close/>
                    <a:moveTo>
                      <a:pt x="420" y="1134"/>
                    </a:moveTo>
                    <a:lnTo>
                      <a:pt x="198" y="1134"/>
                    </a:lnTo>
                    <a:lnTo>
                      <a:pt x="0" y="918"/>
                    </a:lnTo>
                    <a:lnTo>
                      <a:pt x="0" y="564"/>
                    </a:lnTo>
                    <a:lnTo>
                      <a:pt x="0" y="0"/>
                    </a:lnTo>
                    <a:lnTo>
                      <a:pt x="420" y="0"/>
                    </a:lnTo>
                    <a:lnTo>
                      <a:pt x="852" y="0"/>
                    </a:lnTo>
                    <a:lnTo>
                      <a:pt x="852" y="558"/>
                    </a:lnTo>
                    <a:lnTo>
                      <a:pt x="852" y="1134"/>
                    </a:lnTo>
                    <a:lnTo>
                      <a:pt x="420" y="113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845" name="Freeform 33">
                <a:extLst>
                  <a:ext uri="{FF2B5EF4-FFF2-40B4-BE49-F238E27FC236}">
                    <a16:creationId xmlns:a16="http://schemas.microsoft.com/office/drawing/2014/main" id="{030731C0-FC88-4E62-A3A8-83AC46322557}"/>
                  </a:ext>
                </a:extLst>
              </p:cNvPr>
              <p:cNvSpPr>
                <a:spLocks/>
              </p:cNvSpPr>
              <p:nvPr/>
            </p:nvSpPr>
            <p:spPr bwMode="auto">
              <a:xfrm>
                <a:off x="2688" y="1584"/>
                <a:ext cx="594" cy="606"/>
              </a:xfrm>
              <a:custGeom>
                <a:avLst/>
                <a:gdLst>
                  <a:gd name="T0" fmla="*/ 108 w 594"/>
                  <a:gd name="T1" fmla="*/ 540 h 606"/>
                  <a:gd name="T2" fmla="*/ 156 w 594"/>
                  <a:gd name="T3" fmla="*/ 570 h 606"/>
                  <a:gd name="T4" fmla="*/ 210 w 594"/>
                  <a:gd name="T5" fmla="*/ 594 h 606"/>
                  <a:gd name="T6" fmla="*/ 270 w 594"/>
                  <a:gd name="T7" fmla="*/ 606 h 606"/>
                  <a:gd name="T8" fmla="*/ 330 w 594"/>
                  <a:gd name="T9" fmla="*/ 606 h 606"/>
                  <a:gd name="T10" fmla="*/ 384 w 594"/>
                  <a:gd name="T11" fmla="*/ 594 h 606"/>
                  <a:gd name="T12" fmla="*/ 438 w 594"/>
                  <a:gd name="T13" fmla="*/ 570 h 606"/>
                  <a:gd name="T14" fmla="*/ 486 w 594"/>
                  <a:gd name="T15" fmla="*/ 540 h 606"/>
                  <a:gd name="T16" fmla="*/ 528 w 594"/>
                  <a:gd name="T17" fmla="*/ 498 h 606"/>
                  <a:gd name="T18" fmla="*/ 558 w 594"/>
                  <a:gd name="T19" fmla="*/ 450 h 606"/>
                  <a:gd name="T20" fmla="*/ 582 w 594"/>
                  <a:gd name="T21" fmla="*/ 396 h 606"/>
                  <a:gd name="T22" fmla="*/ 594 w 594"/>
                  <a:gd name="T23" fmla="*/ 336 h 606"/>
                  <a:gd name="T24" fmla="*/ 594 w 594"/>
                  <a:gd name="T25" fmla="*/ 270 h 606"/>
                  <a:gd name="T26" fmla="*/ 582 w 594"/>
                  <a:gd name="T27" fmla="*/ 210 h 606"/>
                  <a:gd name="T28" fmla="*/ 558 w 594"/>
                  <a:gd name="T29" fmla="*/ 156 h 606"/>
                  <a:gd name="T30" fmla="*/ 528 w 594"/>
                  <a:gd name="T31" fmla="*/ 108 h 606"/>
                  <a:gd name="T32" fmla="*/ 486 w 594"/>
                  <a:gd name="T33" fmla="*/ 66 h 606"/>
                  <a:gd name="T34" fmla="*/ 438 w 594"/>
                  <a:gd name="T35" fmla="*/ 36 h 606"/>
                  <a:gd name="T36" fmla="*/ 384 w 594"/>
                  <a:gd name="T37" fmla="*/ 12 h 606"/>
                  <a:gd name="T38" fmla="*/ 330 w 594"/>
                  <a:gd name="T39" fmla="*/ 0 h 606"/>
                  <a:gd name="T40" fmla="*/ 270 w 594"/>
                  <a:gd name="T41" fmla="*/ 0 h 606"/>
                  <a:gd name="T42" fmla="*/ 210 w 594"/>
                  <a:gd name="T43" fmla="*/ 12 h 606"/>
                  <a:gd name="T44" fmla="*/ 156 w 594"/>
                  <a:gd name="T45" fmla="*/ 36 h 606"/>
                  <a:gd name="T46" fmla="*/ 108 w 594"/>
                  <a:gd name="T47" fmla="*/ 66 h 606"/>
                  <a:gd name="T48" fmla="*/ 72 w 594"/>
                  <a:gd name="T49" fmla="*/ 108 h 606"/>
                  <a:gd name="T50" fmla="*/ 36 w 594"/>
                  <a:gd name="T51" fmla="*/ 156 h 606"/>
                  <a:gd name="T52" fmla="*/ 12 w 594"/>
                  <a:gd name="T53" fmla="*/ 210 h 606"/>
                  <a:gd name="T54" fmla="*/ 0 w 594"/>
                  <a:gd name="T55" fmla="*/ 270 h 606"/>
                  <a:gd name="T56" fmla="*/ 0 w 594"/>
                  <a:gd name="T57" fmla="*/ 336 h 606"/>
                  <a:gd name="T58" fmla="*/ 12 w 594"/>
                  <a:gd name="T59" fmla="*/ 396 h 606"/>
                  <a:gd name="T60" fmla="*/ 36 w 594"/>
                  <a:gd name="T61" fmla="*/ 450 h 606"/>
                  <a:gd name="T62" fmla="*/ 72 w 594"/>
                  <a:gd name="T63" fmla="*/ 498 h 6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94" h="606">
                    <a:moveTo>
                      <a:pt x="90" y="516"/>
                    </a:moveTo>
                    <a:lnTo>
                      <a:pt x="108" y="540"/>
                    </a:lnTo>
                    <a:lnTo>
                      <a:pt x="132" y="558"/>
                    </a:lnTo>
                    <a:lnTo>
                      <a:pt x="156" y="570"/>
                    </a:lnTo>
                    <a:lnTo>
                      <a:pt x="180" y="582"/>
                    </a:lnTo>
                    <a:lnTo>
                      <a:pt x="210" y="594"/>
                    </a:lnTo>
                    <a:lnTo>
                      <a:pt x="240" y="600"/>
                    </a:lnTo>
                    <a:lnTo>
                      <a:pt x="270" y="606"/>
                    </a:lnTo>
                    <a:lnTo>
                      <a:pt x="300" y="606"/>
                    </a:lnTo>
                    <a:lnTo>
                      <a:pt x="330" y="606"/>
                    </a:lnTo>
                    <a:lnTo>
                      <a:pt x="354" y="600"/>
                    </a:lnTo>
                    <a:lnTo>
                      <a:pt x="384" y="594"/>
                    </a:lnTo>
                    <a:lnTo>
                      <a:pt x="414" y="582"/>
                    </a:lnTo>
                    <a:lnTo>
                      <a:pt x="438" y="570"/>
                    </a:lnTo>
                    <a:lnTo>
                      <a:pt x="462" y="558"/>
                    </a:lnTo>
                    <a:lnTo>
                      <a:pt x="486" y="540"/>
                    </a:lnTo>
                    <a:lnTo>
                      <a:pt x="504" y="522"/>
                    </a:lnTo>
                    <a:lnTo>
                      <a:pt x="528" y="498"/>
                    </a:lnTo>
                    <a:lnTo>
                      <a:pt x="540" y="474"/>
                    </a:lnTo>
                    <a:lnTo>
                      <a:pt x="558" y="450"/>
                    </a:lnTo>
                    <a:lnTo>
                      <a:pt x="570" y="426"/>
                    </a:lnTo>
                    <a:lnTo>
                      <a:pt x="582" y="396"/>
                    </a:lnTo>
                    <a:lnTo>
                      <a:pt x="588" y="366"/>
                    </a:lnTo>
                    <a:lnTo>
                      <a:pt x="594" y="336"/>
                    </a:lnTo>
                    <a:lnTo>
                      <a:pt x="594" y="306"/>
                    </a:lnTo>
                    <a:lnTo>
                      <a:pt x="594" y="270"/>
                    </a:lnTo>
                    <a:lnTo>
                      <a:pt x="588" y="240"/>
                    </a:lnTo>
                    <a:lnTo>
                      <a:pt x="582" y="210"/>
                    </a:lnTo>
                    <a:lnTo>
                      <a:pt x="570" y="186"/>
                    </a:lnTo>
                    <a:lnTo>
                      <a:pt x="558" y="156"/>
                    </a:lnTo>
                    <a:lnTo>
                      <a:pt x="546" y="132"/>
                    </a:lnTo>
                    <a:lnTo>
                      <a:pt x="528" y="108"/>
                    </a:lnTo>
                    <a:lnTo>
                      <a:pt x="510" y="90"/>
                    </a:lnTo>
                    <a:lnTo>
                      <a:pt x="486" y="66"/>
                    </a:lnTo>
                    <a:lnTo>
                      <a:pt x="462" y="48"/>
                    </a:lnTo>
                    <a:lnTo>
                      <a:pt x="438" y="36"/>
                    </a:lnTo>
                    <a:lnTo>
                      <a:pt x="414" y="24"/>
                    </a:lnTo>
                    <a:lnTo>
                      <a:pt x="384" y="12"/>
                    </a:lnTo>
                    <a:lnTo>
                      <a:pt x="360" y="6"/>
                    </a:lnTo>
                    <a:lnTo>
                      <a:pt x="330" y="0"/>
                    </a:lnTo>
                    <a:lnTo>
                      <a:pt x="300" y="0"/>
                    </a:lnTo>
                    <a:lnTo>
                      <a:pt x="270" y="0"/>
                    </a:lnTo>
                    <a:lnTo>
                      <a:pt x="240" y="6"/>
                    </a:lnTo>
                    <a:lnTo>
                      <a:pt x="210" y="12"/>
                    </a:lnTo>
                    <a:lnTo>
                      <a:pt x="186" y="24"/>
                    </a:lnTo>
                    <a:lnTo>
                      <a:pt x="156" y="36"/>
                    </a:lnTo>
                    <a:lnTo>
                      <a:pt x="132" y="48"/>
                    </a:lnTo>
                    <a:lnTo>
                      <a:pt x="108" y="66"/>
                    </a:lnTo>
                    <a:lnTo>
                      <a:pt x="90" y="84"/>
                    </a:lnTo>
                    <a:lnTo>
                      <a:pt x="72" y="108"/>
                    </a:lnTo>
                    <a:lnTo>
                      <a:pt x="54" y="132"/>
                    </a:lnTo>
                    <a:lnTo>
                      <a:pt x="36" y="156"/>
                    </a:lnTo>
                    <a:lnTo>
                      <a:pt x="24" y="186"/>
                    </a:lnTo>
                    <a:lnTo>
                      <a:pt x="12" y="210"/>
                    </a:lnTo>
                    <a:lnTo>
                      <a:pt x="6" y="240"/>
                    </a:lnTo>
                    <a:lnTo>
                      <a:pt x="0" y="270"/>
                    </a:lnTo>
                    <a:lnTo>
                      <a:pt x="0" y="306"/>
                    </a:lnTo>
                    <a:lnTo>
                      <a:pt x="0" y="336"/>
                    </a:lnTo>
                    <a:lnTo>
                      <a:pt x="6" y="366"/>
                    </a:lnTo>
                    <a:lnTo>
                      <a:pt x="12" y="396"/>
                    </a:lnTo>
                    <a:lnTo>
                      <a:pt x="24" y="420"/>
                    </a:lnTo>
                    <a:lnTo>
                      <a:pt x="36" y="450"/>
                    </a:lnTo>
                    <a:lnTo>
                      <a:pt x="54" y="474"/>
                    </a:lnTo>
                    <a:lnTo>
                      <a:pt x="72" y="498"/>
                    </a:lnTo>
                    <a:lnTo>
                      <a:pt x="90" y="51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846" name="Freeform 34">
                <a:extLst>
                  <a:ext uri="{FF2B5EF4-FFF2-40B4-BE49-F238E27FC236}">
                    <a16:creationId xmlns:a16="http://schemas.microsoft.com/office/drawing/2014/main" id="{BD9DBEE0-5DDC-4215-8F51-1CE7516F6F79}"/>
                  </a:ext>
                </a:extLst>
              </p:cNvPr>
              <p:cNvSpPr>
                <a:spLocks/>
              </p:cNvSpPr>
              <p:nvPr/>
            </p:nvSpPr>
            <p:spPr bwMode="auto">
              <a:xfrm>
                <a:off x="2562" y="1548"/>
                <a:ext cx="852" cy="1134"/>
              </a:xfrm>
              <a:custGeom>
                <a:avLst/>
                <a:gdLst>
                  <a:gd name="T0" fmla="*/ 420 w 852"/>
                  <a:gd name="T1" fmla="*/ 1134 h 1134"/>
                  <a:gd name="T2" fmla="*/ 198 w 852"/>
                  <a:gd name="T3" fmla="*/ 1134 h 1134"/>
                  <a:gd name="T4" fmla="*/ 0 w 852"/>
                  <a:gd name="T5" fmla="*/ 918 h 1134"/>
                  <a:gd name="T6" fmla="*/ 0 w 852"/>
                  <a:gd name="T7" fmla="*/ 564 h 1134"/>
                  <a:gd name="T8" fmla="*/ 0 w 852"/>
                  <a:gd name="T9" fmla="*/ 0 h 1134"/>
                  <a:gd name="T10" fmla="*/ 420 w 852"/>
                  <a:gd name="T11" fmla="*/ 0 h 1134"/>
                  <a:gd name="T12" fmla="*/ 852 w 852"/>
                  <a:gd name="T13" fmla="*/ 0 h 1134"/>
                  <a:gd name="T14" fmla="*/ 852 w 852"/>
                  <a:gd name="T15" fmla="*/ 558 h 1134"/>
                  <a:gd name="T16" fmla="*/ 852 w 852"/>
                  <a:gd name="T17" fmla="*/ 1134 h 1134"/>
                  <a:gd name="T18" fmla="*/ 420 w 852"/>
                  <a:gd name="T19" fmla="*/ 1134 h 11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2" h="1134">
                    <a:moveTo>
                      <a:pt x="420" y="1134"/>
                    </a:moveTo>
                    <a:lnTo>
                      <a:pt x="198" y="1134"/>
                    </a:lnTo>
                    <a:lnTo>
                      <a:pt x="0" y="918"/>
                    </a:lnTo>
                    <a:lnTo>
                      <a:pt x="0" y="564"/>
                    </a:lnTo>
                    <a:lnTo>
                      <a:pt x="0" y="0"/>
                    </a:lnTo>
                    <a:lnTo>
                      <a:pt x="420" y="0"/>
                    </a:lnTo>
                    <a:lnTo>
                      <a:pt x="852" y="0"/>
                    </a:lnTo>
                    <a:lnTo>
                      <a:pt x="852" y="558"/>
                    </a:lnTo>
                    <a:lnTo>
                      <a:pt x="852" y="1134"/>
                    </a:lnTo>
                    <a:lnTo>
                      <a:pt x="420" y="1134"/>
                    </a:lnTo>
                    <a:close/>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4847" name="Freeform 35">
                <a:extLst>
                  <a:ext uri="{FF2B5EF4-FFF2-40B4-BE49-F238E27FC236}">
                    <a16:creationId xmlns:a16="http://schemas.microsoft.com/office/drawing/2014/main" id="{0A7F4709-AEBE-4DA9-98FE-AC10017A98AA}"/>
                  </a:ext>
                </a:extLst>
              </p:cNvPr>
              <p:cNvSpPr>
                <a:spLocks/>
              </p:cNvSpPr>
              <p:nvPr/>
            </p:nvSpPr>
            <p:spPr bwMode="auto">
              <a:xfrm>
                <a:off x="2562" y="2466"/>
                <a:ext cx="198" cy="216"/>
              </a:xfrm>
              <a:custGeom>
                <a:avLst/>
                <a:gdLst>
                  <a:gd name="T0" fmla="*/ 0 w 198"/>
                  <a:gd name="T1" fmla="*/ 0 h 216"/>
                  <a:gd name="T2" fmla="*/ 198 w 198"/>
                  <a:gd name="T3" fmla="*/ 0 h 216"/>
                  <a:gd name="T4" fmla="*/ 198 w 198"/>
                  <a:gd name="T5" fmla="*/ 216 h 216"/>
                  <a:gd name="T6" fmla="*/ 0 w 198"/>
                  <a:gd name="T7" fmla="*/ 0 h 2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8" h="216">
                    <a:moveTo>
                      <a:pt x="0" y="0"/>
                    </a:moveTo>
                    <a:lnTo>
                      <a:pt x="198" y="0"/>
                    </a:lnTo>
                    <a:lnTo>
                      <a:pt x="198" y="216"/>
                    </a:lnTo>
                    <a:lnTo>
                      <a:pt x="0" y="0"/>
                    </a:lnTo>
                    <a:close/>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34842" name="Text Box 36">
              <a:extLst>
                <a:ext uri="{FF2B5EF4-FFF2-40B4-BE49-F238E27FC236}">
                  <a16:creationId xmlns:a16="http://schemas.microsoft.com/office/drawing/2014/main" id="{C2D94EAC-AF25-41FB-A736-C646783024CF}"/>
                </a:ext>
              </a:extLst>
            </p:cNvPr>
            <p:cNvSpPr txBox="1">
              <a:spLocks noChangeArrowheads="1"/>
            </p:cNvSpPr>
            <p:nvPr/>
          </p:nvSpPr>
          <p:spPr bwMode="auto">
            <a:xfrm>
              <a:off x="2736" y="3072"/>
              <a:ext cx="6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en-US" altLang="en-US">
                  <a:solidFill>
                    <a:schemeClr val="bg2"/>
                  </a:solidFill>
                  <a:latin typeface="Tahoma" panose="020B0604030504040204" pitchFamily="34" charset="0"/>
                </a:rPr>
                <a:t>Content</a:t>
              </a:r>
            </a:p>
          </p:txBody>
        </p:sp>
      </p:grpSp>
      <p:grpSp>
        <p:nvGrpSpPr>
          <p:cNvPr id="34825" name="Group 43">
            <a:extLst>
              <a:ext uri="{FF2B5EF4-FFF2-40B4-BE49-F238E27FC236}">
                <a16:creationId xmlns:a16="http://schemas.microsoft.com/office/drawing/2014/main" id="{56F6328D-9FF4-42EE-B62A-FF2A980785B8}"/>
              </a:ext>
            </a:extLst>
          </p:cNvPr>
          <p:cNvGrpSpPr>
            <a:grpSpLocks/>
          </p:cNvGrpSpPr>
          <p:nvPr/>
        </p:nvGrpSpPr>
        <p:grpSpPr bwMode="auto">
          <a:xfrm>
            <a:off x="8991600" y="2743201"/>
            <a:ext cx="1468438" cy="2168525"/>
            <a:chOff x="3360" y="1920"/>
            <a:chExt cx="674" cy="1100"/>
          </a:xfrm>
        </p:grpSpPr>
        <p:pic>
          <p:nvPicPr>
            <p:cNvPr id="34839" name="Picture 42" descr="pda">
              <a:extLst>
                <a:ext uri="{FF2B5EF4-FFF2-40B4-BE49-F238E27FC236}">
                  <a16:creationId xmlns:a16="http://schemas.microsoft.com/office/drawing/2014/main" id="{B58943BE-ACE9-431E-937B-D3AA78EFA47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60" y="1920"/>
              <a:ext cx="674" cy="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4840" name="Object 40">
              <a:extLst>
                <a:ext uri="{FF2B5EF4-FFF2-40B4-BE49-F238E27FC236}">
                  <a16:creationId xmlns:a16="http://schemas.microsoft.com/office/drawing/2014/main" id="{6C756F8A-866F-4ED5-8B2A-7B42CFBC9A6B}"/>
                </a:ext>
              </a:extLst>
            </p:cNvPr>
            <p:cNvGraphicFramePr>
              <a:graphicFrameLocks noChangeAspect="1"/>
            </p:cNvGraphicFramePr>
            <p:nvPr/>
          </p:nvGraphicFramePr>
          <p:xfrm>
            <a:off x="3458" y="2136"/>
            <a:ext cx="476" cy="612"/>
          </p:xfrm>
          <a:graphic>
            <a:graphicData uri="http://schemas.openxmlformats.org/presentationml/2006/ole">
              <mc:AlternateContent xmlns:mc="http://schemas.openxmlformats.org/markup-compatibility/2006">
                <mc:Choice xmlns:v="urn:schemas-microsoft-com:vml" Requires="v">
                  <p:oleObj spid="_x0000_s34879" name="HiJaak" r:id="rId7" imgW="9752381" imgH="7314286" progId="HiJaak.Image">
                    <p:embed/>
                  </p:oleObj>
                </mc:Choice>
                <mc:Fallback>
                  <p:oleObj name="HiJaak" r:id="rId7" imgW="9752381" imgH="7314286" progId="HiJaak.Image">
                    <p:embed/>
                    <p:pic>
                      <p:nvPicPr>
                        <p:cNvPr id="0" name="Object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58" y="2136"/>
                          <a:ext cx="476" cy="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4826" name="Group 54">
            <a:extLst>
              <a:ext uri="{FF2B5EF4-FFF2-40B4-BE49-F238E27FC236}">
                <a16:creationId xmlns:a16="http://schemas.microsoft.com/office/drawing/2014/main" id="{0345DF81-4587-47EA-BBEC-AC466D2A85F4}"/>
              </a:ext>
            </a:extLst>
          </p:cNvPr>
          <p:cNvGrpSpPr>
            <a:grpSpLocks/>
          </p:cNvGrpSpPr>
          <p:nvPr/>
        </p:nvGrpSpPr>
        <p:grpSpPr bwMode="auto">
          <a:xfrm>
            <a:off x="6858000" y="4648201"/>
            <a:ext cx="1447800" cy="1895475"/>
            <a:chOff x="4224" y="2928"/>
            <a:chExt cx="912" cy="1194"/>
          </a:xfrm>
        </p:grpSpPr>
        <p:grpSp>
          <p:nvGrpSpPr>
            <p:cNvPr id="34830" name="Group 44">
              <a:extLst>
                <a:ext uri="{FF2B5EF4-FFF2-40B4-BE49-F238E27FC236}">
                  <a16:creationId xmlns:a16="http://schemas.microsoft.com/office/drawing/2014/main" id="{CCD2CE87-0006-45F4-8861-583B2997E1AC}"/>
                </a:ext>
              </a:extLst>
            </p:cNvPr>
            <p:cNvGrpSpPr>
              <a:grpSpLocks/>
            </p:cNvGrpSpPr>
            <p:nvPr/>
          </p:nvGrpSpPr>
          <p:grpSpPr bwMode="auto">
            <a:xfrm>
              <a:off x="4224" y="2928"/>
              <a:ext cx="912" cy="1194"/>
              <a:chOff x="2640" y="2688"/>
              <a:chExt cx="912" cy="1194"/>
            </a:xfrm>
          </p:grpSpPr>
          <p:grpSp>
            <p:nvGrpSpPr>
              <p:cNvPr id="34832" name="Group 45">
                <a:extLst>
                  <a:ext uri="{FF2B5EF4-FFF2-40B4-BE49-F238E27FC236}">
                    <a16:creationId xmlns:a16="http://schemas.microsoft.com/office/drawing/2014/main" id="{199D6291-C118-413A-8A3E-0E394AEE55DB}"/>
                  </a:ext>
                </a:extLst>
              </p:cNvPr>
              <p:cNvGrpSpPr>
                <a:grpSpLocks/>
              </p:cNvGrpSpPr>
              <p:nvPr/>
            </p:nvGrpSpPr>
            <p:grpSpPr bwMode="auto">
              <a:xfrm>
                <a:off x="2640" y="2688"/>
                <a:ext cx="912" cy="1194"/>
                <a:chOff x="2538" y="1524"/>
                <a:chExt cx="912" cy="1194"/>
              </a:xfrm>
            </p:grpSpPr>
            <p:sp>
              <p:nvSpPr>
                <p:cNvPr id="34834" name="AutoShape 46">
                  <a:extLst>
                    <a:ext uri="{FF2B5EF4-FFF2-40B4-BE49-F238E27FC236}">
                      <a16:creationId xmlns:a16="http://schemas.microsoft.com/office/drawing/2014/main" id="{CF4046AC-E303-403D-A0D9-512EFABDDFAF}"/>
                    </a:ext>
                  </a:extLst>
                </p:cNvPr>
                <p:cNvSpPr>
                  <a:spLocks noChangeAspect="1" noChangeArrowheads="1" noTextEdit="1"/>
                </p:cNvSpPr>
                <p:nvPr/>
              </p:nvSpPr>
              <p:spPr bwMode="auto">
                <a:xfrm>
                  <a:off x="2538" y="1524"/>
                  <a:ext cx="912" cy="1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34835" name="Freeform 47">
                  <a:extLst>
                    <a:ext uri="{FF2B5EF4-FFF2-40B4-BE49-F238E27FC236}">
                      <a16:creationId xmlns:a16="http://schemas.microsoft.com/office/drawing/2014/main" id="{AFADB874-735E-45F1-8CDA-142956F7E397}"/>
                    </a:ext>
                  </a:extLst>
                </p:cNvPr>
                <p:cNvSpPr>
                  <a:spLocks noEditPoints="1"/>
                </p:cNvSpPr>
                <p:nvPr/>
              </p:nvSpPr>
              <p:spPr bwMode="auto">
                <a:xfrm>
                  <a:off x="2562" y="1548"/>
                  <a:ext cx="852" cy="1134"/>
                </a:xfrm>
                <a:custGeom>
                  <a:avLst/>
                  <a:gdLst>
                    <a:gd name="T0" fmla="*/ 354 w 852"/>
                    <a:gd name="T1" fmla="*/ 42 h 1134"/>
                    <a:gd name="T2" fmla="*/ 378 w 852"/>
                    <a:gd name="T3" fmla="*/ 66 h 1134"/>
                    <a:gd name="T4" fmla="*/ 450 w 852"/>
                    <a:gd name="T5" fmla="*/ 60 h 1134"/>
                    <a:gd name="T6" fmla="*/ 486 w 852"/>
                    <a:gd name="T7" fmla="*/ 60 h 1134"/>
                    <a:gd name="T8" fmla="*/ 522 w 852"/>
                    <a:gd name="T9" fmla="*/ 54 h 1134"/>
                    <a:gd name="T10" fmla="*/ 534 w 852"/>
                    <a:gd name="T11" fmla="*/ 60 h 1134"/>
                    <a:gd name="T12" fmla="*/ 528 w 852"/>
                    <a:gd name="T13" fmla="*/ 66 h 1134"/>
                    <a:gd name="T14" fmla="*/ 546 w 852"/>
                    <a:gd name="T15" fmla="*/ 90 h 1134"/>
                    <a:gd name="T16" fmla="*/ 570 w 852"/>
                    <a:gd name="T17" fmla="*/ 126 h 1134"/>
                    <a:gd name="T18" fmla="*/ 570 w 852"/>
                    <a:gd name="T19" fmla="*/ 162 h 1134"/>
                    <a:gd name="T20" fmla="*/ 576 w 852"/>
                    <a:gd name="T21" fmla="*/ 180 h 1134"/>
                    <a:gd name="T22" fmla="*/ 594 w 852"/>
                    <a:gd name="T23" fmla="*/ 186 h 1134"/>
                    <a:gd name="T24" fmla="*/ 618 w 852"/>
                    <a:gd name="T25" fmla="*/ 180 h 1134"/>
                    <a:gd name="T26" fmla="*/ 624 w 852"/>
                    <a:gd name="T27" fmla="*/ 150 h 1134"/>
                    <a:gd name="T28" fmla="*/ 624 w 852"/>
                    <a:gd name="T29" fmla="*/ 114 h 1134"/>
                    <a:gd name="T30" fmla="*/ 354 w 852"/>
                    <a:gd name="T31" fmla="*/ 42 h 1134"/>
                    <a:gd name="T32" fmla="*/ 420 w 852"/>
                    <a:gd name="T33" fmla="*/ 1134 h 1134"/>
                    <a:gd name="T34" fmla="*/ 198 w 852"/>
                    <a:gd name="T35" fmla="*/ 1134 h 1134"/>
                    <a:gd name="T36" fmla="*/ 0 w 852"/>
                    <a:gd name="T37" fmla="*/ 918 h 1134"/>
                    <a:gd name="T38" fmla="*/ 0 w 852"/>
                    <a:gd name="T39" fmla="*/ 564 h 1134"/>
                    <a:gd name="T40" fmla="*/ 0 w 852"/>
                    <a:gd name="T41" fmla="*/ 0 h 1134"/>
                    <a:gd name="T42" fmla="*/ 420 w 852"/>
                    <a:gd name="T43" fmla="*/ 0 h 1134"/>
                    <a:gd name="T44" fmla="*/ 852 w 852"/>
                    <a:gd name="T45" fmla="*/ 0 h 1134"/>
                    <a:gd name="T46" fmla="*/ 852 w 852"/>
                    <a:gd name="T47" fmla="*/ 558 h 1134"/>
                    <a:gd name="T48" fmla="*/ 852 w 852"/>
                    <a:gd name="T49" fmla="*/ 1134 h 1134"/>
                    <a:gd name="T50" fmla="*/ 420 w 852"/>
                    <a:gd name="T51" fmla="*/ 1134 h 113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852" h="1134">
                      <a:moveTo>
                        <a:pt x="354" y="42"/>
                      </a:moveTo>
                      <a:lnTo>
                        <a:pt x="378" y="66"/>
                      </a:lnTo>
                      <a:lnTo>
                        <a:pt x="450" y="60"/>
                      </a:lnTo>
                      <a:lnTo>
                        <a:pt x="486" y="60"/>
                      </a:lnTo>
                      <a:lnTo>
                        <a:pt x="522" y="54"/>
                      </a:lnTo>
                      <a:lnTo>
                        <a:pt x="534" y="60"/>
                      </a:lnTo>
                      <a:lnTo>
                        <a:pt x="528" y="66"/>
                      </a:lnTo>
                      <a:lnTo>
                        <a:pt x="546" y="90"/>
                      </a:lnTo>
                      <a:lnTo>
                        <a:pt x="570" y="126"/>
                      </a:lnTo>
                      <a:lnTo>
                        <a:pt x="570" y="162"/>
                      </a:lnTo>
                      <a:lnTo>
                        <a:pt x="576" y="180"/>
                      </a:lnTo>
                      <a:lnTo>
                        <a:pt x="594" y="186"/>
                      </a:lnTo>
                      <a:lnTo>
                        <a:pt x="618" y="180"/>
                      </a:lnTo>
                      <a:lnTo>
                        <a:pt x="624" y="150"/>
                      </a:lnTo>
                      <a:lnTo>
                        <a:pt x="624" y="114"/>
                      </a:lnTo>
                      <a:lnTo>
                        <a:pt x="354" y="42"/>
                      </a:lnTo>
                      <a:close/>
                      <a:moveTo>
                        <a:pt x="420" y="1134"/>
                      </a:moveTo>
                      <a:lnTo>
                        <a:pt x="198" y="1134"/>
                      </a:lnTo>
                      <a:lnTo>
                        <a:pt x="0" y="918"/>
                      </a:lnTo>
                      <a:lnTo>
                        <a:pt x="0" y="564"/>
                      </a:lnTo>
                      <a:lnTo>
                        <a:pt x="0" y="0"/>
                      </a:lnTo>
                      <a:lnTo>
                        <a:pt x="420" y="0"/>
                      </a:lnTo>
                      <a:lnTo>
                        <a:pt x="852" y="0"/>
                      </a:lnTo>
                      <a:lnTo>
                        <a:pt x="852" y="558"/>
                      </a:lnTo>
                      <a:lnTo>
                        <a:pt x="852" y="1134"/>
                      </a:lnTo>
                      <a:lnTo>
                        <a:pt x="420" y="113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836" name="Freeform 48">
                  <a:extLst>
                    <a:ext uri="{FF2B5EF4-FFF2-40B4-BE49-F238E27FC236}">
                      <a16:creationId xmlns:a16="http://schemas.microsoft.com/office/drawing/2014/main" id="{A99559AA-6A0C-447B-99C9-513F28E59D4A}"/>
                    </a:ext>
                  </a:extLst>
                </p:cNvPr>
                <p:cNvSpPr>
                  <a:spLocks/>
                </p:cNvSpPr>
                <p:nvPr/>
              </p:nvSpPr>
              <p:spPr bwMode="auto">
                <a:xfrm>
                  <a:off x="2688" y="1584"/>
                  <a:ext cx="594" cy="606"/>
                </a:xfrm>
                <a:custGeom>
                  <a:avLst/>
                  <a:gdLst>
                    <a:gd name="T0" fmla="*/ 108 w 594"/>
                    <a:gd name="T1" fmla="*/ 540 h 606"/>
                    <a:gd name="T2" fmla="*/ 156 w 594"/>
                    <a:gd name="T3" fmla="*/ 570 h 606"/>
                    <a:gd name="T4" fmla="*/ 210 w 594"/>
                    <a:gd name="T5" fmla="*/ 594 h 606"/>
                    <a:gd name="T6" fmla="*/ 270 w 594"/>
                    <a:gd name="T7" fmla="*/ 606 h 606"/>
                    <a:gd name="T8" fmla="*/ 330 w 594"/>
                    <a:gd name="T9" fmla="*/ 606 h 606"/>
                    <a:gd name="T10" fmla="*/ 384 w 594"/>
                    <a:gd name="T11" fmla="*/ 594 h 606"/>
                    <a:gd name="T12" fmla="*/ 438 w 594"/>
                    <a:gd name="T13" fmla="*/ 570 h 606"/>
                    <a:gd name="T14" fmla="*/ 486 w 594"/>
                    <a:gd name="T15" fmla="*/ 540 h 606"/>
                    <a:gd name="T16" fmla="*/ 528 w 594"/>
                    <a:gd name="T17" fmla="*/ 498 h 606"/>
                    <a:gd name="T18" fmla="*/ 558 w 594"/>
                    <a:gd name="T19" fmla="*/ 450 h 606"/>
                    <a:gd name="T20" fmla="*/ 582 w 594"/>
                    <a:gd name="T21" fmla="*/ 396 h 606"/>
                    <a:gd name="T22" fmla="*/ 594 w 594"/>
                    <a:gd name="T23" fmla="*/ 336 h 606"/>
                    <a:gd name="T24" fmla="*/ 594 w 594"/>
                    <a:gd name="T25" fmla="*/ 270 h 606"/>
                    <a:gd name="T26" fmla="*/ 582 w 594"/>
                    <a:gd name="T27" fmla="*/ 210 h 606"/>
                    <a:gd name="T28" fmla="*/ 558 w 594"/>
                    <a:gd name="T29" fmla="*/ 156 h 606"/>
                    <a:gd name="T30" fmla="*/ 528 w 594"/>
                    <a:gd name="T31" fmla="*/ 108 h 606"/>
                    <a:gd name="T32" fmla="*/ 486 w 594"/>
                    <a:gd name="T33" fmla="*/ 66 h 606"/>
                    <a:gd name="T34" fmla="*/ 438 w 594"/>
                    <a:gd name="T35" fmla="*/ 36 h 606"/>
                    <a:gd name="T36" fmla="*/ 384 w 594"/>
                    <a:gd name="T37" fmla="*/ 12 h 606"/>
                    <a:gd name="T38" fmla="*/ 330 w 594"/>
                    <a:gd name="T39" fmla="*/ 0 h 606"/>
                    <a:gd name="T40" fmla="*/ 270 w 594"/>
                    <a:gd name="T41" fmla="*/ 0 h 606"/>
                    <a:gd name="T42" fmla="*/ 210 w 594"/>
                    <a:gd name="T43" fmla="*/ 12 h 606"/>
                    <a:gd name="T44" fmla="*/ 156 w 594"/>
                    <a:gd name="T45" fmla="*/ 36 h 606"/>
                    <a:gd name="T46" fmla="*/ 108 w 594"/>
                    <a:gd name="T47" fmla="*/ 66 h 606"/>
                    <a:gd name="T48" fmla="*/ 72 w 594"/>
                    <a:gd name="T49" fmla="*/ 108 h 606"/>
                    <a:gd name="T50" fmla="*/ 36 w 594"/>
                    <a:gd name="T51" fmla="*/ 156 h 606"/>
                    <a:gd name="T52" fmla="*/ 12 w 594"/>
                    <a:gd name="T53" fmla="*/ 210 h 606"/>
                    <a:gd name="T54" fmla="*/ 0 w 594"/>
                    <a:gd name="T55" fmla="*/ 270 h 606"/>
                    <a:gd name="T56" fmla="*/ 0 w 594"/>
                    <a:gd name="T57" fmla="*/ 336 h 606"/>
                    <a:gd name="T58" fmla="*/ 12 w 594"/>
                    <a:gd name="T59" fmla="*/ 396 h 606"/>
                    <a:gd name="T60" fmla="*/ 36 w 594"/>
                    <a:gd name="T61" fmla="*/ 450 h 606"/>
                    <a:gd name="T62" fmla="*/ 72 w 594"/>
                    <a:gd name="T63" fmla="*/ 498 h 6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94" h="606">
                      <a:moveTo>
                        <a:pt x="90" y="516"/>
                      </a:moveTo>
                      <a:lnTo>
                        <a:pt x="108" y="540"/>
                      </a:lnTo>
                      <a:lnTo>
                        <a:pt x="132" y="558"/>
                      </a:lnTo>
                      <a:lnTo>
                        <a:pt x="156" y="570"/>
                      </a:lnTo>
                      <a:lnTo>
                        <a:pt x="180" y="582"/>
                      </a:lnTo>
                      <a:lnTo>
                        <a:pt x="210" y="594"/>
                      </a:lnTo>
                      <a:lnTo>
                        <a:pt x="240" y="600"/>
                      </a:lnTo>
                      <a:lnTo>
                        <a:pt x="270" y="606"/>
                      </a:lnTo>
                      <a:lnTo>
                        <a:pt x="300" y="606"/>
                      </a:lnTo>
                      <a:lnTo>
                        <a:pt x="330" y="606"/>
                      </a:lnTo>
                      <a:lnTo>
                        <a:pt x="354" y="600"/>
                      </a:lnTo>
                      <a:lnTo>
                        <a:pt x="384" y="594"/>
                      </a:lnTo>
                      <a:lnTo>
                        <a:pt x="414" y="582"/>
                      </a:lnTo>
                      <a:lnTo>
                        <a:pt x="438" y="570"/>
                      </a:lnTo>
                      <a:lnTo>
                        <a:pt x="462" y="558"/>
                      </a:lnTo>
                      <a:lnTo>
                        <a:pt x="486" y="540"/>
                      </a:lnTo>
                      <a:lnTo>
                        <a:pt x="504" y="522"/>
                      </a:lnTo>
                      <a:lnTo>
                        <a:pt x="528" y="498"/>
                      </a:lnTo>
                      <a:lnTo>
                        <a:pt x="540" y="474"/>
                      </a:lnTo>
                      <a:lnTo>
                        <a:pt x="558" y="450"/>
                      </a:lnTo>
                      <a:lnTo>
                        <a:pt x="570" y="426"/>
                      </a:lnTo>
                      <a:lnTo>
                        <a:pt x="582" y="396"/>
                      </a:lnTo>
                      <a:lnTo>
                        <a:pt x="588" y="366"/>
                      </a:lnTo>
                      <a:lnTo>
                        <a:pt x="594" y="336"/>
                      </a:lnTo>
                      <a:lnTo>
                        <a:pt x="594" y="306"/>
                      </a:lnTo>
                      <a:lnTo>
                        <a:pt x="594" y="270"/>
                      </a:lnTo>
                      <a:lnTo>
                        <a:pt x="588" y="240"/>
                      </a:lnTo>
                      <a:lnTo>
                        <a:pt x="582" y="210"/>
                      </a:lnTo>
                      <a:lnTo>
                        <a:pt x="570" y="186"/>
                      </a:lnTo>
                      <a:lnTo>
                        <a:pt x="558" y="156"/>
                      </a:lnTo>
                      <a:lnTo>
                        <a:pt x="546" y="132"/>
                      </a:lnTo>
                      <a:lnTo>
                        <a:pt x="528" y="108"/>
                      </a:lnTo>
                      <a:lnTo>
                        <a:pt x="510" y="90"/>
                      </a:lnTo>
                      <a:lnTo>
                        <a:pt x="486" y="66"/>
                      </a:lnTo>
                      <a:lnTo>
                        <a:pt x="462" y="48"/>
                      </a:lnTo>
                      <a:lnTo>
                        <a:pt x="438" y="36"/>
                      </a:lnTo>
                      <a:lnTo>
                        <a:pt x="414" y="24"/>
                      </a:lnTo>
                      <a:lnTo>
                        <a:pt x="384" y="12"/>
                      </a:lnTo>
                      <a:lnTo>
                        <a:pt x="360" y="6"/>
                      </a:lnTo>
                      <a:lnTo>
                        <a:pt x="330" y="0"/>
                      </a:lnTo>
                      <a:lnTo>
                        <a:pt x="300" y="0"/>
                      </a:lnTo>
                      <a:lnTo>
                        <a:pt x="270" y="0"/>
                      </a:lnTo>
                      <a:lnTo>
                        <a:pt x="240" y="6"/>
                      </a:lnTo>
                      <a:lnTo>
                        <a:pt x="210" y="12"/>
                      </a:lnTo>
                      <a:lnTo>
                        <a:pt x="186" y="24"/>
                      </a:lnTo>
                      <a:lnTo>
                        <a:pt x="156" y="36"/>
                      </a:lnTo>
                      <a:lnTo>
                        <a:pt x="132" y="48"/>
                      </a:lnTo>
                      <a:lnTo>
                        <a:pt x="108" y="66"/>
                      </a:lnTo>
                      <a:lnTo>
                        <a:pt x="90" y="84"/>
                      </a:lnTo>
                      <a:lnTo>
                        <a:pt x="72" y="108"/>
                      </a:lnTo>
                      <a:lnTo>
                        <a:pt x="54" y="132"/>
                      </a:lnTo>
                      <a:lnTo>
                        <a:pt x="36" y="156"/>
                      </a:lnTo>
                      <a:lnTo>
                        <a:pt x="24" y="186"/>
                      </a:lnTo>
                      <a:lnTo>
                        <a:pt x="12" y="210"/>
                      </a:lnTo>
                      <a:lnTo>
                        <a:pt x="6" y="240"/>
                      </a:lnTo>
                      <a:lnTo>
                        <a:pt x="0" y="270"/>
                      </a:lnTo>
                      <a:lnTo>
                        <a:pt x="0" y="306"/>
                      </a:lnTo>
                      <a:lnTo>
                        <a:pt x="0" y="336"/>
                      </a:lnTo>
                      <a:lnTo>
                        <a:pt x="6" y="366"/>
                      </a:lnTo>
                      <a:lnTo>
                        <a:pt x="12" y="396"/>
                      </a:lnTo>
                      <a:lnTo>
                        <a:pt x="24" y="420"/>
                      </a:lnTo>
                      <a:lnTo>
                        <a:pt x="36" y="450"/>
                      </a:lnTo>
                      <a:lnTo>
                        <a:pt x="54" y="474"/>
                      </a:lnTo>
                      <a:lnTo>
                        <a:pt x="72" y="498"/>
                      </a:lnTo>
                      <a:lnTo>
                        <a:pt x="90" y="51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837" name="Freeform 49">
                  <a:extLst>
                    <a:ext uri="{FF2B5EF4-FFF2-40B4-BE49-F238E27FC236}">
                      <a16:creationId xmlns:a16="http://schemas.microsoft.com/office/drawing/2014/main" id="{64EAD2E7-4582-406C-BCB6-14E3EE1B044A}"/>
                    </a:ext>
                  </a:extLst>
                </p:cNvPr>
                <p:cNvSpPr>
                  <a:spLocks/>
                </p:cNvSpPr>
                <p:nvPr/>
              </p:nvSpPr>
              <p:spPr bwMode="auto">
                <a:xfrm>
                  <a:off x="2562" y="1548"/>
                  <a:ext cx="852" cy="1134"/>
                </a:xfrm>
                <a:custGeom>
                  <a:avLst/>
                  <a:gdLst>
                    <a:gd name="T0" fmla="*/ 420 w 852"/>
                    <a:gd name="T1" fmla="*/ 1134 h 1134"/>
                    <a:gd name="T2" fmla="*/ 198 w 852"/>
                    <a:gd name="T3" fmla="*/ 1134 h 1134"/>
                    <a:gd name="T4" fmla="*/ 0 w 852"/>
                    <a:gd name="T5" fmla="*/ 918 h 1134"/>
                    <a:gd name="T6" fmla="*/ 0 w 852"/>
                    <a:gd name="T7" fmla="*/ 564 h 1134"/>
                    <a:gd name="T8" fmla="*/ 0 w 852"/>
                    <a:gd name="T9" fmla="*/ 0 h 1134"/>
                    <a:gd name="T10" fmla="*/ 420 w 852"/>
                    <a:gd name="T11" fmla="*/ 0 h 1134"/>
                    <a:gd name="T12" fmla="*/ 852 w 852"/>
                    <a:gd name="T13" fmla="*/ 0 h 1134"/>
                    <a:gd name="T14" fmla="*/ 852 w 852"/>
                    <a:gd name="T15" fmla="*/ 558 h 1134"/>
                    <a:gd name="T16" fmla="*/ 852 w 852"/>
                    <a:gd name="T17" fmla="*/ 1134 h 1134"/>
                    <a:gd name="T18" fmla="*/ 420 w 852"/>
                    <a:gd name="T19" fmla="*/ 1134 h 11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2" h="1134">
                      <a:moveTo>
                        <a:pt x="420" y="1134"/>
                      </a:moveTo>
                      <a:lnTo>
                        <a:pt x="198" y="1134"/>
                      </a:lnTo>
                      <a:lnTo>
                        <a:pt x="0" y="918"/>
                      </a:lnTo>
                      <a:lnTo>
                        <a:pt x="0" y="564"/>
                      </a:lnTo>
                      <a:lnTo>
                        <a:pt x="0" y="0"/>
                      </a:lnTo>
                      <a:lnTo>
                        <a:pt x="420" y="0"/>
                      </a:lnTo>
                      <a:lnTo>
                        <a:pt x="852" y="0"/>
                      </a:lnTo>
                      <a:lnTo>
                        <a:pt x="852" y="558"/>
                      </a:lnTo>
                      <a:lnTo>
                        <a:pt x="852" y="1134"/>
                      </a:lnTo>
                      <a:lnTo>
                        <a:pt x="420" y="1134"/>
                      </a:lnTo>
                      <a:close/>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4838" name="Freeform 50">
                  <a:extLst>
                    <a:ext uri="{FF2B5EF4-FFF2-40B4-BE49-F238E27FC236}">
                      <a16:creationId xmlns:a16="http://schemas.microsoft.com/office/drawing/2014/main" id="{B7B51068-07A0-4C5C-A70E-3357EA39DFC3}"/>
                    </a:ext>
                  </a:extLst>
                </p:cNvPr>
                <p:cNvSpPr>
                  <a:spLocks/>
                </p:cNvSpPr>
                <p:nvPr/>
              </p:nvSpPr>
              <p:spPr bwMode="auto">
                <a:xfrm>
                  <a:off x="2562" y="2466"/>
                  <a:ext cx="198" cy="216"/>
                </a:xfrm>
                <a:custGeom>
                  <a:avLst/>
                  <a:gdLst>
                    <a:gd name="T0" fmla="*/ 0 w 198"/>
                    <a:gd name="T1" fmla="*/ 0 h 216"/>
                    <a:gd name="T2" fmla="*/ 198 w 198"/>
                    <a:gd name="T3" fmla="*/ 0 h 216"/>
                    <a:gd name="T4" fmla="*/ 198 w 198"/>
                    <a:gd name="T5" fmla="*/ 216 h 216"/>
                    <a:gd name="T6" fmla="*/ 0 w 198"/>
                    <a:gd name="T7" fmla="*/ 0 h 2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8" h="216">
                      <a:moveTo>
                        <a:pt x="0" y="0"/>
                      </a:moveTo>
                      <a:lnTo>
                        <a:pt x="198" y="0"/>
                      </a:lnTo>
                      <a:lnTo>
                        <a:pt x="198" y="216"/>
                      </a:lnTo>
                      <a:lnTo>
                        <a:pt x="0" y="0"/>
                      </a:lnTo>
                      <a:close/>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34833" name="Text Box 51">
                <a:extLst>
                  <a:ext uri="{FF2B5EF4-FFF2-40B4-BE49-F238E27FC236}">
                    <a16:creationId xmlns:a16="http://schemas.microsoft.com/office/drawing/2014/main" id="{B64DC5A9-19DF-41F6-875B-7E2BC4E6208D}"/>
                  </a:ext>
                </a:extLst>
              </p:cNvPr>
              <p:cNvSpPr txBox="1">
                <a:spLocks noChangeArrowheads="1"/>
              </p:cNvSpPr>
              <p:nvPr/>
            </p:nvSpPr>
            <p:spPr bwMode="auto">
              <a:xfrm>
                <a:off x="2736" y="3072"/>
                <a:ext cx="6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en-US" altLang="en-US">
                    <a:solidFill>
                      <a:schemeClr val="bg2"/>
                    </a:solidFill>
                    <a:latin typeface="Tahoma" panose="020B0604030504040204" pitchFamily="34" charset="0"/>
                  </a:rPr>
                  <a:t>Content</a:t>
                </a:r>
              </a:p>
            </p:txBody>
          </p:sp>
        </p:grpSp>
        <p:graphicFrame>
          <p:nvGraphicFramePr>
            <p:cNvPr id="34831" name="Object 37">
              <a:extLst>
                <a:ext uri="{FF2B5EF4-FFF2-40B4-BE49-F238E27FC236}">
                  <a16:creationId xmlns:a16="http://schemas.microsoft.com/office/drawing/2014/main" id="{0B504E5A-C379-4BAF-B9C4-7A3969AFDE84}"/>
                </a:ext>
              </a:extLst>
            </p:cNvPr>
            <p:cNvGraphicFramePr>
              <a:graphicFrameLocks noChangeAspect="1"/>
            </p:cNvGraphicFramePr>
            <p:nvPr/>
          </p:nvGraphicFramePr>
          <p:xfrm>
            <a:off x="4272" y="2976"/>
            <a:ext cx="816" cy="936"/>
          </p:xfrm>
          <a:graphic>
            <a:graphicData uri="http://schemas.openxmlformats.org/presentationml/2006/ole">
              <mc:AlternateContent xmlns:mc="http://schemas.openxmlformats.org/markup-compatibility/2006">
                <mc:Choice xmlns:v="urn:schemas-microsoft-com:vml" Requires="v">
                  <p:oleObj spid="_x0000_s34880" name="HiJaak" r:id="rId8" imgW="9752381" imgH="7314286" progId="HiJaak.Image">
                    <p:embed/>
                  </p:oleObj>
                </mc:Choice>
                <mc:Fallback>
                  <p:oleObj name="HiJaak" r:id="rId8" imgW="9752381" imgH="7314286" progId="HiJaak.Image">
                    <p:embed/>
                    <p:pic>
                      <p:nvPicPr>
                        <p:cNvPr id="0" name="Object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2" y="2976"/>
                          <a:ext cx="816" cy="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50583" name="Text Box 55">
            <a:extLst>
              <a:ext uri="{FF2B5EF4-FFF2-40B4-BE49-F238E27FC236}">
                <a16:creationId xmlns:a16="http://schemas.microsoft.com/office/drawing/2014/main" id="{F461B571-4BD0-4FDE-888A-45FC646F276B}"/>
              </a:ext>
            </a:extLst>
          </p:cNvPr>
          <p:cNvSpPr txBox="1">
            <a:spLocks noChangeArrowheads="1"/>
          </p:cNvSpPr>
          <p:nvPr/>
        </p:nvSpPr>
        <p:spPr bwMode="auto">
          <a:xfrm>
            <a:off x="7162801" y="5791201"/>
            <a:ext cx="8223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en-US" altLang="en-US">
                <a:latin typeface="Tahoma" panose="020B0604030504040204" pitchFamily="34" charset="0"/>
              </a:rPr>
              <a:t>PRINT</a:t>
            </a:r>
          </a:p>
        </p:txBody>
      </p:sp>
      <p:sp>
        <p:nvSpPr>
          <p:cNvPr id="150584" name="Text Box 56">
            <a:extLst>
              <a:ext uri="{FF2B5EF4-FFF2-40B4-BE49-F238E27FC236}">
                <a16:creationId xmlns:a16="http://schemas.microsoft.com/office/drawing/2014/main" id="{5EAEE612-74FD-47DB-B0F1-8EF55347D4C9}"/>
              </a:ext>
            </a:extLst>
          </p:cNvPr>
          <p:cNvSpPr txBox="1">
            <a:spLocks noChangeArrowheads="1"/>
          </p:cNvSpPr>
          <p:nvPr/>
        </p:nvSpPr>
        <p:spPr bwMode="auto">
          <a:xfrm>
            <a:off x="9204325" y="3994151"/>
            <a:ext cx="9858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en-US" altLang="en-US">
                <a:latin typeface="Tahoma" panose="020B0604030504040204" pitchFamily="34" charset="0"/>
              </a:rPr>
              <a:t>MOBILE</a:t>
            </a:r>
          </a:p>
        </p:txBody>
      </p:sp>
      <p:sp>
        <p:nvSpPr>
          <p:cNvPr id="150585" name="Text Box 57">
            <a:extLst>
              <a:ext uri="{FF2B5EF4-FFF2-40B4-BE49-F238E27FC236}">
                <a16:creationId xmlns:a16="http://schemas.microsoft.com/office/drawing/2014/main" id="{AF7BD885-439A-4682-ABB0-7EC11BB1E321}"/>
              </a:ext>
            </a:extLst>
          </p:cNvPr>
          <p:cNvSpPr txBox="1">
            <a:spLocks noChangeArrowheads="1"/>
          </p:cNvSpPr>
          <p:nvPr/>
        </p:nvSpPr>
        <p:spPr bwMode="auto">
          <a:xfrm>
            <a:off x="7146925" y="1936751"/>
            <a:ext cx="1225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en-US" altLang="en-US">
                <a:latin typeface="Tahoma" panose="020B0604030504040204" pitchFamily="34" charset="0"/>
              </a:rPr>
              <a:t>BROWSER</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4" presetClass="entr" presetSubtype="0" fill="hold" nodeType="clickEffect">
                                  <p:stCondLst>
                                    <p:cond delay="0"/>
                                  </p:stCondLst>
                                  <p:childTnLst>
                                    <p:set>
                                      <p:cBhvr>
                                        <p:cTn id="6" dur="1" fill="hold">
                                          <p:stCondLst>
                                            <p:cond delay="0"/>
                                          </p:stCondLst>
                                        </p:cTn>
                                        <p:tgtEl>
                                          <p:spTgt spid="150586"/>
                                        </p:tgtEl>
                                        <p:attrNameLst>
                                          <p:attrName>style.visibility</p:attrName>
                                        </p:attrNameLst>
                                      </p:cBhvr>
                                      <p:to>
                                        <p:strVal val="visible"/>
                                      </p:to>
                                    </p:set>
                                    <p:anim from="(-#ppt_w/2)" to="(#ppt_x)" calcmode="lin" valueType="num">
                                      <p:cBhvr>
                                        <p:cTn id="7" dur="600" fill="hold">
                                          <p:stCondLst>
                                            <p:cond delay="0"/>
                                          </p:stCondLst>
                                        </p:cTn>
                                        <p:tgtEl>
                                          <p:spTgt spid="150586"/>
                                        </p:tgtEl>
                                        <p:attrNameLst>
                                          <p:attrName>ppt_x</p:attrName>
                                        </p:attrNameLst>
                                      </p:cBhvr>
                                    </p:anim>
                                    <p:anim from="0" to="-1.0" calcmode="lin" valueType="num">
                                      <p:cBhvr>
                                        <p:cTn id="8" dur="200" decel="50000" autoRev="1" fill="hold">
                                          <p:stCondLst>
                                            <p:cond delay="600"/>
                                          </p:stCondLst>
                                        </p:cTn>
                                        <p:tgtEl>
                                          <p:spTgt spid="150586"/>
                                        </p:tgtEl>
                                        <p:attrNameLst>
                                          <p:attrName>xshear</p:attrName>
                                        </p:attrNameLst>
                                      </p:cBhvr>
                                    </p:anim>
                                    <p:animScale>
                                      <p:cBhvr>
                                        <p:cTn id="9" dur="200" decel="100000" autoRev="1" fill="hold">
                                          <p:stCondLst>
                                            <p:cond delay="600"/>
                                          </p:stCondLst>
                                        </p:cTn>
                                        <p:tgtEl>
                                          <p:spTgt spid="150586"/>
                                        </p:tgtEl>
                                      </p:cBhvr>
                                      <p:from x="100000" y="100000"/>
                                      <p:to x="80000" y="100000"/>
                                    </p:animScale>
                                    <p:anim by="(#ppt_h/3+#ppt_w*0.1)" calcmode="lin" valueType="num">
                                      <p:cBhvr additive="sum">
                                        <p:cTn id="10" dur="200" decel="100000" autoRev="1" fill="hold">
                                          <p:stCondLst>
                                            <p:cond delay="600"/>
                                          </p:stCondLst>
                                        </p:cTn>
                                        <p:tgtEl>
                                          <p:spTgt spid="150586"/>
                                        </p:tgtEl>
                                        <p:attrNameLst>
                                          <p:attrName>ppt_x</p:attrName>
                                        </p:attrNameLst>
                                      </p:cBhvr>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xit" presetSubtype="0" fill="hold" nodeType="clickEffect">
                                  <p:stCondLst>
                                    <p:cond delay="0"/>
                                  </p:stCondLst>
                                  <p:childTnLst>
                                    <p:animEffect transition="out" filter="dissolve">
                                      <p:cBhvr>
                                        <p:cTn id="14" dur="500"/>
                                        <p:tgtEl>
                                          <p:spTgt spid="150586"/>
                                        </p:tgtEl>
                                      </p:cBhvr>
                                    </p:animEffect>
                                    <p:set>
                                      <p:cBhvr>
                                        <p:cTn id="15" dur="1" fill="hold">
                                          <p:stCondLst>
                                            <p:cond delay="499"/>
                                          </p:stCondLst>
                                        </p:cTn>
                                        <p:tgtEl>
                                          <p:spTgt spid="150586"/>
                                        </p:tgtEl>
                                        <p:attrNameLst>
                                          <p:attrName>style.visibility</p:attrName>
                                        </p:attrNameLst>
                                      </p:cBhvr>
                                      <p:to>
                                        <p:strVal val="hidden"/>
                                      </p:to>
                                    </p:set>
                                  </p:childTnLst>
                                </p:cTn>
                              </p:par>
                              <p:par>
                                <p:cTn id="16" presetID="0" presetClass="path" presetSubtype="0" accel="50000" decel="50000" fill="hold" nodeType="withEffect">
                                  <p:stCondLst>
                                    <p:cond delay="0"/>
                                  </p:stCondLst>
                                  <p:childTnLst>
                                    <p:animMotion origin="layout" path="M 5.55112E-17 -1.11111E-6 L 0.24167 0.21111 " pathEditMode="relative" rAng="0" ptsTypes="AA">
                                      <p:cBhvr>
                                        <p:cTn id="17" dur="2000" fill="hold"/>
                                        <p:tgtEl>
                                          <p:spTgt spid="150549"/>
                                        </p:tgtEl>
                                        <p:attrNameLst>
                                          <p:attrName>ppt_x</p:attrName>
                                          <p:attrName>ppt_y</p:attrName>
                                        </p:attrNameLst>
                                      </p:cBhvr>
                                      <p:rCtr x="12083" y="10556"/>
                                    </p:animMotion>
                                  </p:childTnLst>
                                </p:cTn>
                              </p:par>
                              <p:par>
                                <p:cTn id="18" presetID="6" presetClass="emph" presetSubtype="0" fill="hold" nodeType="withEffect">
                                  <p:stCondLst>
                                    <p:cond delay="900"/>
                                  </p:stCondLst>
                                  <p:childTnLst>
                                    <p:animScale>
                                      <p:cBhvr>
                                        <p:cTn id="19" dur="1100" fill="hold"/>
                                        <p:tgtEl>
                                          <p:spTgt spid="150549"/>
                                        </p:tgtEl>
                                      </p:cBhvr>
                                      <p:by x="50000" y="50000"/>
                                    </p:animScale>
                                  </p:childTnLst>
                                </p:cTn>
                              </p:par>
                              <p:par>
                                <p:cTn id="20" presetID="9" presetClass="exit" presetSubtype="0" fill="hold" nodeType="withEffect">
                                  <p:stCondLst>
                                    <p:cond delay="1400"/>
                                  </p:stCondLst>
                                  <p:childTnLst>
                                    <p:animEffect transition="out" filter="dissolve">
                                      <p:cBhvr>
                                        <p:cTn id="21" dur="900"/>
                                        <p:tgtEl>
                                          <p:spTgt spid="150549"/>
                                        </p:tgtEl>
                                      </p:cBhvr>
                                    </p:animEffect>
                                    <p:set>
                                      <p:cBhvr>
                                        <p:cTn id="22" dur="1" fill="hold">
                                          <p:stCondLst>
                                            <p:cond delay="899"/>
                                          </p:stCondLst>
                                        </p:cTn>
                                        <p:tgtEl>
                                          <p:spTgt spid="150549"/>
                                        </p:tgtEl>
                                        <p:attrNameLst>
                                          <p:attrName>style.visibility</p:attrName>
                                        </p:attrNameLst>
                                      </p:cBhvr>
                                      <p:to>
                                        <p:strVal val="hidden"/>
                                      </p:to>
                                    </p:set>
                                  </p:childTnLst>
                                </p:cTn>
                              </p:par>
                            </p:childTnLst>
                          </p:cTn>
                        </p:par>
                        <p:par>
                          <p:cTn id="23" fill="hold" nodeType="afterGroup">
                            <p:stCondLst>
                              <p:cond delay="2300"/>
                            </p:stCondLst>
                            <p:childTnLst>
                              <p:par>
                                <p:cTn id="24" presetID="9" presetClass="entr" presetSubtype="0" fill="hold" grpId="0" nodeType="afterEffect">
                                  <p:stCondLst>
                                    <p:cond delay="0"/>
                                  </p:stCondLst>
                                  <p:childTnLst>
                                    <p:set>
                                      <p:cBhvr>
                                        <p:cTn id="25" dur="1" fill="hold">
                                          <p:stCondLst>
                                            <p:cond delay="0"/>
                                          </p:stCondLst>
                                        </p:cTn>
                                        <p:tgtEl>
                                          <p:spTgt spid="150583"/>
                                        </p:tgtEl>
                                        <p:attrNameLst>
                                          <p:attrName>style.visibility</p:attrName>
                                        </p:attrNameLst>
                                      </p:cBhvr>
                                      <p:to>
                                        <p:strVal val="visible"/>
                                      </p:to>
                                    </p:set>
                                    <p:animEffect transition="in" filter="dissolve">
                                      <p:cBhvr>
                                        <p:cTn id="26" dur="500"/>
                                        <p:tgtEl>
                                          <p:spTgt spid="15058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0" presetClass="path" presetSubtype="0" accel="50000" decel="50000" fill="hold" nodeType="clickEffect">
                                  <p:stCondLst>
                                    <p:cond delay="0"/>
                                  </p:stCondLst>
                                  <p:childTnLst>
                                    <p:animMotion origin="layout" path="M -3.33333E-6 1.11111E-6 L 0.48334 -0.03333 " pathEditMode="relative" rAng="0" ptsTypes="AA">
                                      <p:cBhvr>
                                        <p:cTn id="30" dur="2000" fill="hold"/>
                                        <p:tgtEl>
                                          <p:spTgt spid="150541"/>
                                        </p:tgtEl>
                                        <p:attrNameLst>
                                          <p:attrName>ppt_x</p:attrName>
                                          <p:attrName>ppt_y</p:attrName>
                                        </p:attrNameLst>
                                      </p:cBhvr>
                                      <p:rCtr x="24167" y="-1667"/>
                                    </p:animMotion>
                                  </p:childTnLst>
                                </p:cTn>
                              </p:par>
                              <p:par>
                                <p:cTn id="31" presetID="6" presetClass="emph" presetSubtype="0" fill="hold" nodeType="withEffect">
                                  <p:stCondLst>
                                    <p:cond delay="800"/>
                                  </p:stCondLst>
                                  <p:childTnLst>
                                    <p:animScale>
                                      <p:cBhvr>
                                        <p:cTn id="32" dur="1300" fill="hold"/>
                                        <p:tgtEl>
                                          <p:spTgt spid="150541"/>
                                        </p:tgtEl>
                                      </p:cBhvr>
                                      <p:by x="50000" y="50000"/>
                                    </p:animScale>
                                  </p:childTnLst>
                                </p:cTn>
                              </p:par>
                              <p:par>
                                <p:cTn id="33" presetID="9" presetClass="exit" presetSubtype="0" fill="hold" nodeType="withEffect">
                                  <p:stCondLst>
                                    <p:cond delay="1200"/>
                                  </p:stCondLst>
                                  <p:childTnLst>
                                    <p:animEffect transition="out" filter="dissolve">
                                      <p:cBhvr>
                                        <p:cTn id="34" dur="1300"/>
                                        <p:tgtEl>
                                          <p:spTgt spid="150541"/>
                                        </p:tgtEl>
                                      </p:cBhvr>
                                    </p:animEffect>
                                    <p:set>
                                      <p:cBhvr>
                                        <p:cTn id="35" dur="1" fill="hold">
                                          <p:stCondLst>
                                            <p:cond delay="1299"/>
                                          </p:stCondLst>
                                        </p:cTn>
                                        <p:tgtEl>
                                          <p:spTgt spid="150541"/>
                                        </p:tgtEl>
                                        <p:attrNameLst>
                                          <p:attrName>style.visibility</p:attrName>
                                        </p:attrNameLst>
                                      </p:cBhvr>
                                      <p:to>
                                        <p:strVal val="hidden"/>
                                      </p:to>
                                    </p:set>
                                  </p:childTnLst>
                                </p:cTn>
                              </p:par>
                            </p:childTnLst>
                          </p:cTn>
                        </p:par>
                        <p:par>
                          <p:cTn id="36" fill="hold" nodeType="afterGroup">
                            <p:stCondLst>
                              <p:cond delay="2500"/>
                            </p:stCondLst>
                            <p:childTnLst>
                              <p:par>
                                <p:cTn id="37" presetID="9" presetClass="entr" presetSubtype="0" fill="hold" grpId="0" nodeType="afterEffect">
                                  <p:stCondLst>
                                    <p:cond delay="0"/>
                                  </p:stCondLst>
                                  <p:childTnLst>
                                    <p:set>
                                      <p:cBhvr>
                                        <p:cTn id="38" dur="1" fill="hold">
                                          <p:stCondLst>
                                            <p:cond delay="0"/>
                                          </p:stCondLst>
                                        </p:cTn>
                                        <p:tgtEl>
                                          <p:spTgt spid="150584"/>
                                        </p:tgtEl>
                                        <p:attrNameLst>
                                          <p:attrName>style.visibility</p:attrName>
                                        </p:attrNameLst>
                                      </p:cBhvr>
                                      <p:to>
                                        <p:strVal val="visible"/>
                                      </p:to>
                                    </p:set>
                                    <p:animEffect transition="in" filter="dissolve">
                                      <p:cBhvr>
                                        <p:cTn id="39" dur="500"/>
                                        <p:tgtEl>
                                          <p:spTgt spid="150584"/>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0" presetClass="path" presetSubtype="0" accel="50000" decel="50000" fill="hold" nodeType="clickEffect">
                                  <p:stCondLst>
                                    <p:cond delay="0"/>
                                  </p:stCondLst>
                                  <p:childTnLst>
                                    <p:animMotion origin="layout" path="M -0.03333 2.22222E-6 L 0.2875 -0.30486 " pathEditMode="relative" rAng="0" ptsTypes="AA">
                                      <p:cBhvr>
                                        <p:cTn id="43" dur="2000" fill="hold"/>
                                        <p:tgtEl>
                                          <p:spTgt spid="150533"/>
                                        </p:tgtEl>
                                        <p:attrNameLst>
                                          <p:attrName>ppt_x</p:attrName>
                                          <p:attrName>ppt_y</p:attrName>
                                        </p:attrNameLst>
                                      </p:cBhvr>
                                      <p:rCtr x="16042" y="-15255"/>
                                    </p:animMotion>
                                  </p:childTnLst>
                                </p:cTn>
                              </p:par>
                              <p:par>
                                <p:cTn id="44" presetID="6" presetClass="emph" presetSubtype="0" fill="hold" nodeType="withEffect">
                                  <p:stCondLst>
                                    <p:cond delay="700"/>
                                  </p:stCondLst>
                                  <p:childTnLst>
                                    <p:animScale>
                                      <p:cBhvr>
                                        <p:cTn id="45" dur="1300" fill="hold"/>
                                        <p:tgtEl>
                                          <p:spTgt spid="150533"/>
                                        </p:tgtEl>
                                      </p:cBhvr>
                                      <p:by x="50000" y="50000"/>
                                    </p:animScale>
                                  </p:childTnLst>
                                </p:cTn>
                              </p:par>
                              <p:par>
                                <p:cTn id="46" presetID="9" presetClass="exit" presetSubtype="0" fill="hold" nodeType="withEffect">
                                  <p:stCondLst>
                                    <p:cond delay="1100"/>
                                  </p:stCondLst>
                                  <p:childTnLst>
                                    <p:animEffect transition="out" filter="dissolve">
                                      <p:cBhvr>
                                        <p:cTn id="47" dur="1200"/>
                                        <p:tgtEl>
                                          <p:spTgt spid="150533"/>
                                        </p:tgtEl>
                                      </p:cBhvr>
                                    </p:animEffect>
                                    <p:set>
                                      <p:cBhvr>
                                        <p:cTn id="48" dur="1" fill="hold">
                                          <p:stCondLst>
                                            <p:cond delay="1199"/>
                                          </p:stCondLst>
                                        </p:cTn>
                                        <p:tgtEl>
                                          <p:spTgt spid="150533"/>
                                        </p:tgtEl>
                                        <p:attrNameLst>
                                          <p:attrName>style.visibility</p:attrName>
                                        </p:attrNameLst>
                                      </p:cBhvr>
                                      <p:to>
                                        <p:strVal val="hidden"/>
                                      </p:to>
                                    </p:set>
                                  </p:childTnLst>
                                </p:cTn>
                              </p:par>
                            </p:childTnLst>
                          </p:cTn>
                        </p:par>
                        <p:par>
                          <p:cTn id="49" fill="hold" nodeType="afterGroup">
                            <p:stCondLst>
                              <p:cond delay="2300"/>
                            </p:stCondLst>
                            <p:childTnLst>
                              <p:par>
                                <p:cTn id="50" presetID="9" presetClass="entr" presetSubtype="0" fill="hold" grpId="0" nodeType="afterEffect">
                                  <p:stCondLst>
                                    <p:cond delay="0"/>
                                  </p:stCondLst>
                                  <p:childTnLst>
                                    <p:set>
                                      <p:cBhvr>
                                        <p:cTn id="51" dur="1" fill="hold">
                                          <p:stCondLst>
                                            <p:cond delay="0"/>
                                          </p:stCondLst>
                                        </p:cTn>
                                        <p:tgtEl>
                                          <p:spTgt spid="150585"/>
                                        </p:tgtEl>
                                        <p:attrNameLst>
                                          <p:attrName>style.visibility</p:attrName>
                                        </p:attrNameLst>
                                      </p:cBhvr>
                                      <p:to>
                                        <p:strVal val="visible"/>
                                      </p:to>
                                    </p:set>
                                    <p:animEffect transition="in" filter="dissolve">
                                      <p:cBhvr>
                                        <p:cTn id="52" dur="500"/>
                                        <p:tgtEl>
                                          <p:spTgt spid="150585"/>
                                        </p:tgtEl>
                                      </p:cBhvr>
                                    </p:animEffect>
                                  </p:childTnLst>
                                </p:cTn>
                              </p:par>
                            </p:childTnLst>
                          </p:cTn>
                        </p:par>
                        <p:par>
                          <p:cTn id="53" fill="hold" nodeType="afterGroup">
                            <p:stCondLst>
                              <p:cond delay="2800"/>
                            </p:stCondLst>
                            <p:childTnLst>
                              <p:par>
                                <p:cTn id="54" presetID="63" presetClass="path" presetSubtype="0" accel="50000" decel="50000" fill="hold" nodeType="afterEffect">
                                  <p:stCondLst>
                                    <p:cond delay="0"/>
                                  </p:stCondLst>
                                  <p:childTnLst>
                                    <p:animMotion origin="layout" path="M 0 0  L 0.25 0  E" pathEditMode="relative" ptsTypes="">
                                      <p:cBhvr>
                                        <p:cTn id="55" dur="2000" fill="hold"/>
                                        <p:tgtEl>
                                          <p:spTgt spid="15055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83" grpId="0"/>
      <p:bldP spid="150584" grpId="0"/>
      <p:bldP spid="150585"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D226C3BB-15E8-4C1C-99EE-2B11D356C3AB}"/>
              </a:ext>
            </a:extLst>
          </p:cNvPr>
          <p:cNvSpPr>
            <a:spLocks noGrp="1" noChangeArrowheads="1"/>
          </p:cNvSpPr>
          <p:nvPr>
            <p:ph type="title"/>
          </p:nvPr>
        </p:nvSpPr>
        <p:spPr/>
        <p:txBody>
          <a:bodyPr/>
          <a:lstStyle/>
          <a:p>
            <a:pPr eaLnBrk="1" hangingPunct="1"/>
            <a:r>
              <a:rPr lang="en-US" altLang="en-US"/>
              <a:t>Margin properties</a:t>
            </a:r>
          </a:p>
        </p:txBody>
      </p:sp>
      <p:sp>
        <p:nvSpPr>
          <p:cNvPr id="108547" name="Rectangle 3">
            <a:extLst>
              <a:ext uri="{FF2B5EF4-FFF2-40B4-BE49-F238E27FC236}">
                <a16:creationId xmlns:a16="http://schemas.microsoft.com/office/drawing/2014/main" id="{1238F910-1959-40E5-804F-7E1F5383981B}"/>
              </a:ext>
            </a:extLst>
          </p:cNvPr>
          <p:cNvSpPr>
            <a:spLocks noGrp="1" noChangeArrowheads="1"/>
          </p:cNvSpPr>
          <p:nvPr>
            <p:ph idx="1"/>
          </p:nvPr>
        </p:nvSpPr>
        <p:spPr/>
        <p:txBody>
          <a:bodyPr/>
          <a:lstStyle/>
          <a:p>
            <a:pPr eaLnBrk="1" hangingPunct="1"/>
            <a:r>
              <a:rPr lang="en-US" altLang="en-US"/>
              <a:t>0 size margins do not need to be specified. 0px, 0pt and 0 are all equivalent.</a:t>
            </a:r>
          </a:p>
        </p:txBody>
      </p:sp>
      <p:sp>
        <p:nvSpPr>
          <p:cNvPr id="108548" name="Text Box 4">
            <a:extLst>
              <a:ext uri="{FF2B5EF4-FFF2-40B4-BE49-F238E27FC236}">
                <a16:creationId xmlns:a16="http://schemas.microsoft.com/office/drawing/2014/main" id="{5864D11A-CC75-419C-94E8-0F1547643893}"/>
              </a:ext>
            </a:extLst>
          </p:cNvPr>
          <p:cNvSpPr txBox="1">
            <a:spLocks noChangeArrowheads="1"/>
          </p:cNvSpPr>
          <p:nvPr/>
        </p:nvSpPr>
        <p:spPr bwMode="auto">
          <a:xfrm>
            <a:off x="2438400" y="4038600"/>
            <a:ext cx="4383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r>
              <a:rPr lang="en-US" altLang="en-US" sz="2400">
                <a:latin typeface="Verdana" panose="020B0604030504040204" pitchFamily="34" charset="0"/>
              </a:rPr>
              <a:t>h1 {margin: 40px 0 5% 0}</a:t>
            </a:r>
          </a:p>
        </p:txBody>
      </p:sp>
      <p:sp>
        <p:nvSpPr>
          <p:cNvPr id="108549" name="Text Box 5">
            <a:extLst>
              <a:ext uri="{FF2B5EF4-FFF2-40B4-BE49-F238E27FC236}">
                <a16:creationId xmlns:a16="http://schemas.microsoft.com/office/drawing/2014/main" id="{7663A6B1-E42B-4E78-AFBC-189541B7030D}"/>
              </a:ext>
            </a:extLst>
          </p:cNvPr>
          <p:cNvSpPr txBox="1">
            <a:spLocks noChangeArrowheads="1"/>
          </p:cNvSpPr>
          <p:nvPr/>
        </p:nvSpPr>
        <p:spPr bwMode="auto">
          <a:xfrm>
            <a:off x="2460625" y="4908550"/>
            <a:ext cx="7577138"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a:r>
              <a:rPr lang="en-US" altLang="en-US" i="1">
                <a:solidFill>
                  <a:srgbClr val="FFFF00"/>
                </a:solidFill>
                <a:latin typeface="Verdana" panose="020B0604030504040204" pitchFamily="34" charset="0"/>
              </a:rPr>
              <a:t>In this example, the top margin would be 40 pixels, the left and</a:t>
            </a:r>
          </a:p>
          <a:p>
            <a:pPr algn="ctr"/>
            <a:r>
              <a:rPr lang="en-US" altLang="en-US" i="1">
                <a:solidFill>
                  <a:srgbClr val="FFFF00"/>
                </a:solidFill>
                <a:latin typeface="Verdana" panose="020B0604030504040204" pitchFamily="34" charset="0"/>
              </a:rPr>
              <a:t>right margins would be 0, and the bottom margin would </a:t>
            </a:r>
          </a:p>
          <a:p>
            <a:pPr algn="ctr"/>
            <a:r>
              <a:rPr lang="en-US" altLang="en-US" i="1">
                <a:solidFill>
                  <a:srgbClr val="FFFF00"/>
                </a:solidFill>
                <a:latin typeface="Verdana" panose="020B0604030504040204" pitchFamily="34" charset="0"/>
              </a:rPr>
              <a:t>be 5% of the total height of the document.</a:t>
            </a:r>
          </a:p>
        </p:txBody>
      </p:sp>
    </p:spTree>
  </p:cSld>
  <p:clrMapOvr>
    <a:masterClrMapping/>
  </p:clrMapOvr>
  <p:transition spd="slow"/>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BFF4B476-2ABB-49AD-8D69-E75ADA8B3617}"/>
              </a:ext>
            </a:extLst>
          </p:cNvPr>
          <p:cNvSpPr>
            <a:spLocks noGrp="1" noChangeArrowheads="1"/>
          </p:cNvSpPr>
          <p:nvPr>
            <p:ph type="title"/>
          </p:nvPr>
        </p:nvSpPr>
        <p:spPr/>
        <p:txBody>
          <a:bodyPr/>
          <a:lstStyle/>
          <a:p>
            <a:pPr eaLnBrk="1" hangingPunct="1"/>
            <a:r>
              <a:rPr lang="en-US" altLang="en-US"/>
              <a:t>References</a:t>
            </a:r>
          </a:p>
        </p:txBody>
      </p:sp>
      <p:sp>
        <p:nvSpPr>
          <p:cNvPr id="109571" name="Rectangle 3">
            <a:extLst>
              <a:ext uri="{FF2B5EF4-FFF2-40B4-BE49-F238E27FC236}">
                <a16:creationId xmlns:a16="http://schemas.microsoft.com/office/drawing/2014/main" id="{8067D487-A0F1-4A27-9778-A7E53AE752A6}"/>
              </a:ext>
            </a:extLst>
          </p:cNvPr>
          <p:cNvSpPr>
            <a:spLocks noGrp="1" noChangeArrowheads="1"/>
          </p:cNvSpPr>
          <p:nvPr>
            <p:ph idx="1"/>
          </p:nvPr>
        </p:nvSpPr>
        <p:spPr/>
        <p:txBody>
          <a:bodyPr/>
          <a:lstStyle/>
          <a:p>
            <a:pPr eaLnBrk="1" hangingPunct="1"/>
            <a:r>
              <a:rPr lang="en-US" altLang="en-US"/>
              <a:t>Designing with Web Standards</a:t>
            </a:r>
          </a:p>
          <a:p>
            <a:pPr lvl="1" eaLnBrk="1" hangingPunct="1"/>
            <a:r>
              <a:rPr lang="en-US" altLang="en-US"/>
              <a:t>Jeffrey Zeldman (New Riders)</a:t>
            </a:r>
          </a:p>
          <a:p>
            <a:pPr eaLnBrk="1" hangingPunct="1"/>
            <a:r>
              <a:rPr lang="en-US" altLang="en-US"/>
              <a:t>Designing Web Pages with Cascading Style Sheets</a:t>
            </a:r>
          </a:p>
          <a:p>
            <a:pPr lvl="1" eaLnBrk="1" hangingPunct="1"/>
            <a:r>
              <a:rPr lang="en-US" altLang="en-US"/>
              <a:t>Joel Sklar</a:t>
            </a:r>
          </a:p>
        </p:txBody>
      </p:sp>
    </p:spTree>
  </p:cSld>
  <p:clrMapOvr>
    <a:masterClrMapping/>
  </p:clrMapOvr>
  <p:transition spd="slow"/>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B51C369E-10F9-4351-9309-735D20C975BA}"/>
              </a:ext>
            </a:extLst>
          </p:cNvPr>
          <p:cNvSpPr>
            <a:spLocks noGrp="1" noChangeArrowheads="1"/>
          </p:cNvSpPr>
          <p:nvPr>
            <p:ph type="title"/>
          </p:nvPr>
        </p:nvSpPr>
        <p:spPr/>
        <p:txBody>
          <a:bodyPr/>
          <a:lstStyle/>
          <a:p>
            <a:pPr eaLnBrk="1" hangingPunct="1"/>
            <a:r>
              <a:rPr lang="en-US" altLang="en-US"/>
              <a:t>Resources</a:t>
            </a:r>
          </a:p>
        </p:txBody>
      </p:sp>
      <p:sp>
        <p:nvSpPr>
          <p:cNvPr id="110595" name="Rectangle 3">
            <a:extLst>
              <a:ext uri="{FF2B5EF4-FFF2-40B4-BE49-F238E27FC236}">
                <a16:creationId xmlns:a16="http://schemas.microsoft.com/office/drawing/2014/main" id="{C01C29A7-F80E-4469-A25C-82AC59EC23B2}"/>
              </a:ext>
            </a:extLst>
          </p:cNvPr>
          <p:cNvSpPr>
            <a:spLocks noGrp="1" noChangeArrowheads="1"/>
          </p:cNvSpPr>
          <p:nvPr>
            <p:ph idx="1"/>
          </p:nvPr>
        </p:nvSpPr>
        <p:spPr/>
        <p:txBody>
          <a:bodyPr/>
          <a:lstStyle/>
          <a:p>
            <a:pPr eaLnBrk="1" hangingPunct="1"/>
            <a:r>
              <a:rPr lang="en-US" altLang="en-US"/>
              <a:t>Wordpad</a:t>
            </a:r>
          </a:p>
          <a:p>
            <a:pPr eaLnBrk="1" hangingPunct="1"/>
            <a:r>
              <a:rPr lang="en-US" altLang="en-US"/>
              <a:t>Notepad</a:t>
            </a:r>
          </a:p>
          <a:p>
            <a:pPr eaLnBrk="1" hangingPunct="1"/>
            <a:r>
              <a:rPr lang="en-US" altLang="en-US"/>
              <a:t>Text Pad</a:t>
            </a:r>
          </a:p>
          <a:p>
            <a:pPr eaLnBrk="1" hangingPunct="1"/>
            <a:r>
              <a:rPr lang="en-US" altLang="en-US"/>
              <a:t>Macromedia Dreamweaver</a:t>
            </a:r>
          </a:p>
          <a:p>
            <a:pPr eaLnBrk="1" hangingPunct="1"/>
            <a:r>
              <a:rPr lang="en-US" altLang="en-US"/>
              <a:t>Microsoft FrontPage</a:t>
            </a:r>
          </a:p>
        </p:txBody>
      </p:sp>
    </p:spTree>
  </p:cSld>
  <p:clrMapOvr>
    <a:masterClrMapping/>
  </p:clrMapOvr>
  <p:transition spd="slow"/>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35DA8CDB-12AA-4FDD-AA1D-BB4FF3265C62}"/>
              </a:ext>
            </a:extLst>
          </p:cNvPr>
          <p:cNvSpPr>
            <a:spLocks noGrp="1" noChangeArrowheads="1"/>
          </p:cNvSpPr>
          <p:nvPr>
            <p:ph type="title"/>
          </p:nvPr>
        </p:nvSpPr>
        <p:spPr/>
        <p:txBody>
          <a:bodyPr/>
          <a:lstStyle/>
          <a:p>
            <a:pPr eaLnBrk="1" hangingPunct="1"/>
            <a:r>
              <a:rPr lang="en-US" altLang="en-US"/>
              <a:t>Web resources</a:t>
            </a:r>
          </a:p>
        </p:txBody>
      </p:sp>
      <p:sp>
        <p:nvSpPr>
          <p:cNvPr id="111619" name="Rectangle 3">
            <a:extLst>
              <a:ext uri="{FF2B5EF4-FFF2-40B4-BE49-F238E27FC236}">
                <a16:creationId xmlns:a16="http://schemas.microsoft.com/office/drawing/2014/main" id="{AF847DFF-232A-43D1-AB5C-3BC43AAFCF99}"/>
              </a:ext>
            </a:extLst>
          </p:cNvPr>
          <p:cNvSpPr>
            <a:spLocks noGrp="1" noChangeArrowheads="1"/>
          </p:cNvSpPr>
          <p:nvPr>
            <p:ph idx="1"/>
          </p:nvPr>
        </p:nvSpPr>
        <p:spPr/>
        <p:txBody>
          <a:bodyPr/>
          <a:lstStyle/>
          <a:p>
            <a:pPr eaLnBrk="1" hangingPunct="1">
              <a:lnSpc>
                <a:spcPct val="90000"/>
              </a:lnSpc>
            </a:pPr>
            <a:r>
              <a:rPr lang="en-US" altLang="en-US">
                <a:hlinkClick r:id="rId2"/>
              </a:rPr>
              <a:t>http://www.w3schools.com/css/</a:t>
            </a:r>
            <a:endParaRPr lang="en-US" altLang="en-US"/>
          </a:p>
          <a:p>
            <a:pPr lvl="1" eaLnBrk="1" hangingPunct="1">
              <a:lnSpc>
                <a:spcPct val="90000"/>
              </a:lnSpc>
            </a:pPr>
            <a:r>
              <a:rPr lang="en-US" altLang="en-US"/>
              <a:t>W3 Schools CSS tutorial</a:t>
            </a:r>
          </a:p>
          <a:p>
            <a:pPr eaLnBrk="1" hangingPunct="1">
              <a:lnSpc>
                <a:spcPct val="90000"/>
              </a:lnSpc>
            </a:pPr>
            <a:r>
              <a:rPr lang="en-US" altLang="en-US">
                <a:hlinkClick r:id="rId3"/>
              </a:rPr>
              <a:t>http://webstandards.psu.edu/</a:t>
            </a:r>
            <a:endParaRPr lang="en-US" altLang="en-US"/>
          </a:p>
          <a:p>
            <a:pPr lvl="1" eaLnBrk="1" hangingPunct="1">
              <a:lnSpc>
                <a:spcPct val="90000"/>
              </a:lnSpc>
            </a:pPr>
            <a:r>
              <a:rPr lang="en-US" altLang="en-US"/>
              <a:t>Penn State’s Web Standards Users Group</a:t>
            </a:r>
          </a:p>
          <a:p>
            <a:pPr eaLnBrk="1" hangingPunct="1">
              <a:lnSpc>
                <a:spcPct val="90000"/>
              </a:lnSpc>
            </a:pPr>
            <a:r>
              <a:rPr lang="en-US" altLang="en-US">
                <a:hlinkClick r:id="rId4"/>
              </a:rPr>
              <a:t>http://www.w3.org/Style/CSS/#specs</a:t>
            </a:r>
            <a:endParaRPr lang="en-US" altLang="en-US"/>
          </a:p>
          <a:p>
            <a:pPr lvl="1" eaLnBrk="1" hangingPunct="1">
              <a:lnSpc>
                <a:spcPct val="90000"/>
              </a:lnSpc>
            </a:pPr>
            <a:r>
              <a:rPr lang="en-US" altLang="en-US"/>
              <a:t>CSS Specifications</a:t>
            </a:r>
          </a:p>
        </p:txBody>
      </p:sp>
    </p:spTree>
  </p:cSld>
  <p:clrMapOvr>
    <a:masterClrMapping/>
  </p:clrMapOvr>
  <p:transition spd="slow"/>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1D83F739-1362-4BCD-A402-89607B8BEC60}"/>
              </a:ext>
            </a:extLst>
          </p:cNvPr>
          <p:cNvSpPr>
            <a:spLocks noGrp="1" noChangeArrowheads="1"/>
          </p:cNvSpPr>
          <p:nvPr>
            <p:ph type="title"/>
          </p:nvPr>
        </p:nvSpPr>
        <p:spPr/>
        <p:txBody>
          <a:bodyPr/>
          <a:lstStyle/>
          <a:p>
            <a:pPr eaLnBrk="1" hangingPunct="1"/>
            <a:r>
              <a:rPr lang="en-US" altLang="en-US"/>
              <a:t>Web resources</a:t>
            </a:r>
          </a:p>
        </p:txBody>
      </p:sp>
      <p:sp>
        <p:nvSpPr>
          <p:cNvPr id="112643" name="Rectangle 3">
            <a:extLst>
              <a:ext uri="{FF2B5EF4-FFF2-40B4-BE49-F238E27FC236}">
                <a16:creationId xmlns:a16="http://schemas.microsoft.com/office/drawing/2014/main" id="{80560D6A-328D-42B8-A2FD-AE75F6AFD6A5}"/>
              </a:ext>
            </a:extLst>
          </p:cNvPr>
          <p:cNvSpPr>
            <a:spLocks noGrp="1" noChangeArrowheads="1"/>
          </p:cNvSpPr>
          <p:nvPr>
            <p:ph idx="1"/>
          </p:nvPr>
        </p:nvSpPr>
        <p:spPr/>
        <p:txBody>
          <a:bodyPr/>
          <a:lstStyle/>
          <a:p>
            <a:pPr eaLnBrk="1" hangingPunct="1"/>
            <a:r>
              <a:rPr lang="en-US" altLang="en-US">
                <a:hlinkClick r:id="rId2"/>
              </a:rPr>
              <a:t>http://www.csszengarden.com</a:t>
            </a:r>
            <a:endParaRPr lang="en-US" altLang="en-US"/>
          </a:p>
          <a:p>
            <a:pPr lvl="1" eaLnBrk="1" hangingPunct="1"/>
            <a:r>
              <a:rPr lang="en-US" altLang="en-US"/>
              <a:t>Examples of how CSS can be used to style identical content</a:t>
            </a:r>
          </a:p>
          <a:p>
            <a:pPr eaLnBrk="1" hangingPunct="1"/>
            <a:r>
              <a:rPr lang="en-US" altLang="en-US">
                <a:hlinkClick r:id="rId3" tooltip="Mulder's Stylesheets | Webmonkey Tutorial"/>
              </a:rPr>
              <a:t>http://webmonkey.wired.com/webmonkey/authoring/stylesheets/tutorials/tutorial1.html</a:t>
            </a:r>
            <a:r>
              <a:rPr lang="en-US" altLang="en-US"/>
              <a:t> </a:t>
            </a:r>
          </a:p>
          <a:p>
            <a:pPr lvl="1" eaLnBrk="1" hangingPunct="1"/>
            <a:r>
              <a:rPr lang="en-US" altLang="en-US"/>
              <a:t>Stylesheet tutorials</a:t>
            </a:r>
          </a:p>
        </p:txBody>
      </p:sp>
    </p:spTree>
  </p:cSld>
  <p:clrMapOvr>
    <a:masterClrMapping/>
  </p:clrMapOvr>
  <p:transition spd="slow"/>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0F7E7238-6E29-405E-943B-FE90C3CDAA17}"/>
              </a:ext>
            </a:extLst>
          </p:cNvPr>
          <p:cNvSpPr>
            <a:spLocks noGrp="1" noChangeArrowheads="1"/>
          </p:cNvSpPr>
          <p:nvPr>
            <p:ph type="title"/>
          </p:nvPr>
        </p:nvSpPr>
        <p:spPr/>
        <p:txBody>
          <a:bodyPr/>
          <a:lstStyle/>
          <a:p>
            <a:pPr eaLnBrk="1" hangingPunct="1"/>
            <a:r>
              <a:rPr lang="en-US" altLang="en-US"/>
              <a:t>Web resources</a:t>
            </a:r>
          </a:p>
        </p:txBody>
      </p:sp>
      <p:sp>
        <p:nvSpPr>
          <p:cNvPr id="113667" name="Rectangle 3">
            <a:extLst>
              <a:ext uri="{FF2B5EF4-FFF2-40B4-BE49-F238E27FC236}">
                <a16:creationId xmlns:a16="http://schemas.microsoft.com/office/drawing/2014/main" id="{EDA39989-95F3-4AA6-BE55-345AB5FBB18C}"/>
              </a:ext>
            </a:extLst>
          </p:cNvPr>
          <p:cNvSpPr>
            <a:spLocks noGrp="1" noChangeArrowheads="1"/>
          </p:cNvSpPr>
          <p:nvPr>
            <p:ph idx="1"/>
          </p:nvPr>
        </p:nvSpPr>
        <p:spPr/>
        <p:txBody>
          <a:bodyPr/>
          <a:lstStyle/>
          <a:p>
            <a:pPr eaLnBrk="1" hangingPunct="1">
              <a:lnSpc>
                <a:spcPct val="80000"/>
              </a:lnSpc>
            </a:pPr>
            <a:r>
              <a:rPr lang="en-US" altLang="en-US" sz="2800">
                <a:hlinkClick r:id="rId2"/>
              </a:rPr>
              <a:t>http://www.westciv.com/style_master/academy/hands_on_tutorial/index.html</a:t>
            </a:r>
            <a:endParaRPr lang="en-US" altLang="en-US" sz="2800"/>
          </a:p>
          <a:p>
            <a:pPr lvl="1" eaLnBrk="1" hangingPunct="1">
              <a:lnSpc>
                <a:spcPct val="80000"/>
              </a:lnSpc>
            </a:pPr>
            <a:r>
              <a:rPr lang="en-US" altLang="en-US" sz="2400"/>
              <a:t>Another tutorial on CSS</a:t>
            </a:r>
          </a:p>
          <a:p>
            <a:pPr eaLnBrk="1" hangingPunct="1">
              <a:lnSpc>
                <a:spcPct val="80000"/>
              </a:lnSpc>
            </a:pPr>
            <a:r>
              <a:rPr lang="en-US" altLang="en-US" sz="2800"/>
              <a:t>Web based training materials:</a:t>
            </a:r>
          </a:p>
          <a:p>
            <a:pPr lvl="1" eaLnBrk="1" hangingPunct="1">
              <a:lnSpc>
                <a:spcPct val="80000"/>
              </a:lnSpc>
            </a:pPr>
            <a:r>
              <a:rPr lang="en-US" altLang="en-US" sz="2400"/>
              <a:t>Building XML Web Applications- Part 1 and Part 3</a:t>
            </a:r>
          </a:p>
          <a:p>
            <a:pPr lvl="1" eaLnBrk="1" hangingPunct="1">
              <a:lnSpc>
                <a:spcPct val="80000"/>
              </a:lnSpc>
            </a:pPr>
            <a:r>
              <a:rPr lang="en-US" altLang="en-US" sz="2400"/>
              <a:t>HTML 4.0 Advanced topics</a:t>
            </a:r>
          </a:p>
          <a:p>
            <a:pPr lvl="1" eaLnBrk="1" hangingPunct="1">
              <a:lnSpc>
                <a:spcPct val="80000"/>
              </a:lnSpc>
            </a:pPr>
            <a:r>
              <a:rPr lang="en-US" altLang="en-US" sz="2400"/>
              <a:t>HTML 4.01 Part 2 Advanced Topics</a:t>
            </a:r>
          </a:p>
          <a:p>
            <a:pPr lvl="1" eaLnBrk="1" hangingPunct="1">
              <a:lnSpc>
                <a:spcPct val="80000"/>
              </a:lnSpc>
            </a:pPr>
            <a:r>
              <a:rPr lang="en-US" altLang="en-US" sz="2400"/>
              <a:t>XHTML Programming Part 1 Fundamentals</a:t>
            </a:r>
          </a:p>
          <a:p>
            <a:pPr lvl="1" eaLnBrk="1" hangingPunct="1">
              <a:lnSpc>
                <a:spcPct val="80000"/>
              </a:lnSpc>
            </a:pPr>
            <a:r>
              <a:rPr lang="en-US" altLang="en-US" sz="2400"/>
              <a:t>XML Programming Part 1</a:t>
            </a: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7" name="Rectangle 3">
            <a:extLst>
              <a:ext uri="{FF2B5EF4-FFF2-40B4-BE49-F238E27FC236}">
                <a16:creationId xmlns:a16="http://schemas.microsoft.com/office/drawing/2014/main" id="{F3A02C8B-6DD2-413F-B14F-7DD83ACDCE8D}"/>
              </a:ext>
            </a:extLst>
          </p:cNvPr>
          <p:cNvSpPr>
            <a:spLocks noGrp="1" noChangeArrowheads="1"/>
          </p:cNvSpPr>
          <p:nvPr>
            <p:ph type="title"/>
          </p:nvPr>
        </p:nvSpPr>
        <p:spPr/>
        <p:txBody>
          <a:bodyPr rtlCol="0">
            <a:normAutofit/>
          </a:bodyPr>
          <a:lstStyle/>
          <a:p>
            <a:pPr eaLnBrk="1" fontAlgn="auto" hangingPunct="1">
              <a:spcAft>
                <a:spcPts val="0"/>
              </a:spcAft>
              <a:defRPr/>
            </a:pPr>
            <a:r>
              <a:rPr lang="en-US" b="1" dirty="0">
                <a:solidFill>
                  <a:schemeClr val="tx2">
                    <a:lumMod val="50000"/>
                  </a:schemeClr>
                </a:solidFill>
              </a:rPr>
              <a:t>Reasons for Using CSS</a:t>
            </a:r>
          </a:p>
        </p:txBody>
      </p:sp>
      <p:sp>
        <p:nvSpPr>
          <p:cNvPr id="246786" name="Rectangle 2">
            <a:extLst>
              <a:ext uri="{FF2B5EF4-FFF2-40B4-BE49-F238E27FC236}">
                <a16:creationId xmlns:a16="http://schemas.microsoft.com/office/drawing/2014/main" id="{8C2B05DC-CB65-4FD2-914D-61A3040E6EA2}"/>
              </a:ext>
            </a:extLst>
          </p:cNvPr>
          <p:cNvSpPr>
            <a:spLocks noGrp="1" noChangeArrowheads="1"/>
          </p:cNvSpPr>
          <p:nvPr>
            <p:ph idx="1"/>
          </p:nvPr>
        </p:nvSpPr>
        <p:spPr/>
        <p:txBody>
          <a:bodyPr/>
          <a:lstStyle/>
          <a:p>
            <a:pPr marL="609600" indent="-609600" eaLnBrk="1" hangingPunct="1">
              <a:buFont typeface="Wingdings" panose="05000000000000000000" pitchFamily="2" charset="2"/>
              <a:buAutoNum type="arabicPeriod"/>
            </a:pPr>
            <a:r>
              <a:rPr lang="en-US" altLang="en-US" b="1"/>
              <a:t>The design of Web pages is separated from the content</a:t>
            </a:r>
            <a:r>
              <a:rPr lang="en-US" altLang="en-US"/>
              <a:t> </a:t>
            </a:r>
          </a:p>
          <a:p>
            <a:pPr marL="609600" indent="-609600" eaLnBrk="1" hangingPunct="1">
              <a:buFontTx/>
              <a:buAutoNum type="arabicPeriod"/>
            </a:pPr>
            <a:r>
              <a:rPr lang="en-US" altLang="en-US" b="1"/>
              <a:t>Faster download times</a:t>
            </a:r>
            <a:r>
              <a:rPr lang="en-US" altLang="en-US"/>
              <a:t> </a:t>
            </a:r>
          </a:p>
          <a:p>
            <a:pPr marL="609600" indent="-609600" eaLnBrk="1" hangingPunct="1">
              <a:buFontTx/>
              <a:buAutoNum type="arabicPeriod"/>
            </a:pPr>
            <a:r>
              <a:rPr lang="en-US" altLang="en-US" b="1"/>
              <a:t>Shorter development time</a:t>
            </a:r>
            <a:r>
              <a:rPr lang="en-US" altLang="en-US"/>
              <a:t> </a:t>
            </a:r>
          </a:p>
          <a:p>
            <a:pPr marL="609600" indent="-609600" eaLnBrk="1" hangingPunct="1">
              <a:buFont typeface="Wingdings" panose="05000000000000000000" pitchFamily="2" charset="2"/>
              <a:buAutoNum type="arabicPeriod"/>
            </a:pPr>
            <a:r>
              <a:rPr lang="en-US" altLang="en-US" b="1"/>
              <a:t>It's easy to write</a:t>
            </a:r>
            <a:r>
              <a:rPr lang="en-US" altLang="en-US"/>
              <a:t> </a:t>
            </a:r>
          </a:p>
          <a:p>
            <a:pPr marL="609600" indent="-609600" eaLnBrk="1" hangingPunct="1">
              <a:buFontTx/>
              <a:buAutoNum type="arabicPeriod"/>
            </a:pPr>
            <a:r>
              <a:rPr lang="en-US" altLang="en-US" b="1"/>
              <a:t>Greater control over the typography in a Web page</a:t>
            </a:r>
            <a:r>
              <a:rPr lang="en-US" altLang="en-US"/>
              <a:t>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6786">
                                            <p:txEl>
                                              <p:pRg st="0" end="0"/>
                                            </p:txEl>
                                          </p:spTgt>
                                        </p:tgtEl>
                                        <p:attrNameLst>
                                          <p:attrName>style.visibility</p:attrName>
                                        </p:attrNameLst>
                                      </p:cBhvr>
                                      <p:to>
                                        <p:strVal val="visible"/>
                                      </p:to>
                                    </p:set>
                                    <p:animEffect transition="in" filter="dissolve">
                                      <p:cBhvr>
                                        <p:cTn id="7" dur="500"/>
                                        <p:tgtEl>
                                          <p:spTgt spid="24678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6786">
                                            <p:txEl>
                                              <p:pRg st="1" end="1"/>
                                            </p:txEl>
                                          </p:spTgt>
                                        </p:tgtEl>
                                        <p:attrNameLst>
                                          <p:attrName>style.visibility</p:attrName>
                                        </p:attrNameLst>
                                      </p:cBhvr>
                                      <p:to>
                                        <p:strVal val="visible"/>
                                      </p:to>
                                    </p:set>
                                    <p:animEffect transition="in" filter="dissolve">
                                      <p:cBhvr>
                                        <p:cTn id="12" dur="500"/>
                                        <p:tgtEl>
                                          <p:spTgt spid="24678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46786">
                                            <p:txEl>
                                              <p:pRg st="2" end="2"/>
                                            </p:txEl>
                                          </p:spTgt>
                                        </p:tgtEl>
                                        <p:attrNameLst>
                                          <p:attrName>style.visibility</p:attrName>
                                        </p:attrNameLst>
                                      </p:cBhvr>
                                      <p:to>
                                        <p:strVal val="visible"/>
                                      </p:to>
                                    </p:set>
                                    <p:animEffect transition="in" filter="dissolve">
                                      <p:cBhvr>
                                        <p:cTn id="17" dur="500"/>
                                        <p:tgtEl>
                                          <p:spTgt spid="24678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46786">
                                            <p:txEl>
                                              <p:pRg st="3" end="3"/>
                                            </p:txEl>
                                          </p:spTgt>
                                        </p:tgtEl>
                                        <p:attrNameLst>
                                          <p:attrName>style.visibility</p:attrName>
                                        </p:attrNameLst>
                                      </p:cBhvr>
                                      <p:to>
                                        <p:strVal val="visible"/>
                                      </p:to>
                                    </p:set>
                                    <p:animEffect transition="in" filter="dissolve">
                                      <p:cBhvr>
                                        <p:cTn id="22" dur="500"/>
                                        <p:tgtEl>
                                          <p:spTgt spid="24678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46786">
                                            <p:txEl>
                                              <p:pRg st="4" end="4"/>
                                            </p:txEl>
                                          </p:spTgt>
                                        </p:tgtEl>
                                        <p:attrNameLst>
                                          <p:attrName>style.visibility</p:attrName>
                                        </p:attrNameLst>
                                      </p:cBhvr>
                                      <p:to>
                                        <p:strVal val="visible"/>
                                      </p:to>
                                    </p:set>
                                    <p:animEffect transition="in" filter="dissolve">
                                      <p:cBhvr>
                                        <p:cTn id="27" dur="500"/>
                                        <p:tgtEl>
                                          <p:spTgt spid="24678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6" grpId="0" build="p"/>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Teamwork</Template>
  <TotalTime>13641</TotalTime>
  <Words>6095</Words>
  <Application>Microsoft Office PowerPoint</Application>
  <PresentationFormat>Widescreen</PresentationFormat>
  <Paragraphs>606</Paragraphs>
  <Slides>85</Slides>
  <Notes>68</Notes>
  <HiddenSlides>1</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85</vt:i4>
      </vt:variant>
    </vt:vector>
  </HeadingPairs>
  <TitlesOfParts>
    <vt:vector size="94" baseType="lpstr">
      <vt:lpstr>Arial</vt:lpstr>
      <vt:lpstr>Calibri</vt:lpstr>
      <vt:lpstr>Garamond</vt:lpstr>
      <vt:lpstr>Tahoma</vt:lpstr>
      <vt:lpstr>Verdana</vt:lpstr>
      <vt:lpstr>Wingdings</vt:lpstr>
      <vt:lpstr>1_Office Theme</vt:lpstr>
      <vt:lpstr>2_Office Theme</vt:lpstr>
      <vt:lpstr>HiJaak</vt:lpstr>
      <vt:lpstr>PowerPoint Presentation</vt:lpstr>
      <vt:lpstr>HTML and CSS</vt:lpstr>
      <vt:lpstr>What are they?</vt:lpstr>
      <vt:lpstr>What are they?</vt:lpstr>
      <vt:lpstr>What are they?</vt:lpstr>
      <vt:lpstr>What are they?</vt:lpstr>
      <vt:lpstr>What are they?</vt:lpstr>
      <vt:lpstr>Devices</vt:lpstr>
      <vt:lpstr>Reasons for Using CSS</vt:lpstr>
      <vt:lpstr>Reasons for Using CSS</vt:lpstr>
      <vt:lpstr>Types of CSS</vt:lpstr>
      <vt:lpstr>Inline</vt:lpstr>
      <vt:lpstr>Internal/Embedded</vt:lpstr>
      <vt:lpstr>Imported</vt:lpstr>
      <vt:lpstr>External</vt:lpstr>
      <vt:lpstr>Inserting a CSS</vt:lpstr>
      <vt:lpstr>Inserting a CSS</vt:lpstr>
      <vt:lpstr>PowerPoint Presentation</vt:lpstr>
      <vt:lpstr>Inserting a CSS</vt:lpstr>
      <vt:lpstr>Inserting a CSS</vt:lpstr>
      <vt:lpstr>Cascading multiple sheets</vt:lpstr>
      <vt:lpstr>Cascading multiple sheets</vt:lpstr>
      <vt:lpstr>Sheet weight or Precedence</vt:lpstr>
      <vt:lpstr>Understanding the Cascade</vt:lpstr>
      <vt:lpstr>Understanding the Cascade</vt:lpstr>
      <vt:lpstr>PowerPoint Presentation</vt:lpstr>
      <vt:lpstr>Basic CSS Syntax</vt:lpstr>
      <vt:lpstr>Basic CSS Syntax</vt:lpstr>
      <vt:lpstr>Properties with multiple words</vt:lpstr>
      <vt:lpstr>Multiple properties</vt:lpstr>
      <vt:lpstr>Basic CSS Syntax</vt:lpstr>
      <vt:lpstr>Grouping</vt:lpstr>
      <vt:lpstr>Descendants</vt:lpstr>
      <vt:lpstr>CSS Syntax - class</vt:lpstr>
      <vt:lpstr>CSS Syntax - class</vt:lpstr>
      <vt:lpstr>CSS Syntax - class</vt:lpstr>
      <vt:lpstr>CSS Syntax - class</vt:lpstr>
      <vt:lpstr>CSS Syntax - class</vt:lpstr>
      <vt:lpstr>CSS Syntax - class</vt:lpstr>
      <vt:lpstr>Applying styles to elements</vt:lpstr>
      <vt:lpstr>CSS Syntax - id</vt:lpstr>
      <vt:lpstr>CSS Syntax - id</vt:lpstr>
      <vt:lpstr>CSS Syntax - comment</vt:lpstr>
      <vt:lpstr>CSS syntax - &lt;div&gt;</vt:lpstr>
      <vt:lpstr>CSS syntax - &lt;span&gt;</vt:lpstr>
      <vt:lpstr>PowerPoint Presentation</vt:lpstr>
      <vt:lpstr>Background properties</vt:lpstr>
      <vt:lpstr>Background properties</vt:lpstr>
      <vt:lpstr>Background properties</vt:lpstr>
      <vt:lpstr>Background properties</vt:lpstr>
      <vt:lpstr>Background properties</vt:lpstr>
      <vt:lpstr>Background properties</vt:lpstr>
      <vt:lpstr>PowerPoint Presentation</vt:lpstr>
      <vt:lpstr>Text properties</vt:lpstr>
      <vt:lpstr>Text properties</vt:lpstr>
      <vt:lpstr>Text properties</vt:lpstr>
      <vt:lpstr>Text properties</vt:lpstr>
      <vt:lpstr>Text properties</vt:lpstr>
      <vt:lpstr>Text properties</vt:lpstr>
      <vt:lpstr>Text properties</vt:lpstr>
      <vt:lpstr>PowerPoint Presentation</vt:lpstr>
      <vt:lpstr>Font properties</vt:lpstr>
      <vt:lpstr>Font properties</vt:lpstr>
      <vt:lpstr>Font properties</vt:lpstr>
      <vt:lpstr>Font properties</vt:lpstr>
      <vt:lpstr>Font properties</vt:lpstr>
      <vt:lpstr>Weighted values</vt:lpstr>
      <vt:lpstr>Font properties</vt:lpstr>
      <vt:lpstr>Font properties</vt:lpstr>
      <vt:lpstr>PowerPoint Presentation</vt:lpstr>
      <vt:lpstr>Border properties</vt:lpstr>
      <vt:lpstr>Border properties</vt:lpstr>
      <vt:lpstr>PowerPoint Presentation</vt:lpstr>
      <vt:lpstr>Margin properties</vt:lpstr>
      <vt:lpstr>Margin properties</vt:lpstr>
      <vt:lpstr>Margin properties</vt:lpstr>
      <vt:lpstr>Margin properties</vt:lpstr>
      <vt:lpstr>Margin properties</vt:lpstr>
      <vt:lpstr>Margin properties</vt:lpstr>
      <vt:lpstr>Margin properties</vt:lpstr>
      <vt:lpstr>References</vt:lpstr>
      <vt:lpstr>Resources</vt:lpstr>
      <vt:lpstr>Web resources</vt:lpstr>
      <vt:lpstr>Web resources</vt:lpstr>
      <vt:lpstr>Web resources</vt:lpstr>
    </vt:vector>
  </TitlesOfParts>
  <Company>Teaching and Learning with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Cascading Style Sheets</dc:title>
  <dc:creator>Mark Heckel</dc:creator>
  <cp:lastModifiedBy>Sandeep Satapathy</cp:lastModifiedBy>
  <cp:revision>118</cp:revision>
  <dcterms:created xsi:type="dcterms:W3CDTF">2005-04-01T13:28:07Z</dcterms:created>
  <dcterms:modified xsi:type="dcterms:W3CDTF">2022-02-21T14:35:00Z</dcterms:modified>
</cp:coreProperties>
</file>