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20.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0.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jpeg" ContentType="image/jpe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_rels/slide41.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83.xml.rels" ContentType="application/vnd.openxmlformats-package.relationships+xml"/>
  <Override PartName="/ppt/slides/_rels/slide79.xml.rels" ContentType="application/vnd.openxmlformats-package.relationships+xml"/>
  <Override PartName="/ppt/slides/_rels/slide30.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5.xml.rels" ContentType="application/vnd.openxmlformats-package.relationships+xml"/>
  <Override PartName="/ppt/slides/_rels/slide3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84.xml.rels" ContentType="application/vnd.openxmlformats-package.relationships+xml"/>
  <Override PartName="/ppt/slides/_rels/slide31.xml.rels" ContentType="application/vnd.openxmlformats-package.relationships+xml"/>
  <Override PartName="/ppt/slides/_rels/slide71.xml.rels" ContentType="application/vnd.openxmlformats-package.relationships+xml"/>
  <Override PartName="/ppt/slides/_rels/slide67.xml.rels" ContentType="application/vnd.openxmlformats-package.relationships+xml"/>
  <Override PartName="/ppt/slides/_rels/slide86.xml.rels" ContentType="application/vnd.openxmlformats-package.relationships+xml"/>
  <Override PartName="/ppt/slides/_rels/slide2.xml.rels" ContentType="application/vnd.openxmlformats-package.relationships+xml"/>
  <Override PartName="/ppt/slides/_rels/slide77.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63.xml.rels" ContentType="application/vnd.openxmlformats-package.relationships+xml"/>
  <Override PartName="/ppt/slides/_rels/slide54.xml.rels" ContentType="application/vnd.openxmlformats-package.relationships+xml"/>
  <Override PartName="/ppt/slides/_rels/slide70.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27.xml.rels" ContentType="application/vnd.openxmlformats-package.relationships+xml"/>
  <Override PartName="/ppt/slides/_rels/slide36.xml.rels" ContentType="application/vnd.openxmlformats-package.relationships+xml"/>
  <Override PartName="/ppt/slides/_rels/slide55.xml.rels" ContentType="application/vnd.openxmlformats-package.relationships+xml"/>
  <Override PartName="/ppt/slides/_rels/slide6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28.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53.xml.rels" ContentType="application/vnd.openxmlformats-package.relationships+xml"/>
  <Override PartName="/ppt/slides/_rels/slide62.xml.rels" ContentType="application/vnd.openxmlformats-package.relationships+xml"/>
  <Override PartName="/ppt/slides/_rels/slide46.xml.rels" ContentType="application/vnd.openxmlformats-package.relationships+xml"/>
  <Override PartName="/ppt/slides/_rels/slide49.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76.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45.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65.xml.rels" ContentType="application/vnd.openxmlformats-package.relationships+xml"/>
  <Override PartName="/ppt/slides/_rels/slide74.xml.rels" ContentType="application/vnd.openxmlformats-package.relationships+xml"/>
  <Override PartName="/ppt/slides/_rels/slide58.xml.rels" ContentType="application/vnd.openxmlformats-package.relationships+xml"/>
  <Override PartName="/ppt/slides/_rels/slide81.xml.rels" ContentType="application/vnd.openxmlformats-package.relationships+xml"/>
  <Override PartName="/ppt/slides/_rels/slide66.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75.xml.rels" ContentType="application/vnd.openxmlformats-package.relationships+xml"/>
  <Override PartName="/ppt/slides/_rels/slide82.xml.rels" ContentType="application/vnd.openxmlformats-package.relationships+xml"/>
  <Override PartName="/ppt/slides/_rels/slide69.xml.rels" ContentType="application/vnd.openxmlformats-package.relationships+xml"/>
  <Override PartName="/ppt/slides/_rels/slide73.xml.rels" ContentType="application/vnd.openxmlformats-package.relationships+xml"/>
  <Override PartName="/ppt/slides/_rels/slide80.xml.rels" ContentType="application/vnd.openxmlformats-package.relationships+xml"/>
  <Override PartName="/ppt/slides/_rels/slide68.xml.rels" ContentType="application/vnd.openxmlformats-package.relationships+xml"/>
  <Override PartName="/ppt/slides/_rels/slide72.xml.rels" ContentType="application/vnd.openxmlformats-package.relationships+xml"/>
  <Override PartName="/ppt/slides/_rels/slide78.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5.xml.rels" ContentType="application/vnd.openxmlformats-package.relationships+xml"/>
  <Override PartName="/ppt/slides/_rels/slide59.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4.xml" ContentType="application/vnd.openxmlformats-officedocument.presentationml.slide+xml"/>
  <Override PartName="/ppt/slides/slide23.xml" ContentType="application/vnd.openxmlformats-officedocument.presentationml.slide+xml"/>
  <Override PartName="/ppt/slides/slide60.xml" ContentType="application/vnd.openxmlformats-officedocument.presentationml.slide+xml"/>
  <Override PartName="/ppt/slides/slide24.xml" ContentType="application/vnd.openxmlformats-officedocument.presentationml.slide+xml"/>
  <Override PartName="/ppt/slides/slide61.xml" ContentType="application/vnd.openxmlformats-officedocument.presentationml.slide+xml"/>
  <Override PartName="/ppt/slides/slide25.xml" ContentType="application/vnd.openxmlformats-officedocument.presentationml.slide+xml"/>
  <Override PartName="/ppt/slides/slide62.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28.xml" ContentType="application/vnd.openxmlformats-officedocument.presentationml.slide+xml"/>
  <Override PartName="/ppt/slides/slide70.xml" ContentType="application/vnd.openxmlformats-officedocument.presentationml.slide+xml"/>
  <Override PartName="/ppt/slides/slide65.xml" ContentType="application/vnd.openxmlformats-officedocument.presentationml.slide+xml"/>
  <Override PartName="/ppt/slides/slide29.xml" ContentType="application/vnd.openxmlformats-officedocument.presentationml.slide+xml"/>
  <Override PartName="/ppt/slides/slide71.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86.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slides/slide85.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79.xml" ContentType="application/vnd.openxmlformats-officedocument.presentationml.slide+xml"/>
  <Override PartName="/ppt/slides/slide42.xml" ContentType="application/vnd.openxmlformats-officedocument.presentationml.slide+xml"/>
  <Override PartName="/ppt/slides/slide78.xml" ContentType="application/vnd.openxmlformats-officedocument.presentationml.slide+xml"/>
  <Override PartName="/ppt/slides/slide41.xml" ContentType="application/vnd.openxmlformats-officedocument.presentationml.slide+xml"/>
  <Override PartName="/ppt/slides/slide77.xml" ContentType="application/vnd.openxmlformats-officedocument.presentationml.slide+xml"/>
  <Override PartName="/ppt/slides/slide40.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2.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19.xml" ContentType="application/vnd.openxmlformats-officedocument.presentationml.slide+xml"/>
  <Override PartName="/ppt/slides/slide84.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80.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8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slide" Target="slides/slide75.xml"/><Relationship Id="rId80" Type="http://schemas.openxmlformats.org/officeDocument/2006/relationships/slide" Target="slides/slide76.xml"/><Relationship Id="rId81" Type="http://schemas.openxmlformats.org/officeDocument/2006/relationships/slide" Target="slides/slide77.xml"/><Relationship Id="rId82" Type="http://schemas.openxmlformats.org/officeDocument/2006/relationships/slide" Target="slides/slide78.xml"/><Relationship Id="rId83" Type="http://schemas.openxmlformats.org/officeDocument/2006/relationships/slide" Target="slides/slide79.xml"/><Relationship Id="rId84" Type="http://schemas.openxmlformats.org/officeDocument/2006/relationships/slide" Target="slides/slide80.xml"/><Relationship Id="rId85" Type="http://schemas.openxmlformats.org/officeDocument/2006/relationships/slide" Target="slides/slide81.xml"/><Relationship Id="rId86" Type="http://schemas.openxmlformats.org/officeDocument/2006/relationships/slide" Target="slides/slide82.xml"/><Relationship Id="rId87" Type="http://schemas.openxmlformats.org/officeDocument/2006/relationships/slide" Target="slides/slide83.xml"/><Relationship Id="rId88" Type="http://schemas.openxmlformats.org/officeDocument/2006/relationships/slide" Target="slides/slide84.xml"/><Relationship Id="rId89" Type="http://schemas.openxmlformats.org/officeDocument/2006/relationships/slide" Target="slides/slide85.xml"/><Relationship Id="rId90" Type="http://schemas.openxmlformats.org/officeDocument/2006/relationships/slide" Target="slides/slide86.xml"/><Relationship Id="rId9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000000"/>
                </a:solidFill>
                <a:latin typeface="Calibri"/>
              </a:rPr>
              <a:t>Click </a:t>
            </a:r>
            <a:r>
              <a:rPr b="0" lang="en-US" sz="1800" spc="-1" strike="noStrike">
                <a:solidFill>
                  <a:srgbClr val="000000"/>
                </a:solidFill>
                <a:latin typeface="Calibri"/>
              </a:rPr>
              <a:t>to </a:t>
            </a:r>
            <a:r>
              <a:rPr b="0" lang="en-US" sz="1800" spc="-1" strike="noStrike">
                <a:solidFill>
                  <a:srgbClr val="000000"/>
                </a:solidFill>
                <a:latin typeface="Calibri"/>
              </a:rPr>
              <a:t>mov</a:t>
            </a:r>
            <a:r>
              <a:rPr b="0" lang="en-US" sz="1800" spc="-1" strike="noStrike">
                <a:solidFill>
                  <a:srgbClr val="000000"/>
                </a:solidFill>
                <a:latin typeface="Calibri"/>
              </a:rPr>
              <a:t>e the </a:t>
            </a:r>
            <a:r>
              <a:rPr b="0" lang="en-US" sz="1800" spc="-1" strike="noStrike">
                <a:solidFill>
                  <a:srgbClr val="000000"/>
                </a:solidFill>
                <a:latin typeface="Calibri"/>
              </a:rPr>
              <a:t>slide</a:t>
            </a:r>
            <a:endParaRPr b="0" lang="en-US" sz="1800" spc="-1" strike="noStrike">
              <a:solidFill>
                <a:srgbClr val="000000"/>
              </a:solidFill>
              <a:latin typeface="Calibri"/>
            </a:endParaRPr>
          </a:p>
        </p:txBody>
      </p:sp>
      <p:sp>
        <p:nvSpPr>
          <p:cNvPr id="92"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IN" sz="2000" spc="-1" strike="noStrike">
                <a:solidFill>
                  <a:srgbClr val="000000"/>
                </a:solidFill>
                <a:latin typeface="Arial"/>
              </a:rPr>
              <a:t>Clic</a:t>
            </a:r>
            <a:r>
              <a:rPr b="0" lang="en-IN" sz="2000" spc="-1" strike="noStrike">
                <a:solidFill>
                  <a:srgbClr val="000000"/>
                </a:solidFill>
                <a:latin typeface="Arial"/>
              </a:rPr>
              <a:t>k </a:t>
            </a:r>
            <a:r>
              <a:rPr b="0" lang="en-IN" sz="2000" spc="-1" strike="noStrike">
                <a:solidFill>
                  <a:srgbClr val="000000"/>
                </a:solidFill>
                <a:latin typeface="Arial"/>
              </a:rPr>
              <a:t>to </a:t>
            </a:r>
            <a:r>
              <a:rPr b="0" lang="en-IN" sz="2000" spc="-1" strike="noStrike">
                <a:solidFill>
                  <a:srgbClr val="000000"/>
                </a:solidFill>
                <a:latin typeface="Arial"/>
              </a:rPr>
              <a:t>ed</a:t>
            </a:r>
            <a:r>
              <a:rPr b="0" lang="en-IN" sz="2000" spc="-1" strike="noStrike">
                <a:solidFill>
                  <a:srgbClr val="000000"/>
                </a:solidFill>
                <a:latin typeface="Arial"/>
              </a:rPr>
              <a:t>it </a:t>
            </a:r>
            <a:r>
              <a:rPr b="0" lang="en-IN" sz="2000" spc="-1" strike="noStrike">
                <a:solidFill>
                  <a:srgbClr val="000000"/>
                </a:solidFill>
                <a:latin typeface="Arial"/>
              </a:rPr>
              <a:t>th</a:t>
            </a:r>
            <a:r>
              <a:rPr b="0" lang="en-IN" sz="2000" spc="-1" strike="noStrike">
                <a:solidFill>
                  <a:srgbClr val="000000"/>
                </a:solidFill>
                <a:latin typeface="Arial"/>
              </a:rPr>
              <a:t>e </a:t>
            </a:r>
            <a:r>
              <a:rPr b="0" lang="en-IN" sz="2000" spc="-1" strike="noStrike">
                <a:solidFill>
                  <a:srgbClr val="000000"/>
                </a:solidFill>
                <a:latin typeface="Arial"/>
              </a:rPr>
              <a:t>no</a:t>
            </a:r>
            <a:r>
              <a:rPr b="0" lang="en-IN" sz="2000" spc="-1" strike="noStrike">
                <a:solidFill>
                  <a:srgbClr val="000000"/>
                </a:solidFill>
                <a:latin typeface="Arial"/>
              </a:rPr>
              <a:t>te</a:t>
            </a:r>
            <a:r>
              <a:rPr b="0" lang="en-IN" sz="2000" spc="-1" strike="noStrike">
                <a:solidFill>
                  <a:srgbClr val="000000"/>
                </a:solidFill>
                <a:latin typeface="Arial"/>
              </a:rPr>
              <a:t>s </a:t>
            </a:r>
            <a:r>
              <a:rPr b="0" lang="en-IN" sz="2000" spc="-1" strike="noStrike">
                <a:solidFill>
                  <a:srgbClr val="000000"/>
                </a:solidFill>
                <a:latin typeface="Arial"/>
              </a:rPr>
              <a:t>for</a:t>
            </a:r>
            <a:r>
              <a:rPr b="0" lang="en-IN" sz="2000" spc="-1" strike="noStrike">
                <a:solidFill>
                  <a:srgbClr val="000000"/>
                </a:solidFill>
                <a:latin typeface="Arial"/>
              </a:rPr>
              <a:t>m</a:t>
            </a:r>
            <a:r>
              <a:rPr b="0" lang="en-IN" sz="2000" spc="-1" strike="noStrike">
                <a:solidFill>
                  <a:srgbClr val="000000"/>
                </a:solidFill>
                <a:latin typeface="Arial"/>
              </a:rPr>
              <a:t>at</a:t>
            </a:r>
            <a:endParaRPr b="0" lang="en-IN" sz="2000" spc="-1" strike="noStrike">
              <a:solidFill>
                <a:srgbClr val="000000"/>
              </a:solidFill>
              <a:latin typeface="Arial"/>
            </a:endParaRPr>
          </a:p>
        </p:txBody>
      </p:sp>
      <p:sp>
        <p:nvSpPr>
          <p:cNvPr id="93"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pc="-1" strike="noStrike">
                <a:solidFill>
                  <a:srgbClr val="000000"/>
                </a:solidFill>
                <a:latin typeface="Times New Roman"/>
              </a:rPr>
              <a:t>&lt;header&gt;</a:t>
            </a:r>
            <a:endParaRPr b="0" lang="en-IN" sz="1400" spc="-1" strike="noStrike">
              <a:solidFill>
                <a:srgbClr val="000000"/>
              </a:solidFill>
              <a:latin typeface="Times New Roman"/>
            </a:endParaRPr>
          </a:p>
        </p:txBody>
      </p:sp>
      <p:sp>
        <p:nvSpPr>
          <p:cNvPr id="94"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indent="0" algn="r">
              <a:buNone/>
              <a:defRPr b="0" lang="en-IN" sz="1400" spc="-1" strike="noStrike">
                <a:solidFill>
                  <a:srgbClr val="000000"/>
                </a:solidFill>
                <a:latin typeface="Times New Roman"/>
              </a:defRPr>
            </a:lvl1pPr>
          </a:lstStyle>
          <a:p>
            <a:pPr indent="0" algn="r">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95"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96"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pc="-1" strike="noStrike">
                <a:solidFill>
                  <a:srgbClr val="000000"/>
                </a:solidFill>
                <a:latin typeface="Times New Roman"/>
              </a:defRPr>
            </a:lvl1pPr>
          </a:lstStyle>
          <a:p>
            <a:pPr indent="0" algn="r">
              <a:buNone/>
            </a:pPr>
            <a:fld id="{93B6584E-FB69-47FB-8D40-B40DD5E1B3EB}"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9" name="PlaceHolder 1"/>
          <p:cNvSpPr>
            <a:spLocks noGrp="1"/>
          </p:cNvSpPr>
          <p:nvPr>
            <p:ph type="sldImg"/>
          </p:nvPr>
        </p:nvSpPr>
        <p:spPr>
          <a:xfrm>
            <a:off x="1143000" y="685800"/>
            <a:ext cx="4571640" cy="3428640"/>
          </a:xfrm>
          <a:prstGeom prst="rect">
            <a:avLst/>
          </a:prstGeom>
          <a:ln w="0">
            <a:noFill/>
          </a:ln>
        </p:spPr>
      </p:sp>
      <p:sp>
        <p:nvSpPr>
          <p:cNvPr id="1290"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0">
              <a:buNone/>
            </a:pPr>
            <a:endParaRPr b="0" lang="en-IN" sz="1800" spc="-1" strike="noStrike">
              <a:solidFill>
                <a:srgbClr val="000000"/>
              </a:solidFill>
              <a:latin typeface="Arial"/>
            </a:endParaRPr>
          </a:p>
        </p:txBody>
      </p:sp>
      <p:sp>
        <p:nvSpPr>
          <p:cNvPr id="1291" name="PlaceHolder 3"/>
          <p:cNvSpPr>
            <a:spLocks noGrp="1"/>
          </p:cNvSpPr>
          <p:nvPr>
            <p:ph type="sldNum" idx="10"/>
          </p:nvPr>
        </p:nvSpPr>
        <p:spPr>
          <a:xfrm>
            <a:off x="3884760" y="8685360"/>
            <a:ext cx="2971440" cy="45684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1DD30995-D258-4E98-BF40-F5E6F0D8E797}" type="slidenum">
              <a:rPr b="0" lang="en-US" sz="1200" spc="-1" strike="noStrike">
                <a:solidFill>
                  <a:srgbClr val="000000"/>
                </a:solidFill>
                <a:latin typeface="+mn-lt"/>
                <a:ea typeface="+mn-ea"/>
              </a:rPr>
              <a:t>&lt;number&gt;</a:t>
            </a:fld>
            <a:endParaRPr b="0" lang="en-IN" sz="1200" spc="-1" strike="noStrike">
              <a:solidFill>
                <a:srgbClr val="000000"/>
              </a:solid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2" name="PlaceHolder 1"/>
          <p:cNvSpPr>
            <a:spLocks noGrp="1"/>
          </p:cNvSpPr>
          <p:nvPr>
            <p:ph type="sldImg"/>
          </p:nvPr>
        </p:nvSpPr>
        <p:spPr>
          <a:xfrm>
            <a:off x="1143000" y="685800"/>
            <a:ext cx="4571640" cy="3428640"/>
          </a:xfrm>
          <a:prstGeom prst="rect">
            <a:avLst/>
          </a:prstGeom>
          <a:ln w="0">
            <a:noFill/>
          </a:ln>
        </p:spPr>
      </p:sp>
      <p:sp>
        <p:nvSpPr>
          <p:cNvPr id="1293"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0">
              <a:buNone/>
            </a:pPr>
            <a:endParaRPr b="0" lang="en-IN" sz="1800" spc="-1" strike="noStrike">
              <a:solidFill>
                <a:srgbClr val="000000"/>
              </a:solidFill>
              <a:latin typeface="Arial"/>
            </a:endParaRPr>
          </a:p>
        </p:txBody>
      </p:sp>
      <p:sp>
        <p:nvSpPr>
          <p:cNvPr id="1294" name="PlaceHolder 3"/>
          <p:cNvSpPr>
            <a:spLocks noGrp="1"/>
          </p:cNvSpPr>
          <p:nvPr>
            <p:ph type="sldNum" idx="11"/>
          </p:nvPr>
        </p:nvSpPr>
        <p:spPr>
          <a:xfrm>
            <a:off x="3884760" y="8685360"/>
            <a:ext cx="2971440" cy="45684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BEFA1B73-8D55-4B12-9350-8F991869552B}" type="slidenum">
              <a:rPr b="0" lang="en-US" sz="1200" spc="-1" strike="noStrike">
                <a:solidFill>
                  <a:srgbClr val="000000"/>
                </a:solidFill>
                <a:latin typeface="+mn-lt"/>
                <a:ea typeface="+mn-ea"/>
              </a:rPr>
              <a:t>&lt;number&gt;</a:t>
            </a:fld>
            <a:endParaRPr b="0" lang="en-IN"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58154B8D-5000-4A3E-AB99-0AD47BF14BB6}"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04920" y="228600"/>
            <a:ext cx="853416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4" name="PlaceHolder 2"/>
          <p:cNvSpPr>
            <a:spLocks noGrp="1"/>
          </p:cNvSpPr>
          <p:nvPr>
            <p:ph/>
          </p:nvPr>
        </p:nvSpPr>
        <p:spPr>
          <a:xfrm>
            <a:off x="457200" y="1600200"/>
            <a:ext cx="8229240" cy="2158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35" name="PlaceHolder 3"/>
          <p:cNvSpPr>
            <a:spLocks noGrp="1"/>
          </p:cNvSpPr>
          <p:nvPr>
            <p:ph/>
          </p:nvPr>
        </p:nvSpPr>
        <p:spPr>
          <a:xfrm>
            <a:off x="457200" y="3964320"/>
            <a:ext cx="8229240" cy="2158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671C5F6-71A2-4A0A-9623-0F81A9B01DA4}"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304920" y="228600"/>
            <a:ext cx="853416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7"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38"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39"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40" name="PlaceHolder 5"/>
          <p:cNvSpPr>
            <a:spLocks noGrp="1"/>
          </p:cNvSpPr>
          <p:nvPr>
            <p:ph/>
          </p:nvPr>
        </p:nvSpPr>
        <p:spPr>
          <a:xfrm>
            <a:off x="4674240" y="3964320"/>
            <a:ext cx="4015800" cy="2158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1DA3F35A-E5D5-4B18-91E6-7EA6031AE707}"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304920" y="228600"/>
            <a:ext cx="853416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2" name="PlaceHolder 2"/>
          <p:cNvSpPr>
            <a:spLocks noGrp="1"/>
          </p:cNvSpPr>
          <p:nvPr>
            <p:ph/>
          </p:nvPr>
        </p:nvSpPr>
        <p:spPr>
          <a:xfrm>
            <a:off x="457200" y="1600200"/>
            <a:ext cx="2649600" cy="2158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43" name="PlaceHolder 3"/>
          <p:cNvSpPr>
            <a:spLocks noGrp="1"/>
          </p:cNvSpPr>
          <p:nvPr>
            <p:ph/>
          </p:nvPr>
        </p:nvSpPr>
        <p:spPr>
          <a:xfrm>
            <a:off x="3239640" y="1600200"/>
            <a:ext cx="2649600" cy="2158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44" name="PlaceHolder 4"/>
          <p:cNvSpPr>
            <a:spLocks noGrp="1"/>
          </p:cNvSpPr>
          <p:nvPr>
            <p:ph/>
          </p:nvPr>
        </p:nvSpPr>
        <p:spPr>
          <a:xfrm>
            <a:off x="6022080" y="1600200"/>
            <a:ext cx="2649600" cy="2158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45" name="PlaceHolder 5"/>
          <p:cNvSpPr>
            <a:spLocks noGrp="1"/>
          </p:cNvSpPr>
          <p:nvPr>
            <p:ph/>
          </p:nvPr>
        </p:nvSpPr>
        <p:spPr>
          <a:xfrm>
            <a:off x="457200" y="3964320"/>
            <a:ext cx="2649600" cy="2158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46" name="PlaceHolder 6"/>
          <p:cNvSpPr>
            <a:spLocks noGrp="1"/>
          </p:cNvSpPr>
          <p:nvPr>
            <p:ph/>
          </p:nvPr>
        </p:nvSpPr>
        <p:spPr>
          <a:xfrm>
            <a:off x="3239640" y="3964320"/>
            <a:ext cx="2649600" cy="2158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47" name="PlaceHolder 7"/>
          <p:cNvSpPr>
            <a:spLocks noGrp="1"/>
          </p:cNvSpPr>
          <p:nvPr>
            <p:ph/>
          </p:nvPr>
        </p:nvSpPr>
        <p:spPr>
          <a:xfrm>
            <a:off x="6022080" y="3964320"/>
            <a:ext cx="2649600" cy="2158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F7DD5051-E595-4044-A8CF-456CA3554D5B}"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BBAF1286-E536-4D2D-9C6C-F64885F749F0}"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304920" y="228600"/>
            <a:ext cx="853416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6"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0CBC620D-BE33-41CF-B10A-9429340B086C}"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04920" y="228600"/>
            <a:ext cx="853416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8"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79E842E3-9D17-4722-B600-8960697C8822}"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04920" y="228600"/>
            <a:ext cx="853416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0"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61"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B991937E-A583-4B25-B374-199863C9C63A}"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304920" y="228600"/>
            <a:ext cx="853416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64A63EE3-23F8-4E3A-B1ED-BDD976398EC7}"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304920" y="228600"/>
            <a:ext cx="8534160" cy="52977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B78CDC17-04C1-4AEC-8CD2-7B1876569005}"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04920" y="228600"/>
            <a:ext cx="853416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5"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66"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67"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D8DE3A9D-D340-42F4-9126-D8B593C1FE7F}"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304920" y="228600"/>
            <a:ext cx="853416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3"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106B853-A081-461E-93A0-944B74191453}"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04920" y="228600"/>
            <a:ext cx="853416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9"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70"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71" name="PlaceHolder 4"/>
          <p:cNvSpPr>
            <a:spLocks noGrp="1"/>
          </p:cNvSpPr>
          <p:nvPr>
            <p:ph/>
          </p:nvPr>
        </p:nvSpPr>
        <p:spPr>
          <a:xfrm>
            <a:off x="4674240" y="3964320"/>
            <a:ext cx="4015800" cy="2158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6DF4E02-4A7D-424C-9B1B-89001D5D9A25}"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04920" y="228600"/>
            <a:ext cx="853416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3"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74"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75" name="PlaceHolder 4"/>
          <p:cNvSpPr>
            <a:spLocks noGrp="1"/>
          </p:cNvSpPr>
          <p:nvPr>
            <p:ph/>
          </p:nvPr>
        </p:nvSpPr>
        <p:spPr>
          <a:xfrm>
            <a:off x="457200" y="3964320"/>
            <a:ext cx="8229240" cy="2158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00372135-69ED-457A-A15C-771848ECB644}"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304920" y="228600"/>
            <a:ext cx="853416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7" name="PlaceHolder 2"/>
          <p:cNvSpPr>
            <a:spLocks noGrp="1"/>
          </p:cNvSpPr>
          <p:nvPr>
            <p:ph/>
          </p:nvPr>
        </p:nvSpPr>
        <p:spPr>
          <a:xfrm>
            <a:off x="457200" y="1600200"/>
            <a:ext cx="8229240" cy="2158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78" name="PlaceHolder 3"/>
          <p:cNvSpPr>
            <a:spLocks noGrp="1"/>
          </p:cNvSpPr>
          <p:nvPr>
            <p:ph/>
          </p:nvPr>
        </p:nvSpPr>
        <p:spPr>
          <a:xfrm>
            <a:off x="457200" y="3964320"/>
            <a:ext cx="8229240" cy="2158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AABB4178-1344-4A6B-B147-8F1041CD601C}"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304920" y="228600"/>
            <a:ext cx="853416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0"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81"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82"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83" name="PlaceHolder 5"/>
          <p:cNvSpPr>
            <a:spLocks noGrp="1"/>
          </p:cNvSpPr>
          <p:nvPr>
            <p:ph/>
          </p:nvPr>
        </p:nvSpPr>
        <p:spPr>
          <a:xfrm>
            <a:off x="4674240" y="3964320"/>
            <a:ext cx="4015800" cy="2158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4573B953-D13E-4061-BF12-4BE0E2E201EE}"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304920" y="228600"/>
            <a:ext cx="853416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5" name="PlaceHolder 2"/>
          <p:cNvSpPr>
            <a:spLocks noGrp="1"/>
          </p:cNvSpPr>
          <p:nvPr>
            <p:ph/>
          </p:nvPr>
        </p:nvSpPr>
        <p:spPr>
          <a:xfrm>
            <a:off x="457200" y="1600200"/>
            <a:ext cx="2649600" cy="2158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86" name="PlaceHolder 3"/>
          <p:cNvSpPr>
            <a:spLocks noGrp="1"/>
          </p:cNvSpPr>
          <p:nvPr>
            <p:ph/>
          </p:nvPr>
        </p:nvSpPr>
        <p:spPr>
          <a:xfrm>
            <a:off x="3239640" y="1600200"/>
            <a:ext cx="2649600" cy="2158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87" name="PlaceHolder 4"/>
          <p:cNvSpPr>
            <a:spLocks noGrp="1"/>
          </p:cNvSpPr>
          <p:nvPr>
            <p:ph/>
          </p:nvPr>
        </p:nvSpPr>
        <p:spPr>
          <a:xfrm>
            <a:off x="6022080" y="1600200"/>
            <a:ext cx="2649600" cy="2158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88" name="PlaceHolder 5"/>
          <p:cNvSpPr>
            <a:spLocks noGrp="1"/>
          </p:cNvSpPr>
          <p:nvPr>
            <p:ph/>
          </p:nvPr>
        </p:nvSpPr>
        <p:spPr>
          <a:xfrm>
            <a:off x="457200" y="3964320"/>
            <a:ext cx="2649600" cy="2158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89" name="PlaceHolder 6"/>
          <p:cNvSpPr>
            <a:spLocks noGrp="1"/>
          </p:cNvSpPr>
          <p:nvPr>
            <p:ph/>
          </p:nvPr>
        </p:nvSpPr>
        <p:spPr>
          <a:xfrm>
            <a:off x="3239640" y="3964320"/>
            <a:ext cx="2649600" cy="2158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90" name="PlaceHolder 7"/>
          <p:cNvSpPr>
            <a:spLocks noGrp="1"/>
          </p:cNvSpPr>
          <p:nvPr>
            <p:ph/>
          </p:nvPr>
        </p:nvSpPr>
        <p:spPr>
          <a:xfrm>
            <a:off x="6022080" y="3964320"/>
            <a:ext cx="2649600" cy="2158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BC9BC2F9-F739-4573-B404-D76A8D789D65}"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04920" y="228600"/>
            <a:ext cx="853416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5"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27A4280-2701-484F-A226-14E1FD5941BE}"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04920" y="228600"/>
            <a:ext cx="853416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7"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18"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E843A505-BDDC-4F70-9ED1-7741046ACE81}"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304920" y="228600"/>
            <a:ext cx="853416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0198ADC2-7AB0-4D30-B020-5C2BB72CE1C5}"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304920" y="228600"/>
            <a:ext cx="8534160" cy="52977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E0B3A1C-65EB-4E4E-BDB1-8FC5F1DECFC0}"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04920" y="228600"/>
            <a:ext cx="853416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2"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23"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24"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3F1C7D6-FCCA-4F94-B36A-20CD3D6ECF00}"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04920" y="228600"/>
            <a:ext cx="853416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6"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27"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28" name="PlaceHolder 4"/>
          <p:cNvSpPr>
            <a:spLocks noGrp="1"/>
          </p:cNvSpPr>
          <p:nvPr>
            <p:ph/>
          </p:nvPr>
        </p:nvSpPr>
        <p:spPr>
          <a:xfrm>
            <a:off x="4674240" y="3964320"/>
            <a:ext cx="4015800" cy="2158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4F5E8AB-C71D-4CAB-BF24-B16CB8B97BA0}"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04920" y="228600"/>
            <a:ext cx="853416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0"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31"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32" name="PlaceHolder 4"/>
          <p:cNvSpPr>
            <a:spLocks noGrp="1"/>
          </p:cNvSpPr>
          <p:nvPr>
            <p:ph/>
          </p:nvPr>
        </p:nvSpPr>
        <p:spPr>
          <a:xfrm>
            <a:off x="457200" y="3964320"/>
            <a:ext cx="8229240" cy="2158560"/>
          </a:xfrm>
          <a:prstGeom prst="rect">
            <a:avLst/>
          </a:prstGeom>
          <a:noFill/>
          <a:ln w="0">
            <a:noFill/>
          </a:ln>
        </p:spPr>
        <p:txBody>
          <a:bodyPr lIns="0" rIns="0" tIns="0" bIns="0" anchor="t">
            <a:normAutofit/>
          </a:bodyPr>
          <a:p>
            <a:pPr indent="0">
              <a:spcBef>
                <a:spcPts val="1417"/>
              </a:spcBef>
              <a:buNone/>
            </a:pPr>
            <a:endParaRPr b="0" lang="en-US" sz="40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F9D29A3-61BF-4D99-A58E-6692B5B71F73}"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0" name="Rectangle 7"/>
          <p:cNvSpPr/>
          <p:nvPr/>
        </p:nvSpPr>
        <p:spPr>
          <a:xfrm>
            <a:off x="0" y="0"/>
            <a:ext cx="9143640" cy="1447560"/>
          </a:xfrm>
          <a:prstGeom prst="rect">
            <a:avLst/>
          </a:prstGeom>
          <a:solidFill>
            <a:srgbClr val="002060"/>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rgbClr val="ffffff"/>
              </a:solidFill>
              <a:latin typeface="Calibri"/>
            </a:endParaRPr>
          </a:p>
        </p:txBody>
      </p:sp>
      <p:sp>
        <p:nvSpPr>
          <p:cNvPr id="1" name="Rectangle 6"/>
          <p:cNvSpPr/>
          <p:nvPr/>
        </p:nvSpPr>
        <p:spPr>
          <a:xfrm>
            <a:off x="0" y="6477120"/>
            <a:ext cx="9143640" cy="380520"/>
          </a:xfrm>
          <a:prstGeom prst="rect">
            <a:avLst/>
          </a:prstGeom>
          <a:solidFill>
            <a:srgbClr val="002060"/>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rgbClr val="ffffff"/>
              </a:solidFill>
              <a:latin typeface="Calibri"/>
            </a:endParaRPr>
          </a:p>
        </p:txBody>
      </p:sp>
      <p:sp>
        <p:nvSpPr>
          <p:cNvPr id="2" name="PlaceHolder 1"/>
          <p:cNvSpPr>
            <a:spLocks noGrp="1"/>
          </p:cNvSpPr>
          <p:nvPr>
            <p:ph type="title"/>
          </p:nvPr>
        </p:nvSpPr>
        <p:spPr>
          <a:xfrm>
            <a:off x="685800" y="2130480"/>
            <a:ext cx="7772040" cy="1469520"/>
          </a:xfrm>
          <a:prstGeom prst="rect">
            <a:avLst/>
          </a:prstGeom>
          <a:noFill/>
          <a:ln w="0">
            <a:noFill/>
          </a:ln>
        </p:spPr>
        <p:txBody>
          <a:bodyPr anchor="ctr">
            <a:noAutofit/>
          </a:bodyPr>
          <a:p>
            <a:pPr indent="0" algn="ctr">
              <a:lnSpc>
                <a:spcPct val="100000"/>
              </a:lnSpc>
              <a:buNone/>
            </a:pPr>
            <a:r>
              <a:rPr b="0" lang="en-US" sz="5400" spc="-1" strike="noStrike">
                <a:solidFill>
                  <a:srgbClr val="000000"/>
                </a:solidFill>
                <a:latin typeface="Calibri"/>
              </a:rPr>
              <a:t>Click to edit </a:t>
            </a:r>
            <a:r>
              <a:rPr b="0" lang="en-US" sz="5400" spc="-1" strike="noStrike">
                <a:solidFill>
                  <a:srgbClr val="000000"/>
                </a:solidFill>
                <a:latin typeface="Calibri"/>
              </a:rPr>
              <a:t>Master title style</a:t>
            </a:r>
            <a:endParaRPr b="0" lang="en-US" sz="5400" spc="-1" strike="noStrike">
              <a:solidFill>
                <a:srgbClr val="000000"/>
              </a:solidFill>
              <a:latin typeface="Calibri"/>
            </a:endParaRPr>
          </a:p>
        </p:txBody>
      </p:sp>
      <p:sp>
        <p:nvSpPr>
          <p:cNvPr id="3" name="PlaceHolder 2"/>
          <p:cNvSpPr>
            <a:spLocks noGrp="1"/>
          </p:cNvSpPr>
          <p:nvPr>
            <p:ph type="dt" idx="1"/>
          </p:nvPr>
        </p:nvSpPr>
        <p:spPr>
          <a:xfrm>
            <a:off x="457200" y="6492960"/>
            <a:ext cx="1371240" cy="364680"/>
          </a:xfrm>
          <a:prstGeom prst="rect">
            <a:avLst/>
          </a:prstGeom>
          <a:noFill/>
          <a:ln w="0">
            <a:noFill/>
          </a:ln>
        </p:spPr>
        <p:txBody>
          <a:bodyPr anchor="ctr">
            <a:noAutofit/>
          </a:bodyPr>
          <a:lstStyle>
            <a:lvl1pPr indent="0">
              <a:lnSpc>
                <a:spcPct val="100000"/>
              </a:lnSpc>
              <a:buNone/>
              <a:defRPr b="0" lang="en-US" sz="1400" spc="-1" strike="noStrike">
                <a:solidFill>
                  <a:srgbClr val="ffffff"/>
                </a:solidFill>
                <a:latin typeface="Calibri"/>
              </a:defRPr>
            </a:lvl1pPr>
          </a:lstStyle>
          <a:p>
            <a:pPr indent="0">
              <a:lnSpc>
                <a:spcPct val="100000"/>
              </a:lnSpc>
              <a:buNone/>
            </a:pPr>
            <a:r>
              <a:rPr b="0" lang="en-US" sz="1400" spc="-1" strike="noStrike">
                <a:solidFill>
                  <a:srgbClr val="ffffff"/>
                </a:solidFill>
                <a:latin typeface="Calibri"/>
              </a:rPr>
              <a:t>&lt;date/time&gt;</a:t>
            </a:r>
            <a:endParaRPr b="0" lang="en-IN" sz="1400" spc="-1" strike="noStrike">
              <a:solidFill>
                <a:srgbClr val="000000"/>
              </a:solidFill>
              <a:latin typeface="Times New Roman"/>
            </a:endParaRPr>
          </a:p>
        </p:txBody>
      </p:sp>
      <p:sp>
        <p:nvSpPr>
          <p:cNvPr id="4" name="PlaceHolder 3"/>
          <p:cNvSpPr>
            <a:spLocks noGrp="1"/>
          </p:cNvSpPr>
          <p:nvPr>
            <p:ph type="ftr" idx="2"/>
          </p:nvPr>
        </p:nvSpPr>
        <p:spPr>
          <a:xfrm>
            <a:off x="2514600" y="6492960"/>
            <a:ext cx="3962160" cy="364680"/>
          </a:xfrm>
          <a:prstGeom prst="rect">
            <a:avLst/>
          </a:prstGeom>
          <a:noFill/>
          <a:ln w="0">
            <a:noFill/>
          </a:ln>
        </p:spPr>
        <p:txBody>
          <a:bodyPr anchor="ctr">
            <a:noAutofit/>
          </a:bodyPr>
          <a:lstStyle>
            <a:lvl1pPr indent="0" algn="ctr">
              <a:lnSpc>
                <a:spcPct val="100000"/>
              </a:lnSpc>
              <a:buNone/>
              <a:defRPr b="1" lang="fr-FR" sz="1400" spc="-1" strike="noStrike">
                <a:solidFill>
                  <a:srgbClr val="ffffff"/>
                </a:solidFill>
                <a:latin typeface="Calibri"/>
              </a:defRPr>
            </a:lvl1pPr>
          </a:lstStyle>
          <a:p>
            <a:pPr indent="0" algn="ctr">
              <a:lnSpc>
                <a:spcPct val="100000"/>
              </a:lnSpc>
              <a:buNone/>
            </a:pPr>
            <a:r>
              <a:rPr b="1" lang="fr-FR" sz="1400" spc="-1" strike="noStrike">
                <a:solidFill>
                  <a:srgbClr val="ffffff"/>
                </a:solidFill>
                <a:latin typeface="Calibri"/>
              </a:rPr>
              <a:t>&lt;footer&gt;</a:t>
            </a:r>
            <a:endParaRPr b="0" lang="en-IN" sz="1400" spc="-1" strike="noStrike">
              <a:solidFill>
                <a:srgbClr val="000000"/>
              </a:solidFill>
              <a:latin typeface="Times New Roman"/>
            </a:endParaRPr>
          </a:p>
        </p:txBody>
      </p:sp>
      <p:sp>
        <p:nvSpPr>
          <p:cNvPr id="5" name="PlaceHolder 4"/>
          <p:cNvSpPr>
            <a:spLocks noGrp="1"/>
          </p:cNvSpPr>
          <p:nvPr>
            <p:ph type="sldNum" idx="3"/>
          </p:nvPr>
        </p:nvSpPr>
        <p:spPr>
          <a:xfrm>
            <a:off x="7620120" y="6492960"/>
            <a:ext cx="1066320" cy="364680"/>
          </a:xfrm>
          <a:prstGeom prst="rect">
            <a:avLst/>
          </a:prstGeom>
          <a:noFill/>
          <a:ln w="0">
            <a:noFill/>
          </a:ln>
        </p:spPr>
        <p:txBody>
          <a:bodyPr anchor="ctr">
            <a:noAutofit/>
          </a:bodyPr>
          <a:lstStyle>
            <a:lvl1pPr indent="0" algn="r">
              <a:lnSpc>
                <a:spcPct val="100000"/>
              </a:lnSpc>
              <a:buNone/>
              <a:defRPr b="0" lang="en-US" sz="1400" spc="-1" strike="noStrike">
                <a:solidFill>
                  <a:srgbClr val="ffffff"/>
                </a:solidFill>
                <a:latin typeface="Calibri"/>
              </a:defRPr>
            </a:lvl1pPr>
          </a:lstStyle>
          <a:p>
            <a:pPr indent="0" algn="r">
              <a:lnSpc>
                <a:spcPct val="100000"/>
              </a:lnSpc>
              <a:buNone/>
            </a:pPr>
            <a:fld id="{BCCE44F7-D431-458C-B5EC-3D671330C833}" type="slidenum">
              <a:rPr b="0" lang="en-US" sz="1400" spc="-1" strike="noStrike">
                <a:solidFill>
                  <a:srgbClr val="ffffff"/>
                </a:solidFill>
                <a:latin typeface="Calibri"/>
              </a:rPr>
              <a:t>&lt;number&gt;</a:t>
            </a:fld>
            <a:endParaRPr b="0" lang="en-IN" sz="1400" spc="-1" strike="noStrike">
              <a:solidFill>
                <a:srgbClr val="000000"/>
              </a:solidFill>
              <a:latin typeface="Times New Roman"/>
            </a:endParaRPr>
          </a:p>
        </p:txBody>
      </p:sp>
      <p:sp>
        <p:nvSpPr>
          <p:cNvPr id="6" name="AutoShape 2"/>
          <p:cNvSpPr/>
          <p:nvPr/>
        </p:nvSpPr>
        <p:spPr>
          <a:xfrm>
            <a:off x="155520" y="-144360"/>
            <a:ext cx="304560" cy="304560"/>
          </a:xfrm>
          <a:prstGeom prst="rect">
            <a:avLst/>
          </a:prstGeom>
          <a:noFill/>
          <a:ln w="0">
            <a:noFill/>
          </a:ln>
        </p:spPr>
        <p:style>
          <a:lnRef idx="0"/>
          <a:fillRef idx="0"/>
          <a:effectRef idx="0"/>
          <a:fontRef idx="minor"/>
        </p:style>
        <p:txBody>
          <a:bodyPr numCol="1" spcCol="0" anchor="t">
            <a:noAutofit/>
          </a:bodyPr>
          <a:p>
            <a:pPr>
              <a:lnSpc>
                <a:spcPct val="100000"/>
              </a:lnSpc>
            </a:pPr>
            <a:endParaRPr b="0" lang="en-US" sz="1800" spc="-1" strike="noStrike">
              <a:solidFill>
                <a:srgbClr val="000000"/>
              </a:solidFill>
              <a:latin typeface="Calibri"/>
            </a:endParaRPr>
          </a:p>
        </p:txBody>
      </p:sp>
      <p:sp>
        <p:nvSpPr>
          <p:cNvPr id="7" name="AutoShape 6"/>
          <p:cNvSpPr/>
          <p:nvPr/>
        </p:nvSpPr>
        <p:spPr>
          <a:xfrm>
            <a:off x="307800" y="7920"/>
            <a:ext cx="304560" cy="304560"/>
          </a:xfrm>
          <a:prstGeom prst="rect">
            <a:avLst/>
          </a:prstGeom>
          <a:noFill/>
          <a:ln w="0">
            <a:noFill/>
          </a:ln>
        </p:spPr>
        <p:style>
          <a:lnRef idx="0"/>
          <a:fillRef idx="0"/>
          <a:effectRef idx="0"/>
          <a:fontRef idx="minor"/>
        </p:style>
        <p:txBody>
          <a:bodyPr numCol="1" spcCol="0" anchor="t">
            <a:noAutofit/>
          </a:bodyPr>
          <a:p>
            <a:pPr>
              <a:lnSpc>
                <a:spcPct val="100000"/>
              </a:lnSpc>
            </a:pPr>
            <a:endParaRPr b="0" lang="en-US" sz="1800" spc="-1" strike="noStrike">
              <a:solidFill>
                <a:srgbClr val="000000"/>
              </a:solidFill>
              <a:latin typeface="Calibri"/>
            </a:endParaRPr>
          </a:p>
        </p:txBody>
      </p:sp>
      <p:sp>
        <p:nvSpPr>
          <p:cNvPr id="8" name="AutoShape 8"/>
          <p:cNvSpPr/>
          <p:nvPr/>
        </p:nvSpPr>
        <p:spPr>
          <a:xfrm>
            <a:off x="460440" y="160200"/>
            <a:ext cx="304560" cy="304560"/>
          </a:xfrm>
          <a:prstGeom prst="rect">
            <a:avLst/>
          </a:prstGeom>
          <a:noFill/>
          <a:ln w="0">
            <a:noFill/>
          </a:ln>
        </p:spPr>
        <p:style>
          <a:lnRef idx="0"/>
          <a:fillRef idx="0"/>
          <a:effectRef idx="0"/>
          <a:fontRef idx="minor"/>
        </p:style>
        <p:txBody>
          <a:bodyPr numCol="1" spcCol="0" anchor="t">
            <a:noAutofit/>
          </a:bodyPr>
          <a:p>
            <a:pPr>
              <a:lnSpc>
                <a:spcPct val="100000"/>
              </a:lnSpc>
            </a:pPr>
            <a:endParaRPr b="0" lang="en-US" sz="1800" spc="-1" strike="noStrike">
              <a:solidFill>
                <a:srgbClr val="000000"/>
              </a:solidFill>
              <a:latin typeface="Calibri"/>
            </a:endParaRPr>
          </a:p>
        </p:txBody>
      </p:sp>
      <p:sp>
        <p:nvSpPr>
          <p:cNvPr id="9" name="AutoShape 10"/>
          <p:cNvSpPr/>
          <p:nvPr/>
        </p:nvSpPr>
        <p:spPr>
          <a:xfrm>
            <a:off x="612720" y="312840"/>
            <a:ext cx="304560" cy="304560"/>
          </a:xfrm>
          <a:prstGeom prst="rect">
            <a:avLst/>
          </a:prstGeom>
          <a:noFill/>
          <a:ln w="0">
            <a:noFill/>
          </a:ln>
        </p:spPr>
        <p:style>
          <a:lnRef idx="0"/>
          <a:fillRef idx="0"/>
          <a:effectRef idx="0"/>
          <a:fontRef idx="minor"/>
        </p:style>
        <p:txBody>
          <a:bodyPr numCol="1" spcCol="0" anchor="t">
            <a:noAutofit/>
          </a:bodyPr>
          <a:p>
            <a:pPr>
              <a:lnSpc>
                <a:spcPct val="100000"/>
              </a:lnSpc>
            </a:pPr>
            <a:endParaRPr b="0" lang="en-US" sz="1800" spc="-1" strike="noStrike">
              <a:solidFill>
                <a:srgbClr val="000000"/>
              </a:solidFill>
              <a:latin typeface="Calibri"/>
            </a:endParaRPr>
          </a:p>
        </p:txBody>
      </p:sp>
      <p:sp>
        <p:nvSpPr>
          <p:cNvPr id="10" name="AutoShape 12"/>
          <p:cNvSpPr/>
          <p:nvPr/>
        </p:nvSpPr>
        <p:spPr>
          <a:xfrm>
            <a:off x="765000" y="465120"/>
            <a:ext cx="304560" cy="304560"/>
          </a:xfrm>
          <a:prstGeom prst="rect">
            <a:avLst/>
          </a:prstGeom>
          <a:noFill/>
          <a:ln w="0">
            <a:noFill/>
          </a:ln>
        </p:spPr>
        <p:style>
          <a:lnRef idx="0"/>
          <a:fillRef idx="0"/>
          <a:effectRef idx="0"/>
          <a:fontRef idx="minor"/>
        </p:style>
        <p:txBody>
          <a:bodyPr numCol="1" spcCol="0" anchor="t">
            <a:noAutofit/>
          </a:bodyPr>
          <a:p>
            <a:pPr>
              <a:lnSpc>
                <a:spcPct val="100000"/>
              </a:lnSpc>
            </a:pPr>
            <a:endParaRPr b="0" lang="en-US" sz="1800" spc="-1" strike="noStrike">
              <a:solidFill>
                <a:srgbClr val="000000"/>
              </a:solidFill>
              <a:latin typeface="Calibri"/>
            </a:endParaRPr>
          </a:p>
        </p:txBody>
      </p:sp>
      <p:sp>
        <p:nvSpPr>
          <p:cNvPr id="11"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4000" spc="-1" strike="noStrike">
                <a:solidFill>
                  <a:srgbClr val="000000"/>
                </a:solidFill>
                <a:latin typeface="Calibri"/>
              </a:rPr>
              <a:t>Click to edit the outline text format</a:t>
            </a:r>
            <a:endParaRPr b="0" lang="en-US" sz="40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Calibri"/>
              </a:rPr>
              <a:t>Second Outline Level</a:t>
            </a:r>
            <a:endParaRPr b="0" lang="en-US" sz="2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Calibri"/>
              </a:rPr>
              <a:t>Third Outline Level</a:t>
            </a:r>
            <a:endParaRPr b="0" lang="en-US" sz="24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400" spc="-1" strike="noStrike">
                <a:solidFill>
                  <a:srgbClr val="000000"/>
                </a:solidFill>
                <a:latin typeface="Calibri"/>
              </a:rPr>
              <a:t>Fourth Outline Level</a:t>
            </a:r>
            <a:endParaRPr b="0" lang="en-US" sz="24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48" name="Rectangle 7"/>
          <p:cNvSpPr/>
          <p:nvPr/>
        </p:nvSpPr>
        <p:spPr>
          <a:xfrm>
            <a:off x="0" y="0"/>
            <a:ext cx="9143640" cy="1447560"/>
          </a:xfrm>
          <a:prstGeom prst="rect">
            <a:avLst/>
          </a:prstGeom>
          <a:solidFill>
            <a:srgbClr val="002060"/>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rgbClr val="ffffff"/>
              </a:solidFill>
              <a:latin typeface="Calibri"/>
            </a:endParaRPr>
          </a:p>
        </p:txBody>
      </p:sp>
      <p:sp>
        <p:nvSpPr>
          <p:cNvPr id="49" name="Rectangle 6"/>
          <p:cNvSpPr/>
          <p:nvPr/>
        </p:nvSpPr>
        <p:spPr>
          <a:xfrm>
            <a:off x="0" y="6477120"/>
            <a:ext cx="9143640" cy="380520"/>
          </a:xfrm>
          <a:prstGeom prst="rect">
            <a:avLst/>
          </a:prstGeom>
          <a:solidFill>
            <a:srgbClr val="002060"/>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rgbClr val="ffffff"/>
              </a:solidFill>
              <a:latin typeface="Calibri"/>
            </a:endParaRPr>
          </a:p>
        </p:txBody>
      </p:sp>
      <p:sp>
        <p:nvSpPr>
          <p:cNvPr id="50"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US" sz="5400" spc="-1" strike="noStrike">
                <a:solidFill>
                  <a:srgbClr val="ffffff"/>
                </a:solidFill>
                <a:latin typeface="Calibri"/>
              </a:rPr>
              <a:t>C</a:t>
            </a:r>
            <a:r>
              <a:rPr b="0" lang="en-US" sz="5400" spc="-1" strike="noStrike">
                <a:solidFill>
                  <a:srgbClr val="ffffff"/>
                </a:solidFill>
                <a:latin typeface="Calibri"/>
              </a:rPr>
              <a:t>l</a:t>
            </a:r>
            <a:r>
              <a:rPr b="0" lang="en-US" sz="5400" spc="-1" strike="noStrike">
                <a:solidFill>
                  <a:srgbClr val="ffffff"/>
                </a:solidFill>
                <a:latin typeface="Calibri"/>
              </a:rPr>
              <a:t>i</a:t>
            </a:r>
            <a:r>
              <a:rPr b="0" lang="en-US" sz="5400" spc="-1" strike="noStrike">
                <a:solidFill>
                  <a:srgbClr val="ffffff"/>
                </a:solidFill>
                <a:latin typeface="Calibri"/>
              </a:rPr>
              <a:t>c</a:t>
            </a:r>
            <a:r>
              <a:rPr b="0" lang="en-US" sz="5400" spc="-1" strike="noStrike">
                <a:solidFill>
                  <a:srgbClr val="ffffff"/>
                </a:solidFill>
                <a:latin typeface="Calibri"/>
              </a:rPr>
              <a:t>k</a:t>
            </a:r>
            <a:r>
              <a:rPr b="0" lang="en-US" sz="5400" spc="-1" strike="noStrike">
                <a:solidFill>
                  <a:srgbClr val="ffffff"/>
                </a:solidFill>
                <a:latin typeface="Calibri"/>
              </a:rPr>
              <a:t> </a:t>
            </a:r>
            <a:r>
              <a:rPr b="0" lang="en-US" sz="5400" spc="-1" strike="noStrike">
                <a:solidFill>
                  <a:srgbClr val="ffffff"/>
                </a:solidFill>
                <a:latin typeface="Calibri"/>
              </a:rPr>
              <a:t>t</a:t>
            </a:r>
            <a:r>
              <a:rPr b="0" lang="en-US" sz="5400" spc="-1" strike="noStrike">
                <a:solidFill>
                  <a:srgbClr val="ffffff"/>
                </a:solidFill>
                <a:latin typeface="Calibri"/>
              </a:rPr>
              <a:t>o</a:t>
            </a:r>
            <a:r>
              <a:rPr b="0" lang="en-US" sz="5400" spc="-1" strike="noStrike">
                <a:solidFill>
                  <a:srgbClr val="ffffff"/>
                </a:solidFill>
                <a:latin typeface="Calibri"/>
              </a:rPr>
              <a:t> </a:t>
            </a:r>
            <a:r>
              <a:rPr b="0" lang="en-US" sz="5400" spc="-1" strike="noStrike">
                <a:solidFill>
                  <a:srgbClr val="ffffff"/>
                </a:solidFill>
                <a:latin typeface="Calibri"/>
              </a:rPr>
              <a:t>e</a:t>
            </a:r>
            <a:r>
              <a:rPr b="0" lang="en-US" sz="5400" spc="-1" strike="noStrike">
                <a:solidFill>
                  <a:srgbClr val="ffffff"/>
                </a:solidFill>
                <a:latin typeface="Calibri"/>
              </a:rPr>
              <a:t>d</a:t>
            </a:r>
            <a:r>
              <a:rPr b="0" lang="en-US" sz="5400" spc="-1" strike="noStrike">
                <a:solidFill>
                  <a:srgbClr val="ffffff"/>
                </a:solidFill>
                <a:latin typeface="Calibri"/>
              </a:rPr>
              <a:t>i</a:t>
            </a:r>
            <a:r>
              <a:rPr b="0" lang="en-US" sz="5400" spc="-1" strike="noStrike">
                <a:solidFill>
                  <a:srgbClr val="ffffff"/>
                </a:solidFill>
                <a:latin typeface="Calibri"/>
              </a:rPr>
              <a:t>t</a:t>
            </a:r>
            <a:r>
              <a:rPr b="0" lang="en-US" sz="5400" spc="-1" strike="noStrike">
                <a:solidFill>
                  <a:srgbClr val="ffffff"/>
                </a:solidFill>
                <a:latin typeface="Calibri"/>
              </a:rPr>
              <a:t> </a:t>
            </a:r>
            <a:r>
              <a:rPr b="0" lang="en-US" sz="5400" spc="-1" strike="noStrike">
                <a:solidFill>
                  <a:srgbClr val="ffffff"/>
                </a:solidFill>
                <a:latin typeface="Calibri"/>
              </a:rPr>
              <a:t>M</a:t>
            </a:r>
            <a:r>
              <a:rPr b="0" lang="en-US" sz="5400" spc="-1" strike="noStrike">
                <a:solidFill>
                  <a:srgbClr val="ffffff"/>
                </a:solidFill>
                <a:latin typeface="Calibri"/>
              </a:rPr>
              <a:t>a</a:t>
            </a:r>
            <a:r>
              <a:rPr b="0" lang="en-US" sz="5400" spc="-1" strike="noStrike">
                <a:solidFill>
                  <a:srgbClr val="ffffff"/>
                </a:solidFill>
                <a:latin typeface="Calibri"/>
              </a:rPr>
              <a:t>s</a:t>
            </a:r>
            <a:r>
              <a:rPr b="0" lang="en-US" sz="5400" spc="-1" strike="noStrike">
                <a:solidFill>
                  <a:srgbClr val="ffffff"/>
                </a:solidFill>
                <a:latin typeface="Calibri"/>
              </a:rPr>
              <a:t>t</a:t>
            </a:r>
            <a:r>
              <a:rPr b="0" lang="en-US" sz="5400" spc="-1" strike="noStrike">
                <a:solidFill>
                  <a:srgbClr val="ffffff"/>
                </a:solidFill>
                <a:latin typeface="Calibri"/>
              </a:rPr>
              <a:t>e</a:t>
            </a:r>
            <a:r>
              <a:rPr b="0" lang="en-US" sz="5400" spc="-1" strike="noStrike">
                <a:solidFill>
                  <a:srgbClr val="ffffff"/>
                </a:solidFill>
                <a:latin typeface="Calibri"/>
              </a:rPr>
              <a:t>r</a:t>
            </a:r>
            <a:r>
              <a:rPr b="0" lang="en-US" sz="5400" spc="-1" strike="noStrike">
                <a:solidFill>
                  <a:srgbClr val="ffffff"/>
                </a:solidFill>
                <a:latin typeface="Calibri"/>
              </a:rPr>
              <a:t> </a:t>
            </a:r>
            <a:r>
              <a:rPr b="0" lang="en-US" sz="5400" spc="-1" strike="noStrike">
                <a:solidFill>
                  <a:srgbClr val="ffffff"/>
                </a:solidFill>
                <a:latin typeface="Calibri"/>
              </a:rPr>
              <a:t>t</a:t>
            </a:r>
            <a:r>
              <a:rPr b="0" lang="en-US" sz="5400" spc="-1" strike="noStrike">
                <a:solidFill>
                  <a:srgbClr val="ffffff"/>
                </a:solidFill>
                <a:latin typeface="Calibri"/>
              </a:rPr>
              <a:t>i</a:t>
            </a:r>
            <a:r>
              <a:rPr b="0" lang="en-US" sz="5400" spc="-1" strike="noStrike">
                <a:solidFill>
                  <a:srgbClr val="ffffff"/>
                </a:solidFill>
                <a:latin typeface="Calibri"/>
              </a:rPr>
              <a:t>t</a:t>
            </a:r>
            <a:r>
              <a:rPr b="0" lang="en-US" sz="5400" spc="-1" strike="noStrike">
                <a:solidFill>
                  <a:srgbClr val="ffffff"/>
                </a:solidFill>
                <a:latin typeface="Calibri"/>
              </a:rPr>
              <a:t>l</a:t>
            </a:r>
            <a:r>
              <a:rPr b="0" lang="en-US" sz="5400" spc="-1" strike="noStrike">
                <a:solidFill>
                  <a:srgbClr val="ffffff"/>
                </a:solidFill>
                <a:latin typeface="Calibri"/>
              </a:rPr>
              <a:t>e</a:t>
            </a:r>
            <a:r>
              <a:rPr b="0" lang="en-US" sz="5400" spc="-1" strike="noStrike">
                <a:solidFill>
                  <a:srgbClr val="ffffff"/>
                </a:solidFill>
                <a:latin typeface="Calibri"/>
              </a:rPr>
              <a:t> </a:t>
            </a:r>
            <a:r>
              <a:rPr b="0" lang="en-US" sz="5400" spc="-1" strike="noStrike">
                <a:solidFill>
                  <a:srgbClr val="ffffff"/>
                </a:solidFill>
                <a:latin typeface="Calibri"/>
              </a:rPr>
              <a:t>s</a:t>
            </a:r>
            <a:r>
              <a:rPr b="0" lang="en-US" sz="5400" spc="-1" strike="noStrike">
                <a:solidFill>
                  <a:srgbClr val="ffffff"/>
                </a:solidFill>
                <a:latin typeface="Calibri"/>
              </a:rPr>
              <a:t>t</a:t>
            </a:r>
            <a:r>
              <a:rPr b="0" lang="en-US" sz="5400" spc="-1" strike="noStrike">
                <a:solidFill>
                  <a:srgbClr val="ffffff"/>
                </a:solidFill>
                <a:latin typeface="Calibri"/>
              </a:rPr>
              <a:t>y</a:t>
            </a:r>
            <a:r>
              <a:rPr b="0" lang="en-US" sz="5400" spc="-1" strike="noStrike">
                <a:solidFill>
                  <a:srgbClr val="ffffff"/>
                </a:solidFill>
                <a:latin typeface="Calibri"/>
              </a:rPr>
              <a:t>l</a:t>
            </a:r>
            <a:r>
              <a:rPr b="0" lang="en-US" sz="5400" spc="-1" strike="noStrike">
                <a:solidFill>
                  <a:srgbClr val="ffffff"/>
                </a:solidFill>
                <a:latin typeface="Calibri"/>
              </a:rPr>
              <a:t>e</a:t>
            </a:r>
            <a:endParaRPr b="0" lang="en-US" sz="5400" spc="-1" strike="noStrike">
              <a:solidFill>
                <a:srgbClr val="000000"/>
              </a:solidFill>
              <a:latin typeface="Calibri"/>
            </a:endParaRPr>
          </a:p>
        </p:txBody>
      </p:sp>
      <p:sp>
        <p:nvSpPr>
          <p:cNvPr id="51" name="PlaceHolder 2"/>
          <p:cNvSpPr>
            <a:spLocks noGrp="1"/>
          </p:cNvSpPr>
          <p:nvPr>
            <p:ph type="body"/>
          </p:nvPr>
        </p:nvSpPr>
        <p:spPr>
          <a:xfrm>
            <a:off x="457200" y="1600200"/>
            <a:ext cx="8229240" cy="4525560"/>
          </a:xfrm>
          <a:prstGeom prst="rect">
            <a:avLst/>
          </a:prstGeom>
          <a:noFill/>
          <a:ln w="0">
            <a:noFill/>
          </a:ln>
        </p:spPr>
        <p:txBody>
          <a:bodyPr anchor="t">
            <a:noAutofit/>
          </a:bodyPr>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Click to edit Master text styles</a:t>
            </a:r>
            <a:endParaRPr b="0" lang="en-US" sz="4000" spc="-1" strike="noStrike">
              <a:solidFill>
                <a:srgbClr val="000000"/>
              </a:solidFill>
              <a:latin typeface="Calibri"/>
            </a:endParaRPr>
          </a:p>
          <a:p>
            <a:pPr lvl="1" marL="743040" indent="-285840">
              <a:lnSpc>
                <a:spcPct val="100000"/>
              </a:lnSpc>
              <a:spcBef>
                <a:spcPts val="641"/>
              </a:spcBef>
              <a:buClr>
                <a:srgbClr val="000000"/>
              </a:buClr>
              <a:buFont typeface="Arial"/>
              <a:buChar char="–"/>
            </a:pPr>
            <a:r>
              <a:rPr b="0" lang="en-US" sz="3200" spc="-1" strike="noStrike">
                <a:solidFill>
                  <a:srgbClr val="000000"/>
                </a:solidFill>
                <a:latin typeface="Calibri"/>
              </a:rPr>
              <a:t>Second level</a:t>
            </a:r>
            <a:endParaRPr b="0" lang="en-US" sz="3200" spc="-1" strike="noStrike">
              <a:solidFill>
                <a:srgbClr val="000000"/>
              </a:solidFill>
              <a:latin typeface="Calibri"/>
            </a:endParaRPr>
          </a:p>
          <a:p>
            <a:pPr lvl="2" marL="1143000" indent="-228600">
              <a:lnSpc>
                <a:spcPct val="100000"/>
              </a:lnSpc>
              <a:spcBef>
                <a:spcPts val="561"/>
              </a:spcBef>
              <a:buClr>
                <a:srgbClr val="000000"/>
              </a:buClr>
              <a:buFont typeface="Arial"/>
              <a:buChar char="•"/>
            </a:pPr>
            <a:r>
              <a:rPr b="0" lang="en-US" sz="2800" spc="-1" strike="noStrike">
                <a:solidFill>
                  <a:srgbClr val="000000"/>
                </a:solidFill>
                <a:latin typeface="Calibri"/>
              </a:rPr>
              <a:t>Third level</a:t>
            </a:r>
            <a:endParaRPr b="0" lang="en-US" sz="2800" spc="-1" strike="noStrike">
              <a:solidFill>
                <a:srgbClr val="000000"/>
              </a:solidFill>
              <a:latin typeface="Calibri"/>
            </a:endParaRPr>
          </a:p>
          <a:p>
            <a:pPr lvl="3" marL="1600200" indent="-228600">
              <a:lnSpc>
                <a:spcPct val="100000"/>
              </a:lnSpc>
              <a:spcBef>
                <a:spcPts val="479"/>
              </a:spcBef>
              <a:buClr>
                <a:srgbClr val="000000"/>
              </a:buClr>
              <a:buFont typeface="Arial"/>
              <a:buChar char="–"/>
            </a:pPr>
            <a:r>
              <a:rPr b="0" lang="en-US" sz="2400" spc="-1" strike="noStrike">
                <a:solidFill>
                  <a:srgbClr val="000000"/>
                </a:solidFill>
                <a:latin typeface="Calibri"/>
              </a:rPr>
              <a:t>Fourth level</a:t>
            </a:r>
            <a:endParaRPr b="0" lang="en-US" sz="2400" spc="-1" strike="noStrike">
              <a:solidFill>
                <a:srgbClr val="000000"/>
              </a:solidFill>
              <a:latin typeface="Calibri"/>
            </a:endParaRPr>
          </a:p>
          <a:p>
            <a:pPr lvl="4" marL="2057400" indent="-228600">
              <a:lnSpc>
                <a:spcPct val="100000"/>
              </a:lnSpc>
              <a:spcBef>
                <a:spcPts val="479"/>
              </a:spcBef>
              <a:buClr>
                <a:srgbClr val="000000"/>
              </a:buClr>
              <a:buFont typeface="Arial"/>
              <a:buChar char="»"/>
            </a:pPr>
            <a:r>
              <a:rPr b="0" lang="en-US" sz="2400" spc="-1" strike="noStrike">
                <a:solidFill>
                  <a:srgbClr val="000000"/>
                </a:solidFill>
                <a:latin typeface="Calibri"/>
              </a:rPr>
              <a:t>Fifth level</a:t>
            </a:r>
            <a:endParaRPr b="0" lang="en-US" sz="2400" spc="-1" strike="noStrike">
              <a:solidFill>
                <a:srgbClr val="000000"/>
              </a:solidFill>
              <a:latin typeface="Calibri"/>
            </a:endParaRPr>
          </a:p>
        </p:txBody>
      </p:sp>
      <p:sp>
        <p:nvSpPr>
          <p:cNvPr id="52" name="PlaceHolder 3"/>
          <p:cNvSpPr>
            <a:spLocks noGrp="1"/>
          </p:cNvSpPr>
          <p:nvPr>
            <p:ph type="dt" idx="4"/>
          </p:nvPr>
        </p:nvSpPr>
        <p:spPr>
          <a:xfrm>
            <a:off x="457200" y="6492960"/>
            <a:ext cx="1371240" cy="364680"/>
          </a:xfrm>
          <a:prstGeom prst="rect">
            <a:avLst/>
          </a:prstGeom>
          <a:noFill/>
          <a:ln w="0">
            <a:noFill/>
          </a:ln>
        </p:spPr>
        <p:txBody>
          <a:bodyPr anchor="ctr">
            <a:noAutofit/>
          </a:bodyPr>
          <a:lstStyle>
            <a:lvl1pPr indent="0">
              <a:lnSpc>
                <a:spcPct val="100000"/>
              </a:lnSpc>
              <a:buNone/>
              <a:defRPr b="0" lang="en-US" sz="1400" spc="-1" strike="noStrike">
                <a:solidFill>
                  <a:srgbClr val="ffffff"/>
                </a:solidFill>
                <a:latin typeface="Calibri"/>
              </a:defRPr>
            </a:lvl1pPr>
          </a:lstStyle>
          <a:p>
            <a:pPr indent="0">
              <a:lnSpc>
                <a:spcPct val="100000"/>
              </a:lnSpc>
              <a:buNone/>
            </a:pPr>
            <a:r>
              <a:rPr b="0" lang="en-US" sz="1400" spc="-1" strike="noStrike">
                <a:solidFill>
                  <a:srgbClr val="ffffff"/>
                </a:solidFill>
                <a:latin typeface="Calibri"/>
              </a:rPr>
              <a:t>&lt;date/time&gt;</a:t>
            </a:r>
            <a:endParaRPr b="0" lang="en-IN" sz="1400" spc="-1" strike="noStrike">
              <a:solidFill>
                <a:srgbClr val="000000"/>
              </a:solidFill>
              <a:latin typeface="Times New Roman"/>
            </a:endParaRPr>
          </a:p>
        </p:txBody>
      </p:sp>
      <p:sp>
        <p:nvSpPr>
          <p:cNvPr id="53" name="PlaceHolder 4"/>
          <p:cNvSpPr>
            <a:spLocks noGrp="1"/>
          </p:cNvSpPr>
          <p:nvPr>
            <p:ph type="ftr" idx="5"/>
          </p:nvPr>
        </p:nvSpPr>
        <p:spPr>
          <a:xfrm>
            <a:off x="2514600" y="6492960"/>
            <a:ext cx="3962160" cy="364680"/>
          </a:xfrm>
          <a:prstGeom prst="rect">
            <a:avLst/>
          </a:prstGeom>
          <a:noFill/>
          <a:ln w="0">
            <a:noFill/>
          </a:ln>
        </p:spPr>
        <p:txBody>
          <a:bodyPr anchor="ctr">
            <a:noAutofit/>
          </a:bodyPr>
          <a:lstStyle>
            <a:lvl1pPr indent="0" algn="ctr">
              <a:lnSpc>
                <a:spcPct val="100000"/>
              </a:lnSpc>
              <a:buNone/>
              <a:defRPr b="1" lang="fr-FR" sz="1400" spc="-1" strike="noStrike">
                <a:solidFill>
                  <a:srgbClr val="ffffff"/>
                </a:solidFill>
                <a:latin typeface="Calibri"/>
              </a:defRPr>
            </a:lvl1pPr>
          </a:lstStyle>
          <a:p>
            <a:pPr indent="0" algn="ctr">
              <a:lnSpc>
                <a:spcPct val="100000"/>
              </a:lnSpc>
              <a:buNone/>
            </a:pPr>
            <a:r>
              <a:rPr b="1" lang="fr-FR" sz="1400" spc="-1" strike="noStrike">
                <a:solidFill>
                  <a:srgbClr val="ffffff"/>
                </a:solidFill>
                <a:latin typeface="Calibri"/>
              </a:rPr>
              <a:t>&lt;footer&gt;</a:t>
            </a:r>
            <a:endParaRPr b="0" lang="en-IN" sz="1400" spc="-1" strike="noStrike">
              <a:solidFill>
                <a:srgbClr val="000000"/>
              </a:solidFill>
              <a:latin typeface="Times New Roman"/>
            </a:endParaRPr>
          </a:p>
        </p:txBody>
      </p:sp>
      <p:sp>
        <p:nvSpPr>
          <p:cNvPr id="54" name="PlaceHolder 5"/>
          <p:cNvSpPr>
            <a:spLocks noGrp="1"/>
          </p:cNvSpPr>
          <p:nvPr>
            <p:ph type="sldNum" idx="6"/>
          </p:nvPr>
        </p:nvSpPr>
        <p:spPr>
          <a:xfrm>
            <a:off x="7620120" y="6492960"/>
            <a:ext cx="1066320" cy="364680"/>
          </a:xfrm>
          <a:prstGeom prst="rect">
            <a:avLst/>
          </a:prstGeom>
          <a:noFill/>
          <a:ln w="0">
            <a:noFill/>
          </a:ln>
        </p:spPr>
        <p:txBody>
          <a:bodyPr anchor="ctr">
            <a:noAutofit/>
          </a:bodyPr>
          <a:lstStyle>
            <a:lvl1pPr indent="0" algn="r">
              <a:lnSpc>
                <a:spcPct val="100000"/>
              </a:lnSpc>
              <a:buNone/>
              <a:defRPr b="0" lang="en-US" sz="1400" spc="-1" strike="noStrike">
                <a:solidFill>
                  <a:srgbClr val="ffffff"/>
                </a:solidFill>
                <a:latin typeface="Calibri"/>
              </a:defRPr>
            </a:lvl1pPr>
          </a:lstStyle>
          <a:p>
            <a:pPr indent="0" algn="r">
              <a:lnSpc>
                <a:spcPct val="100000"/>
              </a:lnSpc>
              <a:buNone/>
            </a:pPr>
            <a:fld id="{0C6B491A-D446-43C0-A02A-6022DB958D4D}" type="slidenum">
              <a:rPr b="0" lang="en-US" sz="1400" spc="-1" strike="noStrike">
                <a:solidFill>
                  <a:srgbClr val="ffffff"/>
                </a:solidFill>
                <a:latin typeface="Calibri"/>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380880" y="2133720"/>
            <a:ext cx="8381520" cy="1469520"/>
          </a:xfrm>
          <a:prstGeom prst="rect">
            <a:avLst/>
          </a:prstGeom>
          <a:noFill/>
          <a:ln w="0">
            <a:noFill/>
          </a:ln>
        </p:spPr>
        <p:txBody>
          <a:bodyPr anchor="ctr">
            <a:noAutofit/>
          </a:bodyPr>
          <a:p>
            <a:pPr indent="0" algn="ctr">
              <a:lnSpc>
                <a:spcPct val="100000"/>
              </a:lnSpc>
              <a:buNone/>
            </a:pPr>
            <a:r>
              <a:rPr b="1" lang="en-IN" sz="5400" spc="-1" strike="noStrike">
                <a:solidFill>
                  <a:srgbClr val="000000"/>
                </a:solidFill>
                <a:latin typeface="Calibri"/>
              </a:rPr>
              <a:t>M</a:t>
            </a:r>
            <a:r>
              <a:rPr b="1" lang="en-IN" sz="5400" spc="-1" strike="noStrike">
                <a:solidFill>
                  <a:srgbClr val="000000"/>
                </a:solidFill>
                <a:latin typeface="Calibri"/>
              </a:rPr>
              <a:t>o</a:t>
            </a:r>
            <a:r>
              <a:rPr b="1" lang="en-IN" sz="5400" spc="-1" strike="noStrike">
                <a:solidFill>
                  <a:srgbClr val="000000"/>
                </a:solidFill>
                <a:latin typeface="Calibri"/>
              </a:rPr>
              <a:t>d</a:t>
            </a:r>
            <a:r>
              <a:rPr b="1" lang="en-IN" sz="5400" spc="-1" strike="noStrike">
                <a:solidFill>
                  <a:srgbClr val="000000"/>
                </a:solidFill>
                <a:latin typeface="Calibri"/>
              </a:rPr>
              <a:t>ul</a:t>
            </a:r>
            <a:r>
              <a:rPr b="1" lang="en-IN" sz="5400" spc="-1" strike="noStrike">
                <a:solidFill>
                  <a:srgbClr val="000000"/>
                </a:solidFill>
                <a:latin typeface="Calibri"/>
              </a:rPr>
              <a:t>e </a:t>
            </a:r>
            <a:r>
              <a:rPr b="1" lang="en-IN" sz="5400" spc="-1" strike="noStrike">
                <a:solidFill>
                  <a:srgbClr val="000000"/>
                </a:solidFill>
                <a:latin typeface="Calibri"/>
              </a:rPr>
              <a:t>6: </a:t>
            </a:r>
            <a:r>
              <a:rPr b="1" lang="en-IN" sz="5400" spc="-1" strike="noStrike">
                <a:solidFill>
                  <a:srgbClr val="000000"/>
                </a:solidFill>
                <a:latin typeface="Calibri"/>
              </a:rPr>
              <a:t>Di</a:t>
            </a:r>
            <a:r>
              <a:rPr b="1" lang="en-IN" sz="5400" spc="-1" strike="noStrike">
                <a:solidFill>
                  <a:srgbClr val="000000"/>
                </a:solidFill>
                <a:latin typeface="Calibri"/>
              </a:rPr>
              <a:t>st</a:t>
            </a:r>
            <a:r>
              <a:rPr b="1" lang="en-IN" sz="5400" spc="-1" strike="noStrike">
                <a:solidFill>
                  <a:srgbClr val="000000"/>
                </a:solidFill>
                <a:latin typeface="Calibri"/>
              </a:rPr>
              <a:t>ri</a:t>
            </a:r>
            <a:r>
              <a:rPr b="1" lang="en-IN" sz="5400" spc="-1" strike="noStrike">
                <a:solidFill>
                  <a:srgbClr val="000000"/>
                </a:solidFill>
                <a:latin typeface="Calibri"/>
              </a:rPr>
              <a:t>b</a:t>
            </a:r>
            <a:r>
              <a:rPr b="1" lang="en-IN" sz="5400" spc="-1" strike="noStrike">
                <a:solidFill>
                  <a:srgbClr val="000000"/>
                </a:solidFill>
                <a:latin typeface="Calibri"/>
              </a:rPr>
              <a:t>ut</a:t>
            </a:r>
            <a:r>
              <a:rPr b="1" lang="en-IN" sz="5400" spc="-1" strike="noStrike">
                <a:solidFill>
                  <a:srgbClr val="000000"/>
                </a:solidFill>
                <a:latin typeface="Calibri"/>
              </a:rPr>
              <a:t>e</a:t>
            </a:r>
            <a:r>
              <a:rPr b="1" lang="en-IN" sz="5400" spc="-1" strike="noStrike">
                <a:solidFill>
                  <a:srgbClr val="000000"/>
                </a:solidFill>
                <a:latin typeface="Calibri"/>
              </a:rPr>
              <a:t>d </a:t>
            </a:r>
            <a:r>
              <a:rPr b="1" lang="en-IN" sz="5400" spc="-1" strike="noStrike">
                <a:solidFill>
                  <a:srgbClr val="000000"/>
                </a:solidFill>
                <a:latin typeface="Calibri"/>
              </a:rPr>
              <a:t>Tr</a:t>
            </a:r>
            <a:r>
              <a:rPr b="1" lang="en-IN" sz="5400" spc="-1" strike="noStrike">
                <a:solidFill>
                  <a:srgbClr val="000000"/>
                </a:solidFill>
                <a:latin typeface="Calibri"/>
              </a:rPr>
              <a:t>a</a:t>
            </a:r>
            <a:r>
              <a:rPr b="1" lang="en-IN" sz="5400" spc="-1" strike="noStrike">
                <a:solidFill>
                  <a:srgbClr val="000000"/>
                </a:solidFill>
                <a:latin typeface="Calibri"/>
              </a:rPr>
              <a:t>ns</a:t>
            </a:r>
            <a:r>
              <a:rPr b="1" lang="en-IN" sz="5400" spc="-1" strike="noStrike">
                <a:solidFill>
                  <a:srgbClr val="000000"/>
                </a:solidFill>
                <a:latin typeface="Calibri"/>
              </a:rPr>
              <a:t>ac</a:t>
            </a:r>
            <a:r>
              <a:rPr b="1" lang="en-IN" sz="5400" spc="-1" strike="noStrike">
                <a:solidFill>
                  <a:srgbClr val="000000"/>
                </a:solidFill>
                <a:latin typeface="Calibri"/>
              </a:rPr>
              <a:t>ti</a:t>
            </a:r>
            <a:r>
              <a:rPr b="1" lang="en-IN" sz="5400" spc="-1" strike="noStrike">
                <a:solidFill>
                  <a:srgbClr val="000000"/>
                </a:solidFill>
                <a:latin typeface="Calibri"/>
              </a:rPr>
              <a:t>o</a:t>
            </a:r>
            <a:r>
              <a:rPr b="1" lang="en-IN" sz="5400" spc="-1" strike="noStrike">
                <a:solidFill>
                  <a:srgbClr val="000000"/>
                </a:solidFill>
                <a:latin typeface="Calibri"/>
              </a:rPr>
              <a:t>ns</a:t>
            </a:r>
            <a:endParaRPr b="0" lang="en-US" sz="5400" spc="-1" strike="noStrike">
              <a:solidFill>
                <a:srgbClr val="000000"/>
              </a:solidFill>
              <a:latin typeface="Calibri"/>
            </a:endParaRPr>
          </a:p>
        </p:txBody>
      </p:sp>
      <p:sp>
        <p:nvSpPr>
          <p:cNvPr id="98" name="PlaceHolder 2"/>
          <p:cNvSpPr>
            <a:spLocks noGrp="1"/>
          </p:cNvSpPr>
          <p:nvPr>
            <p:ph type="subTitle"/>
          </p:nvPr>
        </p:nvSpPr>
        <p:spPr>
          <a:xfrm>
            <a:off x="1371600" y="3886200"/>
            <a:ext cx="6400440" cy="1752120"/>
          </a:xfrm>
          <a:prstGeom prst="rect">
            <a:avLst/>
          </a:prstGeom>
          <a:noFill/>
          <a:ln w="0">
            <a:noFill/>
          </a:ln>
        </p:spPr>
        <p:txBody>
          <a:bodyPr anchor="t">
            <a:noAutofit/>
          </a:bodyPr>
          <a:p>
            <a:pPr indent="0" algn="ctr">
              <a:buNone/>
            </a:pPr>
            <a:endParaRPr b="0" lang="en-IN" sz="4000" spc="-1" strike="noStrike">
              <a:solidFill>
                <a:srgbClr val="c00000"/>
              </a:solidFill>
              <a:latin typeface="Calibri"/>
            </a:endParaRPr>
          </a:p>
        </p:txBody>
      </p:sp>
      <p:sp>
        <p:nvSpPr>
          <p:cNvPr id="99" name="Rectangle 3"/>
          <p:cNvSpPr/>
          <p:nvPr/>
        </p:nvSpPr>
        <p:spPr>
          <a:xfrm>
            <a:off x="3048120" y="3962520"/>
            <a:ext cx="5028840" cy="1752120"/>
          </a:xfrm>
          <a:prstGeom prst="rect">
            <a:avLst/>
          </a:prstGeom>
          <a:blipFill rotWithShape="0">
            <a:blip r:embed="rId1"/>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800" spc="-1" strike="noStrike">
              <a:solidFill>
                <a:schemeClr val="lt1"/>
              </a:solidFill>
              <a:latin typeface="Calibri"/>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US" sz="5400" spc="-1" strike="noStrike">
                <a:solidFill>
                  <a:srgbClr val="ffffff"/>
                </a:solidFill>
                <a:latin typeface="Calibri"/>
              </a:rPr>
              <a:t>En</a:t>
            </a:r>
            <a:r>
              <a:rPr b="0" lang="en-US" sz="5400" spc="-1" strike="noStrike">
                <a:solidFill>
                  <a:srgbClr val="ffffff"/>
                </a:solidFill>
                <a:latin typeface="Calibri"/>
              </a:rPr>
              <a:t>ha</a:t>
            </a:r>
            <a:r>
              <a:rPr b="0" lang="en-US" sz="5400" spc="-1" strike="noStrike">
                <a:solidFill>
                  <a:srgbClr val="ffffff"/>
                </a:solidFill>
                <a:latin typeface="Calibri"/>
              </a:rPr>
              <a:t>nc</a:t>
            </a:r>
            <a:r>
              <a:rPr b="0" lang="en-US" sz="5400" spc="-1" strike="noStrike">
                <a:solidFill>
                  <a:srgbClr val="ffffff"/>
                </a:solidFill>
                <a:latin typeface="Calibri"/>
              </a:rPr>
              <a:t>in</a:t>
            </a:r>
            <a:r>
              <a:rPr b="0" lang="en-US" sz="5400" spc="-1" strike="noStrike">
                <a:solidFill>
                  <a:srgbClr val="ffffff"/>
                </a:solidFill>
                <a:latin typeface="Calibri"/>
              </a:rPr>
              <a:t>g </a:t>
            </a:r>
            <a:r>
              <a:rPr b="0" lang="en-US" sz="5400" spc="-1" strike="noStrike">
                <a:solidFill>
                  <a:srgbClr val="ffffff"/>
                </a:solidFill>
                <a:latin typeface="Calibri"/>
              </a:rPr>
              <a:t>Cli</a:t>
            </a:r>
            <a:r>
              <a:rPr b="0" lang="en-US" sz="5400" spc="-1" strike="noStrike">
                <a:solidFill>
                  <a:srgbClr val="ffffff"/>
                </a:solidFill>
                <a:latin typeface="Calibri"/>
              </a:rPr>
              <a:t>en</a:t>
            </a:r>
            <a:r>
              <a:rPr b="0" lang="en-US" sz="5400" spc="-1" strike="noStrike">
                <a:solidFill>
                  <a:srgbClr val="ffffff"/>
                </a:solidFill>
                <a:latin typeface="Calibri"/>
              </a:rPr>
              <a:t>t </a:t>
            </a:r>
            <a:r>
              <a:rPr b="0" lang="en-US" sz="5400" spc="-1" strike="noStrike">
                <a:solidFill>
                  <a:srgbClr val="ffffff"/>
                </a:solidFill>
                <a:latin typeface="Calibri"/>
              </a:rPr>
              <a:t>C</a:t>
            </a:r>
            <a:r>
              <a:rPr b="0" lang="en-US" sz="5400" spc="-1" strike="noStrike">
                <a:solidFill>
                  <a:srgbClr val="ffffff"/>
                </a:solidFill>
                <a:latin typeface="Calibri"/>
              </a:rPr>
              <a:t>o</a:t>
            </a:r>
            <a:r>
              <a:rPr b="0" lang="en-US" sz="5400" spc="-1" strike="noStrike">
                <a:solidFill>
                  <a:srgbClr val="ffffff"/>
                </a:solidFill>
                <a:latin typeface="Calibri"/>
              </a:rPr>
              <a:t>o</a:t>
            </a:r>
            <a:r>
              <a:rPr b="0" lang="en-US" sz="5400" spc="-1" strike="noStrike">
                <a:solidFill>
                  <a:srgbClr val="ffffff"/>
                </a:solidFill>
                <a:latin typeface="Calibri"/>
              </a:rPr>
              <a:t>pe</a:t>
            </a:r>
            <a:r>
              <a:rPr b="0" lang="en-US" sz="5400" spc="-1" strike="noStrike">
                <a:solidFill>
                  <a:srgbClr val="ffffff"/>
                </a:solidFill>
                <a:latin typeface="Calibri"/>
              </a:rPr>
              <a:t>ra</a:t>
            </a:r>
            <a:r>
              <a:rPr b="0" lang="en-US" sz="5400" spc="-1" strike="noStrike">
                <a:solidFill>
                  <a:srgbClr val="ffffff"/>
                </a:solidFill>
                <a:latin typeface="Calibri"/>
              </a:rPr>
              <a:t>ti</a:t>
            </a:r>
            <a:r>
              <a:rPr b="0" lang="en-US" sz="5400" spc="-1" strike="noStrike">
                <a:solidFill>
                  <a:srgbClr val="ffffff"/>
                </a:solidFill>
                <a:latin typeface="Calibri"/>
              </a:rPr>
              <a:t>o</a:t>
            </a:r>
            <a:r>
              <a:rPr b="0" lang="en-US" sz="5400" spc="-1" strike="noStrike">
                <a:solidFill>
                  <a:srgbClr val="ffffff"/>
                </a:solidFill>
                <a:latin typeface="Calibri"/>
              </a:rPr>
              <a:t>n </a:t>
            </a:r>
            <a:r>
              <a:rPr b="0" lang="en-US" sz="5400" spc="-1" strike="noStrike">
                <a:solidFill>
                  <a:srgbClr val="ffffff"/>
                </a:solidFill>
                <a:latin typeface="Calibri"/>
              </a:rPr>
              <a:t>by </a:t>
            </a:r>
            <a:r>
              <a:rPr b="0" lang="en-US" sz="5400" spc="-1" strike="noStrike">
                <a:solidFill>
                  <a:srgbClr val="ffffff"/>
                </a:solidFill>
                <a:latin typeface="Calibri"/>
              </a:rPr>
              <a:t>Si</a:t>
            </a:r>
            <a:r>
              <a:rPr b="0" lang="en-US" sz="5400" spc="-1" strike="noStrike">
                <a:solidFill>
                  <a:srgbClr val="ffffff"/>
                </a:solidFill>
                <a:latin typeface="Calibri"/>
              </a:rPr>
              <a:t>gn</a:t>
            </a:r>
            <a:r>
              <a:rPr b="0" lang="en-US" sz="5400" spc="-1" strike="noStrike">
                <a:solidFill>
                  <a:srgbClr val="ffffff"/>
                </a:solidFill>
                <a:latin typeface="Calibri"/>
              </a:rPr>
              <a:t>ali</a:t>
            </a:r>
            <a:r>
              <a:rPr b="0" lang="en-US" sz="5400" spc="-1" strike="noStrike">
                <a:solidFill>
                  <a:srgbClr val="ffffff"/>
                </a:solidFill>
                <a:latin typeface="Calibri"/>
              </a:rPr>
              <a:t>ng</a:t>
            </a:r>
            <a:endParaRPr b="0" lang="en-US" sz="5400" spc="-1" strike="noStrike">
              <a:solidFill>
                <a:srgbClr val="000000"/>
              </a:solidFill>
              <a:latin typeface="Calibri"/>
            </a:endParaRPr>
          </a:p>
        </p:txBody>
      </p:sp>
      <p:sp>
        <p:nvSpPr>
          <p:cNvPr id="123" name="PlaceHolder 2"/>
          <p:cNvSpPr>
            <a:spLocks noGrp="1"/>
          </p:cNvSpPr>
          <p:nvPr>
            <p:ph/>
          </p:nvPr>
        </p:nvSpPr>
        <p:spPr>
          <a:xfrm>
            <a:off x="457200" y="1600200"/>
            <a:ext cx="8229240" cy="4525560"/>
          </a:xfrm>
          <a:prstGeom prst="rect">
            <a:avLst/>
          </a:prstGeom>
          <a:noFill/>
          <a:ln w="0">
            <a:noFill/>
          </a:ln>
        </p:spPr>
        <p:txBody>
          <a:bodyPr anchor="t">
            <a:normAutofit fontScale="80000"/>
          </a:bodyPr>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We have seen how clients may use a server as a means of sharing some resources. </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E.g. some clients update the server’s objects and other clients access them.</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However, in some applications, threads need to communicate and coordinate their actions.</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Producer and Consumer problem. </a:t>
            </a:r>
            <a:endParaRPr b="0" lang="en-US" sz="4000" spc="-1" strike="noStrike">
              <a:solidFill>
                <a:srgbClr val="000000"/>
              </a:solidFill>
              <a:latin typeface="Calibri"/>
            </a:endParaRPr>
          </a:p>
          <a:p>
            <a:pPr lvl="2" marL="743040" indent="-343080">
              <a:lnSpc>
                <a:spcPct val="100000"/>
              </a:lnSpc>
              <a:spcBef>
                <a:spcPts val="561"/>
              </a:spcBef>
              <a:buClr>
                <a:srgbClr val="000000"/>
              </a:buClr>
              <a:buFont typeface="Arial"/>
              <a:buChar char="•"/>
            </a:pPr>
            <a:r>
              <a:rPr b="0" lang="en-US" sz="2800" spc="-1" strike="noStrike">
                <a:solidFill>
                  <a:srgbClr val="000000"/>
                </a:solidFill>
                <a:latin typeface="Calibri"/>
              </a:rPr>
              <a:t>Wait and Notify actions. </a:t>
            </a:r>
            <a:endParaRPr b="0" lang="en-US" sz="2800" spc="-1" strike="noStrike">
              <a:solidFill>
                <a:srgbClr val="000000"/>
              </a:solidFill>
              <a:latin typeface="Calibri"/>
            </a:endParaRPr>
          </a:p>
          <a:p>
            <a:pPr indent="0">
              <a:lnSpc>
                <a:spcPct val="100000"/>
              </a:lnSpc>
              <a:spcBef>
                <a:spcPts val="799"/>
              </a:spcBef>
              <a:buNone/>
            </a:pPr>
            <a:endParaRPr b="0" lang="en-US" sz="40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US" sz="5400" spc="-1" strike="noStrike">
                <a:solidFill>
                  <a:srgbClr val="ffffff"/>
                </a:solidFill>
                <a:latin typeface="Calibri"/>
              </a:rPr>
              <a:t>T</a:t>
            </a:r>
            <a:r>
              <a:rPr b="0" lang="en-US" sz="5400" spc="-1" strike="noStrike">
                <a:solidFill>
                  <a:srgbClr val="ffffff"/>
                </a:solidFill>
                <a:latin typeface="Calibri"/>
              </a:rPr>
              <a:t>r</a:t>
            </a:r>
            <a:r>
              <a:rPr b="0" lang="en-US" sz="5400" spc="-1" strike="noStrike">
                <a:solidFill>
                  <a:srgbClr val="ffffff"/>
                </a:solidFill>
                <a:latin typeface="Calibri"/>
              </a:rPr>
              <a:t>a</a:t>
            </a:r>
            <a:r>
              <a:rPr b="0" lang="en-US" sz="5400" spc="-1" strike="noStrike">
                <a:solidFill>
                  <a:srgbClr val="ffffff"/>
                </a:solidFill>
                <a:latin typeface="Calibri"/>
              </a:rPr>
              <a:t>n</a:t>
            </a:r>
            <a:r>
              <a:rPr b="0" lang="en-US" sz="5400" spc="-1" strike="noStrike">
                <a:solidFill>
                  <a:srgbClr val="ffffff"/>
                </a:solidFill>
                <a:latin typeface="Calibri"/>
              </a:rPr>
              <a:t>s</a:t>
            </a:r>
            <a:r>
              <a:rPr b="0" lang="en-US" sz="5400" spc="-1" strike="noStrike">
                <a:solidFill>
                  <a:srgbClr val="ffffff"/>
                </a:solidFill>
                <a:latin typeface="Calibri"/>
              </a:rPr>
              <a:t>a</a:t>
            </a:r>
            <a:r>
              <a:rPr b="0" lang="en-US" sz="5400" spc="-1" strike="noStrike">
                <a:solidFill>
                  <a:srgbClr val="ffffff"/>
                </a:solidFill>
                <a:latin typeface="Calibri"/>
              </a:rPr>
              <a:t>c</a:t>
            </a:r>
            <a:r>
              <a:rPr b="0" lang="en-US" sz="5400" spc="-1" strike="noStrike">
                <a:solidFill>
                  <a:srgbClr val="ffffff"/>
                </a:solidFill>
                <a:latin typeface="Calibri"/>
              </a:rPr>
              <a:t>ti</a:t>
            </a:r>
            <a:r>
              <a:rPr b="0" lang="en-US" sz="5400" spc="-1" strike="noStrike">
                <a:solidFill>
                  <a:srgbClr val="ffffff"/>
                </a:solidFill>
                <a:latin typeface="Calibri"/>
              </a:rPr>
              <a:t>o</a:t>
            </a:r>
            <a:r>
              <a:rPr b="0" lang="en-US" sz="5400" spc="-1" strike="noStrike">
                <a:solidFill>
                  <a:srgbClr val="ffffff"/>
                </a:solidFill>
                <a:latin typeface="Calibri"/>
              </a:rPr>
              <a:t>n</a:t>
            </a:r>
            <a:r>
              <a:rPr b="0" lang="en-US" sz="5400" spc="-1" strike="noStrike">
                <a:solidFill>
                  <a:srgbClr val="ffffff"/>
                </a:solidFill>
                <a:latin typeface="Calibri"/>
              </a:rPr>
              <a:t>s</a:t>
            </a:r>
            <a:endParaRPr b="0" lang="en-US" sz="5400" spc="-1" strike="noStrike">
              <a:solidFill>
                <a:srgbClr val="000000"/>
              </a:solidFill>
              <a:latin typeface="Calibri"/>
            </a:endParaRPr>
          </a:p>
        </p:txBody>
      </p:sp>
      <p:sp>
        <p:nvSpPr>
          <p:cNvPr id="125" name="PlaceHolder 2"/>
          <p:cNvSpPr>
            <a:spLocks noGrp="1"/>
          </p:cNvSpPr>
          <p:nvPr>
            <p:ph/>
          </p:nvPr>
        </p:nvSpPr>
        <p:spPr>
          <a:xfrm>
            <a:off x="457200" y="1600200"/>
            <a:ext cx="8229240" cy="4525560"/>
          </a:xfrm>
          <a:prstGeom prst="rect">
            <a:avLst/>
          </a:prstGeom>
          <a:noFill/>
          <a:ln w="0">
            <a:noFill/>
          </a:ln>
        </p:spPr>
        <p:txBody>
          <a:bodyPr anchor="t">
            <a:normAutofit fontScale="81000"/>
          </a:bodyPr>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Transaction originally from database management systems. </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Clients require a sequence of separate requests to a server to be atomic in the sense that:</a:t>
            </a:r>
            <a:endParaRPr b="0" lang="en-US" sz="4000" spc="-1" strike="noStrike">
              <a:solidFill>
                <a:srgbClr val="000000"/>
              </a:solidFill>
              <a:latin typeface="Calibri"/>
            </a:endParaRPr>
          </a:p>
          <a:p>
            <a:pPr lvl="2" marL="743040" indent="-343080">
              <a:lnSpc>
                <a:spcPct val="100000"/>
              </a:lnSpc>
              <a:spcBef>
                <a:spcPts val="561"/>
              </a:spcBef>
              <a:buClr>
                <a:srgbClr val="000000"/>
              </a:buClr>
              <a:buFont typeface="Arial"/>
              <a:buChar char="•"/>
            </a:pPr>
            <a:r>
              <a:rPr b="0" lang="en-US" sz="2800" spc="-1" strike="noStrike">
                <a:solidFill>
                  <a:srgbClr val="000000"/>
                </a:solidFill>
                <a:latin typeface="Calibri"/>
              </a:rPr>
              <a:t>They are free from interference by operations being performed on behalf of other concurrent clients; and</a:t>
            </a:r>
            <a:endParaRPr b="0" lang="en-US" sz="2800" spc="-1" strike="noStrike">
              <a:solidFill>
                <a:srgbClr val="000000"/>
              </a:solidFill>
              <a:latin typeface="Calibri"/>
            </a:endParaRPr>
          </a:p>
          <a:p>
            <a:pPr lvl="2" marL="743040" indent="-343080">
              <a:lnSpc>
                <a:spcPct val="100000"/>
              </a:lnSpc>
              <a:spcBef>
                <a:spcPts val="561"/>
              </a:spcBef>
              <a:buClr>
                <a:srgbClr val="000000"/>
              </a:buClr>
              <a:buFont typeface="Arial"/>
              <a:buChar char="•"/>
            </a:pPr>
            <a:r>
              <a:rPr b="0" lang="en-US" sz="2800" spc="-1" strike="noStrike">
                <a:solidFill>
                  <a:srgbClr val="000000"/>
                </a:solidFill>
                <a:latin typeface="Calibri"/>
              </a:rPr>
              <a:t>Either all of the operations must be completed successfully or they must have no effect at all in the presence of server crashes.  </a:t>
            </a:r>
            <a:endParaRPr b="0" lang="en-US" sz="2800" spc="-1" strike="noStrike">
              <a:solidFill>
                <a:srgbClr val="000000"/>
              </a:solidFill>
              <a:latin typeface="Calibri"/>
            </a:endParaRPr>
          </a:p>
          <a:p>
            <a:pPr marL="457200" indent="0">
              <a:lnSpc>
                <a:spcPct val="100000"/>
              </a:lnSpc>
              <a:spcBef>
                <a:spcPts val="641"/>
              </a:spcBef>
              <a:buNone/>
              <a:tabLst>
                <a:tab algn="l" pos="0"/>
              </a:tabLst>
            </a:pPr>
            <a:endParaRPr b="0" lang="en-US" sz="32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US" sz="5400" spc="-1" strike="noStrike">
                <a:solidFill>
                  <a:srgbClr val="ffffff"/>
                </a:solidFill>
                <a:latin typeface="Calibri"/>
              </a:rPr>
              <a:t>Atomici</a:t>
            </a:r>
            <a:r>
              <a:rPr b="0" lang="en-US" sz="5400" spc="-1" strike="noStrike">
                <a:solidFill>
                  <a:srgbClr val="ffffff"/>
                </a:solidFill>
                <a:latin typeface="Calibri"/>
              </a:rPr>
              <a:t>ty</a:t>
            </a:r>
            <a:endParaRPr b="0" lang="en-US" sz="5400" spc="-1" strike="noStrike">
              <a:solidFill>
                <a:srgbClr val="000000"/>
              </a:solidFill>
              <a:latin typeface="Calibri"/>
            </a:endParaRPr>
          </a:p>
        </p:txBody>
      </p:sp>
      <p:sp>
        <p:nvSpPr>
          <p:cNvPr id="127" name="PlaceHolder 2"/>
          <p:cNvSpPr>
            <a:spLocks noGrp="1"/>
          </p:cNvSpPr>
          <p:nvPr>
            <p:ph/>
          </p:nvPr>
        </p:nvSpPr>
        <p:spPr>
          <a:xfrm>
            <a:off x="457200" y="1600200"/>
            <a:ext cx="8229240" cy="4525560"/>
          </a:xfrm>
          <a:prstGeom prst="rect">
            <a:avLst/>
          </a:prstGeom>
          <a:noFill/>
          <a:ln w="0">
            <a:noFill/>
          </a:ln>
        </p:spPr>
        <p:txBody>
          <a:bodyPr anchor="t">
            <a:normAutofit fontScale="88000"/>
          </a:bodyPr>
          <a:p>
            <a:pPr marL="343080" indent="-343080">
              <a:lnSpc>
                <a:spcPct val="100000"/>
              </a:lnSpc>
              <a:spcBef>
                <a:spcPts val="799"/>
              </a:spcBef>
              <a:buClr>
                <a:srgbClr val="ff0000"/>
              </a:buClr>
              <a:buFont typeface="Arial"/>
              <a:buChar char="•"/>
            </a:pPr>
            <a:r>
              <a:rPr b="0" lang="en-US" sz="4000" spc="-1" strike="noStrike">
                <a:solidFill>
                  <a:srgbClr val="ff0000"/>
                </a:solidFill>
                <a:latin typeface="Calibri"/>
              </a:rPr>
              <a:t>All or nothing: </a:t>
            </a:r>
            <a:r>
              <a:rPr b="0" lang="en-US" sz="4000" spc="-1" strike="noStrike">
                <a:solidFill>
                  <a:srgbClr val="000000"/>
                </a:solidFill>
                <a:latin typeface="Calibri"/>
              </a:rPr>
              <a:t>a transaction either completes successfully, and effects of all of its operations are recorded in the object, or it has no effect at all.</a:t>
            </a:r>
            <a:endParaRPr b="0" lang="en-US" sz="4000" spc="-1" strike="noStrike">
              <a:solidFill>
                <a:srgbClr val="000000"/>
              </a:solidFill>
              <a:latin typeface="Calibri"/>
            </a:endParaRPr>
          </a:p>
          <a:p>
            <a:pPr lvl="1" marL="343080" indent="-343080">
              <a:lnSpc>
                <a:spcPct val="100000"/>
              </a:lnSpc>
              <a:spcBef>
                <a:spcPts val="641"/>
              </a:spcBef>
              <a:buClr>
                <a:srgbClr val="ff0000"/>
              </a:buClr>
              <a:buFont typeface="Arial"/>
              <a:buChar char="•"/>
            </a:pPr>
            <a:r>
              <a:rPr b="0" lang="en-US" sz="3200" spc="-1" strike="noStrike">
                <a:solidFill>
                  <a:srgbClr val="ff0000"/>
                </a:solidFill>
                <a:latin typeface="Calibri"/>
              </a:rPr>
              <a:t>Failure atomicity: </a:t>
            </a:r>
            <a:r>
              <a:rPr b="0" lang="en-US" sz="3200" spc="-1" strike="noStrike">
                <a:solidFill>
                  <a:srgbClr val="000000"/>
                </a:solidFill>
                <a:latin typeface="Calibri"/>
              </a:rPr>
              <a:t>effects are atomic even when server crashes</a:t>
            </a:r>
            <a:endParaRPr b="0" lang="en-US" sz="3200" spc="-1" strike="noStrike">
              <a:solidFill>
                <a:srgbClr val="000000"/>
              </a:solidFill>
              <a:latin typeface="Calibri"/>
            </a:endParaRPr>
          </a:p>
          <a:p>
            <a:pPr lvl="1" marL="343080" indent="-343080">
              <a:lnSpc>
                <a:spcPct val="100000"/>
              </a:lnSpc>
              <a:spcBef>
                <a:spcPts val="641"/>
              </a:spcBef>
              <a:buClr>
                <a:srgbClr val="ff0000"/>
              </a:buClr>
              <a:buFont typeface="Arial"/>
              <a:buChar char="•"/>
            </a:pPr>
            <a:r>
              <a:rPr b="0" lang="en-US" sz="3200" spc="-1" strike="noStrike">
                <a:solidFill>
                  <a:srgbClr val="ff0000"/>
                </a:solidFill>
                <a:latin typeface="Calibri"/>
              </a:rPr>
              <a:t>Durability:</a:t>
            </a:r>
            <a:r>
              <a:rPr b="0" lang="en-US" sz="3200" spc="-1" strike="noStrike">
                <a:solidFill>
                  <a:srgbClr val="000000"/>
                </a:solidFill>
                <a:latin typeface="Calibri"/>
              </a:rPr>
              <a:t> after a transaction has completed successfully, all its effects are saved in permanent storage for recover later.  </a:t>
            </a:r>
            <a:endParaRPr b="0" lang="en-US" sz="3200" spc="-1" strike="noStrike">
              <a:solidFill>
                <a:srgbClr val="000000"/>
              </a:solidFill>
              <a:latin typeface="Calibri"/>
            </a:endParaRPr>
          </a:p>
          <a:p>
            <a:pPr indent="0">
              <a:lnSpc>
                <a:spcPct val="100000"/>
              </a:lnSpc>
              <a:spcBef>
                <a:spcPts val="799"/>
              </a:spcBef>
              <a:buNone/>
            </a:pPr>
            <a:endParaRPr b="0" lang="en-US" sz="40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IN" sz="5400" spc="-1" strike="noStrike">
                <a:solidFill>
                  <a:srgbClr val="ffffff"/>
                </a:solidFill>
                <a:latin typeface="Calibri"/>
              </a:rPr>
              <a:t>A</a:t>
            </a:r>
            <a:r>
              <a:rPr b="0" lang="en-IN" sz="5400" spc="-1" strike="noStrike">
                <a:solidFill>
                  <a:srgbClr val="ffffff"/>
                </a:solidFill>
                <a:latin typeface="Calibri"/>
              </a:rPr>
              <a:t>t</a:t>
            </a:r>
            <a:r>
              <a:rPr b="0" lang="en-IN" sz="5400" spc="-1" strike="noStrike">
                <a:solidFill>
                  <a:srgbClr val="ffffff"/>
                </a:solidFill>
                <a:latin typeface="Calibri"/>
              </a:rPr>
              <a:t>o</a:t>
            </a:r>
            <a:r>
              <a:rPr b="0" lang="en-IN" sz="5400" spc="-1" strike="noStrike">
                <a:solidFill>
                  <a:srgbClr val="ffffff"/>
                </a:solidFill>
                <a:latin typeface="Calibri"/>
              </a:rPr>
              <a:t>m</a:t>
            </a:r>
            <a:r>
              <a:rPr b="0" lang="en-IN" sz="5400" spc="-1" strike="noStrike">
                <a:solidFill>
                  <a:srgbClr val="ffffff"/>
                </a:solidFill>
                <a:latin typeface="Calibri"/>
              </a:rPr>
              <a:t>ic</a:t>
            </a:r>
            <a:r>
              <a:rPr b="0" lang="en-IN" sz="5400" spc="-1" strike="noStrike">
                <a:solidFill>
                  <a:srgbClr val="ffffff"/>
                </a:solidFill>
                <a:latin typeface="Calibri"/>
              </a:rPr>
              <a:t>it</a:t>
            </a:r>
            <a:r>
              <a:rPr b="0" lang="en-IN" sz="5400" spc="-1" strike="noStrike">
                <a:solidFill>
                  <a:srgbClr val="ffffff"/>
                </a:solidFill>
                <a:latin typeface="Calibri"/>
              </a:rPr>
              <a:t>y</a:t>
            </a:r>
            <a:endParaRPr b="0" lang="en-US" sz="5400" spc="-1" strike="noStrike">
              <a:solidFill>
                <a:srgbClr val="000000"/>
              </a:solidFill>
              <a:latin typeface="Calibri"/>
            </a:endParaRPr>
          </a:p>
        </p:txBody>
      </p:sp>
      <p:sp>
        <p:nvSpPr>
          <p:cNvPr id="129"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799"/>
              </a:spcBef>
              <a:buClr>
                <a:srgbClr val="ff0000"/>
              </a:buClr>
              <a:buFont typeface="Arial"/>
              <a:buChar char="•"/>
            </a:pPr>
            <a:r>
              <a:rPr b="0" lang="en-US" sz="4000" spc="-1" strike="noStrike">
                <a:solidFill>
                  <a:srgbClr val="ff0000"/>
                </a:solidFill>
                <a:latin typeface="Calibri"/>
              </a:rPr>
              <a:t>Isolation: </a:t>
            </a:r>
            <a:r>
              <a:rPr b="0" lang="en-US" sz="4000" spc="-1" strike="noStrike">
                <a:solidFill>
                  <a:srgbClr val="000000"/>
                </a:solidFill>
                <a:latin typeface="Calibri"/>
              </a:rPr>
              <a:t>each transaction must be performed without interference from other transactions. </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The intermediate effects of a transaction must not be visible to other transactions. </a:t>
            </a:r>
            <a:endParaRPr b="0" lang="en-US" sz="4000" spc="-1" strike="noStrike">
              <a:solidFill>
                <a:srgbClr val="000000"/>
              </a:solidFill>
              <a:latin typeface="Calibri"/>
            </a:endParaRPr>
          </a:p>
          <a:p>
            <a:pPr indent="0">
              <a:lnSpc>
                <a:spcPct val="100000"/>
              </a:lnSpc>
              <a:spcBef>
                <a:spcPts val="799"/>
              </a:spcBef>
              <a:buNone/>
            </a:pPr>
            <a:endParaRPr b="0" lang="en-US" sz="40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GB" sz="5400" spc="-1" strike="noStrike">
                <a:solidFill>
                  <a:srgbClr val="ffffff"/>
                </a:solidFill>
                <a:latin typeface="Calibri"/>
              </a:rPr>
              <a:t>A </a:t>
            </a:r>
            <a:r>
              <a:rPr b="0" lang="en-GB" sz="5400" spc="-1" strike="noStrike">
                <a:solidFill>
                  <a:srgbClr val="ffffff"/>
                </a:solidFill>
                <a:latin typeface="Calibri"/>
              </a:rPr>
              <a:t>cli</a:t>
            </a:r>
            <a:r>
              <a:rPr b="0" lang="en-GB" sz="5400" spc="-1" strike="noStrike">
                <a:solidFill>
                  <a:srgbClr val="ffffff"/>
                </a:solidFill>
                <a:latin typeface="Calibri"/>
              </a:rPr>
              <a:t>ent</a:t>
            </a:r>
            <a:r>
              <a:rPr b="0" lang="en-GB" sz="5400" spc="-1" strike="noStrike">
                <a:solidFill>
                  <a:srgbClr val="ffffff"/>
                </a:solidFill>
                <a:latin typeface="Calibri"/>
              </a:rPr>
              <a:t>’s </a:t>
            </a:r>
            <a:r>
              <a:rPr b="0" lang="en-GB" sz="5400" spc="-1" strike="noStrike">
                <a:solidFill>
                  <a:srgbClr val="ffffff"/>
                </a:solidFill>
                <a:latin typeface="Calibri"/>
              </a:rPr>
              <a:t>ba</a:t>
            </a:r>
            <a:r>
              <a:rPr b="0" lang="en-GB" sz="5400" spc="-1" strike="noStrike">
                <a:solidFill>
                  <a:srgbClr val="ffffff"/>
                </a:solidFill>
                <a:latin typeface="Calibri"/>
              </a:rPr>
              <a:t>nki</a:t>
            </a:r>
            <a:r>
              <a:rPr b="0" lang="en-GB" sz="5400" spc="-1" strike="noStrike">
                <a:solidFill>
                  <a:srgbClr val="ffffff"/>
                </a:solidFill>
                <a:latin typeface="Calibri"/>
              </a:rPr>
              <a:t>ng </a:t>
            </a:r>
            <a:r>
              <a:rPr b="0" lang="en-GB" sz="5400" spc="-1" strike="noStrike">
                <a:solidFill>
                  <a:srgbClr val="ffffff"/>
                </a:solidFill>
                <a:latin typeface="Calibri"/>
              </a:rPr>
              <a:t>tra</a:t>
            </a:r>
            <a:r>
              <a:rPr b="0" lang="en-GB" sz="5400" spc="-1" strike="noStrike">
                <a:solidFill>
                  <a:srgbClr val="ffffff"/>
                </a:solidFill>
                <a:latin typeface="Calibri"/>
              </a:rPr>
              <a:t>ns</a:t>
            </a:r>
            <a:r>
              <a:rPr b="0" lang="en-GB" sz="5400" spc="-1" strike="noStrike">
                <a:solidFill>
                  <a:srgbClr val="ffffff"/>
                </a:solidFill>
                <a:latin typeface="Calibri"/>
              </a:rPr>
              <a:t>ac</a:t>
            </a:r>
            <a:r>
              <a:rPr b="0" lang="en-GB" sz="5400" spc="-1" strike="noStrike">
                <a:solidFill>
                  <a:srgbClr val="ffffff"/>
                </a:solidFill>
                <a:latin typeface="Calibri"/>
              </a:rPr>
              <a:t>tio</a:t>
            </a:r>
            <a:r>
              <a:rPr b="0" lang="en-GB" sz="5400" spc="-1" strike="noStrike">
                <a:solidFill>
                  <a:srgbClr val="ffffff"/>
                </a:solidFill>
                <a:latin typeface="Calibri"/>
              </a:rPr>
              <a:t>n</a:t>
            </a:r>
            <a:endParaRPr b="0" lang="en-US" sz="5400" spc="-1" strike="noStrike">
              <a:solidFill>
                <a:srgbClr val="000000"/>
              </a:solidFill>
              <a:latin typeface="Calibri"/>
            </a:endParaRPr>
          </a:p>
        </p:txBody>
      </p:sp>
      <p:sp>
        <p:nvSpPr>
          <p:cNvPr id="131" name="PlaceHolder 2"/>
          <p:cNvSpPr>
            <a:spLocks noGrp="1"/>
          </p:cNvSpPr>
          <p:nvPr>
            <p:ph/>
          </p:nvPr>
        </p:nvSpPr>
        <p:spPr>
          <a:xfrm>
            <a:off x="457200" y="1600200"/>
            <a:ext cx="8229240" cy="4525560"/>
          </a:xfrm>
          <a:prstGeom prst="rect">
            <a:avLst/>
          </a:prstGeom>
          <a:noFill/>
          <a:ln w="0">
            <a:noFill/>
          </a:ln>
        </p:spPr>
        <p:txBody>
          <a:bodyPr anchor="t">
            <a:noAutofit/>
          </a:bodyPr>
          <a:p>
            <a:pPr indent="0">
              <a:spcBef>
                <a:spcPts val="1417"/>
              </a:spcBef>
              <a:buNone/>
            </a:pPr>
            <a:endParaRPr b="0" lang="en-US" sz="4000" spc="-1" strike="noStrike">
              <a:solidFill>
                <a:srgbClr val="000000"/>
              </a:solidFill>
              <a:latin typeface="Calibri"/>
            </a:endParaRPr>
          </a:p>
        </p:txBody>
      </p:sp>
      <p:sp>
        <p:nvSpPr>
          <p:cNvPr id="132" name="Rectangle 3"/>
          <p:cNvSpPr/>
          <p:nvPr/>
        </p:nvSpPr>
        <p:spPr>
          <a:xfrm>
            <a:off x="2685240" y="2557440"/>
            <a:ext cx="3381480" cy="17355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i="1" lang="en-GB" sz="3600" spc="-1" strike="noStrike">
                <a:solidFill>
                  <a:srgbClr val="000000"/>
                </a:solidFill>
                <a:latin typeface="Calibri"/>
              </a:rPr>
              <a:t>Transaction T:</a:t>
            </a:r>
            <a:endParaRPr b="0" lang="en-IN" sz="3600" spc="-1" strike="noStrike">
              <a:solidFill>
                <a:srgbClr val="000000"/>
              </a:solidFill>
              <a:latin typeface="Arial"/>
            </a:endParaRPr>
          </a:p>
          <a:p>
            <a:pPr>
              <a:lnSpc>
                <a:spcPct val="100000"/>
              </a:lnSpc>
            </a:pPr>
            <a:r>
              <a:rPr b="0" i="1" lang="en-GB" sz="3600" spc="-1" strike="noStrike">
                <a:solidFill>
                  <a:srgbClr val="000000"/>
                </a:solidFill>
                <a:latin typeface="Calibri"/>
              </a:rPr>
              <a:t>a.withdraw(100);</a:t>
            </a:r>
            <a:endParaRPr b="0" lang="en-IN" sz="3600" spc="-1" strike="noStrike">
              <a:solidFill>
                <a:srgbClr val="000000"/>
              </a:solidFill>
              <a:latin typeface="Arial"/>
            </a:endParaRPr>
          </a:p>
          <a:p>
            <a:pPr>
              <a:lnSpc>
                <a:spcPct val="100000"/>
              </a:lnSpc>
            </a:pPr>
            <a:r>
              <a:rPr b="0" i="1" lang="en-GB" sz="3600" spc="-1" strike="noStrike">
                <a:solidFill>
                  <a:srgbClr val="000000"/>
                </a:solidFill>
                <a:latin typeface="Calibri"/>
              </a:rPr>
              <a:t>b.deposit(100);</a:t>
            </a:r>
            <a:endParaRPr b="0" lang="en-IN" sz="3600" spc="-1" strike="noStrike">
              <a:solidFill>
                <a:srgbClr val="000000"/>
              </a:solidFill>
              <a:latin typeface="Arial"/>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GB" sz="5400" spc="-1" strike="noStrike">
                <a:solidFill>
                  <a:srgbClr val="ffffff"/>
                </a:solidFill>
                <a:latin typeface="Calibri"/>
              </a:rPr>
              <a:t>O</a:t>
            </a:r>
            <a:r>
              <a:rPr b="0" lang="en-GB" sz="5400" spc="-1" strike="noStrike">
                <a:solidFill>
                  <a:srgbClr val="ffffff"/>
                </a:solidFill>
                <a:latin typeface="Calibri"/>
              </a:rPr>
              <a:t>p</a:t>
            </a:r>
            <a:r>
              <a:rPr b="0" lang="en-GB" sz="5400" spc="-1" strike="noStrike">
                <a:solidFill>
                  <a:srgbClr val="ffffff"/>
                </a:solidFill>
                <a:latin typeface="Calibri"/>
              </a:rPr>
              <a:t>e</a:t>
            </a:r>
            <a:r>
              <a:rPr b="0" lang="en-GB" sz="5400" spc="-1" strike="noStrike">
                <a:solidFill>
                  <a:srgbClr val="ffffff"/>
                </a:solidFill>
                <a:latin typeface="Calibri"/>
              </a:rPr>
              <a:t>r</a:t>
            </a:r>
            <a:r>
              <a:rPr b="0" lang="en-GB" sz="5400" spc="-1" strike="noStrike">
                <a:solidFill>
                  <a:srgbClr val="ffffff"/>
                </a:solidFill>
                <a:latin typeface="Calibri"/>
              </a:rPr>
              <a:t>a</a:t>
            </a:r>
            <a:r>
              <a:rPr b="0" lang="en-GB" sz="5400" spc="-1" strike="noStrike">
                <a:solidFill>
                  <a:srgbClr val="ffffff"/>
                </a:solidFill>
                <a:latin typeface="Calibri"/>
              </a:rPr>
              <a:t>t</a:t>
            </a:r>
            <a:r>
              <a:rPr b="0" lang="en-GB" sz="5400" spc="-1" strike="noStrike">
                <a:solidFill>
                  <a:srgbClr val="ffffff"/>
                </a:solidFill>
                <a:latin typeface="Calibri"/>
              </a:rPr>
              <a:t>i</a:t>
            </a:r>
            <a:r>
              <a:rPr b="0" lang="en-GB" sz="5400" spc="-1" strike="noStrike">
                <a:solidFill>
                  <a:srgbClr val="ffffff"/>
                </a:solidFill>
                <a:latin typeface="Calibri"/>
              </a:rPr>
              <a:t>o</a:t>
            </a:r>
            <a:r>
              <a:rPr b="0" lang="en-GB" sz="5400" spc="-1" strike="noStrike">
                <a:solidFill>
                  <a:srgbClr val="ffffff"/>
                </a:solidFill>
                <a:latin typeface="Calibri"/>
              </a:rPr>
              <a:t>n</a:t>
            </a:r>
            <a:r>
              <a:rPr b="0" lang="en-GB" sz="5400" spc="-1" strike="noStrike">
                <a:solidFill>
                  <a:srgbClr val="ffffff"/>
                </a:solidFill>
                <a:latin typeface="Calibri"/>
              </a:rPr>
              <a:t>s</a:t>
            </a:r>
            <a:r>
              <a:rPr b="0" lang="en-GB" sz="5400" spc="-1" strike="noStrike">
                <a:solidFill>
                  <a:srgbClr val="ffffff"/>
                </a:solidFill>
                <a:latin typeface="Calibri"/>
              </a:rPr>
              <a:t> </a:t>
            </a:r>
            <a:r>
              <a:rPr b="0" lang="en-GB" sz="5400" spc="-1" strike="noStrike">
                <a:solidFill>
                  <a:srgbClr val="ffffff"/>
                </a:solidFill>
                <a:latin typeface="Calibri"/>
              </a:rPr>
              <a:t>i</a:t>
            </a:r>
            <a:r>
              <a:rPr b="0" lang="en-GB" sz="5400" spc="-1" strike="noStrike">
                <a:solidFill>
                  <a:srgbClr val="ffffff"/>
                </a:solidFill>
                <a:latin typeface="Calibri"/>
              </a:rPr>
              <a:t>n</a:t>
            </a:r>
            <a:r>
              <a:rPr b="0" lang="en-GB" sz="5400" spc="-1" strike="noStrike">
                <a:solidFill>
                  <a:srgbClr val="ffffff"/>
                </a:solidFill>
                <a:latin typeface="Calibri"/>
              </a:rPr>
              <a:t> </a:t>
            </a:r>
            <a:r>
              <a:rPr b="0" i="1" lang="en-GB" sz="5400" spc="-1" strike="noStrike">
                <a:solidFill>
                  <a:srgbClr val="ffffff"/>
                </a:solidFill>
                <a:latin typeface="Calibri"/>
              </a:rPr>
              <a:t>C</a:t>
            </a:r>
            <a:r>
              <a:rPr b="0" i="1" lang="en-GB" sz="5400" spc="-1" strike="noStrike">
                <a:solidFill>
                  <a:srgbClr val="ffffff"/>
                </a:solidFill>
                <a:latin typeface="Calibri"/>
              </a:rPr>
              <a:t>o</a:t>
            </a:r>
            <a:r>
              <a:rPr b="0" i="1" lang="en-GB" sz="5400" spc="-1" strike="noStrike">
                <a:solidFill>
                  <a:srgbClr val="ffffff"/>
                </a:solidFill>
                <a:latin typeface="Calibri"/>
              </a:rPr>
              <a:t>o</a:t>
            </a:r>
            <a:r>
              <a:rPr b="0" i="1" lang="en-GB" sz="5400" spc="-1" strike="noStrike">
                <a:solidFill>
                  <a:srgbClr val="ffffff"/>
                </a:solidFill>
                <a:latin typeface="Calibri"/>
              </a:rPr>
              <a:t>r</a:t>
            </a:r>
            <a:r>
              <a:rPr b="0" i="1" lang="en-GB" sz="5400" spc="-1" strike="noStrike">
                <a:solidFill>
                  <a:srgbClr val="ffffff"/>
                </a:solidFill>
                <a:latin typeface="Calibri"/>
              </a:rPr>
              <a:t>d</a:t>
            </a:r>
            <a:r>
              <a:rPr b="0" i="1" lang="en-GB" sz="5400" spc="-1" strike="noStrike">
                <a:solidFill>
                  <a:srgbClr val="ffffff"/>
                </a:solidFill>
                <a:latin typeface="Calibri"/>
              </a:rPr>
              <a:t>i</a:t>
            </a:r>
            <a:r>
              <a:rPr b="0" i="1" lang="en-GB" sz="5400" spc="-1" strike="noStrike">
                <a:solidFill>
                  <a:srgbClr val="ffffff"/>
                </a:solidFill>
                <a:latin typeface="Calibri"/>
              </a:rPr>
              <a:t>n</a:t>
            </a:r>
            <a:r>
              <a:rPr b="0" i="1" lang="en-GB" sz="5400" spc="-1" strike="noStrike">
                <a:solidFill>
                  <a:srgbClr val="ffffff"/>
                </a:solidFill>
                <a:latin typeface="Calibri"/>
              </a:rPr>
              <a:t>a</a:t>
            </a:r>
            <a:r>
              <a:rPr b="0" i="1" lang="en-GB" sz="5400" spc="-1" strike="noStrike">
                <a:solidFill>
                  <a:srgbClr val="ffffff"/>
                </a:solidFill>
                <a:latin typeface="Calibri"/>
              </a:rPr>
              <a:t>t</a:t>
            </a:r>
            <a:r>
              <a:rPr b="0" i="1" lang="en-GB" sz="5400" spc="-1" strike="noStrike">
                <a:solidFill>
                  <a:srgbClr val="ffffff"/>
                </a:solidFill>
                <a:latin typeface="Calibri"/>
              </a:rPr>
              <a:t>o</a:t>
            </a:r>
            <a:r>
              <a:rPr b="0" i="1" lang="en-GB" sz="5400" spc="-1" strike="noStrike">
                <a:solidFill>
                  <a:srgbClr val="ffffff"/>
                </a:solidFill>
                <a:latin typeface="Calibri"/>
              </a:rPr>
              <a:t>r</a:t>
            </a:r>
            <a:r>
              <a:rPr b="0" lang="en-GB" sz="5400" spc="-1" strike="noStrike">
                <a:solidFill>
                  <a:srgbClr val="ffffff"/>
                </a:solidFill>
                <a:latin typeface="Calibri"/>
              </a:rPr>
              <a:t> </a:t>
            </a:r>
            <a:r>
              <a:rPr b="0" lang="en-GB" sz="5400" spc="-1" strike="noStrike">
                <a:solidFill>
                  <a:srgbClr val="ffffff"/>
                </a:solidFill>
                <a:latin typeface="Calibri"/>
              </a:rPr>
              <a:t>i</a:t>
            </a:r>
            <a:r>
              <a:rPr b="0" lang="en-GB" sz="5400" spc="-1" strike="noStrike">
                <a:solidFill>
                  <a:srgbClr val="ffffff"/>
                </a:solidFill>
                <a:latin typeface="Calibri"/>
              </a:rPr>
              <a:t>n</a:t>
            </a:r>
            <a:r>
              <a:rPr b="0" lang="en-GB" sz="5400" spc="-1" strike="noStrike">
                <a:solidFill>
                  <a:srgbClr val="ffffff"/>
                </a:solidFill>
                <a:latin typeface="Calibri"/>
              </a:rPr>
              <a:t>t</a:t>
            </a:r>
            <a:r>
              <a:rPr b="0" lang="en-GB" sz="5400" spc="-1" strike="noStrike">
                <a:solidFill>
                  <a:srgbClr val="ffffff"/>
                </a:solidFill>
                <a:latin typeface="Calibri"/>
              </a:rPr>
              <a:t>e</a:t>
            </a:r>
            <a:r>
              <a:rPr b="0" lang="en-GB" sz="5400" spc="-1" strike="noStrike">
                <a:solidFill>
                  <a:srgbClr val="ffffff"/>
                </a:solidFill>
                <a:latin typeface="Calibri"/>
              </a:rPr>
              <a:t>r</a:t>
            </a:r>
            <a:r>
              <a:rPr b="0" lang="en-GB" sz="5400" spc="-1" strike="noStrike">
                <a:solidFill>
                  <a:srgbClr val="ffffff"/>
                </a:solidFill>
                <a:latin typeface="Calibri"/>
              </a:rPr>
              <a:t>f</a:t>
            </a:r>
            <a:r>
              <a:rPr b="0" lang="en-GB" sz="5400" spc="-1" strike="noStrike">
                <a:solidFill>
                  <a:srgbClr val="ffffff"/>
                </a:solidFill>
                <a:latin typeface="Calibri"/>
              </a:rPr>
              <a:t>a</a:t>
            </a:r>
            <a:r>
              <a:rPr b="0" lang="en-GB" sz="5400" spc="-1" strike="noStrike">
                <a:solidFill>
                  <a:srgbClr val="ffffff"/>
                </a:solidFill>
                <a:latin typeface="Calibri"/>
              </a:rPr>
              <a:t>c</a:t>
            </a:r>
            <a:r>
              <a:rPr b="0" lang="en-GB" sz="5400" spc="-1" strike="noStrike">
                <a:solidFill>
                  <a:srgbClr val="ffffff"/>
                </a:solidFill>
                <a:latin typeface="Calibri"/>
              </a:rPr>
              <a:t>e</a:t>
            </a:r>
            <a:endParaRPr b="0" lang="en-US" sz="5400" spc="-1" strike="noStrike">
              <a:solidFill>
                <a:srgbClr val="000000"/>
              </a:solidFill>
              <a:latin typeface="Calibri"/>
            </a:endParaRPr>
          </a:p>
        </p:txBody>
      </p:sp>
      <p:sp>
        <p:nvSpPr>
          <p:cNvPr id="134" name="Rectangle 3"/>
          <p:cNvSpPr/>
          <p:nvPr/>
        </p:nvSpPr>
        <p:spPr>
          <a:xfrm>
            <a:off x="430560" y="1620000"/>
            <a:ext cx="8389440" cy="44787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i="1" lang="en-GB" sz="2400" spc="-1" strike="noStrike">
                <a:solidFill>
                  <a:srgbClr val="000000"/>
                </a:solidFill>
                <a:latin typeface="Calibri"/>
              </a:rPr>
              <a:t>openTransaction() -&gt; trans;</a:t>
            </a:r>
            <a:endParaRPr b="0" lang="en-IN" sz="2400" spc="-1" strike="noStrike">
              <a:solidFill>
                <a:srgbClr val="000000"/>
              </a:solidFill>
              <a:latin typeface="Arial"/>
            </a:endParaRPr>
          </a:p>
          <a:p>
            <a:pPr marL="457200">
              <a:lnSpc>
                <a:spcPct val="100000"/>
              </a:lnSpc>
            </a:pPr>
            <a:r>
              <a:rPr b="0" lang="en-GB" sz="2400" spc="-1" strike="noStrike">
                <a:solidFill>
                  <a:srgbClr val="000000"/>
                </a:solidFill>
                <a:latin typeface="Calibri"/>
              </a:rPr>
              <a:t>starts a new transaction and delivers a unique TID </a:t>
            </a:r>
            <a:r>
              <a:rPr b="0" i="1" lang="en-GB" sz="2400" spc="-1" strike="noStrike">
                <a:solidFill>
                  <a:srgbClr val="000000"/>
                </a:solidFill>
                <a:latin typeface="Calibri"/>
              </a:rPr>
              <a:t>trans</a:t>
            </a:r>
            <a:r>
              <a:rPr b="0" lang="en-GB" sz="2400" spc="-1" strike="noStrike">
                <a:solidFill>
                  <a:srgbClr val="000000"/>
                </a:solidFill>
                <a:latin typeface="Calibri"/>
              </a:rPr>
              <a:t>. This identifier will be used in the other operations in the transaction.</a:t>
            </a:r>
            <a:endParaRPr b="0" lang="en-IN" sz="2400" spc="-1" strike="noStrike">
              <a:solidFill>
                <a:srgbClr val="000000"/>
              </a:solidFill>
              <a:latin typeface="Arial"/>
            </a:endParaRPr>
          </a:p>
          <a:p>
            <a:pPr>
              <a:lnSpc>
                <a:spcPct val="100000"/>
              </a:lnSpc>
            </a:pPr>
            <a:endParaRPr b="0" lang="en-IN" sz="2400" spc="-1" strike="noStrike">
              <a:solidFill>
                <a:srgbClr val="000000"/>
              </a:solidFill>
              <a:latin typeface="Arial"/>
            </a:endParaRPr>
          </a:p>
          <a:p>
            <a:pPr>
              <a:lnSpc>
                <a:spcPct val="100000"/>
              </a:lnSpc>
            </a:pPr>
            <a:r>
              <a:rPr b="0" i="1" lang="en-GB" sz="2400" spc="-1" strike="noStrike">
                <a:solidFill>
                  <a:srgbClr val="000000"/>
                </a:solidFill>
                <a:latin typeface="Calibri"/>
              </a:rPr>
              <a:t>closeTransaction(trans) -&gt; (commit, abort);</a:t>
            </a:r>
            <a:endParaRPr b="0" lang="en-IN" sz="2400" spc="-1" strike="noStrike">
              <a:solidFill>
                <a:srgbClr val="000000"/>
              </a:solidFill>
              <a:latin typeface="Arial"/>
            </a:endParaRPr>
          </a:p>
          <a:p>
            <a:pPr marL="457200">
              <a:lnSpc>
                <a:spcPct val="100000"/>
              </a:lnSpc>
            </a:pPr>
            <a:r>
              <a:rPr b="0" lang="en-GB" sz="2400" spc="-1" strike="noStrike">
                <a:solidFill>
                  <a:srgbClr val="000000"/>
                </a:solidFill>
                <a:latin typeface="Calibri"/>
              </a:rPr>
              <a:t>ends a transaction: a </a:t>
            </a:r>
            <a:r>
              <a:rPr b="0" i="1" lang="en-GB" sz="2400" spc="-1" strike="noStrike">
                <a:solidFill>
                  <a:srgbClr val="000000"/>
                </a:solidFill>
                <a:latin typeface="Calibri"/>
              </a:rPr>
              <a:t>commit</a:t>
            </a:r>
            <a:r>
              <a:rPr b="0" lang="en-GB" sz="2400" spc="-1" strike="noStrike">
                <a:solidFill>
                  <a:srgbClr val="000000"/>
                </a:solidFill>
                <a:latin typeface="Calibri"/>
              </a:rPr>
              <a:t> return value indicates that the transaction has  committed; an </a:t>
            </a:r>
            <a:r>
              <a:rPr b="0" i="1" lang="en-GB" sz="2400" spc="-1" strike="noStrike">
                <a:solidFill>
                  <a:srgbClr val="000000"/>
                </a:solidFill>
                <a:latin typeface="Calibri"/>
              </a:rPr>
              <a:t>abort</a:t>
            </a:r>
            <a:r>
              <a:rPr b="0" lang="en-GB" sz="2400" spc="-1" strike="noStrike">
                <a:solidFill>
                  <a:srgbClr val="000000"/>
                </a:solidFill>
                <a:latin typeface="Calibri"/>
              </a:rPr>
              <a:t> return value indicates that it has aborted.</a:t>
            </a:r>
            <a:endParaRPr b="0" lang="en-IN" sz="2400" spc="-1" strike="noStrike">
              <a:solidFill>
                <a:srgbClr val="000000"/>
              </a:solidFill>
              <a:latin typeface="Arial"/>
            </a:endParaRPr>
          </a:p>
          <a:p>
            <a:pPr>
              <a:lnSpc>
                <a:spcPct val="100000"/>
              </a:lnSpc>
            </a:pPr>
            <a:endParaRPr b="0" lang="en-IN" sz="2400" spc="-1" strike="noStrike">
              <a:solidFill>
                <a:srgbClr val="000000"/>
              </a:solidFill>
              <a:latin typeface="Arial"/>
            </a:endParaRPr>
          </a:p>
          <a:p>
            <a:pPr>
              <a:lnSpc>
                <a:spcPct val="100000"/>
              </a:lnSpc>
            </a:pPr>
            <a:r>
              <a:rPr b="0" i="1" lang="en-GB" sz="2400" spc="-1" strike="noStrike">
                <a:solidFill>
                  <a:srgbClr val="000000"/>
                </a:solidFill>
                <a:latin typeface="Calibri"/>
              </a:rPr>
              <a:t>abortTransaction(trans);</a:t>
            </a:r>
            <a:endParaRPr b="0" lang="en-IN" sz="2400" spc="-1" strike="noStrike">
              <a:solidFill>
                <a:srgbClr val="000000"/>
              </a:solidFill>
              <a:latin typeface="Arial"/>
            </a:endParaRPr>
          </a:p>
          <a:p>
            <a:pPr marL="457200">
              <a:lnSpc>
                <a:spcPct val="100000"/>
              </a:lnSpc>
            </a:pPr>
            <a:r>
              <a:rPr b="0" lang="en-GB" sz="2400" spc="-1" strike="noStrike">
                <a:solidFill>
                  <a:srgbClr val="000000"/>
                </a:solidFill>
                <a:latin typeface="Calibri"/>
              </a:rPr>
              <a:t>aborts the transaction.</a:t>
            </a:r>
            <a:endParaRPr b="0" lang="en-IN" sz="2400" spc="-1" strike="noStrike">
              <a:solidFill>
                <a:srgbClr val="000000"/>
              </a:solidFill>
              <a:latin typeface="Arial"/>
            </a:endParaRPr>
          </a:p>
        </p:txBody>
      </p:sp>
      <p:sp>
        <p:nvSpPr>
          <p:cNvPr id="3" name="PlaceHolder 2"/>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GB" sz="5400" spc="-1" strike="noStrike">
                <a:solidFill>
                  <a:srgbClr val="ffffff"/>
                </a:solidFill>
                <a:latin typeface="Calibri"/>
              </a:rPr>
              <a:t>T</a:t>
            </a:r>
            <a:r>
              <a:rPr b="0" lang="en-GB" sz="5400" spc="-1" strike="noStrike">
                <a:solidFill>
                  <a:srgbClr val="ffffff"/>
                </a:solidFill>
                <a:latin typeface="Calibri"/>
              </a:rPr>
              <a:t>r</a:t>
            </a:r>
            <a:r>
              <a:rPr b="0" lang="en-GB" sz="5400" spc="-1" strike="noStrike">
                <a:solidFill>
                  <a:srgbClr val="ffffff"/>
                </a:solidFill>
                <a:latin typeface="Calibri"/>
              </a:rPr>
              <a:t>a</a:t>
            </a:r>
            <a:r>
              <a:rPr b="0" lang="en-GB" sz="5400" spc="-1" strike="noStrike">
                <a:solidFill>
                  <a:srgbClr val="ffffff"/>
                </a:solidFill>
                <a:latin typeface="Calibri"/>
              </a:rPr>
              <a:t>n</a:t>
            </a:r>
            <a:r>
              <a:rPr b="0" lang="en-GB" sz="5400" spc="-1" strike="noStrike">
                <a:solidFill>
                  <a:srgbClr val="ffffff"/>
                </a:solidFill>
                <a:latin typeface="Calibri"/>
              </a:rPr>
              <a:t>s</a:t>
            </a:r>
            <a:r>
              <a:rPr b="0" lang="en-GB" sz="5400" spc="-1" strike="noStrike">
                <a:solidFill>
                  <a:srgbClr val="ffffff"/>
                </a:solidFill>
                <a:latin typeface="Calibri"/>
              </a:rPr>
              <a:t>a</a:t>
            </a:r>
            <a:r>
              <a:rPr b="0" lang="en-GB" sz="5400" spc="-1" strike="noStrike">
                <a:solidFill>
                  <a:srgbClr val="ffffff"/>
                </a:solidFill>
                <a:latin typeface="Calibri"/>
              </a:rPr>
              <a:t>c</a:t>
            </a:r>
            <a:r>
              <a:rPr b="0" lang="en-GB" sz="5400" spc="-1" strike="noStrike">
                <a:solidFill>
                  <a:srgbClr val="ffffff"/>
                </a:solidFill>
                <a:latin typeface="Calibri"/>
              </a:rPr>
              <a:t>ti</a:t>
            </a:r>
            <a:r>
              <a:rPr b="0" lang="en-GB" sz="5400" spc="-1" strike="noStrike">
                <a:solidFill>
                  <a:srgbClr val="ffffff"/>
                </a:solidFill>
                <a:latin typeface="Calibri"/>
              </a:rPr>
              <a:t>o</a:t>
            </a:r>
            <a:r>
              <a:rPr b="0" lang="en-GB" sz="5400" spc="-1" strike="noStrike">
                <a:solidFill>
                  <a:srgbClr val="ffffff"/>
                </a:solidFill>
                <a:latin typeface="Calibri"/>
              </a:rPr>
              <a:t>n </a:t>
            </a:r>
            <a:r>
              <a:rPr b="0" lang="en-GB" sz="5400" spc="-1" strike="noStrike">
                <a:solidFill>
                  <a:srgbClr val="ffffff"/>
                </a:solidFill>
                <a:latin typeface="Calibri"/>
              </a:rPr>
              <a:t>li</a:t>
            </a:r>
            <a:r>
              <a:rPr b="0" lang="en-GB" sz="5400" spc="-1" strike="noStrike">
                <a:solidFill>
                  <a:srgbClr val="ffffff"/>
                </a:solidFill>
                <a:latin typeface="Calibri"/>
              </a:rPr>
              <a:t>f</a:t>
            </a:r>
            <a:r>
              <a:rPr b="0" lang="en-GB" sz="5400" spc="-1" strike="noStrike">
                <a:solidFill>
                  <a:srgbClr val="ffffff"/>
                </a:solidFill>
                <a:latin typeface="Calibri"/>
              </a:rPr>
              <a:t>e </a:t>
            </a:r>
            <a:r>
              <a:rPr b="0" lang="en-GB" sz="5400" spc="-1" strike="noStrike">
                <a:solidFill>
                  <a:srgbClr val="ffffff"/>
                </a:solidFill>
                <a:latin typeface="Calibri"/>
              </a:rPr>
              <a:t>h</a:t>
            </a:r>
            <a:r>
              <a:rPr b="0" lang="en-GB" sz="5400" spc="-1" strike="noStrike">
                <a:solidFill>
                  <a:srgbClr val="ffffff"/>
                </a:solidFill>
                <a:latin typeface="Calibri"/>
              </a:rPr>
              <a:t>is</a:t>
            </a:r>
            <a:r>
              <a:rPr b="0" lang="en-GB" sz="5400" spc="-1" strike="noStrike">
                <a:solidFill>
                  <a:srgbClr val="ffffff"/>
                </a:solidFill>
                <a:latin typeface="Calibri"/>
              </a:rPr>
              <a:t>t</a:t>
            </a:r>
            <a:r>
              <a:rPr b="0" lang="en-GB" sz="5400" spc="-1" strike="noStrike">
                <a:solidFill>
                  <a:srgbClr val="ffffff"/>
                </a:solidFill>
                <a:latin typeface="Calibri"/>
              </a:rPr>
              <a:t>o</a:t>
            </a:r>
            <a:r>
              <a:rPr b="0" lang="en-GB" sz="5400" spc="-1" strike="noStrike">
                <a:solidFill>
                  <a:srgbClr val="ffffff"/>
                </a:solidFill>
                <a:latin typeface="Calibri"/>
              </a:rPr>
              <a:t>ri</a:t>
            </a:r>
            <a:r>
              <a:rPr b="0" lang="en-GB" sz="5400" spc="-1" strike="noStrike">
                <a:solidFill>
                  <a:srgbClr val="ffffff"/>
                </a:solidFill>
                <a:latin typeface="Calibri"/>
              </a:rPr>
              <a:t>e</a:t>
            </a:r>
            <a:r>
              <a:rPr b="0" lang="en-GB" sz="5400" spc="-1" strike="noStrike">
                <a:solidFill>
                  <a:srgbClr val="ffffff"/>
                </a:solidFill>
                <a:latin typeface="Calibri"/>
              </a:rPr>
              <a:t>s</a:t>
            </a:r>
            <a:endParaRPr b="0" lang="en-US" sz="5400" spc="-1" strike="noStrike">
              <a:solidFill>
                <a:srgbClr val="000000"/>
              </a:solidFill>
              <a:latin typeface="Calibri"/>
            </a:endParaRPr>
          </a:p>
        </p:txBody>
      </p:sp>
      <p:sp>
        <p:nvSpPr>
          <p:cNvPr id="136" name="PlaceHolder 2"/>
          <p:cNvSpPr>
            <a:spLocks noGrp="1"/>
          </p:cNvSpPr>
          <p:nvPr>
            <p:ph/>
          </p:nvPr>
        </p:nvSpPr>
        <p:spPr>
          <a:xfrm>
            <a:off x="457200" y="1600200"/>
            <a:ext cx="8229240" cy="3657240"/>
          </a:xfrm>
          <a:prstGeom prst="rect">
            <a:avLst/>
          </a:prstGeom>
          <a:noFill/>
          <a:ln w="0">
            <a:noFill/>
          </a:ln>
        </p:spPr>
        <p:txBody>
          <a:bodyPr anchor="t">
            <a:noAutofit/>
          </a:bodyPr>
          <a:p>
            <a:pPr indent="0">
              <a:spcBef>
                <a:spcPts val="1417"/>
              </a:spcBef>
              <a:buNone/>
            </a:pPr>
            <a:endParaRPr b="0" lang="en-US" sz="4000" spc="-1" strike="noStrike">
              <a:solidFill>
                <a:srgbClr val="000000"/>
              </a:solidFill>
              <a:latin typeface="Calibri"/>
            </a:endParaRPr>
          </a:p>
        </p:txBody>
      </p:sp>
      <p:sp>
        <p:nvSpPr>
          <p:cNvPr id="137" name="Rectangle 127"/>
          <p:cNvSpPr/>
          <p:nvPr/>
        </p:nvSpPr>
        <p:spPr>
          <a:xfrm>
            <a:off x="563400" y="1784520"/>
            <a:ext cx="2265120" cy="43776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38" name="Rectangle 128"/>
          <p:cNvSpPr/>
          <p:nvPr/>
        </p:nvSpPr>
        <p:spPr>
          <a:xfrm>
            <a:off x="2884320" y="1784520"/>
            <a:ext cx="2147400" cy="43776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39" name="Rectangle 129"/>
          <p:cNvSpPr/>
          <p:nvPr/>
        </p:nvSpPr>
        <p:spPr>
          <a:xfrm>
            <a:off x="5068800" y="1784520"/>
            <a:ext cx="4179600" cy="42192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40" name="Rectangle 4"/>
          <p:cNvSpPr/>
          <p:nvPr/>
        </p:nvSpPr>
        <p:spPr>
          <a:xfrm>
            <a:off x="1171800" y="1930320"/>
            <a:ext cx="1008360" cy="2286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500" spc="-1" strike="noStrike">
                <a:solidFill>
                  <a:srgbClr val="000000"/>
                </a:solidFill>
                <a:latin typeface="New York"/>
              </a:rPr>
              <a:t>Successful</a:t>
            </a:r>
            <a:endParaRPr b="0" lang="en-IN" sz="1500" spc="-1" strike="noStrike">
              <a:solidFill>
                <a:srgbClr val="000000"/>
              </a:solidFill>
              <a:latin typeface="Arial"/>
            </a:endParaRPr>
          </a:p>
        </p:txBody>
      </p:sp>
      <p:sp>
        <p:nvSpPr>
          <p:cNvPr id="141" name="Rectangle 5"/>
          <p:cNvSpPr/>
          <p:nvPr/>
        </p:nvSpPr>
        <p:spPr>
          <a:xfrm>
            <a:off x="3094560" y="1930320"/>
            <a:ext cx="1638000" cy="2286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500" spc="-1" strike="noStrike">
                <a:solidFill>
                  <a:srgbClr val="000000"/>
                </a:solidFill>
                <a:latin typeface="New York"/>
              </a:rPr>
              <a:t>Aborted by client</a:t>
            </a:r>
            <a:endParaRPr b="0" lang="en-IN" sz="1500" spc="-1" strike="noStrike">
              <a:solidFill>
                <a:srgbClr val="000000"/>
              </a:solidFill>
              <a:latin typeface="Arial"/>
            </a:endParaRPr>
          </a:p>
        </p:txBody>
      </p:sp>
      <p:sp>
        <p:nvSpPr>
          <p:cNvPr id="142" name="Rectangle 6"/>
          <p:cNvSpPr/>
          <p:nvPr/>
        </p:nvSpPr>
        <p:spPr>
          <a:xfrm>
            <a:off x="6377760" y="1930320"/>
            <a:ext cx="1715760" cy="2286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500" spc="-1" strike="noStrike">
                <a:solidFill>
                  <a:srgbClr val="000000"/>
                </a:solidFill>
                <a:latin typeface="New York"/>
              </a:rPr>
              <a:t>Aborted by server</a:t>
            </a:r>
            <a:endParaRPr b="0" lang="en-IN" sz="1500" spc="-1" strike="noStrike">
              <a:solidFill>
                <a:srgbClr val="000000"/>
              </a:solidFill>
              <a:latin typeface="Arial"/>
            </a:endParaRPr>
          </a:p>
        </p:txBody>
      </p:sp>
      <p:sp>
        <p:nvSpPr>
          <p:cNvPr id="143" name="Rectangle 7"/>
          <p:cNvSpPr/>
          <p:nvPr/>
        </p:nvSpPr>
        <p:spPr>
          <a:xfrm>
            <a:off x="8075880" y="1930320"/>
            <a:ext cx="61920" cy="2286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500" spc="-1" strike="noStrike">
                <a:solidFill>
                  <a:srgbClr val="000000"/>
                </a:solidFill>
                <a:latin typeface="New York"/>
              </a:rPr>
              <a:t> </a:t>
            </a:r>
            <a:endParaRPr b="0" lang="en-IN" sz="1500" spc="-1" strike="noStrike">
              <a:solidFill>
                <a:srgbClr val="000000"/>
              </a:solidFill>
              <a:latin typeface="Arial"/>
            </a:endParaRPr>
          </a:p>
        </p:txBody>
      </p:sp>
      <p:sp>
        <p:nvSpPr>
          <p:cNvPr id="144" name="Rectangle 8"/>
          <p:cNvSpPr/>
          <p:nvPr/>
        </p:nvSpPr>
        <p:spPr>
          <a:xfrm>
            <a:off x="8137800" y="1930320"/>
            <a:ext cx="61920" cy="2286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New York"/>
              </a:rPr>
              <a:t> </a:t>
            </a:r>
            <a:endParaRPr b="0" lang="en-IN" sz="1500" spc="-1" strike="noStrike">
              <a:solidFill>
                <a:srgbClr val="000000"/>
              </a:solidFill>
              <a:latin typeface="Arial"/>
            </a:endParaRPr>
          </a:p>
        </p:txBody>
      </p:sp>
      <p:sp>
        <p:nvSpPr>
          <p:cNvPr id="145" name="Rectangle 19"/>
          <p:cNvSpPr/>
          <p:nvPr/>
        </p:nvSpPr>
        <p:spPr>
          <a:xfrm>
            <a:off x="739800" y="2479680"/>
            <a:ext cx="1578600" cy="2286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500" spc="-1" strike="noStrike">
                <a:solidFill>
                  <a:srgbClr val="000000"/>
                </a:solidFill>
                <a:latin typeface="New York"/>
              </a:rPr>
              <a:t>openTransaction</a:t>
            </a:r>
            <a:endParaRPr b="0" lang="en-IN" sz="1500" spc="-1" strike="noStrike">
              <a:solidFill>
                <a:srgbClr val="000000"/>
              </a:solidFill>
              <a:latin typeface="Arial"/>
            </a:endParaRPr>
          </a:p>
        </p:txBody>
      </p:sp>
      <p:sp>
        <p:nvSpPr>
          <p:cNvPr id="146" name="Rectangle 20"/>
          <p:cNvSpPr/>
          <p:nvPr/>
        </p:nvSpPr>
        <p:spPr>
          <a:xfrm>
            <a:off x="2954520" y="2479680"/>
            <a:ext cx="1578600" cy="2286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500" spc="-1" strike="noStrike">
                <a:solidFill>
                  <a:srgbClr val="000000"/>
                </a:solidFill>
                <a:latin typeface="New York"/>
              </a:rPr>
              <a:t>openTransaction</a:t>
            </a:r>
            <a:endParaRPr b="0" lang="en-IN" sz="1500" spc="-1" strike="noStrike">
              <a:solidFill>
                <a:srgbClr val="000000"/>
              </a:solidFill>
              <a:latin typeface="Arial"/>
            </a:endParaRPr>
          </a:p>
        </p:txBody>
      </p:sp>
      <p:sp>
        <p:nvSpPr>
          <p:cNvPr id="147" name="Rectangle 21"/>
          <p:cNvSpPr/>
          <p:nvPr/>
        </p:nvSpPr>
        <p:spPr>
          <a:xfrm>
            <a:off x="7383600" y="2479680"/>
            <a:ext cx="1578600" cy="2286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500" spc="-1" strike="noStrike">
                <a:solidFill>
                  <a:srgbClr val="000000"/>
                </a:solidFill>
                <a:latin typeface="New York"/>
              </a:rPr>
              <a:t>openTransaction</a:t>
            </a:r>
            <a:endParaRPr b="0" lang="en-IN" sz="1500" spc="-1" strike="noStrike">
              <a:solidFill>
                <a:srgbClr val="000000"/>
              </a:solidFill>
              <a:latin typeface="Arial"/>
            </a:endParaRPr>
          </a:p>
        </p:txBody>
      </p:sp>
      <p:sp>
        <p:nvSpPr>
          <p:cNvPr id="148" name="Rectangle 36"/>
          <p:cNvSpPr/>
          <p:nvPr/>
        </p:nvSpPr>
        <p:spPr>
          <a:xfrm>
            <a:off x="718920" y="2814480"/>
            <a:ext cx="914040" cy="2286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500" spc="-1" strike="noStrike">
                <a:solidFill>
                  <a:srgbClr val="000000"/>
                </a:solidFill>
                <a:latin typeface="New York"/>
              </a:rPr>
              <a:t>operation</a:t>
            </a:r>
            <a:endParaRPr b="0" lang="en-IN" sz="1500" spc="-1" strike="noStrike">
              <a:solidFill>
                <a:srgbClr val="000000"/>
              </a:solidFill>
              <a:latin typeface="Arial"/>
            </a:endParaRPr>
          </a:p>
        </p:txBody>
      </p:sp>
      <p:sp>
        <p:nvSpPr>
          <p:cNvPr id="149" name="Rectangle 37"/>
          <p:cNvSpPr/>
          <p:nvPr/>
        </p:nvSpPr>
        <p:spPr>
          <a:xfrm>
            <a:off x="2933640" y="2814480"/>
            <a:ext cx="914040" cy="2286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500" spc="-1" strike="noStrike">
                <a:solidFill>
                  <a:srgbClr val="000000"/>
                </a:solidFill>
                <a:latin typeface="New York"/>
              </a:rPr>
              <a:t>operation</a:t>
            </a:r>
            <a:endParaRPr b="0" lang="en-IN" sz="1500" spc="-1" strike="noStrike">
              <a:solidFill>
                <a:srgbClr val="000000"/>
              </a:solidFill>
              <a:latin typeface="Arial"/>
            </a:endParaRPr>
          </a:p>
        </p:txBody>
      </p:sp>
      <p:sp>
        <p:nvSpPr>
          <p:cNvPr id="150" name="Rectangle 38"/>
          <p:cNvSpPr/>
          <p:nvPr/>
        </p:nvSpPr>
        <p:spPr>
          <a:xfrm>
            <a:off x="7362720" y="2814480"/>
            <a:ext cx="914040" cy="2286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500" spc="-1" strike="noStrike">
                <a:solidFill>
                  <a:srgbClr val="000000"/>
                </a:solidFill>
                <a:latin typeface="New York"/>
              </a:rPr>
              <a:t>operation</a:t>
            </a:r>
            <a:endParaRPr b="0" lang="en-IN" sz="1500" spc="-1" strike="noStrike">
              <a:solidFill>
                <a:srgbClr val="000000"/>
              </a:solidFill>
              <a:latin typeface="Arial"/>
            </a:endParaRPr>
          </a:p>
        </p:txBody>
      </p:sp>
      <p:sp>
        <p:nvSpPr>
          <p:cNvPr id="151" name="Rectangle 39"/>
          <p:cNvSpPr/>
          <p:nvPr/>
        </p:nvSpPr>
        <p:spPr>
          <a:xfrm>
            <a:off x="8276040" y="2814480"/>
            <a:ext cx="61920" cy="2286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500" spc="-1" strike="noStrike">
                <a:solidFill>
                  <a:srgbClr val="000000"/>
                </a:solidFill>
                <a:latin typeface="New York"/>
              </a:rPr>
              <a:t> </a:t>
            </a:r>
            <a:endParaRPr b="0" lang="en-IN" sz="1500" spc="-1" strike="noStrike">
              <a:solidFill>
                <a:srgbClr val="000000"/>
              </a:solidFill>
              <a:latin typeface="Arial"/>
            </a:endParaRPr>
          </a:p>
        </p:txBody>
      </p:sp>
      <p:sp>
        <p:nvSpPr>
          <p:cNvPr id="152" name="Rectangle 40"/>
          <p:cNvSpPr/>
          <p:nvPr/>
        </p:nvSpPr>
        <p:spPr>
          <a:xfrm>
            <a:off x="8337960" y="2814480"/>
            <a:ext cx="61920" cy="2286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New York"/>
              </a:rPr>
              <a:t> </a:t>
            </a:r>
            <a:endParaRPr b="0" lang="en-IN" sz="1500" spc="-1" strike="noStrike">
              <a:solidFill>
                <a:srgbClr val="000000"/>
              </a:solidFill>
              <a:latin typeface="Arial"/>
            </a:endParaRPr>
          </a:p>
        </p:txBody>
      </p:sp>
      <p:sp>
        <p:nvSpPr>
          <p:cNvPr id="153" name="Rectangle 46"/>
          <p:cNvSpPr/>
          <p:nvPr/>
        </p:nvSpPr>
        <p:spPr>
          <a:xfrm>
            <a:off x="718920" y="3098880"/>
            <a:ext cx="914040" cy="2286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500" spc="-1" strike="noStrike">
                <a:solidFill>
                  <a:srgbClr val="000000"/>
                </a:solidFill>
                <a:latin typeface="New York"/>
              </a:rPr>
              <a:t>operation</a:t>
            </a:r>
            <a:endParaRPr b="0" lang="en-IN" sz="1500" spc="-1" strike="noStrike">
              <a:solidFill>
                <a:srgbClr val="000000"/>
              </a:solidFill>
              <a:latin typeface="Arial"/>
            </a:endParaRPr>
          </a:p>
        </p:txBody>
      </p:sp>
      <p:sp>
        <p:nvSpPr>
          <p:cNvPr id="154" name="Rectangle 47"/>
          <p:cNvSpPr/>
          <p:nvPr/>
        </p:nvSpPr>
        <p:spPr>
          <a:xfrm>
            <a:off x="2933640" y="3098880"/>
            <a:ext cx="914040" cy="2286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500" spc="-1" strike="noStrike">
                <a:solidFill>
                  <a:srgbClr val="000000"/>
                </a:solidFill>
                <a:latin typeface="New York"/>
              </a:rPr>
              <a:t>operation</a:t>
            </a:r>
            <a:endParaRPr b="0" lang="en-IN" sz="1500" spc="-1" strike="noStrike">
              <a:solidFill>
                <a:srgbClr val="000000"/>
              </a:solidFill>
              <a:latin typeface="Arial"/>
            </a:endParaRPr>
          </a:p>
        </p:txBody>
      </p:sp>
      <p:sp>
        <p:nvSpPr>
          <p:cNvPr id="155" name="Rectangle 48"/>
          <p:cNvSpPr/>
          <p:nvPr/>
        </p:nvSpPr>
        <p:spPr>
          <a:xfrm>
            <a:off x="7362720" y="3098880"/>
            <a:ext cx="914040" cy="2286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500" spc="-1" strike="noStrike">
                <a:solidFill>
                  <a:srgbClr val="000000"/>
                </a:solidFill>
                <a:latin typeface="New York"/>
              </a:rPr>
              <a:t>operation</a:t>
            </a:r>
            <a:endParaRPr b="0" lang="en-IN" sz="1500" spc="-1" strike="noStrike">
              <a:solidFill>
                <a:srgbClr val="000000"/>
              </a:solidFill>
              <a:latin typeface="Arial"/>
            </a:endParaRPr>
          </a:p>
        </p:txBody>
      </p:sp>
      <p:sp>
        <p:nvSpPr>
          <p:cNvPr id="156" name="Rectangle 49"/>
          <p:cNvSpPr/>
          <p:nvPr/>
        </p:nvSpPr>
        <p:spPr>
          <a:xfrm>
            <a:off x="8276040" y="3098880"/>
            <a:ext cx="61920" cy="2286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500" spc="-1" strike="noStrike">
                <a:solidFill>
                  <a:srgbClr val="000000"/>
                </a:solidFill>
                <a:latin typeface="New York"/>
              </a:rPr>
              <a:t> </a:t>
            </a:r>
            <a:endParaRPr b="0" lang="en-IN" sz="1500" spc="-1" strike="noStrike">
              <a:solidFill>
                <a:srgbClr val="000000"/>
              </a:solidFill>
              <a:latin typeface="Arial"/>
            </a:endParaRPr>
          </a:p>
        </p:txBody>
      </p:sp>
      <p:sp>
        <p:nvSpPr>
          <p:cNvPr id="157" name="Rectangle 50"/>
          <p:cNvSpPr/>
          <p:nvPr/>
        </p:nvSpPr>
        <p:spPr>
          <a:xfrm>
            <a:off x="8337960" y="3098880"/>
            <a:ext cx="61920" cy="2286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New York"/>
              </a:rPr>
              <a:t> </a:t>
            </a:r>
            <a:endParaRPr b="0" lang="en-IN" sz="1500" spc="-1" strike="noStrike">
              <a:solidFill>
                <a:srgbClr val="000000"/>
              </a:solidFill>
              <a:latin typeface="Arial"/>
            </a:endParaRPr>
          </a:p>
        </p:txBody>
      </p:sp>
      <p:sp>
        <p:nvSpPr>
          <p:cNvPr id="158" name="Rectangle 56"/>
          <p:cNvSpPr/>
          <p:nvPr/>
        </p:nvSpPr>
        <p:spPr>
          <a:xfrm>
            <a:off x="5015880" y="3346560"/>
            <a:ext cx="1269000" cy="2286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New York"/>
              </a:rPr>
              <a:t>server aborts</a:t>
            </a:r>
            <a:endParaRPr b="0" lang="en-IN" sz="1500" spc="-1" strike="noStrike">
              <a:solidFill>
                <a:srgbClr val="000000"/>
              </a:solidFill>
              <a:latin typeface="Arial"/>
            </a:endParaRPr>
          </a:p>
        </p:txBody>
      </p:sp>
      <p:sp>
        <p:nvSpPr>
          <p:cNvPr id="159" name="Rectangle 64"/>
          <p:cNvSpPr/>
          <p:nvPr/>
        </p:nvSpPr>
        <p:spPr>
          <a:xfrm>
            <a:off x="5021280" y="3608280"/>
            <a:ext cx="1077120" cy="2286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New York"/>
              </a:rPr>
              <a:t>transaction</a:t>
            </a:r>
            <a:endParaRPr b="0" lang="en-IN" sz="1500" spc="-1" strike="noStrike">
              <a:solidFill>
                <a:srgbClr val="000000"/>
              </a:solidFill>
              <a:latin typeface="Arial"/>
            </a:endParaRPr>
          </a:p>
        </p:txBody>
      </p:sp>
      <p:sp>
        <p:nvSpPr>
          <p:cNvPr id="160" name="Rectangle 74"/>
          <p:cNvSpPr/>
          <p:nvPr/>
        </p:nvSpPr>
        <p:spPr>
          <a:xfrm>
            <a:off x="718920" y="3973680"/>
            <a:ext cx="914040" cy="2286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500" spc="-1" strike="noStrike">
                <a:solidFill>
                  <a:srgbClr val="000000"/>
                </a:solidFill>
                <a:latin typeface="New York"/>
              </a:rPr>
              <a:t>operation</a:t>
            </a:r>
            <a:endParaRPr b="0" lang="en-IN" sz="1500" spc="-1" strike="noStrike">
              <a:solidFill>
                <a:srgbClr val="000000"/>
              </a:solidFill>
              <a:latin typeface="Arial"/>
            </a:endParaRPr>
          </a:p>
        </p:txBody>
      </p:sp>
      <p:sp>
        <p:nvSpPr>
          <p:cNvPr id="161" name="Rectangle 75"/>
          <p:cNvSpPr/>
          <p:nvPr/>
        </p:nvSpPr>
        <p:spPr>
          <a:xfrm>
            <a:off x="2933640" y="3973680"/>
            <a:ext cx="914040" cy="2286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500" spc="-1" strike="noStrike">
                <a:solidFill>
                  <a:srgbClr val="000000"/>
                </a:solidFill>
                <a:latin typeface="New York"/>
              </a:rPr>
              <a:t>operation</a:t>
            </a:r>
            <a:endParaRPr b="0" lang="en-IN" sz="1500" spc="-1" strike="noStrike">
              <a:solidFill>
                <a:srgbClr val="000000"/>
              </a:solidFill>
              <a:latin typeface="Arial"/>
            </a:endParaRPr>
          </a:p>
        </p:txBody>
      </p:sp>
      <p:sp>
        <p:nvSpPr>
          <p:cNvPr id="162" name="Rectangle 78"/>
          <p:cNvSpPr/>
          <p:nvPr/>
        </p:nvSpPr>
        <p:spPr>
          <a:xfrm>
            <a:off x="7362360" y="4005360"/>
            <a:ext cx="1642320" cy="2286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500" spc="-1" strike="noStrike">
                <a:solidFill>
                  <a:srgbClr val="000000"/>
                </a:solidFill>
                <a:latin typeface="New York"/>
              </a:rPr>
              <a:t>operation ERROR</a:t>
            </a:r>
            <a:endParaRPr b="0" lang="en-IN" sz="1500" spc="-1" strike="noStrike">
              <a:solidFill>
                <a:srgbClr val="000000"/>
              </a:solidFill>
              <a:latin typeface="Arial"/>
            </a:endParaRPr>
          </a:p>
        </p:txBody>
      </p:sp>
      <p:sp>
        <p:nvSpPr>
          <p:cNvPr id="163" name="Rectangle 79"/>
          <p:cNvSpPr/>
          <p:nvPr/>
        </p:nvSpPr>
        <p:spPr>
          <a:xfrm>
            <a:off x="7380720" y="4265640"/>
            <a:ext cx="1659240" cy="2286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500" spc="-1" strike="noStrike">
                <a:solidFill>
                  <a:srgbClr val="000000"/>
                </a:solidFill>
                <a:latin typeface="New York"/>
              </a:rPr>
              <a:t>reported to client</a:t>
            </a:r>
            <a:endParaRPr b="0" lang="en-IN" sz="1500" spc="-1" strike="noStrike">
              <a:solidFill>
                <a:srgbClr val="000000"/>
              </a:solidFill>
              <a:latin typeface="Arial"/>
            </a:endParaRPr>
          </a:p>
        </p:txBody>
      </p:sp>
      <p:sp>
        <p:nvSpPr>
          <p:cNvPr id="164" name="Rectangle 85"/>
          <p:cNvSpPr/>
          <p:nvPr/>
        </p:nvSpPr>
        <p:spPr>
          <a:xfrm>
            <a:off x="730080" y="4497480"/>
            <a:ext cx="1595160" cy="2286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500" spc="-1" strike="noStrike">
                <a:solidFill>
                  <a:srgbClr val="000000"/>
                </a:solidFill>
                <a:latin typeface="New York"/>
              </a:rPr>
              <a:t>closeTransaction</a:t>
            </a:r>
            <a:endParaRPr b="0" lang="en-IN" sz="1500" spc="-1" strike="noStrike">
              <a:solidFill>
                <a:srgbClr val="000000"/>
              </a:solidFill>
              <a:latin typeface="Arial"/>
            </a:endParaRPr>
          </a:p>
        </p:txBody>
      </p:sp>
      <p:sp>
        <p:nvSpPr>
          <p:cNvPr id="165" name="Rectangle 86"/>
          <p:cNvSpPr/>
          <p:nvPr/>
        </p:nvSpPr>
        <p:spPr>
          <a:xfrm>
            <a:off x="2958840" y="4497480"/>
            <a:ext cx="1610280" cy="2286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500" spc="-1" strike="noStrike">
                <a:solidFill>
                  <a:srgbClr val="000000"/>
                </a:solidFill>
                <a:latin typeface="New York"/>
              </a:rPr>
              <a:t>abortTransaction</a:t>
            </a:r>
            <a:endParaRPr b="0" lang="en-IN" sz="1500" spc="-1" strike="noStrike">
              <a:solidFill>
                <a:srgbClr val="000000"/>
              </a:solidFill>
              <a:latin typeface="Arial"/>
            </a:endParaRPr>
          </a:p>
        </p:txBody>
      </p:sp>
      <p:grpSp>
        <p:nvGrpSpPr>
          <p:cNvPr id="166" name="Group 105"/>
          <p:cNvGrpSpPr/>
          <p:nvPr/>
        </p:nvGrpSpPr>
        <p:grpSpPr>
          <a:xfrm>
            <a:off x="1074600" y="3560760"/>
            <a:ext cx="74160" cy="239400"/>
            <a:chOff x="1074600" y="3560760"/>
            <a:chExt cx="74160" cy="239400"/>
          </a:xfrm>
        </p:grpSpPr>
        <p:sp>
          <p:nvSpPr>
            <p:cNvPr id="167" name="Oval 106"/>
            <p:cNvSpPr/>
            <p:nvPr/>
          </p:nvSpPr>
          <p:spPr>
            <a:xfrm>
              <a:off x="1074600" y="3560760"/>
              <a:ext cx="74160" cy="74160"/>
            </a:xfrm>
            <a:prstGeom prst="ellipse">
              <a:avLst/>
            </a:prstGeom>
            <a:solidFill>
              <a:schemeClr val="tx1"/>
            </a:solidFill>
            <a:ln w="9525">
              <a:solidFill>
                <a:srgbClr val="000000"/>
              </a:solidFill>
              <a:round/>
            </a:ln>
          </p:spPr>
          <p:style>
            <a:lnRef idx="0"/>
            <a:fillRef idx="0"/>
            <a:effectRef idx="0"/>
            <a:fontRef idx="minor"/>
          </p:style>
          <p:txBody>
            <a:bodyPr wrap="none" lIns="90000" rIns="90000" tIns="90000" bIns="90000" anchor="ctr">
              <a:noAutofit/>
            </a:bodyPr>
            <a:p>
              <a:pPr>
                <a:lnSpc>
                  <a:spcPct val="100000"/>
                </a:lnSpc>
              </a:pPr>
              <a:endParaRPr b="0" lang="en-US" sz="1800" spc="-1" strike="noStrike">
                <a:solidFill>
                  <a:srgbClr val="000000"/>
                </a:solidFill>
                <a:latin typeface="Calibri"/>
              </a:endParaRPr>
            </a:p>
          </p:txBody>
        </p:sp>
        <p:sp>
          <p:nvSpPr>
            <p:cNvPr id="168" name="Oval 107"/>
            <p:cNvSpPr/>
            <p:nvPr/>
          </p:nvSpPr>
          <p:spPr>
            <a:xfrm>
              <a:off x="1074600" y="3726000"/>
              <a:ext cx="74160" cy="74160"/>
            </a:xfrm>
            <a:prstGeom prst="ellipse">
              <a:avLst/>
            </a:prstGeom>
            <a:solidFill>
              <a:schemeClr val="tx1"/>
            </a:solidFill>
            <a:ln w="9525">
              <a:solidFill>
                <a:srgbClr val="000000"/>
              </a:solidFill>
              <a:round/>
            </a:ln>
          </p:spPr>
          <p:style>
            <a:lnRef idx="0"/>
            <a:fillRef idx="0"/>
            <a:effectRef idx="0"/>
            <a:fontRef idx="minor"/>
          </p:style>
          <p:txBody>
            <a:bodyPr wrap="none" lIns="90000" rIns="90000" tIns="90000" bIns="90000" anchor="ctr">
              <a:noAutofit/>
            </a:bodyPr>
            <a:p>
              <a:pPr>
                <a:lnSpc>
                  <a:spcPct val="100000"/>
                </a:lnSpc>
              </a:pPr>
              <a:endParaRPr b="0" lang="en-US" sz="1800" spc="-1" strike="noStrike">
                <a:solidFill>
                  <a:srgbClr val="000000"/>
                </a:solidFill>
                <a:latin typeface="Calibri"/>
              </a:endParaRPr>
            </a:p>
          </p:txBody>
        </p:sp>
      </p:grpSp>
      <p:grpSp>
        <p:nvGrpSpPr>
          <p:cNvPr id="169" name="Group 108"/>
          <p:cNvGrpSpPr/>
          <p:nvPr/>
        </p:nvGrpSpPr>
        <p:grpSpPr>
          <a:xfrm>
            <a:off x="3444840" y="3562200"/>
            <a:ext cx="74160" cy="239400"/>
            <a:chOff x="3444840" y="3562200"/>
            <a:chExt cx="74160" cy="239400"/>
          </a:xfrm>
        </p:grpSpPr>
        <p:sp>
          <p:nvSpPr>
            <p:cNvPr id="170" name="Oval 109"/>
            <p:cNvSpPr/>
            <p:nvPr/>
          </p:nvSpPr>
          <p:spPr>
            <a:xfrm>
              <a:off x="3444840" y="3562200"/>
              <a:ext cx="74160" cy="74160"/>
            </a:xfrm>
            <a:prstGeom prst="ellipse">
              <a:avLst/>
            </a:prstGeom>
            <a:solidFill>
              <a:schemeClr val="tx1"/>
            </a:solidFill>
            <a:ln w="9525">
              <a:solidFill>
                <a:srgbClr val="000000"/>
              </a:solidFill>
              <a:round/>
            </a:ln>
          </p:spPr>
          <p:style>
            <a:lnRef idx="0"/>
            <a:fillRef idx="0"/>
            <a:effectRef idx="0"/>
            <a:fontRef idx="minor"/>
          </p:style>
          <p:txBody>
            <a:bodyPr wrap="none" lIns="90000" rIns="90000" tIns="90000" bIns="90000" anchor="ctr">
              <a:noAutofit/>
            </a:bodyPr>
            <a:p>
              <a:pPr>
                <a:lnSpc>
                  <a:spcPct val="100000"/>
                </a:lnSpc>
              </a:pPr>
              <a:endParaRPr b="0" lang="en-US" sz="1800" spc="-1" strike="noStrike">
                <a:solidFill>
                  <a:srgbClr val="000000"/>
                </a:solidFill>
                <a:latin typeface="Calibri"/>
              </a:endParaRPr>
            </a:p>
          </p:txBody>
        </p:sp>
        <p:sp>
          <p:nvSpPr>
            <p:cNvPr id="171" name="Oval 110"/>
            <p:cNvSpPr/>
            <p:nvPr/>
          </p:nvSpPr>
          <p:spPr>
            <a:xfrm>
              <a:off x="3444840" y="3727440"/>
              <a:ext cx="74160" cy="74160"/>
            </a:xfrm>
            <a:prstGeom prst="ellipse">
              <a:avLst/>
            </a:prstGeom>
            <a:solidFill>
              <a:schemeClr val="tx1"/>
            </a:solidFill>
            <a:ln w="9525">
              <a:solidFill>
                <a:srgbClr val="000000"/>
              </a:solidFill>
              <a:round/>
            </a:ln>
          </p:spPr>
          <p:style>
            <a:lnRef idx="0"/>
            <a:fillRef idx="0"/>
            <a:effectRef idx="0"/>
            <a:fontRef idx="minor"/>
          </p:style>
          <p:txBody>
            <a:bodyPr wrap="none" lIns="90000" rIns="90000" tIns="90000" bIns="90000" anchor="ctr">
              <a:noAutofit/>
            </a:bodyPr>
            <a:p>
              <a:pPr>
                <a:lnSpc>
                  <a:spcPct val="100000"/>
                </a:lnSpc>
              </a:pPr>
              <a:endParaRPr b="0" lang="en-US" sz="1800" spc="-1" strike="noStrike">
                <a:solidFill>
                  <a:srgbClr val="000000"/>
                </a:solidFill>
                <a:latin typeface="Calibri"/>
              </a:endParaRPr>
            </a:p>
          </p:txBody>
        </p:sp>
      </p:grpSp>
      <p:grpSp>
        <p:nvGrpSpPr>
          <p:cNvPr id="172" name="Group 111"/>
          <p:cNvGrpSpPr/>
          <p:nvPr/>
        </p:nvGrpSpPr>
        <p:grpSpPr>
          <a:xfrm>
            <a:off x="7729560" y="3562200"/>
            <a:ext cx="74160" cy="239400"/>
            <a:chOff x="7729560" y="3562200"/>
            <a:chExt cx="74160" cy="239400"/>
          </a:xfrm>
        </p:grpSpPr>
        <p:sp>
          <p:nvSpPr>
            <p:cNvPr id="173" name="Oval 112"/>
            <p:cNvSpPr/>
            <p:nvPr/>
          </p:nvSpPr>
          <p:spPr>
            <a:xfrm>
              <a:off x="7729560" y="3562200"/>
              <a:ext cx="74160" cy="74160"/>
            </a:xfrm>
            <a:prstGeom prst="ellipse">
              <a:avLst/>
            </a:prstGeom>
            <a:solidFill>
              <a:schemeClr val="tx1"/>
            </a:solidFill>
            <a:ln w="9525">
              <a:solidFill>
                <a:srgbClr val="000000"/>
              </a:solidFill>
              <a:round/>
            </a:ln>
          </p:spPr>
          <p:style>
            <a:lnRef idx="0"/>
            <a:fillRef idx="0"/>
            <a:effectRef idx="0"/>
            <a:fontRef idx="minor"/>
          </p:style>
          <p:txBody>
            <a:bodyPr wrap="none" lIns="90000" rIns="90000" tIns="90000" bIns="90000" anchor="ctr">
              <a:noAutofit/>
            </a:bodyPr>
            <a:p>
              <a:pPr>
                <a:lnSpc>
                  <a:spcPct val="100000"/>
                </a:lnSpc>
              </a:pPr>
              <a:endParaRPr b="0" lang="en-US" sz="1800" spc="-1" strike="noStrike">
                <a:solidFill>
                  <a:srgbClr val="000000"/>
                </a:solidFill>
                <a:latin typeface="Calibri"/>
              </a:endParaRPr>
            </a:p>
          </p:txBody>
        </p:sp>
        <p:sp>
          <p:nvSpPr>
            <p:cNvPr id="174" name="Oval 113"/>
            <p:cNvSpPr/>
            <p:nvPr/>
          </p:nvSpPr>
          <p:spPr>
            <a:xfrm>
              <a:off x="7729560" y="3727440"/>
              <a:ext cx="74160" cy="74160"/>
            </a:xfrm>
            <a:prstGeom prst="ellipse">
              <a:avLst/>
            </a:prstGeom>
            <a:solidFill>
              <a:schemeClr val="tx1"/>
            </a:solidFill>
            <a:ln w="9525">
              <a:solidFill>
                <a:srgbClr val="000000"/>
              </a:solidFill>
              <a:round/>
            </a:ln>
          </p:spPr>
          <p:style>
            <a:lnRef idx="0"/>
            <a:fillRef idx="0"/>
            <a:effectRef idx="0"/>
            <a:fontRef idx="minor"/>
          </p:style>
          <p:txBody>
            <a:bodyPr wrap="none" lIns="90000" rIns="90000" tIns="90000" bIns="90000" anchor="ctr">
              <a:noAutofit/>
            </a:bodyPr>
            <a:p>
              <a:pPr>
                <a:lnSpc>
                  <a:spcPct val="100000"/>
                </a:lnSpc>
              </a:pPr>
              <a:endParaRPr b="0" lang="en-US" sz="1800" spc="-1" strike="noStrike">
                <a:solidFill>
                  <a:srgbClr val="000000"/>
                </a:solidFill>
                <a:latin typeface="Calibri"/>
              </a:endParaRPr>
            </a:p>
          </p:txBody>
        </p:sp>
      </p:grpSp>
      <p:sp>
        <p:nvSpPr>
          <p:cNvPr id="175" name="Line 114"/>
          <p:cNvSpPr/>
          <p:nvPr/>
        </p:nvSpPr>
        <p:spPr>
          <a:xfrm>
            <a:off x="6438600" y="3730320"/>
            <a:ext cx="592200" cy="360"/>
          </a:xfrm>
          <a:prstGeom prst="line">
            <a:avLst/>
          </a:prstGeom>
          <a:ln w="28575">
            <a:solidFill>
              <a:srgbClr val="000000"/>
            </a:solidFill>
            <a:round/>
            <a:tailEnd len="med" type="triangle" w="med"/>
          </a:ln>
        </p:spPr>
        <p:style>
          <a:lnRef idx="0"/>
          <a:fillRef idx="0"/>
          <a:effectRef idx="0"/>
          <a:fontRef idx="minor"/>
        </p:style>
        <p:txBody>
          <a:bodyPr lIns="90000" rIns="90000" tIns="45000" bIns="45000" anchor="ctr" anchorCtr="1">
            <a:noAutofit/>
          </a:bodyPr>
          <a:p>
            <a:endParaRPr b="0" lang="en-IN" sz="1800" spc="-1" strike="noStrike">
              <a:solidFill>
                <a:srgbClr val="000000"/>
              </a:solidFill>
              <a:latin typeface="Calibri"/>
            </a:endParaRPr>
          </a:p>
        </p:txBody>
      </p:sp>
      <p:sp>
        <p:nvSpPr>
          <p:cNvPr id="176" name="Line 119"/>
          <p:cNvSpPr/>
          <p:nvPr/>
        </p:nvSpPr>
        <p:spPr>
          <a:xfrm>
            <a:off x="571320" y="1760400"/>
            <a:ext cx="8626320" cy="360"/>
          </a:xfrm>
          <a:prstGeom prst="line">
            <a:avLst/>
          </a:prstGeom>
          <a:ln w="28575">
            <a:solidFill>
              <a:srgbClr val="000000"/>
            </a:solidFill>
            <a:round/>
          </a:ln>
        </p:spPr>
        <p:style>
          <a:lnRef idx="0"/>
          <a:fillRef idx="0"/>
          <a:effectRef idx="0"/>
          <a:fontRef idx="minor"/>
        </p:style>
        <p:txBody>
          <a:bodyPr lIns="90000" rIns="90000" tIns="45000" bIns="45000" anchor="ctr" anchorCtr="1">
            <a:noAutofit/>
          </a:bodyPr>
          <a:p>
            <a:endParaRPr b="0" lang="en-IN" sz="1800" spc="-1" strike="noStrike">
              <a:solidFill>
                <a:srgbClr val="000000"/>
              </a:solidFill>
              <a:latin typeface="Calibri"/>
            </a:endParaRPr>
          </a:p>
        </p:txBody>
      </p:sp>
      <p:sp>
        <p:nvSpPr>
          <p:cNvPr id="177" name="Line 121"/>
          <p:cNvSpPr/>
          <p:nvPr/>
        </p:nvSpPr>
        <p:spPr>
          <a:xfrm>
            <a:off x="604800" y="4976640"/>
            <a:ext cx="8626320" cy="360"/>
          </a:xfrm>
          <a:prstGeom prst="line">
            <a:avLst/>
          </a:prstGeom>
          <a:ln w="28575">
            <a:solidFill>
              <a:srgbClr val="000000"/>
            </a:solidFill>
            <a:round/>
          </a:ln>
        </p:spPr>
        <p:style>
          <a:lnRef idx="0"/>
          <a:fillRef idx="0"/>
          <a:effectRef idx="0"/>
          <a:fontRef idx="minor"/>
        </p:style>
        <p:txBody>
          <a:bodyPr lIns="90000" rIns="90000" tIns="45000" bIns="45000" anchor="ctr" anchorCtr="1">
            <a:noAutofit/>
          </a:bodyPr>
          <a:p>
            <a:endParaRPr b="0" lang="en-IN" sz="1800" spc="-1" strike="noStrike">
              <a:solidFill>
                <a:srgbClr val="000000"/>
              </a:solidFill>
              <a:latin typeface="Calibri"/>
            </a:endParaRPr>
          </a:p>
        </p:txBody>
      </p:sp>
      <p:sp>
        <p:nvSpPr>
          <p:cNvPr id="178" name="Rectangle 130"/>
          <p:cNvSpPr/>
          <p:nvPr/>
        </p:nvSpPr>
        <p:spPr>
          <a:xfrm>
            <a:off x="380880" y="5186880"/>
            <a:ext cx="8483400" cy="1004040"/>
          </a:xfrm>
          <a:prstGeom prst="rect">
            <a:avLst/>
          </a:prstGeom>
          <a:noFill/>
          <a:ln w="0">
            <a:noFill/>
          </a:ln>
        </p:spPr>
        <p:style>
          <a:lnRef idx="0"/>
          <a:fillRef idx="0"/>
          <a:effectRef idx="0"/>
          <a:fontRef idx="minor"/>
        </p:style>
        <p:txBody>
          <a:bodyPr lIns="90000" rIns="90000" tIns="45000" bIns="45000" anchor="ctr">
            <a:spAutoFit/>
          </a:bodyPr>
          <a:p>
            <a:pPr>
              <a:lnSpc>
                <a:spcPct val="100000"/>
              </a:lnSpc>
            </a:pPr>
            <a:r>
              <a:rPr b="0" lang="en-US" sz="2000" spc="-1" strike="noStrike">
                <a:solidFill>
                  <a:srgbClr val="1f497d"/>
                </a:solidFill>
                <a:latin typeface="Calibri"/>
                <a:ea typeface="SimSun"/>
              </a:rPr>
              <a:t>If a transaction aborts for any reason (self abort or server abort), it must be guaranteed that future transaction will not see its effect either in the object or in their copies in permanent storage. </a:t>
            </a:r>
            <a:endParaRPr b="0" lang="en-IN" sz="2000" spc="-1" strike="noStrike">
              <a:solidFill>
                <a:srgbClr val="000000"/>
              </a:solidFill>
              <a:latin typeface="Arial"/>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GB" sz="5400" spc="-1" strike="noStrike">
                <a:solidFill>
                  <a:srgbClr val="ffffff"/>
                </a:solidFill>
                <a:latin typeface="Calibri"/>
              </a:rPr>
              <a:t>C</a:t>
            </a:r>
            <a:r>
              <a:rPr b="0" lang="en-GB" sz="5400" spc="-1" strike="noStrike">
                <a:solidFill>
                  <a:srgbClr val="ffffff"/>
                </a:solidFill>
                <a:latin typeface="Calibri"/>
              </a:rPr>
              <a:t>o</a:t>
            </a:r>
            <a:r>
              <a:rPr b="0" lang="en-GB" sz="5400" spc="-1" strike="noStrike">
                <a:solidFill>
                  <a:srgbClr val="ffffff"/>
                </a:solidFill>
                <a:latin typeface="Calibri"/>
              </a:rPr>
              <a:t>n</a:t>
            </a:r>
            <a:r>
              <a:rPr b="0" lang="en-GB" sz="5400" spc="-1" strike="noStrike">
                <a:solidFill>
                  <a:srgbClr val="ffffff"/>
                </a:solidFill>
                <a:latin typeface="Calibri"/>
              </a:rPr>
              <a:t>c</a:t>
            </a:r>
            <a:r>
              <a:rPr b="0" lang="en-GB" sz="5400" spc="-1" strike="noStrike">
                <a:solidFill>
                  <a:srgbClr val="ffffff"/>
                </a:solidFill>
                <a:latin typeface="Calibri"/>
              </a:rPr>
              <a:t>u</a:t>
            </a:r>
            <a:r>
              <a:rPr b="0" lang="en-GB" sz="5400" spc="-1" strike="noStrike">
                <a:solidFill>
                  <a:srgbClr val="ffffff"/>
                </a:solidFill>
                <a:latin typeface="Calibri"/>
              </a:rPr>
              <a:t>r</a:t>
            </a:r>
            <a:r>
              <a:rPr b="0" lang="en-GB" sz="5400" spc="-1" strike="noStrike">
                <a:solidFill>
                  <a:srgbClr val="ffffff"/>
                </a:solidFill>
                <a:latin typeface="Calibri"/>
              </a:rPr>
              <a:t>r</a:t>
            </a:r>
            <a:r>
              <a:rPr b="0" lang="en-GB" sz="5400" spc="-1" strike="noStrike">
                <a:solidFill>
                  <a:srgbClr val="ffffff"/>
                </a:solidFill>
                <a:latin typeface="Calibri"/>
              </a:rPr>
              <a:t>e</a:t>
            </a:r>
            <a:r>
              <a:rPr b="0" lang="en-GB" sz="5400" spc="-1" strike="noStrike">
                <a:solidFill>
                  <a:srgbClr val="ffffff"/>
                </a:solidFill>
                <a:latin typeface="Calibri"/>
              </a:rPr>
              <a:t>n</a:t>
            </a:r>
            <a:r>
              <a:rPr b="0" lang="en-GB" sz="5400" spc="-1" strike="noStrike">
                <a:solidFill>
                  <a:srgbClr val="ffffff"/>
                </a:solidFill>
                <a:latin typeface="Calibri"/>
              </a:rPr>
              <a:t>c</a:t>
            </a:r>
            <a:r>
              <a:rPr b="0" lang="en-GB" sz="5400" spc="-1" strike="noStrike">
                <a:solidFill>
                  <a:srgbClr val="ffffff"/>
                </a:solidFill>
                <a:latin typeface="Calibri"/>
              </a:rPr>
              <a:t>y</a:t>
            </a:r>
            <a:r>
              <a:rPr b="0" lang="en-GB" sz="5400" spc="-1" strike="noStrike">
                <a:solidFill>
                  <a:srgbClr val="ffffff"/>
                </a:solidFill>
                <a:latin typeface="Calibri"/>
              </a:rPr>
              <a:t> </a:t>
            </a:r>
            <a:r>
              <a:rPr b="0" lang="en-GB" sz="5400" spc="-1" strike="noStrike">
                <a:solidFill>
                  <a:srgbClr val="ffffff"/>
                </a:solidFill>
                <a:latin typeface="Calibri"/>
              </a:rPr>
              <a:t>C</a:t>
            </a:r>
            <a:r>
              <a:rPr b="0" lang="en-GB" sz="5400" spc="-1" strike="noStrike">
                <a:solidFill>
                  <a:srgbClr val="ffffff"/>
                </a:solidFill>
                <a:latin typeface="Calibri"/>
              </a:rPr>
              <a:t>o</a:t>
            </a:r>
            <a:r>
              <a:rPr b="0" lang="en-GB" sz="5400" spc="-1" strike="noStrike">
                <a:solidFill>
                  <a:srgbClr val="ffffff"/>
                </a:solidFill>
                <a:latin typeface="Calibri"/>
              </a:rPr>
              <a:t>n</a:t>
            </a:r>
            <a:r>
              <a:rPr b="0" lang="en-GB" sz="5400" spc="-1" strike="noStrike">
                <a:solidFill>
                  <a:srgbClr val="ffffff"/>
                </a:solidFill>
                <a:latin typeface="Calibri"/>
              </a:rPr>
              <a:t>t</a:t>
            </a:r>
            <a:r>
              <a:rPr b="0" lang="en-GB" sz="5400" spc="-1" strike="noStrike">
                <a:solidFill>
                  <a:srgbClr val="ffffff"/>
                </a:solidFill>
                <a:latin typeface="Calibri"/>
              </a:rPr>
              <a:t>r</a:t>
            </a:r>
            <a:r>
              <a:rPr b="0" lang="en-GB" sz="5400" spc="-1" strike="noStrike">
                <a:solidFill>
                  <a:srgbClr val="ffffff"/>
                </a:solidFill>
                <a:latin typeface="Calibri"/>
              </a:rPr>
              <a:t>o</a:t>
            </a:r>
            <a:r>
              <a:rPr b="0" lang="en-GB" sz="5400" spc="-1" strike="noStrike">
                <a:solidFill>
                  <a:srgbClr val="ffffff"/>
                </a:solidFill>
                <a:latin typeface="Calibri"/>
              </a:rPr>
              <a:t>l</a:t>
            </a:r>
            <a:r>
              <a:rPr b="0" lang="en-GB" sz="5400" spc="-1" strike="noStrike">
                <a:solidFill>
                  <a:srgbClr val="ffffff"/>
                </a:solidFill>
                <a:latin typeface="Calibri"/>
              </a:rPr>
              <a:t>:</a:t>
            </a:r>
            <a:r>
              <a:rPr b="0" lang="en-GB" sz="5400" spc="-1" strike="noStrike">
                <a:solidFill>
                  <a:srgbClr val="ffffff"/>
                </a:solidFill>
                <a:latin typeface="Calibri"/>
              </a:rPr>
              <a:t> </a:t>
            </a:r>
            <a:r>
              <a:rPr b="0" lang="en-GB" sz="5400" spc="-1" strike="noStrike">
                <a:solidFill>
                  <a:srgbClr val="ffffff"/>
                </a:solidFill>
                <a:latin typeface="Calibri"/>
              </a:rPr>
              <a:t>t</a:t>
            </a:r>
            <a:r>
              <a:rPr b="0" lang="en-GB" sz="5400" spc="-1" strike="noStrike">
                <a:solidFill>
                  <a:srgbClr val="ffffff"/>
                </a:solidFill>
                <a:latin typeface="Calibri"/>
              </a:rPr>
              <a:t>h</a:t>
            </a:r>
            <a:r>
              <a:rPr b="0" lang="en-GB" sz="5400" spc="-1" strike="noStrike">
                <a:solidFill>
                  <a:srgbClr val="ffffff"/>
                </a:solidFill>
                <a:latin typeface="Calibri"/>
              </a:rPr>
              <a:t>e</a:t>
            </a:r>
            <a:r>
              <a:rPr b="0" lang="en-GB" sz="5400" spc="-1" strike="noStrike">
                <a:solidFill>
                  <a:srgbClr val="ffffff"/>
                </a:solidFill>
                <a:latin typeface="Calibri"/>
              </a:rPr>
              <a:t> </a:t>
            </a:r>
            <a:r>
              <a:rPr b="0" lang="en-GB" sz="5400" spc="-1" strike="noStrike">
                <a:solidFill>
                  <a:srgbClr val="ffffff"/>
                </a:solidFill>
                <a:latin typeface="Calibri"/>
              </a:rPr>
              <a:t>l</a:t>
            </a:r>
            <a:r>
              <a:rPr b="0" lang="en-GB" sz="5400" spc="-1" strike="noStrike">
                <a:solidFill>
                  <a:srgbClr val="ffffff"/>
                </a:solidFill>
                <a:latin typeface="Calibri"/>
              </a:rPr>
              <a:t>o</a:t>
            </a:r>
            <a:r>
              <a:rPr b="0" lang="en-GB" sz="5400" spc="-1" strike="noStrike">
                <a:solidFill>
                  <a:srgbClr val="ffffff"/>
                </a:solidFill>
                <a:latin typeface="Calibri"/>
              </a:rPr>
              <a:t>s</a:t>
            </a:r>
            <a:r>
              <a:rPr b="0" lang="en-GB" sz="5400" spc="-1" strike="noStrike">
                <a:solidFill>
                  <a:srgbClr val="ffffff"/>
                </a:solidFill>
                <a:latin typeface="Calibri"/>
              </a:rPr>
              <a:t>t</a:t>
            </a:r>
            <a:r>
              <a:rPr b="0" lang="en-GB" sz="5400" spc="-1" strike="noStrike">
                <a:solidFill>
                  <a:srgbClr val="ffffff"/>
                </a:solidFill>
                <a:latin typeface="Calibri"/>
              </a:rPr>
              <a:t> </a:t>
            </a:r>
            <a:r>
              <a:rPr b="0" lang="en-GB" sz="5400" spc="-1" strike="noStrike">
                <a:solidFill>
                  <a:srgbClr val="ffffff"/>
                </a:solidFill>
                <a:latin typeface="Calibri"/>
              </a:rPr>
              <a:t>u</a:t>
            </a:r>
            <a:r>
              <a:rPr b="0" lang="en-GB" sz="5400" spc="-1" strike="noStrike">
                <a:solidFill>
                  <a:srgbClr val="ffffff"/>
                </a:solidFill>
                <a:latin typeface="Calibri"/>
              </a:rPr>
              <a:t>p</a:t>
            </a:r>
            <a:r>
              <a:rPr b="0" lang="en-GB" sz="5400" spc="-1" strike="noStrike">
                <a:solidFill>
                  <a:srgbClr val="ffffff"/>
                </a:solidFill>
                <a:latin typeface="Calibri"/>
              </a:rPr>
              <a:t>d</a:t>
            </a:r>
            <a:r>
              <a:rPr b="0" lang="en-GB" sz="5400" spc="-1" strike="noStrike">
                <a:solidFill>
                  <a:srgbClr val="ffffff"/>
                </a:solidFill>
                <a:latin typeface="Calibri"/>
              </a:rPr>
              <a:t>a</a:t>
            </a:r>
            <a:r>
              <a:rPr b="0" lang="en-GB" sz="5400" spc="-1" strike="noStrike">
                <a:solidFill>
                  <a:srgbClr val="ffffff"/>
                </a:solidFill>
                <a:latin typeface="Calibri"/>
              </a:rPr>
              <a:t>t</a:t>
            </a:r>
            <a:r>
              <a:rPr b="0" lang="en-GB" sz="5400" spc="-1" strike="noStrike">
                <a:solidFill>
                  <a:srgbClr val="ffffff"/>
                </a:solidFill>
                <a:latin typeface="Calibri"/>
              </a:rPr>
              <a:t>e</a:t>
            </a:r>
            <a:r>
              <a:rPr b="0" lang="en-GB" sz="5400" spc="-1" strike="noStrike">
                <a:solidFill>
                  <a:srgbClr val="ffffff"/>
                </a:solidFill>
                <a:latin typeface="Calibri"/>
              </a:rPr>
              <a:t> </a:t>
            </a:r>
            <a:r>
              <a:rPr b="0" lang="en-GB" sz="5400" spc="-1" strike="noStrike">
                <a:solidFill>
                  <a:srgbClr val="ffffff"/>
                </a:solidFill>
                <a:latin typeface="Calibri"/>
              </a:rPr>
              <a:t>p</a:t>
            </a:r>
            <a:r>
              <a:rPr b="0" lang="en-GB" sz="5400" spc="-1" strike="noStrike">
                <a:solidFill>
                  <a:srgbClr val="ffffff"/>
                </a:solidFill>
                <a:latin typeface="Calibri"/>
              </a:rPr>
              <a:t>r</a:t>
            </a:r>
            <a:r>
              <a:rPr b="0" lang="en-GB" sz="5400" spc="-1" strike="noStrike">
                <a:solidFill>
                  <a:srgbClr val="ffffff"/>
                </a:solidFill>
                <a:latin typeface="Calibri"/>
              </a:rPr>
              <a:t>o</a:t>
            </a:r>
            <a:r>
              <a:rPr b="0" lang="en-GB" sz="5400" spc="-1" strike="noStrike">
                <a:solidFill>
                  <a:srgbClr val="ffffff"/>
                </a:solidFill>
                <a:latin typeface="Calibri"/>
              </a:rPr>
              <a:t>b</a:t>
            </a:r>
            <a:r>
              <a:rPr b="0" lang="en-GB" sz="5400" spc="-1" strike="noStrike">
                <a:solidFill>
                  <a:srgbClr val="ffffff"/>
                </a:solidFill>
                <a:latin typeface="Calibri"/>
              </a:rPr>
              <a:t>l</a:t>
            </a:r>
            <a:r>
              <a:rPr b="0" lang="en-GB" sz="5400" spc="-1" strike="noStrike">
                <a:solidFill>
                  <a:srgbClr val="ffffff"/>
                </a:solidFill>
                <a:latin typeface="Calibri"/>
              </a:rPr>
              <a:t>e</a:t>
            </a:r>
            <a:r>
              <a:rPr b="0" lang="en-GB" sz="5400" spc="-1" strike="noStrike">
                <a:solidFill>
                  <a:srgbClr val="ffffff"/>
                </a:solidFill>
                <a:latin typeface="Calibri"/>
              </a:rPr>
              <a:t>m</a:t>
            </a:r>
            <a:endParaRPr b="0" lang="en-US" sz="5400" spc="-1" strike="noStrike">
              <a:solidFill>
                <a:srgbClr val="000000"/>
              </a:solidFill>
              <a:latin typeface="Calibri"/>
            </a:endParaRPr>
          </a:p>
        </p:txBody>
      </p:sp>
      <p:sp>
        <p:nvSpPr>
          <p:cNvPr id="180" name="PlaceHolder 2"/>
          <p:cNvSpPr>
            <a:spLocks noGrp="1"/>
          </p:cNvSpPr>
          <p:nvPr>
            <p:ph/>
          </p:nvPr>
        </p:nvSpPr>
        <p:spPr>
          <a:xfrm>
            <a:off x="457200" y="1600200"/>
            <a:ext cx="8229240" cy="4038120"/>
          </a:xfrm>
          <a:prstGeom prst="rect">
            <a:avLst/>
          </a:prstGeom>
          <a:noFill/>
          <a:ln w="0">
            <a:noFill/>
          </a:ln>
        </p:spPr>
        <p:txBody>
          <a:bodyPr anchor="t">
            <a:noAutofit/>
          </a:bodyPr>
          <a:p>
            <a:pPr indent="0">
              <a:spcBef>
                <a:spcPts val="1417"/>
              </a:spcBef>
              <a:buNone/>
            </a:pPr>
            <a:endParaRPr b="0" lang="en-US" sz="4000" spc="-1" strike="noStrike">
              <a:solidFill>
                <a:srgbClr val="000000"/>
              </a:solidFill>
              <a:latin typeface="Calibri"/>
            </a:endParaRPr>
          </a:p>
        </p:txBody>
      </p:sp>
      <p:grpSp>
        <p:nvGrpSpPr>
          <p:cNvPr id="181" name="Group 99"/>
          <p:cNvGrpSpPr/>
          <p:nvPr/>
        </p:nvGrpSpPr>
        <p:grpSpPr>
          <a:xfrm>
            <a:off x="677520" y="1447920"/>
            <a:ext cx="8274240" cy="3956400"/>
            <a:chOff x="677520" y="1447920"/>
            <a:chExt cx="8274240" cy="3956400"/>
          </a:xfrm>
        </p:grpSpPr>
        <p:sp>
          <p:nvSpPr>
            <p:cNvPr id="182" name="Rectangle 95"/>
            <p:cNvSpPr/>
            <p:nvPr/>
          </p:nvSpPr>
          <p:spPr>
            <a:xfrm>
              <a:off x="830160" y="1447920"/>
              <a:ext cx="3958920" cy="43776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83" name="Rectangle 96"/>
            <p:cNvSpPr/>
            <p:nvPr/>
          </p:nvSpPr>
          <p:spPr>
            <a:xfrm>
              <a:off x="4843440" y="1463760"/>
              <a:ext cx="3958920" cy="43776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84" name="Rectangle 97"/>
            <p:cNvSpPr/>
            <p:nvPr/>
          </p:nvSpPr>
          <p:spPr>
            <a:xfrm>
              <a:off x="812880" y="1922760"/>
              <a:ext cx="3976200" cy="94572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85" name="Rectangle 98"/>
            <p:cNvSpPr/>
            <p:nvPr/>
          </p:nvSpPr>
          <p:spPr>
            <a:xfrm>
              <a:off x="4843440" y="1922760"/>
              <a:ext cx="3976200" cy="94572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86" name="Rectangle 4"/>
            <p:cNvSpPr/>
            <p:nvPr/>
          </p:nvSpPr>
          <p:spPr>
            <a:xfrm>
              <a:off x="971280" y="1525680"/>
              <a:ext cx="120816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lang="en-GB" sz="1900" spc="-1" strike="noStrike">
                  <a:solidFill>
                    <a:srgbClr val="000000"/>
                  </a:solidFill>
                  <a:latin typeface="Calibri"/>
                </a:rPr>
                <a:t>Transaction </a:t>
              </a:r>
              <a:endParaRPr b="0" lang="en-IN" sz="1900" spc="-1" strike="noStrike">
                <a:solidFill>
                  <a:srgbClr val="000000"/>
                </a:solidFill>
                <a:latin typeface="Arial"/>
              </a:endParaRPr>
            </a:p>
          </p:txBody>
        </p:sp>
        <p:sp>
          <p:nvSpPr>
            <p:cNvPr id="187" name="Rectangle 5"/>
            <p:cNvSpPr/>
            <p:nvPr/>
          </p:nvSpPr>
          <p:spPr>
            <a:xfrm>
              <a:off x="2293200" y="1525680"/>
              <a:ext cx="11988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i="1" lang="en-GB" sz="1900" spc="-1" strike="noStrike">
                  <a:solidFill>
                    <a:srgbClr val="000000"/>
                  </a:solidFill>
                  <a:latin typeface="Calibri"/>
                </a:rPr>
                <a:t>T</a:t>
              </a:r>
              <a:endParaRPr b="0" lang="en-IN" sz="1900" spc="-1" strike="noStrike">
                <a:solidFill>
                  <a:srgbClr val="000000"/>
                </a:solidFill>
                <a:latin typeface="Arial"/>
              </a:endParaRPr>
            </a:p>
          </p:txBody>
        </p:sp>
        <p:sp>
          <p:nvSpPr>
            <p:cNvPr id="188" name="Rectangle 6"/>
            <p:cNvSpPr/>
            <p:nvPr/>
          </p:nvSpPr>
          <p:spPr>
            <a:xfrm>
              <a:off x="2482560" y="1525680"/>
              <a:ext cx="6804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lang="en-GB" sz="1900" spc="-1" strike="noStrike">
                  <a:solidFill>
                    <a:srgbClr val="000000"/>
                  </a:solidFill>
                  <a:latin typeface="Calibri"/>
                </a:rPr>
                <a:t>:</a:t>
              </a:r>
              <a:endParaRPr b="0" lang="en-IN" sz="1900" spc="-1" strike="noStrike">
                <a:solidFill>
                  <a:srgbClr val="000000"/>
                </a:solidFill>
                <a:latin typeface="Arial"/>
              </a:endParaRPr>
            </a:p>
          </p:txBody>
        </p:sp>
        <p:sp>
          <p:nvSpPr>
            <p:cNvPr id="189" name="Rectangle 7"/>
            <p:cNvSpPr/>
            <p:nvPr/>
          </p:nvSpPr>
          <p:spPr>
            <a:xfrm>
              <a:off x="2290680" y="1525680"/>
              <a:ext cx="11088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lang="en-GB" sz="1900" spc="-1" strike="noStrike">
                  <a:solidFill>
                    <a:srgbClr val="000000"/>
                  </a:solidFill>
                  <a:latin typeface="Calibri"/>
                </a:rPr>
                <a:t>  </a:t>
              </a:r>
              <a:endParaRPr b="0" lang="en-IN" sz="1900" spc="-1" strike="noStrike">
                <a:solidFill>
                  <a:srgbClr val="000000"/>
                </a:solidFill>
                <a:latin typeface="Arial"/>
              </a:endParaRPr>
            </a:p>
          </p:txBody>
        </p:sp>
        <p:sp>
          <p:nvSpPr>
            <p:cNvPr id="190" name="Rectangle 8"/>
            <p:cNvSpPr/>
            <p:nvPr/>
          </p:nvSpPr>
          <p:spPr>
            <a:xfrm>
              <a:off x="942120" y="1895760"/>
              <a:ext cx="247608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900" spc="-1" strike="noStrike">
                  <a:solidFill>
                    <a:srgbClr val="000000"/>
                  </a:solidFill>
                  <a:latin typeface="Calibri"/>
                </a:rPr>
                <a:t>balance = b.getBalance();</a:t>
              </a:r>
              <a:endParaRPr b="0" lang="en-IN" sz="1900" spc="-1" strike="noStrike">
                <a:solidFill>
                  <a:srgbClr val="000000"/>
                </a:solidFill>
                <a:latin typeface="Arial"/>
              </a:endParaRPr>
            </a:p>
          </p:txBody>
        </p:sp>
        <p:sp>
          <p:nvSpPr>
            <p:cNvPr id="191" name="Rectangle 9"/>
            <p:cNvSpPr/>
            <p:nvPr/>
          </p:nvSpPr>
          <p:spPr>
            <a:xfrm>
              <a:off x="916200" y="2229120"/>
              <a:ext cx="264060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900" spc="-1" strike="noStrike">
                  <a:solidFill>
                    <a:srgbClr val="000000"/>
                  </a:solidFill>
                  <a:latin typeface="Calibri"/>
                </a:rPr>
                <a:t>b.setBalance(balance*1.1);</a:t>
              </a:r>
              <a:endParaRPr b="0" lang="en-IN" sz="1900" spc="-1" strike="noStrike">
                <a:solidFill>
                  <a:srgbClr val="000000"/>
                </a:solidFill>
                <a:latin typeface="Arial"/>
              </a:endParaRPr>
            </a:p>
          </p:txBody>
        </p:sp>
        <p:sp>
          <p:nvSpPr>
            <p:cNvPr id="192" name="Rectangle 10"/>
            <p:cNvSpPr/>
            <p:nvPr/>
          </p:nvSpPr>
          <p:spPr>
            <a:xfrm>
              <a:off x="888840" y="2562480"/>
              <a:ext cx="235440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900" spc="-1" strike="noStrike">
                  <a:solidFill>
                    <a:srgbClr val="000000"/>
                  </a:solidFill>
                  <a:latin typeface="Calibri"/>
                </a:rPr>
                <a:t>a.withdraw(balance/10)</a:t>
              </a:r>
              <a:endParaRPr b="0" lang="en-IN" sz="1900" spc="-1" strike="noStrike">
                <a:solidFill>
                  <a:srgbClr val="000000"/>
                </a:solidFill>
                <a:latin typeface="Arial"/>
              </a:endParaRPr>
            </a:p>
          </p:txBody>
        </p:sp>
        <p:sp>
          <p:nvSpPr>
            <p:cNvPr id="193" name="Rectangle 11"/>
            <p:cNvSpPr/>
            <p:nvPr/>
          </p:nvSpPr>
          <p:spPr>
            <a:xfrm>
              <a:off x="5098680" y="1525680"/>
              <a:ext cx="120816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lang="en-GB" sz="1900" spc="-1" strike="noStrike">
                  <a:solidFill>
                    <a:srgbClr val="000000"/>
                  </a:solidFill>
                  <a:latin typeface="Calibri"/>
                </a:rPr>
                <a:t>Transaction </a:t>
              </a:r>
              <a:endParaRPr b="0" lang="en-IN" sz="1900" spc="-1" strike="noStrike">
                <a:solidFill>
                  <a:srgbClr val="000000"/>
                </a:solidFill>
                <a:latin typeface="Arial"/>
              </a:endParaRPr>
            </a:p>
          </p:txBody>
        </p:sp>
        <p:sp>
          <p:nvSpPr>
            <p:cNvPr id="194" name="Rectangle 12"/>
            <p:cNvSpPr/>
            <p:nvPr/>
          </p:nvSpPr>
          <p:spPr>
            <a:xfrm>
              <a:off x="6415200" y="1525680"/>
              <a:ext cx="15804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i="1" lang="en-GB" sz="1900" spc="-1" strike="noStrike">
                  <a:solidFill>
                    <a:srgbClr val="000000"/>
                  </a:solidFill>
                  <a:latin typeface="Calibri"/>
                </a:rPr>
                <a:t>U</a:t>
              </a:r>
              <a:endParaRPr b="0" lang="en-IN" sz="1900" spc="-1" strike="noStrike">
                <a:solidFill>
                  <a:srgbClr val="000000"/>
                </a:solidFill>
                <a:latin typeface="Arial"/>
              </a:endParaRPr>
            </a:p>
          </p:txBody>
        </p:sp>
        <p:sp>
          <p:nvSpPr>
            <p:cNvPr id="195" name="Rectangle 13"/>
            <p:cNvSpPr/>
            <p:nvPr/>
          </p:nvSpPr>
          <p:spPr>
            <a:xfrm>
              <a:off x="6580080" y="1525680"/>
              <a:ext cx="6804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lang="en-GB" sz="1900" spc="-1" strike="noStrike">
                  <a:solidFill>
                    <a:srgbClr val="000000"/>
                  </a:solidFill>
                  <a:latin typeface="Calibri"/>
                </a:rPr>
                <a:t>:</a:t>
              </a:r>
              <a:endParaRPr b="0" lang="en-IN" sz="1900" spc="-1" strike="noStrike">
                <a:solidFill>
                  <a:srgbClr val="000000"/>
                </a:solidFill>
                <a:latin typeface="Arial"/>
              </a:endParaRPr>
            </a:p>
          </p:txBody>
        </p:sp>
        <p:sp>
          <p:nvSpPr>
            <p:cNvPr id="196" name="Rectangle 15"/>
            <p:cNvSpPr/>
            <p:nvPr/>
          </p:nvSpPr>
          <p:spPr>
            <a:xfrm>
              <a:off x="5088600" y="1967040"/>
              <a:ext cx="247608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900" spc="-1" strike="noStrike">
                  <a:solidFill>
                    <a:srgbClr val="000000"/>
                  </a:solidFill>
                  <a:latin typeface="Calibri"/>
                </a:rPr>
                <a:t>balance = b.getBalance();</a:t>
              </a:r>
              <a:endParaRPr b="0" lang="en-IN" sz="1900" spc="-1" strike="noStrike">
                <a:solidFill>
                  <a:srgbClr val="000000"/>
                </a:solidFill>
                <a:latin typeface="Arial"/>
              </a:endParaRPr>
            </a:p>
          </p:txBody>
        </p:sp>
        <p:sp>
          <p:nvSpPr>
            <p:cNvPr id="197" name="Rectangle 16"/>
            <p:cNvSpPr/>
            <p:nvPr/>
          </p:nvSpPr>
          <p:spPr>
            <a:xfrm>
              <a:off x="5062680" y="2300400"/>
              <a:ext cx="264060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900" spc="-1" strike="noStrike">
                  <a:solidFill>
                    <a:srgbClr val="000000"/>
                  </a:solidFill>
                  <a:latin typeface="Calibri"/>
                </a:rPr>
                <a:t>b.setBalance(balance*1.1);</a:t>
              </a:r>
              <a:endParaRPr b="0" lang="en-IN" sz="1900" spc="-1" strike="noStrike">
                <a:solidFill>
                  <a:srgbClr val="000000"/>
                </a:solidFill>
                <a:latin typeface="Arial"/>
              </a:endParaRPr>
            </a:p>
          </p:txBody>
        </p:sp>
        <p:sp>
          <p:nvSpPr>
            <p:cNvPr id="198" name="Rectangle 17"/>
            <p:cNvSpPr/>
            <p:nvPr/>
          </p:nvSpPr>
          <p:spPr>
            <a:xfrm>
              <a:off x="5039640" y="2633760"/>
              <a:ext cx="233136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900" spc="-1" strike="noStrike">
                  <a:solidFill>
                    <a:srgbClr val="000000"/>
                  </a:solidFill>
                  <a:latin typeface="Calibri"/>
                </a:rPr>
                <a:t>c.withdraw(balance/10)</a:t>
              </a:r>
              <a:endParaRPr b="0" lang="en-IN" sz="1900" spc="-1" strike="noStrike">
                <a:solidFill>
                  <a:srgbClr val="000000"/>
                </a:solidFill>
                <a:latin typeface="Arial"/>
              </a:endParaRPr>
            </a:p>
          </p:txBody>
        </p:sp>
        <p:sp>
          <p:nvSpPr>
            <p:cNvPr id="199" name="Rectangle 25"/>
            <p:cNvSpPr/>
            <p:nvPr/>
          </p:nvSpPr>
          <p:spPr>
            <a:xfrm>
              <a:off x="945000" y="3062520"/>
              <a:ext cx="253080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900" spc="-1" strike="noStrike">
                  <a:solidFill>
                    <a:srgbClr val="000000"/>
                  </a:solidFill>
                  <a:latin typeface="Calibri"/>
                </a:rPr>
                <a:t>balance =  b.getBalance();</a:t>
              </a:r>
              <a:endParaRPr b="0" lang="en-IN" sz="1900" spc="-1" strike="noStrike">
                <a:solidFill>
                  <a:srgbClr val="000000"/>
                </a:solidFill>
                <a:latin typeface="Arial"/>
              </a:endParaRPr>
            </a:p>
          </p:txBody>
        </p:sp>
        <p:sp>
          <p:nvSpPr>
            <p:cNvPr id="200" name="Rectangle 26"/>
            <p:cNvSpPr/>
            <p:nvPr/>
          </p:nvSpPr>
          <p:spPr>
            <a:xfrm>
              <a:off x="3902760" y="3079800"/>
              <a:ext cx="48744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900" spc="-1" strike="noStrike">
                  <a:solidFill>
                    <a:srgbClr val="000000"/>
                  </a:solidFill>
                  <a:latin typeface="Calibri"/>
                </a:rPr>
                <a:t>$200</a:t>
              </a:r>
              <a:endParaRPr b="0" lang="en-IN" sz="1900" spc="-1" strike="noStrike">
                <a:solidFill>
                  <a:srgbClr val="000000"/>
                </a:solidFill>
                <a:latin typeface="Arial"/>
              </a:endParaRPr>
            </a:p>
          </p:txBody>
        </p:sp>
        <p:sp>
          <p:nvSpPr>
            <p:cNvPr id="201" name="Rectangle 42"/>
            <p:cNvSpPr/>
            <p:nvPr/>
          </p:nvSpPr>
          <p:spPr>
            <a:xfrm>
              <a:off x="5088600" y="3468960"/>
              <a:ext cx="247608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900" spc="-1" strike="noStrike">
                  <a:solidFill>
                    <a:srgbClr val="000000"/>
                  </a:solidFill>
                  <a:latin typeface="Calibri"/>
                </a:rPr>
                <a:t>balance = b.getBalance();</a:t>
              </a:r>
              <a:endParaRPr b="0" lang="en-IN" sz="1900" spc="-1" strike="noStrike">
                <a:solidFill>
                  <a:srgbClr val="000000"/>
                </a:solidFill>
                <a:latin typeface="Arial"/>
              </a:endParaRPr>
            </a:p>
          </p:txBody>
        </p:sp>
        <p:sp>
          <p:nvSpPr>
            <p:cNvPr id="202" name="Rectangle 43"/>
            <p:cNvSpPr/>
            <p:nvPr/>
          </p:nvSpPr>
          <p:spPr>
            <a:xfrm>
              <a:off x="8049240" y="3473640"/>
              <a:ext cx="48744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900" spc="-1" strike="noStrike">
                  <a:solidFill>
                    <a:srgbClr val="000000"/>
                  </a:solidFill>
                  <a:latin typeface="Calibri"/>
                </a:rPr>
                <a:t>$200</a:t>
              </a:r>
              <a:endParaRPr b="0" lang="en-IN" sz="1900" spc="-1" strike="noStrike">
                <a:solidFill>
                  <a:srgbClr val="000000"/>
                </a:solidFill>
                <a:latin typeface="Arial"/>
              </a:endParaRPr>
            </a:p>
          </p:txBody>
        </p:sp>
        <p:sp>
          <p:nvSpPr>
            <p:cNvPr id="203" name="Rectangle 49"/>
            <p:cNvSpPr/>
            <p:nvPr/>
          </p:nvSpPr>
          <p:spPr>
            <a:xfrm>
              <a:off x="5062680" y="3873600"/>
              <a:ext cx="264060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900" spc="-1" strike="noStrike">
                  <a:solidFill>
                    <a:srgbClr val="000000"/>
                  </a:solidFill>
                  <a:latin typeface="Calibri"/>
                </a:rPr>
                <a:t>b.setBalance(balance*1.1);</a:t>
              </a:r>
              <a:endParaRPr b="0" lang="en-IN" sz="1900" spc="-1" strike="noStrike">
                <a:solidFill>
                  <a:srgbClr val="000000"/>
                </a:solidFill>
                <a:latin typeface="Arial"/>
              </a:endParaRPr>
            </a:p>
          </p:txBody>
        </p:sp>
        <p:sp>
          <p:nvSpPr>
            <p:cNvPr id="204" name="Rectangle 50"/>
            <p:cNvSpPr/>
            <p:nvPr/>
          </p:nvSpPr>
          <p:spPr>
            <a:xfrm>
              <a:off x="8049240" y="3891240"/>
              <a:ext cx="48744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900" spc="-1" strike="noStrike">
                  <a:solidFill>
                    <a:srgbClr val="000000"/>
                  </a:solidFill>
                  <a:latin typeface="Calibri"/>
                </a:rPr>
                <a:t>$220</a:t>
              </a:r>
              <a:endParaRPr b="0" lang="en-IN" sz="1900" spc="-1" strike="noStrike">
                <a:solidFill>
                  <a:srgbClr val="000000"/>
                </a:solidFill>
                <a:latin typeface="Arial"/>
              </a:endParaRPr>
            </a:p>
          </p:txBody>
        </p:sp>
        <p:sp>
          <p:nvSpPr>
            <p:cNvPr id="205" name="Rectangle 56"/>
            <p:cNvSpPr/>
            <p:nvPr/>
          </p:nvSpPr>
          <p:spPr>
            <a:xfrm>
              <a:off x="916200" y="4278600"/>
              <a:ext cx="264060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900" spc="-1" strike="noStrike">
                  <a:solidFill>
                    <a:srgbClr val="000000"/>
                  </a:solidFill>
                  <a:latin typeface="Calibri"/>
                </a:rPr>
                <a:t>b.setBalance(balance*1.1);</a:t>
              </a:r>
              <a:endParaRPr b="0" lang="en-IN" sz="1900" spc="-1" strike="noStrike">
                <a:solidFill>
                  <a:srgbClr val="000000"/>
                </a:solidFill>
                <a:latin typeface="Arial"/>
              </a:endParaRPr>
            </a:p>
          </p:txBody>
        </p:sp>
        <p:sp>
          <p:nvSpPr>
            <p:cNvPr id="206" name="Rectangle 57"/>
            <p:cNvSpPr/>
            <p:nvPr/>
          </p:nvSpPr>
          <p:spPr>
            <a:xfrm>
              <a:off x="3902760" y="4295880"/>
              <a:ext cx="48744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900" spc="-1" strike="noStrike">
                  <a:solidFill>
                    <a:srgbClr val="000000"/>
                  </a:solidFill>
                  <a:latin typeface="Calibri"/>
                </a:rPr>
                <a:t>$220</a:t>
              </a:r>
              <a:endParaRPr b="0" lang="en-IN" sz="1900" spc="-1" strike="noStrike">
                <a:solidFill>
                  <a:srgbClr val="000000"/>
                </a:solidFill>
                <a:latin typeface="Arial"/>
              </a:endParaRPr>
            </a:p>
          </p:txBody>
        </p:sp>
        <p:sp>
          <p:nvSpPr>
            <p:cNvPr id="207" name="Rectangle 63"/>
            <p:cNvSpPr/>
            <p:nvPr/>
          </p:nvSpPr>
          <p:spPr>
            <a:xfrm>
              <a:off x="888840" y="4683240"/>
              <a:ext cx="235440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900" spc="-1" strike="noStrike">
                  <a:solidFill>
                    <a:srgbClr val="000000"/>
                  </a:solidFill>
                  <a:latin typeface="Calibri"/>
                </a:rPr>
                <a:t>a.withdraw(balance/10)</a:t>
              </a:r>
              <a:endParaRPr b="0" lang="en-IN" sz="1900" spc="-1" strike="noStrike">
                <a:solidFill>
                  <a:srgbClr val="000000"/>
                </a:solidFill>
                <a:latin typeface="Arial"/>
              </a:endParaRPr>
            </a:p>
          </p:txBody>
        </p:sp>
        <p:sp>
          <p:nvSpPr>
            <p:cNvPr id="208" name="Rectangle 64"/>
            <p:cNvSpPr/>
            <p:nvPr/>
          </p:nvSpPr>
          <p:spPr>
            <a:xfrm>
              <a:off x="3908160" y="4700880"/>
              <a:ext cx="47664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900" spc="-1" strike="noStrike">
                  <a:solidFill>
                    <a:srgbClr val="000000"/>
                  </a:solidFill>
                  <a:latin typeface="Calibri"/>
                </a:rPr>
                <a:t>  </a:t>
              </a:r>
              <a:r>
                <a:rPr b="0" lang="en-GB" sz="1900" spc="-1" strike="noStrike">
                  <a:solidFill>
                    <a:srgbClr val="000000"/>
                  </a:solidFill>
                  <a:latin typeface="Calibri"/>
                </a:rPr>
                <a:t>$80</a:t>
              </a:r>
              <a:endParaRPr b="0" lang="en-IN" sz="1900" spc="-1" strike="noStrike">
                <a:solidFill>
                  <a:srgbClr val="000000"/>
                </a:solidFill>
                <a:latin typeface="Arial"/>
              </a:endParaRPr>
            </a:p>
          </p:txBody>
        </p:sp>
        <p:sp>
          <p:nvSpPr>
            <p:cNvPr id="209" name="Rectangle 70"/>
            <p:cNvSpPr/>
            <p:nvPr/>
          </p:nvSpPr>
          <p:spPr>
            <a:xfrm>
              <a:off x="5039640" y="5088240"/>
              <a:ext cx="233136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900" spc="-1" strike="noStrike">
                  <a:solidFill>
                    <a:srgbClr val="000000"/>
                  </a:solidFill>
                  <a:latin typeface="Calibri"/>
                </a:rPr>
                <a:t>c.withdraw(balance/10)</a:t>
              </a:r>
              <a:endParaRPr b="0" lang="en-IN" sz="1900" spc="-1" strike="noStrike">
                <a:solidFill>
                  <a:srgbClr val="000000"/>
                </a:solidFill>
                <a:latin typeface="Arial"/>
              </a:endParaRPr>
            </a:p>
          </p:txBody>
        </p:sp>
        <p:sp>
          <p:nvSpPr>
            <p:cNvPr id="210" name="Rectangle 71"/>
            <p:cNvSpPr/>
            <p:nvPr/>
          </p:nvSpPr>
          <p:spPr>
            <a:xfrm>
              <a:off x="8049240" y="5105520"/>
              <a:ext cx="48744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900" spc="-1" strike="noStrike">
                  <a:solidFill>
                    <a:srgbClr val="000000"/>
                  </a:solidFill>
                  <a:latin typeface="Calibri"/>
                </a:rPr>
                <a:t>$280</a:t>
              </a:r>
              <a:endParaRPr b="0" lang="en-IN" sz="1900" spc="-1" strike="noStrike">
                <a:solidFill>
                  <a:srgbClr val="000000"/>
                </a:solidFill>
                <a:latin typeface="Arial"/>
              </a:endParaRPr>
            </a:p>
          </p:txBody>
        </p:sp>
        <p:sp>
          <p:nvSpPr>
            <p:cNvPr id="211" name="Line 90"/>
            <p:cNvSpPr/>
            <p:nvPr/>
          </p:nvSpPr>
          <p:spPr>
            <a:xfrm>
              <a:off x="677520" y="1454040"/>
              <a:ext cx="8274240" cy="360"/>
            </a:xfrm>
            <a:prstGeom prst="line">
              <a:avLst/>
            </a:prstGeom>
            <a:ln w="38100">
              <a:solidFill>
                <a:srgbClr val="000000"/>
              </a:solidFill>
              <a:round/>
            </a:ln>
          </p:spPr>
          <p:style>
            <a:lnRef idx="0"/>
            <a:fillRef idx="0"/>
            <a:effectRef idx="0"/>
            <a:fontRef idx="minor"/>
          </p:style>
          <p:txBody>
            <a:bodyPr lIns="90000" rIns="90000" tIns="45000" bIns="45000" anchor="ctr" anchorCtr="1">
              <a:noAutofit/>
            </a:bodyPr>
            <a:p>
              <a:endParaRPr b="0" lang="en-IN" sz="1800" spc="-1" strike="noStrike">
                <a:solidFill>
                  <a:srgbClr val="000000"/>
                </a:solidFill>
                <a:latin typeface="Calibri"/>
              </a:endParaRPr>
            </a:p>
          </p:txBody>
        </p:sp>
        <p:sp>
          <p:nvSpPr>
            <p:cNvPr id="212" name="Line 92"/>
            <p:cNvSpPr/>
            <p:nvPr/>
          </p:nvSpPr>
          <p:spPr>
            <a:xfrm>
              <a:off x="677520" y="5403960"/>
              <a:ext cx="8274240" cy="360"/>
            </a:xfrm>
            <a:prstGeom prst="line">
              <a:avLst/>
            </a:prstGeom>
            <a:ln w="38100">
              <a:solidFill>
                <a:srgbClr val="000000"/>
              </a:solidFill>
              <a:round/>
            </a:ln>
          </p:spPr>
          <p:style>
            <a:lnRef idx="0"/>
            <a:fillRef idx="0"/>
            <a:effectRef idx="0"/>
            <a:fontRef idx="minor"/>
          </p:style>
          <p:txBody>
            <a:bodyPr lIns="90000" rIns="90000" tIns="45000" bIns="45000" anchor="ctr" anchorCtr="1">
              <a:noAutofit/>
            </a:bodyPr>
            <a:p>
              <a:endParaRPr b="0" lang="en-IN" sz="1800" spc="-1" strike="noStrike">
                <a:solidFill>
                  <a:srgbClr val="000000"/>
                </a:solidFill>
                <a:latin typeface="Calibri"/>
              </a:endParaRPr>
            </a:p>
          </p:txBody>
        </p:sp>
      </p:grpSp>
      <p:sp>
        <p:nvSpPr>
          <p:cNvPr id="213" name="Rectangle 130"/>
          <p:cNvSpPr/>
          <p:nvPr/>
        </p:nvSpPr>
        <p:spPr>
          <a:xfrm>
            <a:off x="380880" y="5439600"/>
            <a:ext cx="8483400" cy="637920"/>
          </a:xfrm>
          <a:prstGeom prst="rect">
            <a:avLst/>
          </a:prstGeom>
          <a:noFill/>
          <a:ln w="0">
            <a:noFill/>
          </a:ln>
        </p:spPr>
        <p:style>
          <a:lnRef idx="0"/>
          <a:fillRef idx="0"/>
          <a:effectRef idx="0"/>
          <a:fontRef idx="minor"/>
        </p:style>
        <p:txBody>
          <a:bodyPr lIns="90000" rIns="90000" tIns="45000" bIns="45000" anchor="ctr">
            <a:spAutoFit/>
          </a:bodyPr>
          <a:p>
            <a:pPr>
              <a:lnSpc>
                <a:spcPct val="100000"/>
              </a:lnSpc>
            </a:pPr>
            <a:r>
              <a:rPr b="0" lang="en-US" sz="1800" spc="-1" strike="noStrike">
                <a:solidFill>
                  <a:srgbClr val="1f497d"/>
                </a:solidFill>
                <a:latin typeface="Calibri"/>
                <a:ea typeface="SimSun"/>
              </a:rPr>
              <a:t>a, b and c initially have bank account balance are: 100, 200, and 300. T transfers an amount from a to b. U transfers an amount from c to b.  </a:t>
            </a:r>
            <a:endParaRPr b="0" lang="en-IN" sz="1800" spc="-1" strike="noStrike">
              <a:solidFill>
                <a:srgbClr val="000000"/>
              </a:solidFill>
              <a:latin typeface="Arial"/>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GB" sz="5400" spc="-1" strike="noStrike">
                <a:solidFill>
                  <a:srgbClr val="ffffff"/>
                </a:solidFill>
                <a:latin typeface="Calibri"/>
              </a:rPr>
              <a:t>T</a:t>
            </a:r>
            <a:r>
              <a:rPr b="0" lang="en-GB" sz="5400" spc="-1" strike="noStrike">
                <a:solidFill>
                  <a:srgbClr val="ffffff"/>
                </a:solidFill>
                <a:latin typeface="Calibri"/>
              </a:rPr>
              <a:t>h</a:t>
            </a:r>
            <a:r>
              <a:rPr b="0" lang="en-GB" sz="5400" spc="-1" strike="noStrike">
                <a:solidFill>
                  <a:srgbClr val="ffffff"/>
                </a:solidFill>
                <a:latin typeface="Calibri"/>
              </a:rPr>
              <a:t>e </a:t>
            </a:r>
            <a:r>
              <a:rPr b="0" lang="en-GB" sz="5400" spc="-1" strike="noStrike">
                <a:solidFill>
                  <a:srgbClr val="ffffff"/>
                </a:solidFill>
                <a:latin typeface="Calibri"/>
              </a:rPr>
              <a:t>l</a:t>
            </a:r>
            <a:r>
              <a:rPr b="0" lang="en-GB" sz="5400" spc="-1" strike="noStrike">
                <a:solidFill>
                  <a:srgbClr val="ffffff"/>
                </a:solidFill>
                <a:latin typeface="Calibri"/>
              </a:rPr>
              <a:t>o</a:t>
            </a:r>
            <a:r>
              <a:rPr b="0" lang="en-GB" sz="5400" spc="-1" strike="noStrike">
                <a:solidFill>
                  <a:srgbClr val="ffffff"/>
                </a:solidFill>
                <a:latin typeface="Calibri"/>
              </a:rPr>
              <a:t>s</a:t>
            </a:r>
            <a:r>
              <a:rPr b="0" lang="en-GB" sz="5400" spc="-1" strike="noStrike">
                <a:solidFill>
                  <a:srgbClr val="ffffff"/>
                </a:solidFill>
                <a:latin typeface="Calibri"/>
              </a:rPr>
              <a:t>t </a:t>
            </a:r>
            <a:r>
              <a:rPr b="0" lang="en-GB" sz="5400" spc="-1" strike="noStrike">
                <a:solidFill>
                  <a:srgbClr val="ffffff"/>
                </a:solidFill>
                <a:latin typeface="Calibri"/>
              </a:rPr>
              <a:t>u</a:t>
            </a:r>
            <a:r>
              <a:rPr b="0" lang="en-GB" sz="5400" spc="-1" strike="noStrike">
                <a:solidFill>
                  <a:srgbClr val="ffffff"/>
                </a:solidFill>
                <a:latin typeface="Calibri"/>
              </a:rPr>
              <a:t>p</a:t>
            </a:r>
            <a:r>
              <a:rPr b="0" lang="en-GB" sz="5400" spc="-1" strike="noStrike">
                <a:solidFill>
                  <a:srgbClr val="ffffff"/>
                </a:solidFill>
                <a:latin typeface="Calibri"/>
              </a:rPr>
              <a:t>d</a:t>
            </a:r>
            <a:r>
              <a:rPr b="0" lang="en-GB" sz="5400" spc="-1" strike="noStrike">
                <a:solidFill>
                  <a:srgbClr val="ffffff"/>
                </a:solidFill>
                <a:latin typeface="Calibri"/>
              </a:rPr>
              <a:t>a</a:t>
            </a:r>
            <a:r>
              <a:rPr b="0" lang="en-GB" sz="5400" spc="-1" strike="noStrike">
                <a:solidFill>
                  <a:srgbClr val="ffffff"/>
                </a:solidFill>
                <a:latin typeface="Calibri"/>
              </a:rPr>
              <a:t>t</a:t>
            </a:r>
            <a:r>
              <a:rPr b="0" lang="en-GB" sz="5400" spc="-1" strike="noStrike">
                <a:solidFill>
                  <a:srgbClr val="ffffff"/>
                </a:solidFill>
                <a:latin typeface="Calibri"/>
              </a:rPr>
              <a:t>e </a:t>
            </a:r>
            <a:r>
              <a:rPr b="0" lang="en-GB" sz="5400" spc="-1" strike="noStrike">
                <a:solidFill>
                  <a:srgbClr val="ffffff"/>
                </a:solidFill>
                <a:latin typeface="Calibri"/>
              </a:rPr>
              <a:t>p</a:t>
            </a:r>
            <a:r>
              <a:rPr b="0" lang="en-GB" sz="5400" spc="-1" strike="noStrike">
                <a:solidFill>
                  <a:srgbClr val="ffffff"/>
                </a:solidFill>
                <a:latin typeface="Calibri"/>
              </a:rPr>
              <a:t>r</a:t>
            </a:r>
            <a:r>
              <a:rPr b="0" lang="en-GB" sz="5400" spc="-1" strike="noStrike">
                <a:solidFill>
                  <a:srgbClr val="ffffff"/>
                </a:solidFill>
                <a:latin typeface="Calibri"/>
              </a:rPr>
              <a:t>o</a:t>
            </a:r>
            <a:r>
              <a:rPr b="0" lang="en-GB" sz="5400" spc="-1" strike="noStrike">
                <a:solidFill>
                  <a:srgbClr val="ffffff"/>
                </a:solidFill>
                <a:latin typeface="Calibri"/>
              </a:rPr>
              <a:t>b</a:t>
            </a:r>
            <a:r>
              <a:rPr b="0" lang="en-GB" sz="5400" spc="-1" strike="noStrike">
                <a:solidFill>
                  <a:srgbClr val="ffffff"/>
                </a:solidFill>
                <a:latin typeface="Calibri"/>
              </a:rPr>
              <a:t>l</a:t>
            </a:r>
            <a:r>
              <a:rPr b="0" lang="en-GB" sz="5400" spc="-1" strike="noStrike">
                <a:solidFill>
                  <a:srgbClr val="ffffff"/>
                </a:solidFill>
                <a:latin typeface="Calibri"/>
              </a:rPr>
              <a:t>e</a:t>
            </a:r>
            <a:r>
              <a:rPr b="0" lang="en-GB" sz="5400" spc="-1" strike="noStrike">
                <a:solidFill>
                  <a:srgbClr val="ffffff"/>
                </a:solidFill>
                <a:latin typeface="Calibri"/>
              </a:rPr>
              <a:t>m</a:t>
            </a:r>
            <a:endParaRPr b="0" lang="en-US" sz="5400" spc="-1" strike="noStrike">
              <a:solidFill>
                <a:srgbClr val="000000"/>
              </a:solidFill>
              <a:latin typeface="Calibri"/>
            </a:endParaRPr>
          </a:p>
        </p:txBody>
      </p:sp>
      <p:sp>
        <p:nvSpPr>
          <p:cNvPr id="215" name="PlaceHolder 2"/>
          <p:cNvSpPr>
            <a:spLocks noGrp="1"/>
          </p:cNvSpPr>
          <p:nvPr>
            <p:ph/>
          </p:nvPr>
        </p:nvSpPr>
        <p:spPr>
          <a:xfrm>
            <a:off x="457200" y="1600200"/>
            <a:ext cx="8229240" cy="4525560"/>
          </a:xfrm>
          <a:prstGeom prst="rect">
            <a:avLst/>
          </a:prstGeom>
          <a:noFill/>
          <a:ln w="0">
            <a:noFill/>
          </a:ln>
        </p:spPr>
        <p:txBody>
          <a:bodyPr anchor="t">
            <a:normAutofit fontScale="59000"/>
          </a:bodyPr>
          <a:p>
            <a:pPr marL="343080" indent="-343080">
              <a:lnSpc>
                <a:spcPct val="100000"/>
              </a:lnSpc>
              <a:spcBef>
                <a:spcPts val="799"/>
              </a:spcBef>
              <a:buClr>
                <a:srgbClr val="000000"/>
              </a:buClr>
              <a:buFont typeface="Arial"/>
              <a:buChar char="•"/>
            </a:pPr>
            <a:r>
              <a:rPr b="0" lang="en-IN" sz="4000" spc="-1" strike="noStrike">
                <a:solidFill>
                  <a:srgbClr val="000000"/>
                </a:solidFill>
                <a:latin typeface="Calibri"/>
              </a:rPr>
              <a:t>The lost update problem is illustrated by the following pair of transactions on bank accounts </a:t>
            </a:r>
            <a:r>
              <a:rPr b="0" i="1" lang="en-IN" sz="4000" spc="-1" strike="noStrike">
                <a:solidFill>
                  <a:srgbClr val="000000"/>
                </a:solidFill>
                <a:latin typeface="Calibri"/>
              </a:rPr>
              <a:t>A</a:t>
            </a:r>
            <a:r>
              <a:rPr b="0" lang="en-IN" sz="4000" spc="-1" strike="noStrike">
                <a:solidFill>
                  <a:srgbClr val="000000"/>
                </a:solidFill>
                <a:latin typeface="Calibri"/>
              </a:rPr>
              <a:t>, </a:t>
            </a:r>
            <a:r>
              <a:rPr b="0" i="1" lang="en-IN" sz="4000" spc="-1" strike="noStrike">
                <a:solidFill>
                  <a:srgbClr val="000000"/>
                </a:solidFill>
                <a:latin typeface="Calibri"/>
              </a:rPr>
              <a:t>B </a:t>
            </a:r>
            <a:r>
              <a:rPr b="0" lang="en-IN" sz="4000" spc="-1" strike="noStrike">
                <a:solidFill>
                  <a:srgbClr val="000000"/>
                </a:solidFill>
                <a:latin typeface="Calibri"/>
              </a:rPr>
              <a:t>and </a:t>
            </a:r>
            <a:r>
              <a:rPr b="0" i="1" lang="en-IN" sz="4000" spc="-1" strike="noStrike">
                <a:solidFill>
                  <a:srgbClr val="000000"/>
                </a:solidFill>
                <a:latin typeface="Calibri"/>
              </a:rPr>
              <a:t>C, </a:t>
            </a:r>
            <a:r>
              <a:rPr b="0" lang="en-IN" sz="4000" spc="-1" strike="noStrike">
                <a:solidFill>
                  <a:srgbClr val="000000"/>
                </a:solidFill>
                <a:latin typeface="Calibri"/>
              </a:rPr>
              <a:t>whose initial balances are $100, $200 and $300, respectively. </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lang="en-IN" sz="4000" spc="-1" strike="noStrike">
                <a:solidFill>
                  <a:srgbClr val="000000"/>
                </a:solidFill>
                <a:latin typeface="Calibri"/>
              </a:rPr>
              <a:t>Transaction </a:t>
            </a:r>
            <a:r>
              <a:rPr b="0" i="1" lang="en-IN" sz="4000" spc="-1" strike="noStrike">
                <a:solidFill>
                  <a:srgbClr val="000000"/>
                </a:solidFill>
                <a:latin typeface="Calibri"/>
              </a:rPr>
              <a:t>T </a:t>
            </a:r>
            <a:r>
              <a:rPr b="0" lang="en-IN" sz="4000" spc="-1" strike="noStrike">
                <a:solidFill>
                  <a:srgbClr val="000000"/>
                </a:solidFill>
                <a:latin typeface="Calibri"/>
              </a:rPr>
              <a:t>transfers an amount from account </a:t>
            </a:r>
            <a:r>
              <a:rPr b="0" i="1" lang="en-IN" sz="4000" spc="-1" strike="noStrike">
                <a:solidFill>
                  <a:srgbClr val="000000"/>
                </a:solidFill>
                <a:latin typeface="Calibri"/>
              </a:rPr>
              <a:t>A </a:t>
            </a:r>
            <a:r>
              <a:rPr b="0" lang="en-IN" sz="4000" spc="-1" strike="noStrike">
                <a:solidFill>
                  <a:srgbClr val="000000"/>
                </a:solidFill>
                <a:latin typeface="Calibri"/>
              </a:rPr>
              <a:t>to account </a:t>
            </a:r>
            <a:r>
              <a:rPr b="0" i="1" lang="en-IN" sz="4000" spc="-1" strike="noStrike">
                <a:solidFill>
                  <a:srgbClr val="000000"/>
                </a:solidFill>
                <a:latin typeface="Calibri"/>
              </a:rPr>
              <a:t>B</a:t>
            </a:r>
            <a:r>
              <a:rPr b="0" lang="en-IN" sz="4000" spc="-1" strike="noStrike">
                <a:solidFill>
                  <a:srgbClr val="000000"/>
                </a:solidFill>
                <a:latin typeface="Calibri"/>
              </a:rPr>
              <a:t>.</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lang="en-IN" sz="4000" spc="-1" strike="noStrike">
                <a:solidFill>
                  <a:srgbClr val="000000"/>
                </a:solidFill>
                <a:latin typeface="Calibri"/>
              </a:rPr>
              <a:t>Transaction </a:t>
            </a:r>
            <a:r>
              <a:rPr b="0" i="1" lang="en-IN" sz="4000" spc="-1" strike="noStrike">
                <a:solidFill>
                  <a:srgbClr val="000000"/>
                </a:solidFill>
                <a:latin typeface="Calibri"/>
              </a:rPr>
              <a:t>U </a:t>
            </a:r>
            <a:r>
              <a:rPr b="0" lang="en-IN" sz="4000" spc="-1" strike="noStrike">
                <a:solidFill>
                  <a:srgbClr val="000000"/>
                </a:solidFill>
                <a:latin typeface="Calibri"/>
              </a:rPr>
              <a:t>transfers an amount from account </a:t>
            </a:r>
            <a:r>
              <a:rPr b="0" i="1" lang="en-IN" sz="4000" spc="-1" strike="noStrike">
                <a:solidFill>
                  <a:srgbClr val="000000"/>
                </a:solidFill>
                <a:latin typeface="Calibri"/>
              </a:rPr>
              <a:t>C </a:t>
            </a:r>
            <a:r>
              <a:rPr b="0" lang="en-IN" sz="4000" spc="-1" strike="noStrike">
                <a:solidFill>
                  <a:srgbClr val="000000"/>
                </a:solidFill>
                <a:latin typeface="Calibri"/>
              </a:rPr>
              <a:t>to account </a:t>
            </a:r>
            <a:r>
              <a:rPr b="0" i="1" lang="en-IN" sz="4000" spc="-1" strike="noStrike">
                <a:solidFill>
                  <a:srgbClr val="000000"/>
                </a:solidFill>
                <a:latin typeface="Calibri"/>
              </a:rPr>
              <a:t>B</a:t>
            </a:r>
            <a:r>
              <a:rPr b="0" lang="en-IN" sz="4000" spc="-1" strike="noStrike">
                <a:solidFill>
                  <a:srgbClr val="000000"/>
                </a:solidFill>
                <a:latin typeface="Calibri"/>
              </a:rPr>
              <a:t>. </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lang="en-IN" sz="4000" spc="-1" strike="noStrike">
                <a:solidFill>
                  <a:srgbClr val="000000"/>
                </a:solidFill>
                <a:latin typeface="Calibri"/>
              </a:rPr>
              <a:t>In both cases, the amount transferred is calculated to increase the balance of </a:t>
            </a:r>
            <a:r>
              <a:rPr b="0" i="1" lang="en-IN" sz="4000" spc="-1" strike="noStrike">
                <a:solidFill>
                  <a:srgbClr val="000000"/>
                </a:solidFill>
                <a:latin typeface="Calibri"/>
              </a:rPr>
              <a:t>B </a:t>
            </a:r>
            <a:r>
              <a:rPr b="0" lang="en-IN" sz="4000" spc="-1" strike="noStrike">
                <a:solidFill>
                  <a:srgbClr val="000000"/>
                </a:solidFill>
                <a:latin typeface="Calibri"/>
              </a:rPr>
              <a:t>by 10%. </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lang="en-IN" sz="4000" spc="-1" strike="noStrike">
                <a:solidFill>
                  <a:srgbClr val="000000"/>
                </a:solidFill>
                <a:latin typeface="Calibri"/>
              </a:rPr>
              <a:t>The net effects on account </a:t>
            </a:r>
            <a:r>
              <a:rPr b="0" i="1" lang="en-IN" sz="4000" spc="-1" strike="noStrike">
                <a:solidFill>
                  <a:srgbClr val="000000"/>
                </a:solidFill>
                <a:latin typeface="Calibri"/>
              </a:rPr>
              <a:t>B </a:t>
            </a:r>
            <a:r>
              <a:rPr b="0" lang="en-IN" sz="4000" spc="-1" strike="noStrike">
                <a:solidFill>
                  <a:srgbClr val="000000"/>
                </a:solidFill>
                <a:latin typeface="Calibri"/>
              </a:rPr>
              <a:t>of executing the transactions </a:t>
            </a:r>
            <a:r>
              <a:rPr b="0" i="1" lang="en-IN" sz="4000" spc="-1" strike="noStrike">
                <a:solidFill>
                  <a:srgbClr val="000000"/>
                </a:solidFill>
                <a:latin typeface="Calibri"/>
              </a:rPr>
              <a:t>T </a:t>
            </a:r>
            <a:r>
              <a:rPr b="0" lang="en-IN" sz="4000" spc="-1" strike="noStrike">
                <a:solidFill>
                  <a:srgbClr val="000000"/>
                </a:solidFill>
                <a:latin typeface="Calibri"/>
              </a:rPr>
              <a:t>and </a:t>
            </a:r>
            <a:r>
              <a:rPr b="0" i="1" lang="en-IN" sz="4000" spc="-1" strike="noStrike">
                <a:solidFill>
                  <a:srgbClr val="000000"/>
                </a:solidFill>
                <a:latin typeface="Calibri"/>
              </a:rPr>
              <a:t>U </a:t>
            </a:r>
            <a:r>
              <a:rPr b="0" lang="en-IN" sz="4000" spc="-1" strike="noStrike">
                <a:solidFill>
                  <a:srgbClr val="000000"/>
                </a:solidFill>
                <a:latin typeface="Calibri"/>
              </a:rPr>
              <a:t>should be to increase the balance of account </a:t>
            </a:r>
            <a:r>
              <a:rPr b="0" i="1" lang="en-IN" sz="4000" spc="-1" strike="noStrike">
                <a:solidFill>
                  <a:srgbClr val="000000"/>
                </a:solidFill>
                <a:latin typeface="Calibri"/>
              </a:rPr>
              <a:t>B </a:t>
            </a:r>
            <a:r>
              <a:rPr b="0" lang="en-IN" sz="4000" spc="-1" strike="noStrike">
                <a:solidFill>
                  <a:srgbClr val="000000"/>
                </a:solidFill>
                <a:latin typeface="Calibri"/>
              </a:rPr>
              <a:t>by 10% twice, so its final value is $242.</a:t>
            </a:r>
            <a:endParaRPr b="0" lang="en-US" sz="4000" spc="-1" strike="noStrike">
              <a:solidFill>
                <a:srgbClr val="000000"/>
              </a:solidFill>
              <a:latin typeface="Calibri"/>
            </a:endParaRPr>
          </a:p>
          <a:p>
            <a:pPr indent="0">
              <a:lnSpc>
                <a:spcPct val="100000"/>
              </a:lnSpc>
              <a:spcBef>
                <a:spcPts val="799"/>
              </a:spcBef>
              <a:buNone/>
            </a:pPr>
            <a:endParaRPr b="0" lang="en-US" sz="40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GB" sz="5400" spc="-1" strike="noStrike">
                <a:solidFill>
                  <a:srgbClr val="ffffff"/>
                </a:solidFill>
                <a:latin typeface="Calibri"/>
              </a:rPr>
              <a:t>The lost update problem</a:t>
            </a:r>
            <a:endParaRPr b="0" lang="en-US" sz="5400" spc="-1" strike="noStrike">
              <a:solidFill>
                <a:srgbClr val="000000"/>
              </a:solidFill>
              <a:latin typeface="Calibri"/>
            </a:endParaRPr>
          </a:p>
        </p:txBody>
      </p:sp>
      <p:sp>
        <p:nvSpPr>
          <p:cNvPr id="217" name="PlaceHolder 2"/>
          <p:cNvSpPr>
            <a:spLocks noGrp="1"/>
          </p:cNvSpPr>
          <p:nvPr>
            <p:ph/>
          </p:nvPr>
        </p:nvSpPr>
        <p:spPr>
          <a:xfrm>
            <a:off x="457200" y="1600200"/>
            <a:ext cx="8229240" cy="4525560"/>
          </a:xfrm>
          <a:prstGeom prst="rect">
            <a:avLst/>
          </a:prstGeom>
          <a:noFill/>
          <a:ln w="0">
            <a:noFill/>
          </a:ln>
        </p:spPr>
        <p:txBody>
          <a:bodyPr anchor="t">
            <a:normAutofit fontScale="65000"/>
          </a:bodyPr>
          <a:p>
            <a:pPr marL="343080" indent="-343080">
              <a:lnSpc>
                <a:spcPct val="100000"/>
              </a:lnSpc>
              <a:spcBef>
                <a:spcPts val="799"/>
              </a:spcBef>
              <a:buClr>
                <a:srgbClr val="000000"/>
              </a:buClr>
              <a:buFont typeface="Arial"/>
              <a:buChar char="•"/>
            </a:pPr>
            <a:r>
              <a:rPr b="0" lang="en-IN" sz="4000" spc="-1" strike="noStrike">
                <a:solidFill>
                  <a:srgbClr val="000000"/>
                </a:solidFill>
                <a:latin typeface="Calibri"/>
              </a:rPr>
              <a:t>Now consider the effects of allowing the transactions </a:t>
            </a:r>
            <a:r>
              <a:rPr b="0" i="1" lang="en-IN" sz="4000" spc="-1" strike="noStrike">
                <a:solidFill>
                  <a:srgbClr val="000000"/>
                </a:solidFill>
                <a:latin typeface="Calibri"/>
              </a:rPr>
              <a:t>T </a:t>
            </a:r>
            <a:r>
              <a:rPr b="0" lang="en-IN" sz="4000" spc="-1" strike="noStrike">
                <a:solidFill>
                  <a:srgbClr val="000000"/>
                </a:solidFill>
                <a:latin typeface="Calibri"/>
              </a:rPr>
              <a:t>and </a:t>
            </a:r>
            <a:r>
              <a:rPr b="0" i="1" lang="en-IN" sz="4000" spc="-1" strike="noStrike">
                <a:solidFill>
                  <a:srgbClr val="000000"/>
                </a:solidFill>
                <a:latin typeface="Calibri"/>
              </a:rPr>
              <a:t>U </a:t>
            </a:r>
            <a:r>
              <a:rPr b="0" lang="en-IN" sz="4000" spc="-1" strike="noStrike">
                <a:solidFill>
                  <a:srgbClr val="000000"/>
                </a:solidFill>
                <a:latin typeface="Calibri"/>
              </a:rPr>
              <a:t>to run concurrently, as in Figure. </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lang="en-IN" sz="4000" spc="-1" strike="noStrike">
                <a:solidFill>
                  <a:srgbClr val="000000"/>
                </a:solidFill>
                <a:latin typeface="Calibri"/>
              </a:rPr>
              <a:t>Both transactions get the balance of </a:t>
            </a:r>
            <a:r>
              <a:rPr b="0" i="1" lang="en-IN" sz="4000" spc="-1" strike="noStrike">
                <a:solidFill>
                  <a:srgbClr val="000000"/>
                </a:solidFill>
                <a:latin typeface="Calibri"/>
              </a:rPr>
              <a:t>B </a:t>
            </a:r>
            <a:r>
              <a:rPr b="0" lang="en-IN" sz="4000" spc="-1" strike="noStrike">
                <a:solidFill>
                  <a:srgbClr val="000000"/>
                </a:solidFill>
                <a:latin typeface="Calibri"/>
              </a:rPr>
              <a:t>as $200 and then deposit $20.</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lang="en-IN" sz="4000" spc="-1" strike="noStrike">
                <a:solidFill>
                  <a:srgbClr val="000000"/>
                </a:solidFill>
                <a:latin typeface="Calibri"/>
              </a:rPr>
              <a:t>The result is incorrect, increasing the balance of account </a:t>
            </a:r>
            <a:r>
              <a:rPr b="0" i="1" lang="en-IN" sz="4000" spc="-1" strike="noStrike">
                <a:solidFill>
                  <a:srgbClr val="000000"/>
                </a:solidFill>
                <a:latin typeface="Calibri"/>
              </a:rPr>
              <a:t>B </a:t>
            </a:r>
            <a:r>
              <a:rPr b="0" lang="en-IN" sz="4000" spc="-1" strike="noStrike">
                <a:solidFill>
                  <a:srgbClr val="000000"/>
                </a:solidFill>
                <a:latin typeface="Calibri"/>
              </a:rPr>
              <a:t>by $20 instead of $42. </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lang="en-IN" sz="4000" spc="-1" strike="noStrike">
                <a:solidFill>
                  <a:srgbClr val="000000"/>
                </a:solidFill>
                <a:latin typeface="Calibri"/>
              </a:rPr>
              <a:t>This is an illustration of the ‘lost update’ problem. </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i="1" lang="en-IN" sz="4000" spc="-1" strike="noStrike">
                <a:solidFill>
                  <a:srgbClr val="000000"/>
                </a:solidFill>
                <a:latin typeface="Calibri"/>
              </a:rPr>
              <a:t>U</a:t>
            </a:r>
            <a:r>
              <a:rPr b="0" lang="en-IN" sz="4000" spc="-1" strike="noStrike">
                <a:solidFill>
                  <a:srgbClr val="000000"/>
                </a:solidFill>
                <a:latin typeface="Calibri"/>
              </a:rPr>
              <a:t>’s update is lost because </a:t>
            </a:r>
            <a:r>
              <a:rPr b="0" i="1" lang="en-IN" sz="4000" spc="-1" strike="noStrike">
                <a:solidFill>
                  <a:srgbClr val="000000"/>
                </a:solidFill>
                <a:latin typeface="Calibri"/>
              </a:rPr>
              <a:t>T </a:t>
            </a:r>
            <a:r>
              <a:rPr b="0" lang="en-IN" sz="4000" spc="-1" strike="noStrike">
                <a:solidFill>
                  <a:srgbClr val="000000"/>
                </a:solidFill>
                <a:latin typeface="Calibri"/>
              </a:rPr>
              <a:t>overwrites it without seeing it. </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lang="en-IN" sz="4000" spc="-1" strike="noStrike">
                <a:solidFill>
                  <a:srgbClr val="000000"/>
                </a:solidFill>
                <a:latin typeface="Calibri"/>
              </a:rPr>
              <a:t>Both transactions have read the old value before either writes the new value.</a:t>
            </a:r>
            <a:endParaRPr b="0" lang="en-US" sz="40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IN" sz="5400" spc="-1" strike="noStrike">
                <a:solidFill>
                  <a:srgbClr val="ffffff"/>
                </a:solidFill>
                <a:latin typeface="Calibri"/>
              </a:rPr>
              <a:t>O</a:t>
            </a:r>
            <a:r>
              <a:rPr b="0" lang="en-IN" sz="5400" spc="-1" strike="noStrike">
                <a:solidFill>
                  <a:srgbClr val="ffffff"/>
                </a:solidFill>
                <a:latin typeface="Calibri"/>
              </a:rPr>
              <a:t>u</a:t>
            </a:r>
            <a:r>
              <a:rPr b="0" lang="en-IN" sz="5400" spc="-1" strike="noStrike">
                <a:solidFill>
                  <a:srgbClr val="ffffff"/>
                </a:solidFill>
                <a:latin typeface="Calibri"/>
              </a:rPr>
              <a:t>tl</a:t>
            </a:r>
            <a:r>
              <a:rPr b="0" lang="en-IN" sz="5400" spc="-1" strike="noStrike">
                <a:solidFill>
                  <a:srgbClr val="ffffff"/>
                </a:solidFill>
                <a:latin typeface="Calibri"/>
              </a:rPr>
              <a:t>i</a:t>
            </a:r>
            <a:r>
              <a:rPr b="0" lang="en-IN" sz="5400" spc="-1" strike="noStrike">
                <a:solidFill>
                  <a:srgbClr val="ffffff"/>
                </a:solidFill>
                <a:latin typeface="Calibri"/>
              </a:rPr>
              <a:t>n</a:t>
            </a:r>
            <a:r>
              <a:rPr b="0" lang="en-IN" sz="5400" spc="-1" strike="noStrike">
                <a:solidFill>
                  <a:srgbClr val="ffffff"/>
                </a:solidFill>
                <a:latin typeface="Calibri"/>
              </a:rPr>
              <a:t>e </a:t>
            </a:r>
            <a:r>
              <a:rPr b="0" lang="en-IN" sz="5400" spc="-1" strike="noStrike">
                <a:solidFill>
                  <a:srgbClr val="ffffff"/>
                </a:solidFill>
                <a:latin typeface="Calibri"/>
              </a:rPr>
              <a:t>(</a:t>
            </a:r>
            <a:r>
              <a:rPr b="0" lang="en-IN" sz="5400" spc="-1" strike="noStrike">
                <a:solidFill>
                  <a:srgbClr val="ffffff"/>
                </a:solidFill>
                <a:latin typeface="Calibri"/>
              </a:rPr>
              <a:t>6</a:t>
            </a:r>
            <a:r>
              <a:rPr b="0" lang="en-IN" sz="5400" spc="-1" strike="noStrike">
                <a:solidFill>
                  <a:srgbClr val="ffffff"/>
                </a:solidFill>
                <a:latin typeface="Calibri"/>
              </a:rPr>
              <a:t>h</a:t>
            </a:r>
            <a:r>
              <a:rPr b="0" lang="en-IN" sz="5400" spc="-1" strike="noStrike">
                <a:solidFill>
                  <a:srgbClr val="ffffff"/>
                </a:solidFill>
                <a:latin typeface="Calibri"/>
              </a:rPr>
              <a:t>o</a:t>
            </a:r>
            <a:r>
              <a:rPr b="0" lang="en-IN" sz="5400" spc="-1" strike="noStrike">
                <a:solidFill>
                  <a:srgbClr val="ffffff"/>
                </a:solidFill>
                <a:latin typeface="Calibri"/>
              </a:rPr>
              <a:t>u</a:t>
            </a:r>
            <a:r>
              <a:rPr b="0" lang="en-IN" sz="5400" spc="-1" strike="noStrike">
                <a:solidFill>
                  <a:srgbClr val="ffffff"/>
                </a:solidFill>
                <a:latin typeface="Calibri"/>
              </a:rPr>
              <a:t>r</a:t>
            </a:r>
            <a:r>
              <a:rPr b="0" lang="en-IN" sz="5400" spc="-1" strike="noStrike">
                <a:solidFill>
                  <a:srgbClr val="ffffff"/>
                </a:solidFill>
                <a:latin typeface="Calibri"/>
              </a:rPr>
              <a:t>s)</a:t>
            </a:r>
            <a:endParaRPr b="0" lang="en-US" sz="5400" spc="-1" strike="noStrike">
              <a:solidFill>
                <a:srgbClr val="000000"/>
              </a:solidFill>
              <a:latin typeface="Calibri"/>
            </a:endParaRPr>
          </a:p>
        </p:txBody>
      </p:sp>
      <p:sp>
        <p:nvSpPr>
          <p:cNvPr id="101"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Transaction And Concurrency Control- Nested Transactions- Locks - Optimistic Concurrency Control- Timestamp Ordering.</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Distributed Transactions- Flat and Nested, Atomic, Two phase Commit protocol, Concurrency Control</a:t>
            </a:r>
            <a:endParaRPr b="0" lang="en-US" sz="40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GB" sz="4400" spc="-1" strike="noStrike">
                <a:solidFill>
                  <a:srgbClr val="ffffff"/>
                </a:solidFill>
                <a:latin typeface="Calibri"/>
              </a:rPr>
              <a:t>C</a:t>
            </a:r>
            <a:r>
              <a:rPr b="0" lang="en-GB" sz="4400" spc="-1" strike="noStrike">
                <a:solidFill>
                  <a:srgbClr val="ffffff"/>
                </a:solidFill>
                <a:latin typeface="Calibri"/>
              </a:rPr>
              <a:t>o</a:t>
            </a:r>
            <a:r>
              <a:rPr b="0" lang="en-GB" sz="4400" spc="-1" strike="noStrike">
                <a:solidFill>
                  <a:srgbClr val="ffffff"/>
                </a:solidFill>
                <a:latin typeface="Calibri"/>
              </a:rPr>
              <a:t>n</a:t>
            </a:r>
            <a:r>
              <a:rPr b="0" lang="en-GB" sz="4400" spc="-1" strike="noStrike">
                <a:solidFill>
                  <a:srgbClr val="ffffff"/>
                </a:solidFill>
                <a:latin typeface="Calibri"/>
              </a:rPr>
              <a:t>c</a:t>
            </a:r>
            <a:r>
              <a:rPr b="0" lang="en-GB" sz="4400" spc="-1" strike="noStrike">
                <a:solidFill>
                  <a:srgbClr val="ffffff"/>
                </a:solidFill>
                <a:latin typeface="Calibri"/>
              </a:rPr>
              <a:t>u</a:t>
            </a:r>
            <a:r>
              <a:rPr b="0" lang="en-GB" sz="4400" spc="-1" strike="noStrike">
                <a:solidFill>
                  <a:srgbClr val="ffffff"/>
                </a:solidFill>
                <a:latin typeface="Calibri"/>
              </a:rPr>
              <a:t>rr</a:t>
            </a:r>
            <a:r>
              <a:rPr b="0" lang="en-GB" sz="4400" spc="-1" strike="noStrike">
                <a:solidFill>
                  <a:srgbClr val="ffffff"/>
                </a:solidFill>
                <a:latin typeface="Calibri"/>
              </a:rPr>
              <a:t>e</a:t>
            </a:r>
            <a:r>
              <a:rPr b="0" lang="en-GB" sz="4400" spc="-1" strike="noStrike">
                <a:solidFill>
                  <a:srgbClr val="ffffff"/>
                </a:solidFill>
                <a:latin typeface="Calibri"/>
              </a:rPr>
              <a:t>n</a:t>
            </a:r>
            <a:r>
              <a:rPr b="0" lang="en-GB" sz="4400" spc="-1" strike="noStrike">
                <a:solidFill>
                  <a:srgbClr val="ffffff"/>
                </a:solidFill>
                <a:latin typeface="Calibri"/>
              </a:rPr>
              <a:t>c</a:t>
            </a:r>
            <a:r>
              <a:rPr b="0" lang="en-GB" sz="4400" spc="-1" strike="noStrike">
                <a:solidFill>
                  <a:srgbClr val="ffffff"/>
                </a:solidFill>
                <a:latin typeface="Calibri"/>
              </a:rPr>
              <a:t>y </a:t>
            </a:r>
            <a:r>
              <a:rPr b="0" lang="en-GB" sz="4400" spc="-1" strike="noStrike">
                <a:solidFill>
                  <a:srgbClr val="ffffff"/>
                </a:solidFill>
                <a:latin typeface="Calibri"/>
              </a:rPr>
              <a:t>C</a:t>
            </a:r>
            <a:r>
              <a:rPr b="0" lang="en-GB" sz="4400" spc="-1" strike="noStrike">
                <a:solidFill>
                  <a:srgbClr val="ffffff"/>
                </a:solidFill>
                <a:latin typeface="Calibri"/>
              </a:rPr>
              <a:t>o</a:t>
            </a:r>
            <a:r>
              <a:rPr b="0" lang="en-GB" sz="4400" spc="-1" strike="noStrike">
                <a:solidFill>
                  <a:srgbClr val="ffffff"/>
                </a:solidFill>
                <a:latin typeface="Calibri"/>
              </a:rPr>
              <a:t>n</a:t>
            </a:r>
            <a:r>
              <a:rPr b="0" lang="en-GB" sz="4400" spc="-1" strike="noStrike">
                <a:solidFill>
                  <a:srgbClr val="ffffff"/>
                </a:solidFill>
                <a:latin typeface="Calibri"/>
              </a:rPr>
              <a:t>tr</a:t>
            </a:r>
            <a:r>
              <a:rPr b="0" lang="en-GB" sz="4400" spc="-1" strike="noStrike">
                <a:solidFill>
                  <a:srgbClr val="ffffff"/>
                </a:solidFill>
                <a:latin typeface="Calibri"/>
              </a:rPr>
              <a:t>o</a:t>
            </a:r>
            <a:r>
              <a:rPr b="0" lang="en-GB" sz="4400" spc="-1" strike="noStrike">
                <a:solidFill>
                  <a:srgbClr val="ffffff"/>
                </a:solidFill>
                <a:latin typeface="Calibri"/>
              </a:rPr>
              <a:t>l: </a:t>
            </a:r>
            <a:r>
              <a:rPr b="0" lang="en-GB" sz="4400" spc="-1" strike="noStrike">
                <a:solidFill>
                  <a:srgbClr val="ffffff"/>
                </a:solidFill>
                <a:latin typeface="Calibri"/>
              </a:rPr>
              <a:t>T</a:t>
            </a:r>
            <a:r>
              <a:rPr b="0" lang="en-GB" sz="4400" spc="-1" strike="noStrike">
                <a:solidFill>
                  <a:srgbClr val="ffffff"/>
                </a:solidFill>
                <a:latin typeface="Calibri"/>
              </a:rPr>
              <a:t>h</a:t>
            </a:r>
            <a:r>
              <a:rPr b="0" lang="en-GB" sz="4400" spc="-1" strike="noStrike">
                <a:solidFill>
                  <a:srgbClr val="ffffff"/>
                </a:solidFill>
                <a:latin typeface="Calibri"/>
              </a:rPr>
              <a:t>e </a:t>
            </a:r>
            <a:r>
              <a:rPr b="0" lang="en-GB" sz="4400" spc="-1" strike="noStrike">
                <a:solidFill>
                  <a:srgbClr val="ffffff"/>
                </a:solidFill>
                <a:latin typeface="Calibri"/>
              </a:rPr>
              <a:t>i</a:t>
            </a:r>
            <a:r>
              <a:rPr b="0" lang="en-GB" sz="4400" spc="-1" strike="noStrike">
                <a:solidFill>
                  <a:srgbClr val="ffffff"/>
                </a:solidFill>
                <a:latin typeface="Calibri"/>
              </a:rPr>
              <a:t>n</a:t>
            </a:r>
            <a:r>
              <a:rPr b="0" lang="en-GB" sz="4400" spc="-1" strike="noStrike">
                <a:solidFill>
                  <a:srgbClr val="ffffff"/>
                </a:solidFill>
                <a:latin typeface="Calibri"/>
              </a:rPr>
              <a:t>c</a:t>
            </a:r>
            <a:r>
              <a:rPr b="0" lang="en-GB" sz="4400" spc="-1" strike="noStrike">
                <a:solidFill>
                  <a:srgbClr val="ffffff"/>
                </a:solidFill>
                <a:latin typeface="Calibri"/>
              </a:rPr>
              <a:t>o</a:t>
            </a:r>
            <a:r>
              <a:rPr b="0" lang="en-GB" sz="4400" spc="-1" strike="noStrike">
                <a:solidFill>
                  <a:srgbClr val="ffffff"/>
                </a:solidFill>
                <a:latin typeface="Calibri"/>
              </a:rPr>
              <a:t>n</a:t>
            </a:r>
            <a:r>
              <a:rPr b="0" lang="en-GB" sz="4400" spc="-1" strike="noStrike">
                <a:solidFill>
                  <a:srgbClr val="ffffff"/>
                </a:solidFill>
                <a:latin typeface="Calibri"/>
              </a:rPr>
              <a:t>si</a:t>
            </a:r>
            <a:r>
              <a:rPr b="0" lang="en-GB" sz="4400" spc="-1" strike="noStrike">
                <a:solidFill>
                  <a:srgbClr val="ffffff"/>
                </a:solidFill>
                <a:latin typeface="Calibri"/>
              </a:rPr>
              <a:t>st</a:t>
            </a:r>
            <a:r>
              <a:rPr b="0" lang="en-GB" sz="4400" spc="-1" strike="noStrike">
                <a:solidFill>
                  <a:srgbClr val="ffffff"/>
                </a:solidFill>
                <a:latin typeface="Calibri"/>
              </a:rPr>
              <a:t>e</a:t>
            </a:r>
            <a:r>
              <a:rPr b="0" lang="en-GB" sz="4400" spc="-1" strike="noStrike">
                <a:solidFill>
                  <a:srgbClr val="ffffff"/>
                </a:solidFill>
                <a:latin typeface="Calibri"/>
              </a:rPr>
              <a:t>n</a:t>
            </a:r>
            <a:r>
              <a:rPr b="0" lang="en-GB" sz="4400" spc="-1" strike="noStrike">
                <a:solidFill>
                  <a:srgbClr val="ffffff"/>
                </a:solidFill>
                <a:latin typeface="Calibri"/>
              </a:rPr>
              <a:t>t </a:t>
            </a:r>
            <a:r>
              <a:rPr b="0" lang="en-GB" sz="4400" spc="-1" strike="noStrike">
                <a:solidFill>
                  <a:srgbClr val="ffffff"/>
                </a:solidFill>
                <a:latin typeface="Calibri"/>
              </a:rPr>
              <a:t>r</a:t>
            </a:r>
            <a:r>
              <a:rPr b="0" lang="en-GB" sz="4400" spc="-1" strike="noStrike">
                <a:solidFill>
                  <a:srgbClr val="ffffff"/>
                </a:solidFill>
                <a:latin typeface="Calibri"/>
              </a:rPr>
              <a:t>e</a:t>
            </a:r>
            <a:r>
              <a:rPr b="0" lang="en-GB" sz="4400" spc="-1" strike="noStrike">
                <a:solidFill>
                  <a:srgbClr val="ffffff"/>
                </a:solidFill>
                <a:latin typeface="Calibri"/>
              </a:rPr>
              <a:t>tr</a:t>
            </a:r>
            <a:r>
              <a:rPr b="0" lang="en-GB" sz="4400" spc="-1" strike="noStrike">
                <a:solidFill>
                  <a:srgbClr val="ffffff"/>
                </a:solidFill>
                <a:latin typeface="Calibri"/>
              </a:rPr>
              <a:t>ie</a:t>
            </a:r>
            <a:r>
              <a:rPr b="0" lang="en-GB" sz="4400" spc="-1" strike="noStrike">
                <a:solidFill>
                  <a:srgbClr val="ffffff"/>
                </a:solidFill>
                <a:latin typeface="Calibri"/>
              </a:rPr>
              <a:t>v</a:t>
            </a:r>
            <a:r>
              <a:rPr b="0" lang="en-GB" sz="4400" spc="-1" strike="noStrike">
                <a:solidFill>
                  <a:srgbClr val="ffffff"/>
                </a:solidFill>
                <a:latin typeface="Calibri"/>
              </a:rPr>
              <a:t>al</a:t>
            </a:r>
            <a:r>
              <a:rPr b="0" lang="en-GB" sz="4400" spc="-1" strike="noStrike">
                <a:solidFill>
                  <a:srgbClr val="ffffff"/>
                </a:solidFill>
                <a:latin typeface="Calibri"/>
              </a:rPr>
              <a:t>s </a:t>
            </a:r>
            <a:r>
              <a:rPr b="0" lang="en-GB" sz="4400" spc="-1" strike="noStrike">
                <a:solidFill>
                  <a:srgbClr val="ffffff"/>
                </a:solidFill>
                <a:latin typeface="Calibri"/>
              </a:rPr>
              <a:t>p</a:t>
            </a:r>
            <a:r>
              <a:rPr b="0" lang="en-GB" sz="4400" spc="-1" strike="noStrike">
                <a:solidFill>
                  <a:srgbClr val="ffffff"/>
                </a:solidFill>
                <a:latin typeface="Calibri"/>
              </a:rPr>
              <a:t>r</a:t>
            </a:r>
            <a:r>
              <a:rPr b="0" lang="en-GB" sz="4400" spc="-1" strike="noStrike">
                <a:solidFill>
                  <a:srgbClr val="ffffff"/>
                </a:solidFill>
                <a:latin typeface="Calibri"/>
              </a:rPr>
              <a:t>o</a:t>
            </a:r>
            <a:r>
              <a:rPr b="0" lang="en-GB" sz="4400" spc="-1" strike="noStrike">
                <a:solidFill>
                  <a:srgbClr val="ffffff"/>
                </a:solidFill>
                <a:latin typeface="Calibri"/>
              </a:rPr>
              <a:t>b</a:t>
            </a:r>
            <a:r>
              <a:rPr b="0" lang="en-GB" sz="4400" spc="-1" strike="noStrike">
                <a:solidFill>
                  <a:srgbClr val="ffffff"/>
                </a:solidFill>
                <a:latin typeface="Calibri"/>
              </a:rPr>
              <a:t>le</a:t>
            </a:r>
            <a:r>
              <a:rPr b="0" lang="en-GB" sz="4400" spc="-1" strike="noStrike">
                <a:solidFill>
                  <a:srgbClr val="ffffff"/>
                </a:solidFill>
                <a:latin typeface="Calibri"/>
              </a:rPr>
              <a:t>m</a:t>
            </a:r>
            <a:endParaRPr b="0" lang="en-US" sz="4400" spc="-1" strike="noStrike">
              <a:solidFill>
                <a:srgbClr val="000000"/>
              </a:solidFill>
              <a:latin typeface="Calibri"/>
            </a:endParaRPr>
          </a:p>
        </p:txBody>
      </p:sp>
      <p:sp>
        <p:nvSpPr>
          <p:cNvPr id="219" name="PlaceHolder 2"/>
          <p:cNvSpPr>
            <a:spLocks noGrp="1"/>
          </p:cNvSpPr>
          <p:nvPr>
            <p:ph/>
          </p:nvPr>
        </p:nvSpPr>
        <p:spPr>
          <a:xfrm>
            <a:off x="457200" y="1600200"/>
            <a:ext cx="8229240" cy="4525560"/>
          </a:xfrm>
          <a:prstGeom prst="rect">
            <a:avLst/>
          </a:prstGeom>
          <a:noFill/>
          <a:ln w="0">
            <a:noFill/>
          </a:ln>
        </p:spPr>
        <p:txBody>
          <a:bodyPr anchor="t">
            <a:noAutofit/>
          </a:bodyPr>
          <a:p>
            <a:pPr indent="0">
              <a:spcBef>
                <a:spcPts val="1417"/>
              </a:spcBef>
              <a:buNone/>
            </a:pPr>
            <a:endParaRPr b="0" lang="en-US" sz="4000" spc="-1" strike="noStrike">
              <a:solidFill>
                <a:srgbClr val="000000"/>
              </a:solidFill>
              <a:latin typeface="Calibri"/>
            </a:endParaRPr>
          </a:p>
        </p:txBody>
      </p:sp>
      <p:sp>
        <p:nvSpPr>
          <p:cNvPr id="220" name="Rectangle 86"/>
          <p:cNvSpPr/>
          <p:nvPr/>
        </p:nvSpPr>
        <p:spPr>
          <a:xfrm>
            <a:off x="473040" y="1785960"/>
            <a:ext cx="3958920" cy="43776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221" name="Rectangle 87"/>
          <p:cNvSpPr/>
          <p:nvPr/>
        </p:nvSpPr>
        <p:spPr>
          <a:xfrm>
            <a:off x="4486320" y="1801800"/>
            <a:ext cx="3958920" cy="43776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222" name="Rectangle 88"/>
          <p:cNvSpPr/>
          <p:nvPr/>
        </p:nvSpPr>
        <p:spPr>
          <a:xfrm>
            <a:off x="473040" y="2260440"/>
            <a:ext cx="3958920" cy="67428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223" name="Rectangle 89"/>
          <p:cNvSpPr/>
          <p:nvPr/>
        </p:nvSpPr>
        <p:spPr>
          <a:xfrm>
            <a:off x="4503600" y="2260440"/>
            <a:ext cx="3958920" cy="67428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224" name="Rectangle 4"/>
          <p:cNvSpPr/>
          <p:nvPr/>
        </p:nvSpPr>
        <p:spPr>
          <a:xfrm>
            <a:off x="746640" y="1874880"/>
            <a:ext cx="127656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lang="en-GB" sz="2000" spc="-1" strike="noStrike">
                <a:solidFill>
                  <a:srgbClr val="000000"/>
                </a:solidFill>
                <a:latin typeface="Calibri"/>
              </a:rPr>
              <a:t>Transaction </a:t>
            </a:r>
            <a:endParaRPr b="0" lang="en-IN" sz="2000" spc="-1" strike="noStrike">
              <a:solidFill>
                <a:srgbClr val="000000"/>
              </a:solidFill>
              <a:latin typeface="Arial"/>
            </a:endParaRPr>
          </a:p>
        </p:txBody>
      </p:sp>
      <p:sp>
        <p:nvSpPr>
          <p:cNvPr id="225" name="Rectangle 5"/>
          <p:cNvSpPr/>
          <p:nvPr/>
        </p:nvSpPr>
        <p:spPr>
          <a:xfrm>
            <a:off x="2029680" y="1874880"/>
            <a:ext cx="15192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i="1" lang="en-GB" sz="2000" spc="-1" strike="noStrike">
                <a:solidFill>
                  <a:srgbClr val="000000"/>
                </a:solidFill>
                <a:latin typeface="Calibri"/>
              </a:rPr>
              <a:t>V</a:t>
            </a:r>
            <a:endParaRPr b="0" lang="en-IN" sz="2000" spc="-1" strike="noStrike">
              <a:solidFill>
                <a:srgbClr val="000000"/>
              </a:solidFill>
              <a:latin typeface="Arial"/>
            </a:endParaRPr>
          </a:p>
        </p:txBody>
      </p:sp>
      <p:sp>
        <p:nvSpPr>
          <p:cNvPr id="226" name="Rectangle 6"/>
          <p:cNvSpPr/>
          <p:nvPr/>
        </p:nvSpPr>
        <p:spPr>
          <a:xfrm>
            <a:off x="2201760" y="1874880"/>
            <a:ext cx="7128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lang="en-GB" sz="2000" spc="-1" strike="noStrike">
                <a:solidFill>
                  <a:srgbClr val="000000"/>
                </a:solidFill>
                <a:latin typeface="Calibri"/>
              </a:rPr>
              <a:t>:</a:t>
            </a:r>
            <a:endParaRPr b="0" lang="en-IN" sz="2000" spc="-1" strike="noStrike">
              <a:solidFill>
                <a:srgbClr val="000000"/>
              </a:solidFill>
              <a:latin typeface="Arial"/>
            </a:endParaRPr>
          </a:p>
        </p:txBody>
      </p:sp>
      <p:sp>
        <p:nvSpPr>
          <p:cNvPr id="227" name="Rectangle 7"/>
          <p:cNvSpPr/>
          <p:nvPr/>
        </p:nvSpPr>
        <p:spPr>
          <a:xfrm>
            <a:off x="2274840" y="1874880"/>
            <a:ext cx="11700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lang="en-GB" sz="2000" spc="-1" strike="noStrike">
                <a:solidFill>
                  <a:srgbClr val="000000"/>
                </a:solidFill>
                <a:latin typeface="Calibri"/>
              </a:rPr>
              <a:t>  </a:t>
            </a:r>
            <a:endParaRPr b="0" lang="en-IN" sz="2000" spc="-1" strike="noStrike">
              <a:solidFill>
                <a:srgbClr val="000000"/>
              </a:solidFill>
              <a:latin typeface="Arial"/>
            </a:endParaRPr>
          </a:p>
        </p:txBody>
      </p:sp>
      <p:sp>
        <p:nvSpPr>
          <p:cNvPr id="228" name="Rectangle 8"/>
          <p:cNvSpPr/>
          <p:nvPr/>
        </p:nvSpPr>
        <p:spPr>
          <a:xfrm>
            <a:off x="696240" y="2230560"/>
            <a:ext cx="171720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a.withdraw(100)</a:t>
            </a:r>
            <a:endParaRPr b="0" lang="en-IN" sz="2000" spc="-1" strike="noStrike">
              <a:solidFill>
                <a:srgbClr val="000000"/>
              </a:solidFill>
              <a:latin typeface="Arial"/>
            </a:endParaRPr>
          </a:p>
        </p:txBody>
      </p:sp>
      <p:sp>
        <p:nvSpPr>
          <p:cNvPr id="229" name="Rectangle 9"/>
          <p:cNvSpPr/>
          <p:nvPr/>
        </p:nvSpPr>
        <p:spPr>
          <a:xfrm>
            <a:off x="694080" y="2581200"/>
            <a:ext cx="149616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b.deposit(100)</a:t>
            </a:r>
            <a:endParaRPr b="0" lang="en-IN" sz="2000" spc="-1" strike="noStrike">
              <a:solidFill>
                <a:srgbClr val="000000"/>
              </a:solidFill>
              <a:latin typeface="Arial"/>
            </a:endParaRPr>
          </a:p>
        </p:txBody>
      </p:sp>
      <p:sp>
        <p:nvSpPr>
          <p:cNvPr id="230" name="Rectangle 10"/>
          <p:cNvSpPr/>
          <p:nvPr/>
        </p:nvSpPr>
        <p:spPr>
          <a:xfrm>
            <a:off x="4739040" y="1874880"/>
            <a:ext cx="127656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lang="en-GB" sz="2000" spc="-1" strike="noStrike">
                <a:solidFill>
                  <a:srgbClr val="000000"/>
                </a:solidFill>
                <a:latin typeface="Calibri"/>
              </a:rPr>
              <a:t>Transaction </a:t>
            </a:r>
            <a:endParaRPr b="0" lang="en-IN" sz="2000" spc="-1" strike="noStrike">
              <a:solidFill>
                <a:srgbClr val="000000"/>
              </a:solidFill>
              <a:latin typeface="Arial"/>
            </a:endParaRPr>
          </a:p>
        </p:txBody>
      </p:sp>
      <p:sp>
        <p:nvSpPr>
          <p:cNvPr id="231" name="Rectangle 11"/>
          <p:cNvSpPr/>
          <p:nvPr/>
        </p:nvSpPr>
        <p:spPr>
          <a:xfrm>
            <a:off x="6114600" y="1874880"/>
            <a:ext cx="22968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i="1" lang="en-GB" sz="2000" spc="-1" strike="noStrike">
                <a:solidFill>
                  <a:srgbClr val="000000"/>
                </a:solidFill>
                <a:latin typeface="Calibri"/>
              </a:rPr>
              <a:t>W</a:t>
            </a:r>
            <a:endParaRPr b="0" lang="en-IN" sz="2000" spc="-1" strike="noStrike">
              <a:solidFill>
                <a:srgbClr val="000000"/>
              </a:solidFill>
              <a:latin typeface="Arial"/>
            </a:endParaRPr>
          </a:p>
        </p:txBody>
      </p:sp>
      <p:sp>
        <p:nvSpPr>
          <p:cNvPr id="232" name="Rectangle 12"/>
          <p:cNvSpPr/>
          <p:nvPr/>
        </p:nvSpPr>
        <p:spPr>
          <a:xfrm>
            <a:off x="6348240" y="1868400"/>
            <a:ext cx="7128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lang="en-GB" sz="2000" spc="-1" strike="noStrike">
                <a:solidFill>
                  <a:srgbClr val="000000"/>
                </a:solidFill>
                <a:latin typeface="Calibri"/>
              </a:rPr>
              <a:t>:</a:t>
            </a:r>
            <a:endParaRPr b="0" lang="en-IN" sz="2000" spc="-1" strike="noStrike">
              <a:solidFill>
                <a:srgbClr val="000000"/>
              </a:solidFill>
              <a:latin typeface="Arial"/>
            </a:endParaRPr>
          </a:p>
        </p:txBody>
      </p:sp>
      <p:sp>
        <p:nvSpPr>
          <p:cNvPr id="233" name="Rectangle 13"/>
          <p:cNvSpPr/>
          <p:nvPr/>
        </p:nvSpPr>
        <p:spPr>
          <a:xfrm>
            <a:off x="4722840" y="2376360"/>
            <a:ext cx="229608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aBranch.branchTotal()</a:t>
            </a:r>
            <a:endParaRPr b="0" lang="en-IN" sz="2000" spc="-1" strike="noStrike">
              <a:solidFill>
                <a:srgbClr val="000000"/>
              </a:solidFill>
              <a:latin typeface="Arial"/>
            </a:endParaRPr>
          </a:p>
        </p:txBody>
      </p:sp>
      <p:sp>
        <p:nvSpPr>
          <p:cNvPr id="234" name="Rectangle 21"/>
          <p:cNvSpPr/>
          <p:nvPr/>
        </p:nvSpPr>
        <p:spPr>
          <a:xfrm>
            <a:off x="704160" y="3102120"/>
            <a:ext cx="178560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a.withdraw(100);</a:t>
            </a:r>
            <a:endParaRPr b="0" lang="en-IN" sz="2000" spc="-1" strike="noStrike">
              <a:solidFill>
                <a:srgbClr val="000000"/>
              </a:solidFill>
              <a:latin typeface="Arial"/>
            </a:endParaRPr>
          </a:p>
        </p:txBody>
      </p:sp>
      <p:sp>
        <p:nvSpPr>
          <p:cNvPr id="235" name="Rectangle 22"/>
          <p:cNvSpPr/>
          <p:nvPr/>
        </p:nvSpPr>
        <p:spPr>
          <a:xfrm>
            <a:off x="3555720" y="3129120"/>
            <a:ext cx="51768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$100</a:t>
            </a:r>
            <a:endParaRPr b="0" lang="en-IN" sz="2000" spc="-1" strike="noStrike">
              <a:solidFill>
                <a:srgbClr val="000000"/>
              </a:solidFill>
              <a:latin typeface="Arial"/>
            </a:endParaRPr>
          </a:p>
        </p:txBody>
      </p:sp>
      <p:sp>
        <p:nvSpPr>
          <p:cNvPr id="236" name="Rectangle 38"/>
          <p:cNvSpPr/>
          <p:nvPr/>
        </p:nvSpPr>
        <p:spPr>
          <a:xfrm>
            <a:off x="4707360" y="3527280"/>
            <a:ext cx="223056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total = a.getBalance()</a:t>
            </a:r>
            <a:endParaRPr b="0" lang="en-IN" sz="2000" spc="-1" strike="noStrike">
              <a:solidFill>
                <a:srgbClr val="000000"/>
              </a:solidFill>
              <a:latin typeface="Arial"/>
            </a:endParaRPr>
          </a:p>
        </p:txBody>
      </p:sp>
      <p:sp>
        <p:nvSpPr>
          <p:cNvPr id="237" name="Rectangle 39"/>
          <p:cNvSpPr/>
          <p:nvPr/>
        </p:nvSpPr>
        <p:spPr>
          <a:xfrm>
            <a:off x="8142120" y="3541680"/>
            <a:ext cx="51768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$100</a:t>
            </a:r>
            <a:endParaRPr b="0" lang="en-IN" sz="2000" spc="-1" strike="noStrike">
              <a:solidFill>
                <a:srgbClr val="000000"/>
              </a:solidFill>
              <a:latin typeface="Arial"/>
            </a:endParaRPr>
          </a:p>
        </p:txBody>
      </p:sp>
      <p:sp>
        <p:nvSpPr>
          <p:cNvPr id="238" name="Rectangle 45"/>
          <p:cNvSpPr/>
          <p:nvPr/>
        </p:nvSpPr>
        <p:spPr>
          <a:xfrm>
            <a:off x="4719960" y="3954600"/>
            <a:ext cx="284184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total = total+b.getBalance()</a:t>
            </a:r>
            <a:endParaRPr b="0" lang="en-IN" sz="2000" spc="-1" strike="noStrike">
              <a:solidFill>
                <a:srgbClr val="000000"/>
              </a:solidFill>
              <a:latin typeface="Arial"/>
            </a:endParaRPr>
          </a:p>
        </p:txBody>
      </p:sp>
      <p:sp>
        <p:nvSpPr>
          <p:cNvPr id="239" name="Rectangle 46"/>
          <p:cNvSpPr/>
          <p:nvPr/>
        </p:nvSpPr>
        <p:spPr>
          <a:xfrm>
            <a:off x="8142120" y="3967200"/>
            <a:ext cx="51768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$300</a:t>
            </a:r>
            <a:endParaRPr b="0" lang="en-IN" sz="2000" spc="-1" strike="noStrike">
              <a:solidFill>
                <a:srgbClr val="000000"/>
              </a:solidFill>
              <a:latin typeface="Arial"/>
            </a:endParaRPr>
          </a:p>
        </p:txBody>
      </p:sp>
      <p:sp>
        <p:nvSpPr>
          <p:cNvPr id="240" name="Rectangle 52"/>
          <p:cNvSpPr/>
          <p:nvPr/>
        </p:nvSpPr>
        <p:spPr>
          <a:xfrm>
            <a:off x="4725720" y="4379760"/>
            <a:ext cx="281592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total = total+c.getBalance()</a:t>
            </a:r>
            <a:endParaRPr b="0" lang="en-IN" sz="2000" spc="-1" strike="noStrike">
              <a:solidFill>
                <a:srgbClr val="000000"/>
              </a:solidFill>
              <a:latin typeface="Arial"/>
            </a:endParaRPr>
          </a:p>
        </p:txBody>
      </p:sp>
      <p:sp>
        <p:nvSpPr>
          <p:cNvPr id="241" name="Rectangle 58"/>
          <p:cNvSpPr/>
          <p:nvPr/>
        </p:nvSpPr>
        <p:spPr>
          <a:xfrm>
            <a:off x="694080" y="4805280"/>
            <a:ext cx="149616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b.deposit(100)</a:t>
            </a:r>
            <a:endParaRPr b="0" lang="en-IN" sz="2000" spc="-1" strike="noStrike">
              <a:solidFill>
                <a:srgbClr val="000000"/>
              </a:solidFill>
              <a:latin typeface="Arial"/>
            </a:endParaRPr>
          </a:p>
        </p:txBody>
      </p:sp>
      <p:sp>
        <p:nvSpPr>
          <p:cNvPr id="242" name="Rectangle 59"/>
          <p:cNvSpPr/>
          <p:nvPr/>
        </p:nvSpPr>
        <p:spPr>
          <a:xfrm>
            <a:off x="3555720" y="4832280"/>
            <a:ext cx="51768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$300</a:t>
            </a:r>
            <a:endParaRPr b="0" lang="en-IN" sz="2000" spc="-1" strike="noStrike">
              <a:solidFill>
                <a:srgbClr val="000000"/>
              </a:solidFill>
              <a:latin typeface="Arial"/>
            </a:endParaRPr>
          </a:p>
        </p:txBody>
      </p:sp>
      <p:grpSp>
        <p:nvGrpSpPr>
          <p:cNvPr id="243" name="Group 81"/>
          <p:cNvGrpSpPr/>
          <p:nvPr/>
        </p:nvGrpSpPr>
        <p:grpSpPr>
          <a:xfrm>
            <a:off x="4770360" y="4867200"/>
            <a:ext cx="74160" cy="239400"/>
            <a:chOff x="4770360" y="4867200"/>
            <a:chExt cx="74160" cy="239400"/>
          </a:xfrm>
        </p:grpSpPr>
        <p:sp>
          <p:nvSpPr>
            <p:cNvPr id="244" name="Oval 82"/>
            <p:cNvSpPr/>
            <p:nvPr/>
          </p:nvSpPr>
          <p:spPr>
            <a:xfrm>
              <a:off x="4770360" y="4867200"/>
              <a:ext cx="74160" cy="74160"/>
            </a:xfrm>
            <a:prstGeom prst="ellipse">
              <a:avLst/>
            </a:prstGeom>
            <a:solidFill>
              <a:schemeClr val="tx1"/>
            </a:solidFill>
            <a:ln w="9525">
              <a:solidFill>
                <a:srgbClr val="000000"/>
              </a:solidFill>
              <a:round/>
            </a:ln>
          </p:spPr>
          <p:style>
            <a:lnRef idx="0"/>
            <a:fillRef idx="0"/>
            <a:effectRef idx="0"/>
            <a:fontRef idx="minor"/>
          </p:style>
          <p:txBody>
            <a:bodyPr wrap="none" lIns="90000" rIns="90000" tIns="90000" bIns="90000" anchor="ctr">
              <a:noAutofit/>
            </a:bodyPr>
            <a:p>
              <a:pPr>
                <a:lnSpc>
                  <a:spcPct val="100000"/>
                </a:lnSpc>
              </a:pPr>
              <a:endParaRPr b="0" lang="en-US" sz="1800" spc="-1" strike="noStrike">
                <a:solidFill>
                  <a:srgbClr val="000000"/>
                </a:solidFill>
                <a:latin typeface="Calibri"/>
              </a:endParaRPr>
            </a:p>
          </p:txBody>
        </p:sp>
        <p:sp>
          <p:nvSpPr>
            <p:cNvPr id="245" name="Oval 83"/>
            <p:cNvSpPr/>
            <p:nvPr/>
          </p:nvSpPr>
          <p:spPr>
            <a:xfrm>
              <a:off x="4770360" y="5032440"/>
              <a:ext cx="74160" cy="74160"/>
            </a:xfrm>
            <a:prstGeom prst="ellipse">
              <a:avLst/>
            </a:prstGeom>
            <a:solidFill>
              <a:schemeClr val="tx1"/>
            </a:solidFill>
            <a:ln w="9525">
              <a:solidFill>
                <a:srgbClr val="000000"/>
              </a:solidFill>
              <a:round/>
            </a:ln>
          </p:spPr>
          <p:style>
            <a:lnRef idx="0"/>
            <a:fillRef idx="0"/>
            <a:effectRef idx="0"/>
            <a:fontRef idx="minor"/>
          </p:style>
          <p:txBody>
            <a:bodyPr wrap="none" lIns="90000" rIns="90000" tIns="90000" bIns="90000" anchor="ctr">
              <a:noAutofit/>
            </a:bodyPr>
            <a:p>
              <a:pPr>
                <a:lnSpc>
                  <a:spcPct val="100000"/>
                </a:lnSpc>
              </a:pPr>
              <a:endParaRPr b="0" lang="en-US" sz="1800" spc="-1" strike="noStrike">
                <a:solidFill>
                  <a:srgbClr val="000000"/>
                </a:solidFill>
                <a:latin typeface="Calibri"/>
              </a:endParaRPr>
            </a:p>
          </p:txBody>
        </p:sp>
      </p:grpSp>
      <p:sp>
        <p:nvSpPr>
          <p:cNvPr id="246" name="Line 90"/>
          <p:cNvSpPr/>
          <p:nvPr/>
        </p:nvSpPr>
        <p:spPr>
          <a:xfrm>
            <a:off x="490320" y="1760400"/>
            <a:ext cx="8061480" cy="360"/>
          </a:xfrm>
          <a:prstGeom prst="line">
            <a:avLst/>
          </a:prstGeom>
          <a:ln w="9525">
            <a:solidFill>
              <a:srgbClr val="000000"/>
            </a:solidFill>
            <a:round/>
          </a:ln>
        </p:spPr>
        <p:style>
          <a:lnRef idx="0"/>
          <a:fillRef idx="0"/>
          <a:effectRef idx="0"/>
          <a:fontRef idx="minor"/>
        </p:style>
        <p:txBody>
          <a:bodyPr lIns="90000" rIns="90000" tIns="45000" bIns="45000" anchor="ctr" anchorCtr="1">
            <a:noAutofit/>
          </a:bodyPr>
          <a:p>
            <a:endParaRPr b="0" lang="en-IN" sz="1800" spc="-1" strike="noStrike">
              <a:solidFill>
                <a:srgbClr val="000000"/>
              </a:solidFill>
              <a:latin typeface="Calibri"/>
            </a:endParaRPr>
          </a:p>
        </p:txBody>
      </p:sp>
      <p:sp>
        <p:nvSpPr>
          <p:cNvPr id="247" name="Line 91"/>
          <p:cNvSpPr/>
          <p:nvPr/>
        </p:nvSpPr>
        <p:spPr>
          <a:xfrm>
            <a:off x="607680" y="5519520"/>
            <a:ext cx="8061480" cy="360"/>
          </a:xfrm>
          <a:prstGeom prst="line">
            <a:avLst/>
          </a:prstGeom>
          <a:ln w="9525">
            <a:solidFill>
              <a:srgbClr val="000000"/>
            </a:solidFill>
            <a:round/>
          </a:ln>
        </p:spPr>
        <p:style>
          <a:lnRef idx="0"/>
          <a:fillRef idx="0"/>
          <a:effectRef idx="0"/>
          <a:fontRef idx="minor"/>
        </p:style>
        <p:txBody>
          <a:bodyPr lIns="90000" rIns="90000" tIns="45000" bIns="45000" anchor="ctr" anchorCtr="1">
            <a:noAutofit/>
          </a:bodyPr>
          <a:p>
            <a:endParaRPr b="0" lang="en-IN" sz="1800" spc="-1" strike="noStrike">
              <a:solidFill>
                <a:srgbClr val="000000"/>
              </a:solidFill>
              <a:latin typeface="Calibri"/>
            </a:endParaRPr>
          </a:p>
        </p:txBody>
      </p:sp>
      <p:sp>
        <p:nvSpPr>
          <p:cNvPr id="248" name="Rectangle 130"/>
          <p:cNvSpPr/>
          <p:nvPr/>
        </p:nvSpPr>
        <p:spPr>
          <a:xfrm>
            <a:off x="380880" y="5667120"/>
            <a:ext cx="8483400" cy="363600"/>
          </a:xfrm>
          <a:prstGeom prst="rect">
            <a:avLst/>
          </a:prstGeom>
          <a:noFill/>
          <a:ln w="0">
            <a:noFill/>
          </a:ln>
        </p:spPr>
        <p:style>
          <a:lnRef idx="0"/>
          <a:fillRef idx="0"/>
          <a:effectRef idx="0"/>
          <a:fontRef idx="minor"/>
        </p:style>
        <p:txBody>
          <a:bodyPr lIns="90000" rIns="90000" tIns="45000" bIns="45000" anchor="ctr">
            <a:spAutoFit/>
          </a:bodyPr>
          <a:p>
            <a:pPr>
              <a:lnSpc>
                <a:spcPct val="100000"/>
              </a:lnSpc>
            </a:pPr>
            <a:r>
              <a:rPr b="0" lang="en-US" sz="1800" spc="-1" strike="noStrike">
                <a:solidFill>
                  <a:srgbClr val="1f497d"/>
                </a:solidFill>
                <a:latin typeface="Calibri"/>
                <a:ea typeface="SimSun"/>
              </a:rPr>
              <a:t>a, b accounts start with 200 both. </a:t>
            </a:r>
            <a:endParaRPr b="0" lang="en-IN" sz="1800" spc="-1" strike="noStrike">
              <a:solidFill>
                <a:srgbClr val="000000"/>
              </a:solidFill>
              <a:latin typeface="Arial"/>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GB" sz="5400" spc="-1" strike="noStrike">
                <a:solidFill>
                  <a:srgbClr val="ffffff"/>
                </a:solidFill>
                <a:latin typeface="Calibri"/>
              </a:rPr>
              <a:t>T</a:t>
            </a:r>
            <a:r>
              <a:rPr b="0" lang="en-GB" sz="5400" spc="-1" strike="noStrike">
                <a:solidFill>
                  <a:srgbClr val="ffffff"/>
                </a:solidFill>
                <a:latin typeface="Calibri"/>
              </a:rPr>
              <a:t>h</a:t>
            </a:r>
            <a:r>
              <a:rPr b="0" lang="en-GB" sz="5400" spc="-1" strike="noStrike">
                <a:solidFill>
                  <a:srgbClr val="ffffff"/>
                </a:solidFill>
                <a:latin typeface="Calibri"/>
              </a:rPr>
              <a:t>e </a:t>
            </a:r>
            <a:r>
              <a:rPr b="0" lang="en-GB" sz="5400" spc="-1" strike="noStrike">
                <a:solidFill>
                  <a:srgbClr val="ffffff"/>
                </a:solidFill>
                <a:latin typeface="Calibri"/>
              </a:rPr>
              <a:t>i</a:t>
            </a:r>
            <a:r>
              <a:rPr b="0" lang="en-GB" sz="5400" spc="-1" strike="noStrike">
                <a:solidFill>
                  <a:srgbClr val="ffffff"/>
                </a:solidFill>
                <a:latin typeface="Calibri"/>
              </a:rPr>
              <a:t>n</a:t>
            </a:r>
            <a:r>
              <a:rPr b="0" lang="en-GB" sz="5400" spc="-1" strike="noStrike">
                <a:solidFill>
                  <a:srgbClr val="ffffff"/>
                </a:solidFill>
                <a:latin typeface="Calibri"/>
              </a:rPr>
              <a:t>c</a:t>
            </a:r>
            <a:r>
              <a:rPr b="0" lang="en-GB" sz="5400" spc="-1" strike="noStrike">
                <a:solidFill>
                  <a:srgbClr val="ffffff"/>
                </a:solidFill>
                <a:latin typeface="Calibri"/>
              </a:rPr>
              <a:t>o</a:t>
            </a:r>
            <a:r>
              <a:rPr b="0" lang="en-GB" sz="5400" spc="-1" strike="noStrike">
                <a:solidFill>
                  <a:srgbClr val="ffffff"/>
                </a:solidFill>
                <a:latin typeface="Calibri"/>
              </a:rPr>
              <a:t>n</a:t>
            </a:r>
            <a:r>
              <a:rPr b="0" lang="en-GB" sz="5400" spc="-1" strike="noStrike">
                <a:solidFill>
                  <a:srgbClr val="ffffff"/>
                </a:solidFill>
                <a:latin typeface="Calibri"/>
              </a:rPr>
              <a:t>s</a:t>
            </a:r>
            <a:r>
              <a:rPr b="0" lang="en-GB" sz="5400" spc="-1" strike="noStrike">
                <a:solidFill>
                  <a:srgbClr val="ffffff"/>
                </a:solidFill>
                <a:latin typeface="Calibri"/>
              </a:rPr>
              <a:t>is</a:t>
            </a:r>
            <a:r>
              <a:rPr b="0" lang="en-GB" sz="5400" spc="-1" strike="noStrike">
                <a:solidFill>
                  <a:srgbClr val="ffffff"/>
                </a:solidFill>
                <a:latin typeface="Calibri"/>
              </a:rPr>
              <a:t>t</a:t>
            </a:r>
            <a:r>
              <a:rPr b="0" lang="en-GB" sz="5400" spc="-1" strike="noStrike">
                <a:solidFill>
                  <a:srgbClr val="ffffff"/>
                </a:solidFill>
                <a:latin typeface="Calibri"/>
              </a:rPr>
              <a:t>e</a:t>
            </a:r>
            <a:r>
              <a:rPr b="0" lang="en-GB" sz="5400" spc="-1" strike="noStrike">
                <a:solidFill>
                  <a:srgbClr val="ffffff"/>
                </a:solidFill>
                <a:latin typeface="Calibri"/>
              </a:rPr>
              <a:t>n</a:t>
            </a:r>
            <a:r>
              <a:rPr b="0" lang="en-GB" sz="5400" spc="-1" strike="noStrike">
                <a:solidFill>
                  <a:srgbClr val="ffffff"/>
                </a:solidFill>
                <a:latin typeface="Calibri"/>
              </a:rPr>
              <a:t>t </a:t>
            </a:r>
            <a:r>
              <a:rPr b="0" lang="en-GB" sz="5400" spc="-1" strike="noStrike">
                <a:solidFill>
                  <a:srgbClr val="ffffff"/>
                </a:solidFill>
                <a:latin typeface="Calibri"/>
              </a:rPr>
              <a:t>r</a:t>
            </a:r>
            <a:r>
              <a:rPr b="0" lang="en-GB" sz="5400" spc="-1" strike="noStrike">
                <a:solidFill>
                  <a:srgbClr val="ffffff"/>
                </a:solidFill>
                <a:latin typeface="Calibri"/>
              </a:rPr>
              <a:t>e</a:t>
            </a:r>
            <a:r>
              <a:rPr b="0" lang="en-GB" sz="5400" spc="-1" strike="noStrike">
                <a:solidFill>
                  <a:srgbClr val="ffffff"/>
                </a:solidFill>
                <a:latin typeface="Calibri"/>
              </a:rPr>
              <a:t>t</a:t>
            </a:r>
            <a:r>
              <a:rPr b="0" lang="en-GB" sz="5400" spc="-1" strike="noStrike">
                <a:solidFill>
                  <a:srgbClr val="ffffff"/>
                </a:solidFill>
                <a:latin typeface="Calibri"/>
              </a:rPr>
              <a:t>ri</a:t>
            </a:r>
            <a:r>
              <a:rPr b="0" lang="en-GB" sz="5400" spc="-1" strike="noStrike">
                <a:solidFill>
                  <a:srgbClr val="ffffff"/>
                </a:solidFill>
                <a:latin typeface="Calibri"/>
              </a:rPr>
              <a:t>e</a:t>
            </a:r>
            <a:r>
              <a:rPr b="0" lang="en-GB" sz="5400" spc="-1" strike="noStrike">
                <a:solidFill>
                  <a:srgbClr val="ffffff"/>
                </a:solidFill>
                <a:latin typeface="Calibri"/>
              </a:rPr>
              <a:t>v</a:t>
            </a:r>
            <a:r>
              <a:rPr b="0" lang="en-GB" sz="5400" spc="-1" strike="noStrike">
                <a:solidFill>
                  <a:srgbClr val="ffffff"/>
                </a:solidFill>
                <a:latin typeface="Calibri"/>
              </a:rPr>
              <a:t>a</a:t>
            </a:r>
            <a:r>
              <a:rPr b="0" lang="en-GB" sz="5400" spc="-1" strike="noStrike">
                <a:solidFill>
                  <a:srgbClr val="ffffff"/>
                </a:solidFill>
                <a:latin typeface="Calibri"/>
              </a:rPr>
              <a:t>l</a:t>
            </a:r>
            <a:r>
              <a:rPr b="0" lang="en-GB" sz="5400" spc="-1" strike="noStrike">
                <a:solidFill>
                  <a:srgbClr val="ffffff"/>
                </a:solidFill>
                <a:latin typeface="Calibri"/>
              </a:rPr>
              <a:t>s </a:t>
            </a:r>
            <a:r>
              <a:rPr b="0" lang="en-GB" sz="5400" spc="-1" strike="noStrike">
                <a:solidFill>
                  <a:srgbClr val="ffffff"/>
                </a:solidFill>
                <a:latin typeface="Calibri"/>
              </a:rPr>
              <a:t>p</a:t>
            </a:r>
            <a:r>
              <a:rPr b="0" lang="en-GB" sz="5400" spc="-1" strike="noStrike">
                <a:solidFill>
                  <a:srgbClr val="ffffff"/>
                </a:solidFill>
                <a:latin typeface="Calibri"/>
              </a:rPr>
              <a:t>r</a:t>
            </a:r>
            <a:r>
              <a:rPr b="0" lang="en-GB" sz="5400" spc="-1" strike="noStrike">
                <a:solidFill>
                  <a:srgbClr val="ffffff"/>
                </a:solidFill>
                <a:latin typeface="Calibri"/>
              </a:rPr>
              <a:t>o</a:t>
            </a:r>
            <a:r>
              <a:rPr b="0" lang="en-GB" sz="5400" spc="-1" strike="noStrike">
                <a:solidFill>
                  <a:srgbClr val="ffffff"/>
                </a:solidFill>
                <a:latin typeface="Calibri"/>
              </a:rPr>
              <a:t>b</a:t>
            </a:r>
            <a:r>
              <a:rPr b="0" lang="en-GB" sz="5400" spc="-1" strike="noStrike">
                <a:solidFill>
                  <a:srgbClr val="ffffff"/>
                </a:solidFill>
                <a:latin typeface="Calibri"/>
              </a:rPr>
              <a:t>l</a:t>
            </a:r>
            <a:r>
              <a:rPr b="0" lang="en-GB" sz="5400" spc="-1" strike="noStrike">
                <a:solidFill>
                  <a:srgbClr val="ffffff"/>
                </a:solidFill>
                <a:latin typeface="Calibri"/>
              </a:rPr>
              <a:t>e</a:t>
            </a:r>
            <a:r>
              <a:rPr b="0" lang="en-GB" sz="5400" spc="-1" strike="noStrike">
                <a:solidFill>
                  <a:srgbClr val="ffffff"/>
                </a:solidFill>
                <a:latin typeface="Calibri"/>
              </a:rPr>
              <a:t>m</a:t>
            </a:r>
            <a:endParaRPr b="0" lang="en-US" sz="5400" spc="-1" strike="noStrike">
              <a:solidFill>
                <a:srgbClr val="000000"/>
              </a:solidFill>
              <a:latin typeface="Calibri"/>
            </a:endParaRPr>
          </a:p>
        </p:txBody>
      </p:sp>
      <p:sp>
        <p:nvSpPr>
          <p:cNvPr id="250" name="PlaceHolder 2"/>
          <p:cNvSpPr>
            <a:spLocks noGrp="1"/>
          </p:cNvSpPr>
          <p:nvPr>
            <p:ph/>
          </p:nvPr>
        </p:nvSpPr>
        <p:spPr>
          <a:xfrm>
            <a:off x="457200" y="1600200"/>
            <a:ext cx="8229240" cy="4525560"/>
          </a:xfrm>
          <a:prstGeom prst="rect">
            <a:avLst/>
          </a:prstGeom>
          <a:noFill/>
          <a:ln w="0">
            <a:noFill/>
          </a:ln>
        </p:spPr>
        <p:txBody>
          <a:bodyPr anchor="t">
            <a:normAutofit fontScale="76000"/>
          </a:bodyPr>
          <a:p>
            <a:pPr marL="343080" indent="-343080">
              <a:lnSpc>
                <a:spcPct val="100000"/>
              </a:lnSpc>
              <a:spcBef>
                <a:spcPts val="799"/>
              </a:spcBef>
              <a:buClr>
                <a:srgbClr val="000000"/>
              </a:buClr>
              <a:buFont typeface="Arial"/>
              <a:buChar char="•"/>
            </a:pPr>
            <a:r>
              <a:rPr b="0" lang="en-IN" sz="4000" spc="-1" strike="noStrike">
                <a:solidFill>
                  <a:srgbClr val="000000"/>
                </a:solidFill>
                <a:latin typeface="Calibri"/>
              </a:rPr>
              <a:t>The balances of the two bank accounts, </a:t>
            </a:r>
            <a:r>
              <a:rPr b="0" i="1" lang="en-IN" sz="4000" spc="-1" strike="noStrike">
                <a:solidFill>
                  <a:srgbClr val="000000"/>
                </a:solidFill>
                <a:latin typeface="Calibri"/>
              </a:rPr>
              <a:t>A </a:t>
            </a:r>
            <a:r>
              <a:rPr b="0" lang="en-IN" sz="4000" spc="-1" strike="noStrike">
                <a:solidFill>
                  <a:srgbClr val="000000"/>
                </a:solidFill>
                <a:latin typeface="Calibri"/>
              </a:rPr>
              <a:t>and </a:t>
            </a:r>
            <a:r>
              <a:rPr b="0" i="1" lang="en-IN" sz="4000" spc="-1" strike="noStrike">
                <a:solidFill>
                  <a:srgbClr val="000000"/>
                </a:solidFill>
                <a:latin typeface="Calibri"/>
              </a:rPr>
              <a:t>B</a:t>
            </a:r>
            <a:r>
              <a:rPr b="0" lang="en-IN" sz="4000" spc="-1" strike="noStrike">
                <a:solidFill>
                  <a:srgbClr val="000000"/>
                </a:solidFill>
                <a:latin typeface="Calibri"/>
              </a:rPr>
              <a:t>, are both initially $200.</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lang="en-IN" sz="4000" spc="-1" strike="noStrike">
                <a:solidFill>
                  <a:srgbClr val="000000"/>
                </a:solidFill>
                <a:latin typeface="Calibri"/>
              </a:rPr>
              <a:t> </a:t>
            </a:r>
            <a:r>
              <a:rPr b="0" lang="en-IN" sz="4000" spc="-1" strike="noStrike">
                <a:solidFill>
                  <a:srgbClr val="000000"/>
                </a:solidFill>
                <a:latin typeface="Calibri"/>
              </a:rPr>
              <a:t>The result of </a:t>
            </a:r>
            <a:r>
              <a:rPr b="0" i="1" lang="en-IN" sz="4000" spc="-1" strike="noStrike">
                <a:solidFill>
                  <a:srgbClr val="000000"/>
                </a:solidFill>
                <a:latin typeface="Calibri"/>
              </a:rPr>
              <a:t>branchTotal </a:t>
            </a:r>
            <a:r>
              <a:rPr b="0" lang="en-IN" sz="4000" spc="-1" strike="noStrike">
                <a:solidFill>
                  <a:srgbClr val="000000"/>
                </a:solidFill>
                <a:latin typeface="Calibri"/>
              </a:rPr>
              <a:t>includes the sum of </a:t>
            </a:r>
            <a:r>
              <a:rPr b="0" i="1" lang="en-IN" sz="4000" spc="-1" strike="noStrike">
                <a:solidFill>
                  <a:srgbClr val="000000"/>
                </a:solidFill>
                <a:latin typeface="Calibri"/>
              </a:rPr>
              <a:t>A </a:t>
            </a:r>
            <a:r>
              <a:rPr b="0" lang="en-IN" sz="4000" spc="-1" strike="noStrike">
                <a:solidFill>
                  <a:srgbClr val="000000"/>
                </a:solidFill>
                <a:latin typeface="Calibri"/>
              </a:rPr>
              <a:t>and </a:t>
            </a:r>
            <a:r>
              <a:rPr b="0" i="1" lang="en-IN" sz="4000" spc="-1" strike="noStrike">
                <a:solidFill>
                  <a:srgbClr val="000000"/>
                </a:solidFill>
                <a:latin typeface="Calibri"/>
              </a:rPr>
              <a:t>B </a:t>
            </a:r>
            <a:r>
              <a:rPr b="0" lang="en-IN" sz="4000" spc="-1" strike="noStrike">
                <a:solidFill>
                  <a:srgbClr val="000000"/>
                </a:solidFill>
                <a:latin typeface="Calibri"/>
              </a:rPr>
              <a:t>as $300, which is wrong. </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lang="en-IN" sz="4000" spc="-1" strike="noStrike">
                <a:solidFill>
                  <a:srgbClr val="000000"/>
                </a:solidFill>
                <a:latin typeface="Calibri"/>
              </a:rPr>
              <a:t>This is an illustration of the ‘inconsistent retrievals’ problem. </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i="1" lang="en-IN" sz="4000" spc="-1" strike="noStrike">
                <a:solidFill>
                  <a:srgbClr val="000000"/>
                </a:solidFill>
                <a:latin typeface="Calibri"/>
              </a:rPr>
              <a:t>W</a:t>
            </a:r>
            <a:r>
              <a:rPr b="0" lang="en-IN" sz="4000" spc="-1" strike="noStrike">
                <a:solidFill>
                  <a:srgbClr val="000000"/>
                </a:solidFill>
                <a:latin typeface="Calibri"/>
              </a:rPr>
              <a:t>’s retrievals are inconsistent because </a:t>
            </a:r>
            <a:r>
              <a:rPr b="0" i="1" lang="en-IN" sz="4000" spc="-1" strike="noStrike">
                <a:solidFill>
                  <a:srgbClr val="000000"/>
                </a:solidFill>
                <a:latin typeface="Calibri"/>
              </a:rPr>
              <a:t>V </a:t>
            </a:r>
            <a:r>
              <a:rPr b="0" lang="en-IN" sz="4000" spc="-1" strike="noStrike">
                <a:solidFill>
                  <a:srgbClr val="000000"/>
                </a:solidFill>
                <a:latin typeface="Calibri"/>
              </a:rPr>
              <a:t>has performed only the withdrawal part of a transfer at the time the sum is calculated.</a:t>
            </a:r>
            <a:endParaRPr b="0" lang="en-US" sz="40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US" sz="5400" spc="-1" strike="noStrike">
                <a:solidFill>
                  <a:srgbClr val="ffffff"/>
                </a:solidFill>
                <a:latin typeface="Calibri"/>
              </a:rPr>
              <a:t>S</a:t>
            </a:r>
            <a:r>
              <a:rPr b="0" lang="en-US" sz="5400" spc="-1" strike="noStrike">
                <a:solidFill>
                  <a:srgbClr val="ffffff"/>
                </a:solidFill>
                <a:latin typeface="Calibri"/>
              </a:rPr>
              <a:t>e</a:t>
            </a:r>
            <a:r>
              <a:rPr b="0" lang="en-US" sz="5400" spc="-1" strike="noStrike">
                <a:solidFill>
                  <a:srgbClr val="ffffff"/>
                </a:solidFill>
                <a:latin typeface="Calibri"/>
              </a:rPr>
              <a:t>r</a:t>
            </a:r>
            <a:r>
              <a:rPr b="0" lang="en-US" sz="5400" spc="-1" strike="noStrike">
                <a:solidFill>
                  <a:srgbClr val="ffffff"/>
                </a:solidFill>
                <a:latin typeface="Calibri"/>
              </a:rPr>
              <a:t>i</a:t>
            </a:r>
            <a:r>
              <a:rPr b="0" lang="en-US" sz="5400" spc="-1" strike="noStrike">
                <a:solidFill>
                  <a:srgbClr val="ffffff"/>
                </a:solidFill>
                <a:latin typeface="Calibri"/>
              </a:rPr>
              <a:t>a</a:t>
            </a:r>
            <a:r>
              <a:rPr b="0" lang="en-US" sz="5400" spc="-1" strike="noStrike">
                <a:solidFill>
                  <a:srgbClr val="ffffff"/>
                </a:solidFill>
                <a:latin typeface="Calibri"/>
              </a:rPr>
              <a:t>l </a:t>
            </a:r>
            <a:r>
              <a:rPr b="0" lang="en-US" sz="5400" spc="-1" strike="noStrike">
                <a:solidFill>
                  <a:srgbClr val="ffffff"/>
                </a:solidFill>
                <a:latin typeface="Calibri"/>
              </a:rPr>
              <a:t>e</a:t>
            </a:r>
            <a:r>
              <a:rPr b="0" lang="en-US" sz="5400" spc="-1" strike="noStrike">
                <a:solidFill>
                  <a:srgbClr val="ffffff"/>
                </a:solidFill>
                <a:latin typeface="Calibri"/>
              </a:rPr>
              <a:t>q</a:t>
            </a:r>
            <a:r>
              <a:rPr b="0" lang="en-US" sz="5400" spc="-1" strike="noStrike">
                <a:solidFill>
                  <a:srgbClr val="ffffff"/>
                </a:solidFill>
                <a:latin typeface="Calibri"/>
              </a:rPr>
              <a:t>u</a:t>
            </a:r>
            <a:r>
              <a:rPr b="0" lang="en-US" sz="5400" spc="-1" strike="noStrike">
                <a:solidFill>
                  <a:srgbClr val="ffffff"/>
                </a:solidFill>
                <a:latin typeface="Calibri"/>
              </a:rPr>
              <a:t>i</a:t>
            </a:r>
            <a:r>
              <a:rPr b="0" lang="en-US" sz="5400" spc="-1" strike="noStrike">
                <a:solidFill>
                  <a:srgbClr val="ffffff"/>
                </a:solidFill>
                <a:latin typeface="Calibri"/>
              </a:rPr>
              <a:t>v</a:t>
            </a:r>
            <a:r>
              <a:rPr b="0" lang="en-US" sz="5400" spc="-1" strike="noStrike">
                <a:solidFill>
                  <a:srgbClr val="ffffff"/>
                </a:solidFill>
                <a:latin typeface="Calibri"/>
              </a:rPr>
              <a:t>a</a:t>
            </a:r>
            <a:r>
              <a:rPr b="0" lang="en-US" sz="5400" spc="-1" strike="noStrike">
                <a:solidFill>
                  <a:srgbClr val="ffffff"/>
                </a:solidFill>
                <a:latin typeface="Calibri"/>
              </a:rPr>
              <a:t>l</a:t>
            </a:r>
            <a:r>
              <a:rPr b="0" lang="en-US" sz="5400" spc="-1" strike="noStrike">
                <a:solidFill>
                  <a:srgbClr val="ffffff"/>
                </a:solidFill>
                <a:latin typeface="Calibri"/>
              </a:rPr>
              <a:t>e</a:t>
            </a:r>
            <a:r>
              <a:rPr b="0" lang="en-US" sz="5400" spc="-1" strike="noStrike">
                <a:solidFill>
                  <a:srgbClr val="ffffff"/>
                </a:solidFill>
                <a:latin typeface="Calibri"/>
              </a:rPr>
              <a:t>n</a:t>
            </a:r>
            <a:r>
              <a:rPr b="0" lang="en-US" sz="5400" spc="-1" strike="noStrike">
                <a:solidFill>
                  <a:srgbClr val="ffffff"/>
                </a:solidFill>
                <a:latin typeface="Calibri"/>
              </a:rPr>
              <a:t>c</a:t>
            </a:r>
            <a:r>
              <a:rPr b="0" lang="en-US" sz="5400" spc="-1" strike="noStrike">
                <a:solidFill>
                  <a:srgbClr val="ffffff"/>
                </a:solidFill>
                <a:latin typeface="Calibri"/>
              </a:rPr>
              <a:t>e</a:t>
            </a:r>
            <a:endParaRPr b="0" lang="en-US" sz="5400" spc="-1" strike="noStrike">
              <a:solidFill>
                <a:srgbClr val="000000"/>
              </a:solidFill>
              <a:latin typeface="Calibri"/>
            </a:endParaRPr>
          </a:p>
        </p:txBody>
      </p:sp>
      <p:sp>
        <p:nvSpPr>
          <p:cNvPr id="252" name="PlaceHolder 2"/>
          <p:cNvSpPr>
            <a:spLocks noGrp="1"/>
          </p:cNvSpPr>
          <p:nvPr>
            <p:ph/>
          </p:nvPr>
        </p:nvSpPr>
        <p:spPr>
          <a:xfrm>
            <a:off x="457200" y="1600200"/>
            <a:ext cx="8229240" cy="4525560"/>
          </a:xfrm>
          <a:prstGeom prst="rect">
            <a:avLst/>
          </a:prstGeom>
          <a:noFill/>
          <a:ln w="0">
            <a:noFill/>
          </a:ln>
        </p:spPr>
        <p:txBody>
          <a:bodyPr anchor="t">
            <a:normAutofit fontScale="88000"/>
          </a:bodyPr>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If these transactions are done one at a time in some order, then the final result will be correct.</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If we do not want to sacrifice the concurrency, </a:t>
            </a:r>
            <a:endParaRPr b="0" lang="en-US" sz="4000" spc="-1" strike="noStrike">
              <a:solidFill>
                <a:srgbClr val="000000"/>
              </a:solidFill>
              <a:latin typeface="Calibri"/>
            </a:endParaRPr>
          </a:p>
          <a:p>
            <a:pPr lvl="1" marL="743040" indent="-285840">
              <a:lnSpc>
                <a:spcPct val="100000"/>
              </a:lnSpc>
              <a:spcBef>
                <a:spcPts val="641"/>
              </a:spcBef>
              <a:buClr>
                <a:srgbClr val="000000"/>
              </a:buClr>
              <a:buFont typeface="Arial"/>
              <a:buChar char="–"/>
            </a:pPr>
            <a:r>
              <a:rPr b="0" lang="en-US" sz="3200" spc="-1" strike="noStrike">
                <a:solidFill>
                  <a:srgbClr val="000000"/>
                </a:solidFill>
                <a:latin typeface="Calibri"/>
              </a:rPr>
              <a:t>an interleaving of the operations of transactions may lead to the same effect as if the transactions had been performed one at a time in some order.</a:t>
            </a:r>
            <a:endParaRPr b="0" lang="en-US" sz="3200" spc="-1" strike="noStrike">
              <a:solidFill>
                <a:srgbClr val="000000"/>
              </a:solidFill>
              <a:latin typeface="Calibri"/>
            </a:endParaRPr>
          </a:p>
          <a:p>
            <a:pPr indent="0">
              <a:lnSpc>
                <a:spcPct val="100000"/>
              </a:lnSpc>
              <a:spcBef>
                <a:spcPts val="799"/>
              </a:spcBef>
              <a:buNone/>
            </a:pPr>
            <a:endParaRPr b="0" lang="en-US" sz="40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IN" sz="5400" spc="-1" strike="noStrike">
                <a:solidFill>
                  <a:srgbClr val="ffffff"/>
                </a:solidFill>
                <a:latin typeface="Calibri"/>
              </a:rPr>
              <a:t>S</a:t>
            </a:r>
            <a:r>
              <a:rPr b="0" lang="en-IN" sz="5400" spc="-1" strike="noStrike">
                <a:solidFill>
                  <a:srgbClr val="ffffff"/>
                </a:solidFill>
                <a:latin typeface="Calibri"/>
              </a:rPr>
              <a:t>e</a:t>
            </a:r>
            <a:r>
              <a:rPr b="0" lang="en-IN" sz="5400" spc="-1" strike="noStrike">
                <a:solidFill>
                  <a:srgbClr val="ffffff"/>
                </a:solidFill>
                <a:latin typeface="Calibri"/>
              </a:rPr>
              <a:t>r</a:t>
            </a:r>
            <a:r>
              <a:rPr b="0" lang="en-IN" sz="5400" spc="-1" strike="noStrike">
                <a:solidFill>
                  <a:srgbClr val="ffffff"/>
                </a:solidFill>
                <a:latin typeface="Calibri"/>
              </a:rPr>
              <a:t>i</a:t>
            </a:r>
            <a:r>
              <a:rPr b="0" lang="en-IN" sz="5400" spc="-1" strike="noStrike">
                <a:solidFill>
                  <a:srgbClr val="ffffff"/>
                </a:solidFill>
                <a:latin typeface="Calibri"/>
              </a:rPr>
              <a:t>a</a:t>
            </a:r>
            <a:r>
              <a:rPr b="0" lang="en-IN" sz="5400" spc="-1" strike="noStrike">
                <a:solidFill>
                  <a:srgbClr val="ffffff"/>
                </a:solidFill>
                <a:latin typeface="Calibri"/>
              </a:rPr>
              <a:t>l </a:t>
            </a:r>
            <a:r>
              <a:rPr b="0" lang="en-IN" sz="5400" spc="-1" strike="noStrike">
                <a:solidFill>
                  <a:srgbClr val="ffffff"/>
                </a:solidFill>
                <a:latin typeface="Calibri"/>
              </a:rPr>
              <a:t>e</a:t>
            </a:r>
            <a:r>
              <a:rPr b="0" lang="en-IN" sz="5400" spc="-1" strike="noStrike">
                <a:solidFill>
                  <a:srgbClr val="ffffff"/>
                </a:solidFill>
                <a:latin typeface="Calibri"/>
              </a:rPr>
              <a:t>q</a:t>
            </a:r>
            <a:r>
              <a:rPr b="0" lang="en-IN" sz="5400" spc="-1" strike="noStrike">
                <a:solidFill>
                  <a:srgbClr val="ffffff"/>
                </a:solidFill>
                <a:latin typeface="Calibri"/>
              </a:rPr>
              <a:t>u</a:t>
            </a:r>
            <a:r>
              <a:rPr b="0" lang="en-IN" sz="5400" spc="-1" strike="noStrike">
                <a:solidFill>
                  <a:srgbClr val="ffffff"/>
                </a:solidFill>
                <a:latin typeface="Calibri"/>
              </a:rPr>
              <a:t>i</a:t>
            </a:r>
            <a:r>
              <a:rPr b="0" lang="en-IN" sz="5400" spc="-1" strike="noStrike">
                <a:solidFill>
                  <a:srgbClr val="ffffff"/>
                </a:solidFill>
                <a:latin typeface="Calibri"/>
              </a:rPr>
              <a:t>v</a:t>
            </a:r>
            <a:r>
              <a:rPr b="0" lang="en-IN" sz="5400" spc="-1" strike="noStrike">
                <a:solidFill>
                  <a:srgbClr val="ffffff"/>
                </a:solidFill>
                <a:latin typeface="Calibri"/>
              </a:rPr>
              <a:t>a</a:t>
            </a:r>
            <a:r>
              <a:rPr b="0" lang="en-IN" sz="5400" spc="-1" strike="noStrike">
                <a:solidFill>
                  <a:srgbClr val="ffffff"/>
                </a:solidFill>
                <a:latin typeface="Calibri"/>
              </a:rPr>
              <a:t>l</a:t>
            </a:r>
            <a:r>
              <a:rPr b="0" lang="en-IN" sz="5400" spc="-1" strike="noStrike">
                <a:solidFill>
                  <a:srgbClr val="ffffff"/>
                </a:solidFill>
                <a:latin typeface="Calibri"/>
              </a:rPr>
              <a:t>e</a:t>
            </a:r>
            <a:r>
              <a:rPr b="0" lang="en-IN" sz="5400" spc="-1" strike="noStrike">
                <a:solidFill>
                  <a:srgbClr val="ffffff"/>
                </a:solidFill>
                <a:latin typeface="Calibri"/>
              </a:rPr>
              <a:t>n</a:t>
            </a:r>
            <a:r>
              <a:rPr b="0" lang="en-IN" sz="5400" spc="-1" strike="noStrike">
                <a:solidFill>
                  <a:srgbClr val="ffffff"/>
                </a:solidFill>
                <a:latin typeface="Calibri"/>
              </a:rPr>
              <a:t>c</a:t>
            </a:r>
            <a:r>
              <a:rPr b="0" lang="en-IN" sz="5400" spc="-1" strike="noStrike">
                <a:solidFill>
                  <a:srgbClr val="ffffff"/>
                </a:solidFill>
                <a:latin typeface="Calibri"/>
              </a:rPr>
              <a:t>e</a:t>
            </a:r>
            <a:endParaRPr b="0" lang="en-US" sz="5400" spc="-1" strike="noStrike">
              <a:solidFill>
                <a:srgbClr val="000000"/>
              </a:solidFill>
              <a:latin typeface="Calibri"/>
            </a:endParaRPr>
          </a:p>
        </p:txBody>
      </p:sp>
      <p:sp>
        <p:nvSpPr>
          <p:cNvPr id="254"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We say it is a serially equivalent interleaving</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The use of serial equivalence is a criterion for correct concurrent execution to prevent lost updates and inconsistent retrievals. </a:t>
            </a:r>
            <a:endParaRPr b="0" lang="en-US" sz="4000" spc="-1" strike="noStrike">
              <a:solidFill>
                <a:srgbClr val="000000"/>
              </a:solidFill>
              <a:latin typeface="Calibri"/>
            </a:endParaRPr>
          </a:p>
          <a:p>
            <a:pPr indent="0">
              <a:lnSpc>
                <a:spcPct val="100000"/>
              </a:lnSpc>
              <a:spcBef>
                <a:spcPts val="799"/>
              </a:spcBef>
              <a:buNone/>
            </a:pPr>
            <a:endParaRPr b="0" lang="en-US" sz="40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GB" sz="5400" spc="-1" strike="noStrike">
                <a:solidFill>
                  <a:srgbClr val="ffffff"/>
                </a:solidFill>
                <a:latin typeface="Calibri"/>
              </a:rPr>
              <a:t>A</a:t>
            </a:r>
            <a:r>
              <a:rPr b="0" lang="en-GB" sz="5400" spc="-1" strike="noStrike">
                <a:solidFill>
                  <a:srgbClr val="ffffff"/>
                </a:solidFill>
                <a:latin typeface="Calibri"/>
              </a:rPr>
              <a:t> </a:t>
            </a:r>
            <a:r>
              <a:rPr b="0" lang="en-GB" sz="5400" spc="-1" strike="noStrike">
                <a:solidFill>
                  <a:srgbClr val="ffffff"/>
                </a:solidFill>
                <a:latin typeface="Calibri"/>
              </a:rPr>
              <a:t>s</a:t>
            </a:r>
            <a:r>
              <a:rPr b="0" lang="en-GB" sz="5400" spc="-1" strike="noStrike">
                <a:solidFill>
                  <a:srgbClr val="ffffff"/>
                </a:solidFill>
                <a:latin typeface="Calibri"/>
              </a:rPr>
              <a:t>e</a:t>
            </a:r>
            <a:r>
              <a:rPr b="0" lang="en-GB" sz="5400" spc="-1" strike="noStrike">
                <a:solidFill>
                  <a:srgbClr val="ffffff"/>
                </a:solidFill>
                <a:latin typeface="Calibri"/>
              </a:rPr>
              <a:t>r</a:t>
            </a:r>
            <a:r>
              <a:rPr b="0" lang="en-GB" sz="5400" spc="-1" strike="noStrike">
                <a:solidFill>
                  <a:srgbClr val="ffffff"/>
                </a:solidFill>
                <a:latin typeface="Calibri"/>
              </a:rPr>
              <a:t>i</a:t>
            </a:r>
            <a:r>
              <a:rPr b="0" lang="en-GB" sz="5400" spc="-1" strike="noStrike">
                <a:solidFill>
                  <a:srgbClr val="ffffff"/>
                </a:solidFill>
                <a:latin typeface="Calibri"/>
              </a:rPr>
              <a:t>a</a:t>
            </a:r>
            <a:r>
              <a:rPr b="0" lang="en-GB" sz="5400" spc="-1" strike="noStrike">
                <a:solidFill>
                  <a:srgbClr val="ffffff"/>
                </a:solidFill>
                <a:latin typeface="Calibri"/>
              </a:rPr>
              <a:t>l</a:t>
            </a:r>
            <a:r>
              <a:rPr b="0" lang="en-GB" sz="5400" spc="-1" strike="noStrike">
                <a:solidFill>
                  <a:srgbClr val="ffffff"/>
                </a:solidFill>
                <a:latin typeface="Calibri"/>
              </a:rPr>
              <a:t>l</a:t>
            </a:r>
            <a:r>
              <a:rPr b="0" lang="en-GB" sz="5400" spc="-1" strike="noStrike">
                <a:solidFill>
                  <a:srgbClr val="ffffff"/>
                </a:solidFill>
                <a:latin typeface="Calibri"/>
              </a:rPr>
              <a:t>y</a:t>
            </a:r>
            <a:r>
              <a:rPr b="0" lang="en-GB" sz="5400" spc="-1" strike="noStrike">
                <a:solidFill>
                  <a:srgbClr val="ffffff"/>
                </a:solidFill>
                <a:latin typeface="Calibri"/>
              </a:rPr>
              <a:t> </a:t>
            </a:r>
            <a:r>
              <a:rPr b="0" lang="en-GB" sz="5400" spc="-1" strike="noStrike">
                <a:solidFill>
                  <a:srgbClr val="ffffff"/>
                </a:solidFill>
                <a:latin typeface="Calibri"/>
              </a:rPr>
              <a:t>e</a:t>
            </a:r>
            <a:r>
              <a:rPr b="0" lang="en-GB" sz="5400" spc="-1" strike="noStrike">
                <a:solidFill>
                  <a:srgbClr val="ffffff"/>
                </a:solidFill>
                <a:latin typeface="Calibri"/>
              </a:rPr>
              <a:t>q</a:t>
            </a:r>
            <a:r>
              <a:rPr b="0" lang="en-GB" sz="5400" spc="-1" strike="noStrike">
                <a:solidFill>
                  <a:srgbClr val="ffffff"/>
                </a:solidFill>
                <a:latin typeface="Calibri"/>
              </a:rPr>
              <a:t>u</a:t>
            </a:r>
            <a:r>
              <a:rPr b="0" lang="en-GB" sz="5400" spc="-1" strike="noStrike">
                <a:solidFill>
                  <a:srgbClr val="ffffff"/>
                </a:solidFill>
                <a:latin typeface="Calibri"/>
              </a:rPr>
              <a:t>i</a:t>
            </a:r>
            <a:r>
              <a:rPr b="0" lang="en-GB" sz="5400" spc="-1" strike="noStrike">
                <a:solidFill>
                  <a:srgbClr val="ffffff"/>
                </a:solidFill>
                <a:latin typeface="Calibri"/>
              </a:rPr>
              <a:t>v</a:t>
            </a:r>
            <a:r>
              <a:rPr b="0" lang="en-GB" sz="5400" spc="-1" strike="noStrike">
                <a:solidFill>
                  <a:srgbClr val="ffffff"/>
                </a:solidFill>
                <a:latin typeface="Calibri"/>
              </a:rPr>
              <a:t>a</a:t>
            </a:r>
            <a:r>
              <a:rPr b="0" lang="en-GB" sz="5400" spc="-1" strike="noStrike">
                <a:solidFill>
                  <a:srgbClr val="ffffff"/>
                </a:solidFill>
                <a:latin typeface="Calibri"/>
              </a:rPr>
              <a:t>l</a:t>
            </a:r>
            <a:r>
              <a:rPr b="0" lang="en-GB" sz="5400" spc="-1" strike="noStrike">
                <a:solidFill>
                  <a:srgbClr val="ffffff"/>
                </a:solidFill>
                <a:latin typeface="Calibri"/>
              </a:rPr>
              <a:t>e</a:t>
            </a:r>
            <a:r>
              <a:rPr b="0" lang="en-GB" sz="5400" spc="-1" strike="noStrike">
                <a:solidFill>
                  <a:srgbClr val="ffffff"/>
                </a:solidFill>
                <a:latin typeface="Calibri"/>
              </a:rPr>
              <a:t>n</a:t>
            </a:r>
            <a:r>
              <a:rPr b="0" lang="en-GB" sz="5400" spc="-1" strike="noStrike">
                <a:solidFill>
                  <a:srgbClr val="ffffff"/>
                </a:solidFill>
                <a:latin typeface="Calibri"/>
              </a:rPr>
              <a:t>t </a:t>
            </a:r>
            <a:r>
              <a:rPr b="0" lang="en-GB" sz="5400" spc="-1" strike="noStrike">
                <a:solidFill>
                  <a:srgbClr val="ffffff"/>
                </a:solidFill>
                <a:latin typeface="Calibri"/>
              </a:rPr>
              <a:t>i</a:t>
            </a:r>
            <a:r>
              <a:rPr b="0" lang="en-GB" sz="5400" spc="-1" strike="noStrike">
                <a:solidFill>
                  <a:srgbClr val="ffffff"/>
                </a:solidFill>
                <a:latin typeface="Calibri"/>
              </a:rPr>
              <a:t>n</a:t>
            </a:r>
            <a:r>
              <a:rPr b="0" lang="en-GB" sz="5400" spc="-1" strike="noStrike">
                <a:solidFill>
                  <a:srgbClr val="ffffff"/>
                </a:solidFill>
                <a:latin typeface="Calibri"/>
              </a:rPr>
              <a:t>t</a:t>
            </a:r>
            <a:r>
              <a:rPr b="0" lang="en-GB" sz="5400" spc="-1" strike="noStrike">
                <a:solidFill>
                  <a:srgbClr val="ffffff"/>
                </a:solidFill>
                <a:latin typeface="Calibri"/>
              </a:rPr>
              <a:t>e</a:t>
            </a:r>
            <a:r>
              <a:rPr b="0" lang="en-GB" sz="5400" spc="-1" strike="noStrike">
                <a:solidFill>
                  <a:srgbClr val="ffffff"/>
                </a:solidFill>
                <a:latin typeface="Calibri"/>
              </a:rPr>
              <a:t>r</a:t>
            </a:r>
            <a:r>
              <a:rPr b="0" lang="en-GB" sz="5400" spc="-1" strike="noStrike">
                <a:solidFill>
                  <a:srgbClr val="ffffff"/>
                </a:solidFill>
                <a:latin typeface="Calibri"/>
              </a:rPr>
              <a:t>l</a:t>
            </a:r>
            <a:r>
              <a:rPr b="0" lang="en-GB" sz="5400" spc="-1" strike="noStrike">
                <a:solidFill>
                  <a:srgbClr val="ffffff"/>
                </a:solidFill>
                <a:latin typeface="Calibri"/>
              </a:rPr>
              <a:t>e</a:t>
            </a:r>
            <a:r>
              <a:rPr b="0" lang="en-GB" sz="5400" spc="-1" strike="noStrike">
                <a:solidFill>
                  <a:srgbClr val="ffffff"/>
                </a:solidFill>
                <a:latin typeface="Calibri"/>
              </a:rPr>
              <a:t>a</a:t>
            </a:r>
            <a:r>
              <a:rPr b="0" lang="en-GB" sz="5400" spc="-1" strike="noStrike">
                <a:solidFill>
                  <a:srgbClr val="ffffff"/>
                </a:solidFill>
                <a:latin typeface="Calibri"/>
              </a:rPr>
              <a:t>v</a:t>
            </a:r>
            <a:r>
              <a:rPr b="0" lang="en-GB" sz="5400" spc="-1" strike="noStrike">
                <a:solidFill>
                  <a:srgbClr val="ffffff"/>
                </a:solidFill>
                <a:latin typeface="Calibri"/>
              </a:rPr>
              <a:t>i</a:t>
            </a:r>
            <a:r>
              <a:rPr b="0" lang="en-GB" sz="5400" spc="-1" strike="noStrike">
                <a:solidFill>
                  <a:srgbClr val="ffffff"/>
                </a:solidFill>
                <a:latin typeface="Calibri"/>
              </a:rPr>
              <a:t>n</a:t>
            </a:r>
            <a:r>
              <a:rPr b="0" lang="en-GB" sz="5400" spc="-1" strike="noStrike">
                <a:solidFill>
                  <a:srgbClr val="ffffff"/>
                </a:solidFill>
                <a:latin typeface="Calibri"/>
              </a:rPr>
              <a:t>g</a:t>
            </a:r>
            <a:r>
              <a:rPr b="0" lang="en-GB" sz="5400" spc="-1" strike="noStrike">
                <a:solidFill>
                  <a:srgbClr val="ffffff"/>
                </a:solidFill>
                <a:latin typeface="Calibri"/>
              </a:rPr>
              <a:t> </a:t>
            </a:r>
            <a:r>
              <a:rPr b="0" lang="en-GB" sz="5400" spc="-1" strike="noStrike">
                <a:solidFill>
                  <a:srgbClr val="ffffff"/>
                </a:solidFill>
                <a:latin typeface="Calibri"/>
              </a:rPr>
              <a:t>o</a:t>
            </a:r>
            <a:r>
              <a:rPr b="0" lang="en-GB" sz="5400" spc="-1" strike="noStrike">
                <a:solidFill>
                  <a:srgbClr val="ffffff"/>
                </a:solidFill>
                <a:latin typeface="Calibri"/>
              </a:rPr>
              <a:t>f </a:t>
            </a:r>
            <a:r>
              <a:rPr b="0" i="1" lang="en-GB" sz="5400" spc="-1" strike="noStrike">
                <a:solidFill>
                  <a:srgbClr val="ffffff"/>
                </a:solidFill>
                <a:latin typeface="Calibri"/>
              </a:rPr>
              <a:t>T</a:t>
            </a:r>
            <a:r>
              <a:rPr b="0" lang="en-GB" sz="5400" spc="-1" strike="noStrike">
                <a:solidFill>
                  <a:srgbClr val="ffffff"/>
                </a:solidFill>
                <a:latin typeface="Calibri"/>
              </a:rPr>
              <a:t> </a:t>
            </a:r>
            <a:r>
              <a:rPr b="0" lang="en-GB" sz="5400" spc="-1" strike="noStrike">
                <a:solidFill>
                  <a:srgbClr val="ffffff"/>
                </a:solidFill>
                <a:latin typeface="Calibri"/>
              </a:rPr>
              <a:t>a</a:t>
            </a:r>
            <a:r>
              <a:rPr b="0" lang="en-GB" sz="5400" spc="-1" strike="noStrike">
                <a:solidFill>
                  <a:srgbClr val="ffffff"/>
                </a:solidFill>
                <a:latin typeface="Calibri"/>
              </a:rPr>
              <a:t>n</a:t>
            </a:r>
            <a:r>
              <a:rPr b="0" lang="en-GB" sz="5400" spc="-1" strike="noStrike">
                <a:solidFill>
                  <a:srgbClr val="ffffff"/>
                </a:solidFill>
                <a:latin typeface="Calibri"/>
              </a:rPr>
              <a:t>d</a:t>
            </a:r>
            <a:r>
              <a:rPr b="0" lang="en-GB" sz="5400" spc="-1" strike="noStrike">
                <a:solidFill>
                  <a:srgbClr val="ffffff"/>
                </a:solidFill>
                <a:latin typeface="Calibri"/>
              </a:rPr>
              <a:t> </a:t>
            </a:r>
            <a:r>
              <a:rPr b="0" i="1" lang="en-GB" sz="5400" spc="-1" strike="noStrike">
                <a:solidFill>
                  <a:srgbClr val="ffffff"/>
                </a:solidFill>
                <a:latin typeface="Calibri"/>
              </a:rPr>
              <a:t>U</a:t>
            </a:r>
            <a:endParaRPr b="0" lang="en-US" sz="5400" spc="-1" strike="noStrike">
              <a:solidFill>
                <a:srgbClr val="000000"/>
              </a:solidFill>
              <a:latin typeface="Calibri"/>
            </a:endParaRPr>
          </a:p>
        </p:txBody>
      </p:sp>
      <p:sp>
        <p:nvSpPr>
          <p:cNvPr id="256" name="PlaceHolder 2"/>
          <p:cNvSpPr>
            <a:spLocks noGrp="1"/>
          </p:cNvSpPr>
          <p:nvPr>
            <p:ph/>
          </p:nvPr>
        </p:nvSpPr>
        <p:spPr>
          <a:xfrm>
            <a:off x="457200" y="1600200"/>
            <a:ext cx="8229240" cy="4525560"/>
          </a:xfrm>
          <a:prstGeom prst="rect">
            <a:avLst/>
          </a:prstGeom>
          <a:noFill/>
          <a:ln w="0">
            <a:noFill/>
          </a:ln>
        </p:spPr>
        <p:txBody>
          <a:bodyPr anchor="t">
            <a:noAutofit/>
          </a:bodyPr>
          <a:p>
            <a:pPr indent="0">
              <a:spcBef>
                <a:spcPts val="1417"/>
              </a:spcBef>
              <a:buNone/>
            </a:pPr>
            <a:endParaRPr b="0" lang="en-US" sz="4000" spc="-1" strike="noStrike">
              <a:solidFill>
                <a:srgbClr val="000000"/>
              </a:solidFill>
              <a:latin typeface="Calibri"/>
            </a:endParaRPr>
          </a:p>
        </p:txBody>
      </p:sp>
      <p:grpSp>
        <p:nvGrpSpPr>
          <p:cNvPr id="257" name="Group 97"/>
          <p:cNvGrpSpPr/>
          <p:nvPr/>
        </p:nvGrpSpPr>
        <p:grpSpPr>
          <a:xfrm>
            <a:off x="709560" y="1676160"/>
            <a:ext cx="8213760" cy="4093920"/>
            <a:chOff x="709560" y="1676160"/>
            <a:chExt cx="8213760" cy="4093920"/>
          </a:xfrm>
        </p:grpSpPr>
        <p:sp>
          <p:nvSpPr>
            <p:cNvPr id="258" name="Rectangle 91"/>
            <p:cNvSpPr/>
            <p:nvPr/>
          </p:nvSpPr>
          <p:spPr>
            <a:xfrm>
              <a:off x="919080" y="1700280"/>
              <a:ext cx="3958920" cy="43776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259" name="Rectangle 92"/>
            <p:cNvSpPr/>
            <p:nvPr/>
          </p:nvSpPr>
          <p:spPr>
            <a:xfrm>
              <a:off x="4932360" y="1716120"/>
              <a:ext cx="3958920" cy="43776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260" name="Rectangle 93"/>
            <p:cNvSpPr/>
            <p:nvPr/>
          </p:nvSpPr>
          <p:spPr>
            <a:xfrm>
              <a:off x="901800" y="2195640"/>
              <a:ext cx="3976200" cy="102996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261" name="Rectangle 94"/>
            <p:cNvSpPr/>
            <p:nvPr/>
          </p:nvSpPr>
          <p:spPr>
            <a:xfrm>
              <a:off x="4932360" y="2195640"/>
              <a:ext cx="3976200" cy="102996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262" name="Rectangle 4"/>
            <p:cNvSpPr/>
            <p:nvPr/>
          </p:nvSpPr>
          <p:spPr>
            <a:xfrm>
              <a:off x="949680" y="1725480"/>
              <a:ext cx="127656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lang="en-GB" sz="2000" spc="-1" strike="noStrike">
                  <a:solidFill>
                    <a:srgbClr val="000000"/>
                  </a:solidFill>
                  <a:latin typeface="Calibri"/>
                </a:rPr>
                <a:t>Transaction </a:t>
              </a:r>
              <a:endParaRPr b="0" lang="en-IN" sz="2000" spc="-1" strike="noStrike">
                <a:solidFill>
                  <a:srgbClr val="000000"/>
                </a:solidFill>
                <a:latin typeface="Arial"/>
              </a:endParaRPr>
            </a:p>
          </p:txBody>
        </p:sp>
        <p:sp>
          <p:nvSpPr>
            <p:cNvPr id="263" name="Rectangle 5"/>
            <p:cNvSpPr/>
            <p:nvPr/>
          </p:nvSpPr>
          <p:spPr>
            <a:xfrm>
              <a:off x="2306160" y="1725480"/>
              <a:ext cx="12744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i="1" lang="en-GB" sz="2000" spc="-1" strike="noStrike">
                  <a:solidFill>
                    <a:srgbClr val="000000"/>
                  </a:solidFill>
                  <a:latin typeface="Calibri"/>
                </a:rPr>
                <a:t>T</a:t>
              </a:r>
              <a:endParaRPr b="0" lang="en-IN" sz="2000" spc="-1" strike="noStrike">
                <a:solidFill>
                  <a:srgbClr val="000000"/>
                </a:solidFill>
                <a:latin typeface="Arial"/>
              </a:endParaRPr>
            </a:p>
          </p:txBody>
        </p:sp>
        <p:sp>
          <p:nvSpPr>
            <p:cNvPr id="264" name="Rectangle 6"/>
            <p:cNvSpPr/>
            <p:nvPr/>
          </p:nvSpPr>
          <p:spPr>
            <a:xfrm>
              <a:off x="2444400" y="1725480"/>
              <a:ext cx="7128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lang="en-GB" sz="2000" spc="-1" strike="noStrike">
                  <a:solidFill>
                    <a:srgbClr val="000000"/>
                  </a:solidFill>
                  <a:latin typeface="Calibri"/>
                </a:rPr>
                <a:t>:</a:t>
              </a:r>
              <a:endParaRPr b="0" lang="en-IN" sz="2000" spc="-1" strike="noStrike">
                <a:solidFill>
                  <a:srgbClr val="000000"/>
                </a:solidFill>
                <a:latin typeface="Arial"/>
              </a:endParaRPr>
            </a:p>
          </p:txBody>
        </p:sp>
        <p:sp>
          <p:nvSpPr>
            <p:cNvPr id="265" name="Rectangle 7"/>
            <p:cNvSpPr/>
            <p:nvPr/>
          </p:nvSpPr>
          <p:spPr>
            <a:xfrm>
              <a:off x="2516040" y="1725480"/>
              <a:ext cx="11700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lang="en-GB" sz="2000" spc="-1" strike="noStrike">
                  <a:solidFill>
                    <a:srgbClr val="000000"/>
                  </a:solidFill>
                  <a:latin typeface="Calibri"/>
                </a:rPr>
                <a:t>  </a:t>
              </a:r>
              <a:endParaRPr b="0" lang="en-IN" sz="2000" spc="-1" strike="noStrike">
                <a:solidFill>
                  <a:srgbClr val="000000"/>
                </a:solidFill>
                <a:latin typeface="Arial"/>
              </a:endParaRPr>
            </a:p>
          </p:txBody>
        </p:sp>
        <p:sp>
          <p:nvSpPr>
            <p:cNvPr id="266" name="Rectangle 8"/>
            <p:cNvSpPr/>
            <p:nvPr/>
          </p:nvSpPr>
          <p:spPr>
            <a:xfrm>
              <a:off x="911160" y="2192400"/>
              <a:ext cx="255384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balance = b.getBalance()</a:t>
              </a:r>
              <a:endParaRPr b="0" lang="en-IN" sz="2000" spc="-1" strike="noStrike">
                <a:solidFill>
                  <a:srgbClr val="000000"/>
                </a:solidFill>
                <a:latin typeface="Arial"/>
              </a:endParaRPr>
            </a:p>
          </p:txBody>
        </p:sp>
        <p:sp>
          <p:nvSpPr>
            <p:cNvPr id="267" name="Rectangle 9"/>
            <p:cNvSpPr/>
            <p:nvPr/>
          </p:nvSpPr>
          <p:spPr>
            <a:xfrm>
              <a:off x="883440" y="2533680"/>
              <a:ext cx="272772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b.setBalance(balance*1.1)</a:t>
              </a:r>
              <a:endParaRPr b="0" lang="en-IN" sz="2000" spc="-1" strike="noStrike">
                <a:solidFill>
                  <a:srgbClr val="000000"/>
                </a:solidFill>
                <a:latin typeface="Arial"/>
              </a:endParaRPr>
            </a:p>
          </p:txBody>
        </p:sp>
        <p:sp>
          <p:nvSpPr>
            <p:cNvPr id="268" name="Rectangle 10"/>
            <p:cNvSpPr/>
            <p:nvPr/>
          </p:nvSpPr>
          <p:spPr>
            <a:xfrm>
              <a:off x="862560" y="2874960"/>
              <a:ext cx="249444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a.withdraw(balance/10)</a:t>
              </a:r>
              <a:endParaRPr b="0" lang="en-IN" sz="2000" spc="-1" strike="noStrike">
                <a:solidFill>
                  <a:srgbClr val="000000"/>
                </a:solidFill>
                <a:latin typeface="Arial"/>
              </a:endParaRPr>
            </a:p>
          </p:txBody>
        </p:sp>
        <p:sp>
          <p:nvSpPr>
            <p:cNvPr id="269" name="Rectangle 11"/>
            <p:cNvSpPr/>
            <p:nvPr/>
          </p:nvSpPr>
          <p:spPr>
            <a:xfrm>
              <a:off x="5182200" y="1725480"/>
              <a:ext cx="127656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lang="en-GB" sz="2000" spc="-1" strike="noStrike">
                  <a:solidFill>
                    <a:srgbClr val="000000"/>
                  </a:solidFill>
                  <a:latin typeface="Calibri"/>
                </a:rPr>
                <a:t>Transaction </a:t>
              </a:r>
              <a:endParaRPr b="0" lang="en-IN" sz="2000" spc="-1" strike="noStrike">
                <a:solidFill>
                  <a:srgbClr val="000000"/>
                </a:solidFill>
                <a:latin typeface="Arial"/>
              </a:endParaRPr>
            </a:p>
          </p:txBody>
        </p:sp>
        <p:sp>
          <p:nvSpPr>
            <p:cNvPr id="270" name="Rectangle 12"/>
            <p:cNvSpPr/>
            <p:nvPr/>
          </p:nvSpPr>
          <p:spPr>
            <a:xfrm>
              <a:off x="6531480" y="1725480"/>
              <a:ext cx="16704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i="1" lang="en-GB" sz="2000" spc="-1" strike="noStrike">
                  <a:solidFill>
                    <a:srgbClr val="000000"/>
                  </a:solidFill>
                  <a:latin typeface="Calibri"/>
                </a:rPr>
                <a:t>U</a:t>
              </a:r>
              <a:endParaRPr b="0" lang="en-IN" sz="2000" spc="-1" strike="noStrike">
                <a:solidFill>
                  <a:srgbClr val="000000"/>
                </a:solidFill>
                <a:latin typeface="Arial"/>
              </a:endParaRPr>
            </a:p>
          </p:txBody>
        </p:sp>
        <p:sp>
          <p:nvSpPr>
            <p:cNvPr id="271" name="Rectangle 13"/>
            <p:cNvSpPr/>
            <p:nvPr/>
          </p:nvSpPr>
          <p:spPr>
            <a:xfrm>
              <a:off x="6698880" y="1725480"/>
              <a:ext cx="7128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lang="en-GB" sz="2000" spc="-1" strike="noStrike">
                  <a:solidFill>
                    <a:srgbClr val="000000"/>
                  </a:solidFill>
                  <a:latin typeface="Calibri"/>
                </a:rPr>
                <a:t>:</a:t>
              </a:r>
              <a:endParaRPr b="0" lang="en-IN" sz="2000" spc="-1" strike="noStrike">
                <a:solidFill>
                  <a:srgbClr val="000000"/>
                </a:solidFill>
                <a:latin typeface="Arial"/>
              </a:endParaRPr>
            </a:p>
          </p:txBody>
        </p:sp>
        <p:sp>
          <p:nvSpPr>
            <p:cNvPr id="272" name="Rectangle 14"/>
            <p:cNvSpPr/>
            <p:nvPr/>
          </p:nvSpPr>
          <p:spPr>
            <a:xfrm>
              <a:off x="6772320" y="1725480"/>
              <a:ext cx="11700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lang="en-GB" sz="2000" spc="-1" strike="noStrike">
                  <a:solidFill>
                    <a:srgbClr val="000000"/>
                  </a:solidFill>
                  <a:latin typeface="Calibri"/>
                </a:rPr>
                <a:t>  </a:t>
              </a:r>
              <a:endParaRPr b="0" lang="en-IN" sz="2000" spc="-1" strike="noStrike">
                <a:solidFill>
                  <a:srgbClr val="000000"/>
                </a:solidFill>
                <a:latin typeface="Arial"/>
              </a:endParaRPr>
            </a:p>
          </p:txBody>
        </p:sp>
        <p:sp>
          <p:nvSpPr>
            <p:cNvPr id="273" name="Rectangle 15"/>
            <p:cNvSpPr/>
            <p:nvPr/>
          </p:nvSpPr>
          <p:spPr>
            <a:xfrm>
              <a:off x="5157720" y="2192400"/>
              <a:ext cx="255384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balance = b.getBalance()</a:t>
              </a:r>
              <a:endParaRPr b="0" lang="en-IN" sz="2000" spc="-1" strike="noStrike">
                <a:solidFill>
                  <a:srgbClr val="000000"/>
                </a:solidFill>
                <a:latin typeface="Arial"/>
              </a:endParaRPr>
            </a:p>
          </p:txBody>
        </p:sp>
        <p:sp>
          <p:nvSpPr>
            <p:cNvPr id="274" name="Rectangle 16"/>
            <p:cNvSpPr/>
            <p:nvPr/>
          </p:nvSpPr>
          <p:spPr>
            <a:xfrm>
              <a:off x="5130000" y="2533680"/>
              <a:ext cx="272772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b.setBalance(balance*1.1)</a:t>
              </a:r>
              <a:endParaRPr b="0" lang="en-IN" sz="2000" spc="-1" strike="noStrike">
                <a:solidFill>
                  <a:srgbClr val="000000"/>
                </a:solidFill>
                <a:latin typeface="Arial"/>
              </a:endParaRPr>
            </a:p>
          </p:txBody>
        </p:sp>
        <p:sp>
          <p:nvSpPr>
            <p:cNvPr id="275" name="Rectangle 17"/>
            <p:cNvSpPr/>
            <p:nvPr/>
          </p:nvSpPr>
          <p:spPr>
            <a:xfrm>
              <a:off x="5114880" y="2874960"/>
              <a:ext cx="246852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c.withdraw(balance/10)</a:t>
              </a:r>
              <a:endParaRPr b="0" lang="en-IN" sz="2000" spc="-1" strike="noStrike">
                <a:solidFill>
                  <a:srgbClr val="000000"/>
                </a:solidFill>
                <a:latin typeface="Arial"/>
              </a:endParaRPr>
            </a:p>
          </p:txBody>
        </p:sp>
        <p:sp>
          <p:nvSpPr>
            <p:cNvPr id="276" name="Rectangle 25"/>
            <p:cNvSpPr/>
            <p:nvPr/>
          </p:nvSpPr>
          <p:spPr>
            <a:xfrm>
              <a:off x="914040" y="3440160"/>
              <a:ext cx="261180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balance =  b.getBalance()</a:t>
              </a:r>
              <a:endParaRPr b="0" lang="en-IN" sz="2000" spc="-1" strike="noStrike">
                <a:solidFill>
                  <a:srgbClr val="000000"/>
                </a:solidFill>
                <a:latin typeface="Arial"/>
              </a:endParaRPr>
            </a:p>
          </p:txBody>
        </p:sp>
        <p:sp>
          <p:nvSpPr>
            <p:cNvPr id="277" name="Rectangle 26"/>
            <p:cNvSpPr/>
            <p:nvPr/>
          </p:nvSpPr>
          <p:spPr>
            <a:xfrm>
              <a:off x="3955680" y="3440160"/>
              <a:ext cx="51768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$200</a:t>
              </a:r>
              <a:endParaRPr b="0" lang="en-IN" sz="2000" spc="-1" strike="noStrike">
                <a:solidFill>
                  <a:srgbClr val="000000"/>
                </a:solidFill>
                <a:latin typeface="Arial"/>
              </a:endParaRPr>
            </a:p>
          </p:txBody>
        </p:sp>
        <p:sp>
          <p:nvSpPr>
            <p:cNvPr id="278" name="Rectangle 38"/>
            <p:cNvSpPr/>
            <p:nvPr/>
          </p:nvSpPr>
          <p:spPr>
            <a:xfrm>
              <a:off x="3924360" y="3281400"/>
              <a:ext cx="25200" cy="41544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279" name="Rectangle 40"/>
            <p:cNvSpPr/>
            <p:nvPr/>
          </p:nvSpPr>
          <p:spPr>
            <a:xfrm>
              <a:off x="8170920" y="3281400"/>
              <a:ext cx="23400" cy="41544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280" name="Rectangle 42"/>
            <p:cNvSpPr/>
            <p:nvPr/>
          </p:nvSpPr>
          <p:spPr>
            <a:xfrm>
              <a:off x="883440" y="3854520"/>
              <a:ext cx="272772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b.setBalance(balance*1.1)</a:t>
              </a:r>
              <a:endParaRPr b="0" lang="en-IN" sz="2000" spc="-1" strike="noStrike">
                <a:solidFill>
                  <a:srgbClr val="000000"/>
                </a:solidFill>
                <a:latin typeface="Arial"/>
              </a:endParaRPr>
            </a:p>
          </p:txBody>
        </p:sp>
        <p:sp>
          <p:nvSpPr>
            <p:cNvPr id="281" name="Rectangle 43"/>
            <p:cNvSpPr/>
            <p:nvPr/>
          </p:nvSpPr>
          <p:spPr>
            <a:xfrm>
              <a:off x="3955680" y="3854520"/>
              <a:ext cx="51768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$220</a:t>
              </a:r>
              <a:endParaRPr b="0" lang="en-IN" sz="2000" spc="-1" strike="noStrike">
                <a:solidFill>
                  <a:srgbClr val="000000"/>
                </a:solidFill>
                <a:latin typeface="Arial"/>
              </a:endParaRPr>
            </a:p>
          </p:txBody>
        </p:sp>
        <p:sp>
          <p:nvSpPr>
            <p:cNvPr id="282" name="Rectangle 45"/>
            <p:cNvSpPr/>
            <p:nvPr/>
          </p:nvSpPr>
          <p:spPr>
            <a:xfrm>
              <a:off x="3924360" y="3784680"/>
              <a:ext cx="25200" cy="41400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283" name="Rectangle 47"/>
            <p:cNvSpPr/>
            <p:nvPr/>
          </p:nvSpPr>
          <p:spPr>
            <a:xfrm>
              <a:off x="8170920" y="3697200"/>
              <a:ext cx="23400" cy="41400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284" name="Rectangle 49"/>
            <p:cNvSpPr/>
            <p:nvPr/>
          </p:nvSpPr>
          <p:spPr>
            <a:xfrm>
              <a:off x="5157720" y="4164120"/>
              <a:ext cx="255384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balance = b.getBalance()</a:t>
              </a:r>
              <a:endParaRPr b="0" lang="en-IN" sz="2000" spc="-1" strike="noStrike">
                <a:solidFill>
                  <a:srgbClr val="000000"/>
                </a:solidFill>
                <a:latin typeface="Arial"/>
              </a:endParaRPr>
            </a:p>
          </p:txBody>
        </p:sp>
        <p:sp>
          <p:nvSpPr>
            <p:cNvPr id="285" name="Rectangle 50"/>
            <p:cNvSpPr/>
            <p:nvPr/>
          </p:nvSpPr>
          <p:spPr>
            <a:xfrm>
              <a:off x="8200800" y="4164120"/>
              <a:ext cx="51768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$220</a:t>
              </a:r>
              <a:endParaRPr b="0" lang="en-IN" sz="2000" spc="-1" strike="noStrike">
                <a:solidFill>
                  <a:srgbClr val="000000"/>
                </a:solidFill>
                <a:latin typeface="Arial"/>
              </a:endParaRPr>
            </a:p>
          </p:txBody>
        </p:sp>
        <p:sp>
          <p:nvSpPr>
            <p:cNvPr id="286" name="Rectangle 52"/>
            <p:cNvSpPr/>
            <p:nvPr/>
          </p:nvSpPr>
          <p:spPr>
            <a:xfrm>
              <a:off x="3924360" y="4111560"/>
              <a:ext cx="25200" cy="41400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287" name="Rectangle 54"/>
            <p:cNvSpPr/>
            <p:nvPr/>
          </p:nvSpPr>
          <p:spPr>
            <a:xfrm>
              <a:off x="8170920" y="4111560"/>
              <a:ext cx="23400" cy="41400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288" name="Rectangle 56"/>
            <p:cNvSpPr/>
            <p:nvPr/>
          </p:nvSpPr>
          <p:spPr>
            <a:xfrm>
              <a:off x="5130000" y="4579920"/>
              <a:ext cx="272772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b.setBalance(balance*1.1)</a:t>
              </a:r>
              <a:endParaRPr b="0" lang="en-IN" sz="2000" spc="-1" strike="noStrike">
                <a:solidFill>
                  <a:srgbClr val="000000"/>
                </a:solidFill>
                <a:latin typeface="Arial"/>
              </a:endParaRPr>
            </a:p>
          </p:txBody>
        </p:sp>
        <p:sp>
          <p:nvSpPr>
            <p:cNvPr id="289" name="Rectangle 57"/>
            <p:cNvSpPr/>
            <p:nvPr/>
          </p:nvSpPr>
          <p:spPr>
            <a:xfrm>
              <a:off x="8200800" y="4579920"/>
              <a:ext cx="51768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$242</a:t>
              </a:r>
              <a:endParaRPr b="0" lang="en-IN" sz="2000" spc="-1" strike="noStrike">
                <a:solidFill>
                  <a:srgbClr val="000000"/>
                </a:solidFill>
                <a:latin typeface="Arial"/>
              </a:endParaRPr>
            </a:p>
          </p:txBody>
        </p:sp>
        <p:sp>
          <p:nvSpPr>
            <p:cNvPr id="290" name="Rectangle 59"/>
            <p:cNvSpPr/>
            <p:nvPr/>
          </p:nvSpPr>
          <p:spPr>
            <a:xfrm>
              <a:off x="3924360" y="4525920"/>
              <a:ext cx="25200" cy="41400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291" name="Rectangle 61"/>
            <p:cNvSpPr/>
            <p:nvPr/>
          </p:nvSpPr>
          <p:spPr>
            <a:xfrm>
              <a:off x="8170920" y="4525920"/>
              <a:ext cx="23400" cy="41400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292" name="Rectangle 63"/>
            <p:cNvSpPr/>
            <p:nvPr/>
          </p:nvSpPr>
          <p:spPr>
            <a:xfrm>
              <a:off x="862560" y="4940280"/>
              <a:ext cx="249444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a.withdraw(balance/10)</a:t>
              </a:r>
              <a:endParaRPr b="0" lang="en-IN" sz="2000" spc="-1" strike="noStrike">
                <a:solidFill>
                  <a:srgbClr val="000000"/>
                </a:solidFill>
                <a:latin typeface="Arial"/>
              </a:endParaRPr>
            </a:p>
          </p:txBody>
        </p:sp>
        <p:sp>
          <p:nvSpPr>
            <p:cNvPr id="293" name="Rectangle 64"/>
            <p:cNvSpPr/>
            <p:nvPr/>
          </p:nvSpPr>
          <p:spPr>
            <a:xfrm>
              <a:off x="3961440" y="4940280"/>
              <a:ext cx="50580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  </a:t>
              </a:r>
              <a:r>
                <a:rPr b="0" lang="en-GB" sz="2000" spc="-1" strike="noStrike">
                  <a:solidFill>
                    <a:srgbClr val="000000"/>
                  </a:solidFill>
                  <a:latin typeface="Calibri"/>
                </a:rPr>
                <a:t>$80</a:t>
              </a:r>
              <a:endParaRPr b="0" lang="en-IN" sz="2000" spc="-1" strike="noStrike">
                <a:solidFill>
                  <a:srgbClr val="000000"/>
                </a:solidFill>
                <a:latin typeface="Arial"/>
              </a:endParaRPr>
            </a:p>
          </p:txBody>
        </p:sp>
        <p:sp>
          <p:nvSpPr>
            <p:cNvPr id="294" name="Rectangle 65"/>
            <p:cNvSpPr/>
            <p:nvPr/>
          </p:nvSpPr>
          <p:spPr>
            <a:xfrm>
              <a:off x="8207640" y="5025960"/>
              <a:ext cx="5904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 </a:t>
              </a:r>
              <a:endParaRPr b="0" lang="en-IN" sz="2000" spc="-1" strike="noStrike">
                <a:solidFill>
                  <a:srgbClr val="000000"/>
                </a:solidFill>
                <a:latin typeface="Arial"/>
              </a:endParaRPr>
            </a:p>
          </p:txBody>
        </p:sp>
        <p:sp>
          <p:nvSpPr>
            <p:cNvPr id="295" name="Rectangle 66"/>
            <p:cNvSpPr/>
            <p:nvPr/>
          </p:nvSpPr>
          <p:spPr>
            <a:xfrm>
              <a:off x="8280720" y="5025960"/>
              <a:ext cx="5904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 </a:t>
              </a:r>
              <a:endParaRPr b="0" lang="en-IN" sz="2000" spc="-1" strike="noStrike">
                <a:solidFill>
                  <a:srgbClr val="000000"/>
                </a:solidFill>
                <a:latin typeface="Arial"/>
              </a:endParaRPr>
            </a:p>
          </p:txBody>
        </p:sp>
        <p:sp>
          <p:nvSpPr>
            <p:cNvPr id="296" name="Rectangle 68"/>
            <p:cNvSpPr/>
            <p:nvPr/>
          </p:nvSpPr>
          <p:spPr>
            <a:xfrm>
              <a:off x="3924360" y="4940280"/>
              <a:ext cx="25200" cy="41400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297" name="Rectangle 70"/>
            <p:cNvSpPr/>
            <p:nvPr/>
          </p:nvSpPr>
          <p:spPr>
            <a:xfrm>
              <a:off x="8170920" y="4940280"/>
              <a:ext cx="23400" cy="41400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298" name="Rectangle 72"/>
            <p:cNvSpPr/>
            <p:nvPr/>
          </p:nvSpPr>
          <p:spPr>
            <a:xfrm>
              <a:off x="5114880" y="5354640"/>
              <a:ext cx="246852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c.withdraw(balance/10)</a:t>
              </a:r>
              <a:endParaRPr b="0" lang="en-IN" sz="2000" spc="-1" strike="noStrike">
                <a:solidFill>
                  <a:srgbClr val="000000"/>
                </a:solidFill>
                <a:latin typeface="Arial"/>
              </a:endParaRPr>
            </a:p>
          </p:txBody>
        </p:sp>
        <p:sp>
          <p:nvSpPr>
            <p:cNvPr id="299" name="Rectangle 73"/>
            <p:cNvSpPr/>
            <p:nvPr/>
          </p:nvSpPr>
          <p:spPr>
            <a:xfrm>
              <a:off x="8200800" y="5354640"/>
              <a:ext cx="51768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$278</a:t>
              </a:r>
              <a:endParaRPr b="0" lang="en-IN" sz="2000" spc="-1" strike="noStrike">
                <a:solidFill>
                  <a:srgbClr val="000000"/>
                </a:solidFill>
                <a:latin typeface="Arial"/>
              </a:endParaRPr>
            </a:p>
          </p:txBody>
        </p:sp>
        <p:sp>
          <p:nvSpPr>
            <p:cNvPr id="300" name="Rectangle 76"/>
            <p:cNvSpPr/>
            <p:nvPr/>
          </p:nvSpPr>
          <p:spPr>
            <a:xfrm>
              <a:off x="3924360" y="5354640"/>
              <a:ext cx="25200" cy="41544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301" name="Rectangle 84"/>
            <p:cNvSpPr/>
            <p:nvPr/>
          </p:nvSpPr>
          <p:spPr>
            <a:xfrm>
              <a:off x="8170920" y="5354640"/>
              <a:ext cx="23400" cy="41544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302" name="Line 95"/>
            <p:cNvSpPr/>
            <p:nvPr/>
          </p:nvSpPr>
          <p:spPr>
            <a:xfrm>
              <a:off x="896760" y="1676160"/>
              <a:ext cx="8026560" cy="360"/>
            </a:xfrm>
            <a:prstGeom prst="line">
              <a:avLst/>
            </a:prstGeom>
            <a:ln w="9525">
              <a:solidFill>
                <a:srgbClr val="000000"/>
              </a:solidFill>
              <a:round/>
            </a:ln>
          </p:spPr>
          <p:style>
            <a:lnRef idx="0"/>
            <a:fillRef idx="0"/>
            <a:effectRef idx="0"/>
            <a:fontRef idx="minor"/>
          </p:style>
          <p:txBody>
            <a:bodyPr lIns="90000" rIns="90000" tIns="45000" bIns="45000" anchor="ctr" anchorCtr="1">
              <a:noAutofit/>
            </a:bodyPr>
            <a:p>
              <a:endParaRPr b="0" lang="en-IN" sz="1800" spc="-1" strike="noStrike">
                <a:solidFill>
                  <a:srgbClr val="000000"/>
                </a:solidFill>
                <a:latin typeface="Calibri"/>
              </a:endParaRPr>
            </a:p>
          </p:txBody>
        </p:sp>
        <p:sp>
          <p:nvSpPr>
            <p:cNvPr id="303" name="Line 96"/>
            <p:cNvSpPr/>
            <p:nvPr/>
          </p:nvSpPr>
          <p:spPr>
            <a:xfrm>
              <a:off x="709560" y="5722920"/>
              <a:ext cx="8026200" cy="360"/>
            </a:xfrm>
            <a:prstGeom prst="line">
              <a:avLst/>
            </a:prstGeom>
            <a:ln w="9525">
              <a:solidFill>
                <a:srgbClr val="000000"/>
              </a:solidFill>
              <a:round/>
            </a:ln>
          </p:spPr>
          <p:style>
            <a:lnRef idx="0"/>
            <a:fillRef idx="0"/>
            <a:effectRef idx="0"/>
            <a:fontRef idx="minor"/>
          </p:style>
          <p:txBody>
            <a:bodyPr lIns="90000" rIns="90000" tIns="45000" bIns="45000" anchor="ctr" anchorCtr="1">
              <a:noAutofit/>
            </a:bodyPr>
            <a:p>
              <a:endParaRPr b="0" lang="en-IN" sz="1800" spc="-1" strike="noStrike">
                <a:solidFill>
                  <a:srgbClr val="000000"/>
                </a:solidFill>
                <a:latin typeface="Calibri"/>
              </a:endParaRPr>
            </a:p>
          </p:txBody>
        </p:sp>
      </p:gr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US" sz="5400" spc="-1" strike="noStrike">
                <a:solidFill>
                  <a:srgbClr val="ffffff"/>
                </a:solidFill>
                <a:latin typeface="Calibri"/>
              </a:rPr>
              <a:t>Conflicting Operations</a:t>
            </a:r>
            <a:endParaRPr b="0" lang="en-US" sz="5400" spc="-1" strike="noStrike">
              <a:solidFill>
                <a:srgbClr val="000000"/>
              </a:solidFill>
              <a:latin typeface="Calibri"/>
            </a:endParaRPr>
          </a:p>
        </p:txBody>
      </p:sp>
      <p:sp>
        <p:nvSpPr>
          <p:cNvPr id="305" name="PlaceHolder 2"/>
          <p:cNvSpPr>
            <a:spLocks noGrp="1"/>
          </p:cNvSpPr>
          <p:nvPr>
            <p:ph/>
          </p:nvPr>
        </p:nvSpPr>
        <p:spPr>
          <a:xfrm>
            <a:off x="457200" y="1600200"/>
            <a:ext cx="5409720" cy="4525560"/>
          </a:xfrm>
          <a:prstGeom prst="rect">
            <a:avLst/>
          </a:prstGeom>
          <a:noFill/>
          <a:ln w="0">
            <a:noFill/>
          </a:ln>
        </p:spPr>
        <p:txBody>
          <a:bodyPr anchor="t">
            <a:normAutofit fontScale="72000"/>
          </a:bodyPr>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When we say a pair of operations conflicts we mean that their combined effect depends on the order in which they are executed. E.g. read and write</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Three ways to ensure serializability:</a:t>
            </a:r>
            <a:endParaRPr b="0" lang="en-US" sz="4000" spc="-1" strike="noStrike">
              <a:solidFill>
                <a:srgbClr val="000000"/>
              </a:solidFill>
              <a:latin typeface="Calibri"/>
            </a:endParaRPr>
          </a:p>
          <a:p>
            <a:pPr lvl="1" marL="743040" indent="-285840">
              <a:lnSpc>
                <a:spcPct val="100000"/>
              </a:lnSpc>
              <a:spcBef>
                <a:spcPts val="641"/>
              </a:spcBef>
              <a:buClr>
                <a:srgbClr val="000000"/>
              </a:buClr>
              <a:buFont typeface="Arial"/>
              <a:buChar char="–"/>
            </a:pPr>
            <a:r>
              <a:rPr b="0" lang="en-US" sz="3200" spc="-1" strike="noStrike">
                <a:solidFill>
                  <a:srgbClr val="000000"/>
                </a:solidFill>
                <a:latin typeface="Calibri"/>
              </a:rPr>
              <a:t>Locking</a:t>
            </a:r>
            <a:endParaRPr b="0" lang="en-US" sz="3200" spc="-1" strike="noStrike">
              <a:solidFill>
                <a:srgbClr val="000000"/>
              </a:solidFill>
              <a:latin typeface="Calibri"/>
            </a:endParaRPr>
          </a:p>
          <a:p>
            <a:pPr lvl="1" marL="743040" indent="-285840">
              <a:lnSpc>
                <a:spcPct val="100000"/>
              </a:lnSpc>
              <a:spcBef>
                <a:spcPts val="641"/>
              </a:spcBef>
              <a:buClr>
                <a:srgbClr val="000000"/>
              </a:buClr>
              <a:buFont typeface="Arial"/>
              <a:buChar char="–"/>
            </a:pPr>
            <a:r>
              <a:rPr b="0" lang="en-US" sz="3200" spc="-1" strike="noStrike">
                <a:solidFill>
                  <a:srgbClr val="000000"/>
                </a:solidFill>
                <a:latin typeface="Calibri"/>
              </a:rPr>
              <a:t>Timestamp ordering </a:t>
            </a:r>
            <a:endParaRPr b="0" lang="en-US" sz="3200" spc="-1" strike="noStrike">
              <a:solidFill>
                <a:srgbClr val="000000"/>
              </a:solidFill>
              <a:latin typeface="Calibri"/>
            </a:endParaRPr>
          </a:p>
          <a:p>
            <a:pPr lvl="1" marL="743040" indent="-285840">
              <a:lnSpc>
                <a:spcPct val="100000"/>
              </a:lnSpc>
              <a:spcBef>
                <a:spcPts val="641"/>
              </a:spcBef>
              <a:buClr>
                <a:srgbClr val="000000"/>
              </a:buClr>
              <a:buFont typeface="Arial"/>
              <a:buChar char="–"/>
            </a:pPr>
            <a:r>
              <a:rPr b="0" lang="en-US" sz="3200" spc="-1" strike="noStrike">
                <a:solidFill>
                  <a:srgbClr val="000000"/>
                </a:solidFill>
                <a:latin typeface="Calibri"/>
              </a:rPr>
              <a:t>Optimistic concurrency control</a:t>
            </a:r>
            <a:endParaRPr b="0" lang="en-US" sz="3200" spc="-1" strike="noStrike">
              <a:solidFill>
                <a:srgbClr val="000000"/>
              </a:solidFill>
              <a:latin typeface="Calibri"/>
            </a:endParaRPr>
          </a:p>
          <a:p>
            <a:pPr indent="0">
              <a:lnSpc>
                <a:spcPct val="100000"/>
              </a:lnSpc>
              <a:spcBef>
                <a:spcPts val="799"/>
              </a:spcBef>
              <a:buNone/>
            </a:pPr>
            <a:endParaRPr b="0" lang="en-US" sz="4000" spc="-1" strike="noStrike">
              <a:solidFill>
                <a:srgbClr val="000000"/>
              </a:solidFill>
              <a:latin typeface="Calibri"/>
            </a:endParaRPr>
          </a:p>
        </p:txBody>
      </p:sp>
      <p:pic>
        <p:nvPicPr>
          <p:cNvPr id="306" name="Picture 3" descr=""/>
          <p:cNvPicPr/>
          <p:nvPr/>
        </p:nvPicPr>
        <p:blipFill>
          <a:blip r:embed="rId1"/>
          <a:srcRect l="18952" t="3987" r="19218" b="4341"/>
          <a:stretch/>
        </p:blipFill>
        <p:spPr>
          <a:xfrm>
            <a:off x="5867280" y="2438280"/>
            <a:ext cx="2949120" cy="3279240"/>
          </a:xfrm>
          <a:prstGeom prst="rect">
            <a:avLst/>
          </a:prstGeom>
          <a:ln w="38100">
            <a:solidFill>
              <a:srgbClr val="cc6600"/>
            </a:solidFill>
            <a:miter/>
          </a:ln>
        </p:spPr>
      </p:pic>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i="1" lang="en-GB" sz="5400" spc="-1" strike="noStrike">
                <a:solidFill>
                  <a:srgbClr val="ffffff"/>
                </a:solidFill>
                <a:latin typeface="Calibri"/>
              </a:rPr>
              <a:t>Read</a:t>
            </a:r>
            <a:r>
              <a:rPr b="0" lang="en-GB" sz="5400" spc="-1" strike="noStrike">
                <a:solidFill>
                  <a:srgbClr val="ffffff"/>
                </a:solidFill>
                <a:latin typeface="Calibri"/>
              </a:rPr>
              <a:t> and </a:t>
            </a:r>
            <a:r>
              <a:rPr b="0" i="1" lang="en-GB" sz="5400" spc="-1" strike="noStrike">
                <a:solidFill>
                  <a:srgbClr val="ffffff"/>
                </a:solidFill>
                <a:latin typeface="Calibri"/>
              </a:rPr>
              <a:t>write</a:t>
            </a:r>
            <a:r>
              <a:rPr b="0" lang="en-GB" sz="5400" spc="-1" strike="noStrike">
                <a:solidFill>
                  <a:srgbClr val="ffffff"/>
                </a:solidFill>
                <a:latin typeface="Calibri"/>
              </a:rPr>
              <a:t> operation conflict rules</a:t>
            </a:r>
            <a:endParaRPr b="0" lang="en-US" sz="5400" spc="-1" strike="noStrike">
              <a:solidFill>
                <a:srgbClr val="000000"/>
              </a:solidFill>
              <a:latin typeface="Calibri"/>
            </a:endParaRPr>
          </a:p>
        </p:txBody>
      </p:sp>
      <p:sp>
        <p:nvSpPr>
          <p:cNvPr id="308" name="PlaceHolder 2"/>
          <p:cNvSpPr>
            <a:spLocks noGrp="1"/>
          </p:cNvSpPr>
          <p:nvPr>
            <p:ph/>
          </p:nvPr>
        </p:nvSpPr>
        <p:spPr>
          <a:xfrm>
            <a:off x="457200" y="1600200"/>
            <a:ext cx="8229240" cy="4525560"/>
          </a:xfrm>
          <a:prstGeom prst="rect">
            <a:avLst/>
          </a:prstGeom>
          <a:noFill/>
          <a:ln w="0">
            <a:noFill/>
          </a:ln>
        </p:spPr>
        <p:txBody>
          <a:bodyPr anchor="t">
            <a:noAutofit/>
          </a:bodyPr>
          <a:p>
            <a:pPr indent="0">
              <a:spcBef>
                <a:spcPts val="1417"/>
              </a:spcBef>
              <a:buNone/>
            </a:pPr>
            <a:endParaRPr b="0" lang="en-US" sz="4000" spc="-1" strike="noStrike">
              <a:solidFill>
                <a:srgbClr val="000000"/>
              </a:solidFill>
              <a:latin typeface="Calibri"/>
            </a:endParaRPr>
          </a:p>
        </p:txBody>
      </p:sp>
      <p:grpSp>
        <p:nvGrpSpPr>
          <p:cNvPr id="309" name="Group 107"/>
          <p:cNvGrpSpPr/>
          <p:nvPr/>
        </p:nvGrpSpPr>
        <p:grpSpPr>
          <a:xfrm>
            <a:off x="141120" y="2147040"/>
            <a:ext cx="8879040" cy="3233880"/>
            <a:chOff x="141120" y="2147040"/>
            <a:chExt cx="8879040" cy="3233880"/>
          </a:xfrm>
        </p:grpSpPr>
        <p:sp>
          <p:nvSpPr>
            <p:cNvPr id="310" name="Rectangle 105"/>
            <p:cNvSpPr/>
            <p:nvPr/>
          </p:nvSpPr>
          <p:spPr>
            <a:xfrm>
              <a:off x="141120" y="2167560"/>
              <a:ext cx="8784720" cy="65844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311" name="Rectangle 4"/>
            <p:cNvSpPr/>
            <p:nvPr/>
          </p:nvSpPr>
          <p:spPr>
            <a:xfrm>
              <a:off x="172440" y="2237760"/>
              <a:ext cx="234216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Operations of different</a:t>
              </a:r>
              <a:endParaRPr b="0" lang="en-IN" sz="2000" spc="-1" strike="noStrike">
                <a:solidFill>
                  <a:srgbClr val="000000"/>
                </a:solidFill>
                <a:latin typeface="Arial"/>
              </a:endParaRPr>
            </a:p>
          </p:txBody>
        </p:sp>
        <p:sp>
          <p:nvSpPr>
            <p:cNvPr id="312" name="Rectangle 5"/>
            <p:cNvSpPr/>
            <p:nvPr/>
          </p:nvSpPr>
          <p:spPr>
            <a:xfrm>
              <a:off x="682200" y="2505960"/>
              <a:ext cx="127224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transactions</a:t>
              </a:r>
              <a:endParaRPr b="0" lang="en-IN" sz="2000" spc="-1" strike="noStrike">
                <a:solidFill>
                  <a:srgbClr val="000000"/>
                </a:solidFill>
                <a:latin typeface="Arial"/>
              </a:endParaRPr>
            </a:p>
          </p:txBody>
        </p:sp>
        <p:sp>
          <p:nvSpPr>
            <p:cNvPr id="313" name="Rectangle 8"/>
            <p:cNvSpPr/>
            <p:nvPr/>
          </p:nvSpPr>
          <p:spPr>
            <a:xfrm>
              <a:off x="2700720" y="2237760"/>
              <a:ext cx="77832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Conflict</a:t>
              </a:r>
              <a:endParaRPr b="0" lang="en-IN" sz="2000" spc="-1" strike="noStrike">
                <a:solidFill>
                  <a:srgbClr val="000000"/>
                </a:solidFill>
                <a:latin typeface="Arial"/>
              </a:endParaRPr>
            </a:p>
          </p:txBody>
        </p:sp>
        <p:sp>
          <p:nvSpPr>
            <p:cNvPr id="314" name="Rectangle 10"/>
            <p:cNvSpPr/>
            <p:nvPr/>
          </p:nvSpPr>
          <p:spPr>
            <a:xfrm>
              <a:off x="5852880" y="2237760"/>
              <a:ext cx="74808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Reason</a:t>
              </a:r>
              <a:endParaRPr b="0" lang="en-IN" sz="2000" spc="-1" strike="noStrike">
                <a:solidFill>
                  <a:srgbClr val="000000"/>
                </a:solidFill>
                <a:latin typeface="Arial"/>
              </a:endParaRPr>
            </a:p>
          </p:txBody>
        </p:sp>
        <p:sp>
          <p:nvSpPr>
            <p:cNvPr id="315" name="Rectangle 23"/>
            <p:cNvSpPr/>
            <p:nvPr/>
          </p:nvSpPr>
          <p:spPr>
            <a:xfrm>
              <a:off x="378000" y="2975760"/>
              <a:ext cx="47052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read</a:t>
              </a:r>
              <a:endParaRPr b="0" lang="en-IN" sz="2000" spc="-1" strike="noStrike">
                <a:solidFill>
                  <a:srgbClr val="000000"/>
                </a:solidFill>
                <a:latin typeface="Arial"/>
              </a:endParaRPr>
            </a:p>
          </p:txBody>
        </p:sp>
        <p:sp>
          <p:nvSpPr>
            <p:cNvPr id="316" name="Rectangle 25"/>
            <p:cNvSpPr/>
            <p:nvPr/>
          </p:nvSpPr>
          <p:spPr>
            <a:xfrm>
              <a:off x="1668600" y="2975760"/>
              <a:ext cx="47052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read</a:t>
              </a:r>
              <a:endParaRPr b="0" lang="en-IN" sz="2000" spc="-1" strike="noStrike">
                <a:solidFill>
                  <a:srgbClr val="000000"/>
                </a:solidFill>
                <a:latin typeface="Arial"/>
              </a:endParaRPr>
            </a:p>
          </p:txBody>
        </p:sp>
        <p:sp>
          <p:nvSpPr>
            <p:cNvPr id="317" name="Rectangle 27"/>
            <p:cNvSpPr/>
            <p:nvPr/>
          </p:nvSpPr>
          <p:spPr>
            <a:xfrm>
              <a:off x="2699280" y="2975760"/>
              <a:ext cx="29988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No</a:t>
              </a:r>
              <a:endParaRPr b="0" lang="en-IN" sz="2000" spc="-1" strike="noStrike">
                <a:solidFill>
                  <a:srgbClr val="000000"/>
                </a:solidFill>
                <a:latin typeface="Arial"/>
              </a:endParaRPr>
            </a:p>
          </p:txBody>
        </p:sp>
        <p:sp>
          <p:nvSpPr>
            <p:cNvPr id="318" name="Rectangle 28"/>
            <p:cNvSpPr/>
            <p:nvPr/>
          </p:nvSpPr>
          <p:spPr>
            <a:xfrm>
              <a:off x="3728160" y="2975760"/>
              <a:ext cx="313740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Because the effect of a pair of </a:t>
              </a:r>
              <a:endParaRPr b="0" lang="en-IN" sz="2000" spc="-1" strike="noStrike">
                <a:solidFill>
                  <a:srgbClr val="000000"/>
                </a:solidFill>
                <a:latin typeface="Arial"/>
              </a:endParaRPr>
            </a:p>
          </p:txBody>
        </p:sp>
        <p:sp>
          <p:nvSpPr>
            <p:cNvPr id="319" name="Rectangle 29"/>
            <p:cNvSpPr/>
            <p:nvPr/>
          </p:nvSpPr>
          <p:spPr>
            <a:xfrm>
              <a:off x="6928200" y="2975760"/>
              <a:ext cx="47052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read</a:t>
              </a:r>
              <a:endParaRPr b="0" lang="en-IN" sz="2000" spc="-1" strike="noStrike">
                <a:solidFill>
                  <a:srgbClr val="000000"/>
                </a:solidFill>
                <a:latin typeface="Arial"/>
              </a:endParaRPr>
            </a:p>
          </p:txBody>
        </p:sp>
        <p:sp>
          <p:nvSpPr>
            <p:cNvPr id="320" name="Rectangle 30"/>
            <p:cNvSpPr/>
            <p:nvPr/>
          </p:nvSpPr>
          <p:spPr>
            <a:xfrm>
              <a:off x="7372800" y="2975760"/>
              <a:ext cx="116388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 </a:t>
              </a:r>
              <a:r>
                <a:rPr b="0" lang="en-GB" sz="2000" spc="-1" strike="noStrike">
                  <a:solidFill>
                    <a:srgbClr val="000000"/>
                  </a:solidFill>
                  <a:latin typeface="Calibri"/>
                </a:rPr>
                <a:t>operations</a:t>
              </a:r>
              <a:endParaRPr b="0" lang="en-IN" sz="2000" spc="-1" strike="noStrike">
                <a:solidFill>
                  <a:srgbClr val="000000"/>
                </a:solidFill>
                <a:latin typeface="Arial"/>
              </a:endParaRPr>
            </a:p>
          </p:txBody>
        </p:sp>
        <p:sp>
          <p:nvSpPr>
            <p:cNvPr id="321" name="Rectangle 31"/>
            <p:cNvSpPr/>
            <p:nvPr/>
          </p:nvSpPr>
          <p:spPr>
            <a:xfrm>
              <a:off x="3651120" y="3317040"/>
              <a:ext cx="494208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does not depend on the order in which they are</a:t>
              </a:r>
              <a:endParaRPr b="0" lang="en-IN" sz="2000" spc="-1" strike="noStrike">
                <a:solidFill>
                  <a:srgbClr val="000000"/>
                </a:solidFill>
                <a:latin typeface="Arial"/>
              </a:endParaRPr>
            </a:p>
          </p:txBody>
        </p:sp>
        <p:sp>
          <p:nvSpPr>
            <p:cNvPr id="322" name="Rectangle 32"/>
            <p:cNvSpPr/>
            <p:nvPr/>
          </p:nvSpPr>
          <p:spPr>
            <a:xfrm>
              <a:off x="3724200" y="3656880"/>
              <a:ext cx="93852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executed</a:t>
              </a:r>
              <a:endParaRPr b="0" lang="en-IN" sz="2000" spc="-1" strike="noStrike">
                <a:solidFill>
                  <a:srgbClr val="000000"/>
                </a:solidFill>
                <a:latin typeface="Arial"/>
              </a:endParaRPr>
            </a:p>
          </p:txBody>
        </p:sp>
        <p:sp>
          <p:nvSpPr>
            <p:cNvPr id="323" name="Rectangle 49"/>
            <p:cNvSpPr/>
            <p:nvPr/>
          </p:nvSpPr>
          <p:spPr>
            <a:xfrm>
              <a:off x="378000" y="3998160"/>
              <a:ext cx="47052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read</a:t>
              </a:r>
              <a:endParaRPr b="0" lang="en-IN" sz="2000" spc="-1" strike="noStrike">
                <a:solidFill>
                  <a:srgbClr val="000000"/>
                </a:solidFill>
                <a:latin typeface="Arial"/>
              </a:endParaRPr>
            </a:p>
          </p:txBody>
        </p:sp>
        <p:sp>
          <p:nvSpPr>
            <p:cNvPr id="324" name="Rectangle 52"/>
            <p:cNvSpPr/>
            <p:nvPr/>
          </p:nvSpPr>
          <p:spPr>
            <a:xfrm>
              <a:off x="1667520" y="3998160"/>
              <a:ext cx="52992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write</a:t>
              </a:r>
              <a:endParaRPr b="0" lang="en-IN" sz="2000" spc="-1" strike="noStrike">
                <a:solidFill>
                  <a:srgbClr val="000000"/>
                </a:solidFill>
                <a:latin typeface="Arial"/>
              </a:endParaRPr>
            </a:p>
          </p:txBody>
        </p:sp>
        <p:sp>
          <p:nvSpPr>
            <p:cNvPr id="325" name="Rectangle 55"/>
            <p:cNvSpPr/>
            <p:nvPr/>
          </p:nvSpPr>
          <p:spPr>
            <a:xfrm>
              <a:off x="2725200" y="3998160"/>
              <a:ext cx="33192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Yes</a:t>
              </a:r>
              <a:endParaRPr b="0" lang="en-IN" sz="2000" spc="-1" strike="noStrike">
                <a:solidFill>
                  <a:srgbClr val="000000"/>
                </a:solidFill>
                <a:latin typeface="Arial"/>
              </a:endParaRPr>
            </a:p>
          </p:txBody>
        </p:sp>
        <p:sp>
          <p:nvSpPr>
            <p:cNvPr id="326" name="Rectangle 58"/>
            <p:cNvSpPr/>
            <p:nvPr/>
          </p:nvSpPr>
          <p:spPr>
            <a:xfrm>
              <a:off x="3726000" y="3998160"/>
              <a:ext cx="240768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Because the effect of a </a:t>
              </a:r>
              <a:endParaRPr b="0" lang="en-IN" sz="2000" spc="-1" strike="noStrike">
                <a:solidFill>
                  <a:srgbClr val="000000"/>
                </a:solidFill>
                <a:latin typeface="Arial"/>
              </a:endParaRPr>
            </a:p>
          </p:txBody>
        </p:sp>
        <p:sp>
          <p:nvSpPr>
            <p:cNvPr id="327" name="Rectangle 59"/>
            <p:cNvSpPr/>
            <p:nvPr/>
          </p:nvSpPr>
          <p:spPr>
            <a:xfrm>
              <a:off x="6197760" y="3998160"/>
              <a:ext cx="47052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read</a:t>
              </a:r>
              <a:endParaRPr b="0" lang="en-IN" sz="2000" spc="-1" strike="noStrike">
                <a:solidFill>
                  <a:srgbClr val="000000"/>
                </a:solidFill>
                <a:latin typeface="Arial"/>
              </a:endParaRPr>
            </a:p>
          </p:txBody>
        </p:sp>
        <p:sp>
          <p:nvSpPr>
            <p:cNvPr id="328" name="Rectangle 60"/>
            <p:cNvSpPr/>
            <p:nvPr/>
          </p:nvSpPr>
          <p:spPr>
            <a:xfrm>
              <a:off x="6654960" y="3998160"/>
              <a:ext cx="68544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 </a:t>
              </a:r>
              <a:r>
                <a:rPr b="0" lang="en-GB" sz="2000" spc="-1" strike="noStrike">
                  <a:solidFill>
                    <a:srgbClr val="000000"/>
                  </a:solidFill>
                  <a:latin typeface="Calibri"/>
                </a:rPr>
                <a:t>and a </a:t>
              </a:r>
              <a:endParaRPr b="0" lang="en-IN" sz="2000" spc="-1" strike="noStrike">
                <a:solidFill>
                  <a:srgbClr val="000000"/>
                </a:solidFill>
                <a:latin typeface="Arial"/>
              </a:endParaRPr>
            </a:p>
          </p:txBody>
        </p:sp>
        <p:sp>
          <p:nvSpPr>
            <p:cNvPr id="329" name="Rectangle 61"/>
            <p:cNvSpPr/>
            <p:nvPr/>
          </p:nvSpPr>
          <p:spPr>
            <a:xfrm>
              <a:off x="7365240" y="3998160"/>
              <a:ext cx="52992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write</a:t>
              </a:r>
              <a:endParaRPr b="0" lang="en-IN" sz="2000" spc="-1" strike="noStrike">
                <a:solidFill>
                  <a:srgbClr val="000000"/>
                </a:solidFill>
                <a:latin typeface="Arial"/>
              </a:endParaRPr>
            </a:p>
          </p:txBody>
        </p:sp>
        <p:sp>
          <p:nvSpPr>
            <p:cNvPr id="330" name="Rectangle 62"/>
            <p:cNvSpPr/>
            <p:nvPr/>
          </p:nvSpPr>
          <p:spPr>
            <a:xfrm>
              <a:off x="7884360" y="3998160"/>
              <a:ext cx="106488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 </a:t>
              </a:r>
              <a:r>
                <a:rPr b="0" lang="en-GB" sz="2000" spc="-1" strike="noStrike">
                  <a:solidFill>
                    <a:srgbClr val="000000"/>
                  </a:solidFill>
                  <a:latin typeface="Calibri"/>
                </a:rPr>
                <a:t>operation</a:t>
              </a:r>
              <a:endParaRPr b="0" lang="en-IN" sz="2000" spc="-1" strike="noStrike">
                <a:solidFill>
                  <a:srgbClr val="000000"/>
                </a:solidFill>
                <a:latin typeface="Arial"/>
              </a:endParaRPr>
            </a:p>
          </p:txBody>
        </p:sp>
        <p:sp>
          <p:nvSpPr>
            <p:cNvPr id="331" name="Rectangle 63"/>
            <p:cNvSpPr/>
            <p:nvPr/>
          </p:nvSpPr>
          <p:spPr>
            <a:xfrm>
              <a:off x="3666960" y="4339440"/>
              <a:ext cx="412812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depends on the order of their execution</a:t>
              </a:r>
              <a:endParaRPr b="0" lang="en-IN" sz="2000" spc="-1" strike="noStrike">
                <a:solidFill>
                  <a:srgbClr val="000000"/>
                </a:solidFill>
                <a:latin typeface="Arial"/>
              </a:endParaRPr>
            </a:p>
          </p:txBody>
        </p:sp>
        <p:sp>
          <p:nvSpPr>
            <p:cNvPr id="332" name="Rectangle 64"/>
            <p:cNvSpPr/>
            <p:nvPr/>
          </p:nvSpPr>
          <p:spPr>
            <a:xfrm>
              <a:off x="7738920" y="4339440"/>
              <a:ext cx="11700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  </a:t>
              </a:r>
              <a:endParaRPr b="0" lang="en-IN" sz="2000" spc="-1" strike="noStrike">
                <a:solidFill>
                  <a:srgbClr val="000000"/>
                </a:solidFill>
                <a:latin typeface="Arial"/>
              </a:endParaRPr>
            </a:p>
          </p:txBody>
        </p:sp>
        <p:sp>
          <p:nvSpPr>
            <p:cNvPr id="333" name="Rectangle 70"/>
            <p:cNvSpPr/>
            <p:nvPr/>
          </p:nvSpPr>
          <p:spPr>
            <a:xfrm>
              <a:off x="376920" y="4679280"/>
              <a:ext cx="52992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write</a:t>
              </a:r>
              <a:endParaRPr b="0" lang="en-IN" sz="2000" spc="-1" strike="noStrike">
                <a:solidFill>
                  <a:srgbClr val="000000"/>
                </a:solidFill>
                <a:latin typeface="Arial"/>
              </a:endParaRPr>
            </a:p>
          </p:txBody>
        </p:sp>
        <p:sp>
          <p:nvSpPr>
            <p:cNvPr id="334" name="Rectangle 73"/>
            <p:cNvSpPr/>
            <p:nvPr/>
          </p:nvSpPr>
          <p:spPr>
            <a:xfrm>
              <a:off x="1667520" y="4679280"/>
              <a:ext cx="52992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write</a:t>
              </a:r>
              <a:endParaRPr b="0" lang="en-IN" sz="2000" spc="-1" strike="noStrike">
                <a:solidFill>
                  <a:srgbClr val="000000"/>
                </a:solidFill>
                <a:latin typeface="Arial"/>
              </a:endParaRPr>
            </a:p>
          </p:txBody>
        </p:sp>
        <p:sp>
          <p:nvSpPr>
            <p:cNvPr id="335" name="Rectangle 76"/>
            <p:cNvSpPr/>
            <p:nvPr/>
          </p:nvSpPr>
          <p:spPr>
            <a:xfrm>
              <a:off x="2725200" y="4679280"/>
              <a:ext cx="33192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Yes</a:t>
              </a:r>
              <a:endParaRPr b="0" lang="en-IN" sz="2000" spc="-1" strike="noStrike">
                <a:solidFill>
                  <a:srgbClr val="000000"/>
                </a:solidFill>
                <a:latin typeface="Arial"/>
              </a:endParaRPr>
            </a:p>
          </p:txBody>
        </p:sp>
        <p:sp>
          <p:nvSpPr>
            <p:cNvPr id="336" name="Rectangle 79"/>
            <p:cNvSpPr/>
            <p:nvPr/>
          </p:nvSpPr>
          <p:spPr>
            <a:xfrm>
              <a:off x="3728160" y="4679280"/>
              <a:ext cx="313740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Because the effect of a pair of </a:t>
              </a:r>
              <a:endParaRPr b="0" lang="en-IN" sz="2000" spc="-1" strike="noStrike">
                <a:solidFill>
                  <a:srgbClr val="000000"/>
                </a:solidFill>
                <a:latin typeface="Arial"/>
              </a:endParaRPr>
            </a:p>
          </p:txBody>
        </p:sp>
        <p:sp>
          <p:nvSpPr>
            <p:cNvPr id="337" name="Rectangle 80"/>
            <p:cNvSpPr/>
            <p:nvPr/>
          </p:nvSpPr>
          <p:spPr>
            <a:xfrm>
              <a:off x="6927120" y="4679280"/>
              <a:ext cx="52992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write</a:t>
              </a:r>
              <a:endParaRPr b="0" lang="en-IN" sz="2000" spc="-1" strike="noStrike">
                <a:solidFill>
                  <a:srgbClr val="000000"/>
                </a:solidFill>
                <a:latin typeface="Arial"/>
              </a:endParaRPr>
            </a:p>
          </p:txBody>
        </p:sp>
        <p:sp>
          <p:nvSpPr>
            <p:cNvPr id="338" name="Rectangle 81"/>
            <p:cNvSpPr/>
            <p:nvPr/>
          </p:nvSpPr>
          <p:spPr>
            <a:xfrm>
              <a:off x="7445880" y="4679280"/>
              <a:ext cx="116388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 </a:t>
              </a:r>
              <a:r>
                <a:rPr b="0" lang="en-GB" sz="2000" spc="-1" strike="noStrike">
                  <a:solidFill>
                    <a:srgbClr val="000000"/>
                  </a:solidFill>
                  <a:latin typeface="Calibri"/>
                </a:rPr>
                <a:t>operations</a:t>
              </a:r>
              <a:endParaRPr b="0" lang="en-IN" sz="2000" spc="-1" strike="noStrike">
                <a:solidFill>
                  <a:srgbClr val="000000"/>
                </a:solidFill>
                <a:latin typeface="Arial"/>
              </a:endParaRPr>
            </a:p>
          </p:txBody>
        </p:sp>
        <p:sp>
          <p:nvSpPr>
            <p:cNvPr id="339" name="Rectangle 82"/>
            <p:cNvSpPr/>
            <p:nvPr/>
          </p:nvSpPr>
          <p:spPr>
            <a:xfrm>
              <a:off x="3666960" y="5020560"/>
              <a:ext cx="412812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depends on the order of their execution</a:t>
              </a:r>
              <a:endParaRPr b="0" lang="en-IN" sz="2000" spc="-1" strike="noStrike">
                <a:solidFill>
                  <a:srgbClr val="000000"/>
                </a:solidFill>
                <a:latin typeface="Arial"/>
              </a:endParaRPr>
            </a:p>
          </p:txBody>
        </p:sp>
        <p:sp>
          <p:nvSpPr>
            <p:cNvPr id="340" name="Rectangle 83"/>
            <p:cNvSpPr/>
            <p:nvPr/>
          </p:nvSpPr>
          <p:spPr>
            <a:xfrm>
              <a:off x="7738920" y="5020560"/>
              <a:ext cx="11700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  </a:t>
              </a:r>
              <a:endParaRPr b="0" lang="en-IN" sz="2000" spc="-1" strike="noStrike">
                <a:solidFill>
                  <a:srgbClr val="000000"/>
                </a:solidFill>
                <a:latin typeface="Arial"/>
              </a:endParaRPr>
            </a:p>
          </p:txBody>
        </p:sp>
        <p:sp>
          <p:nvSpPr>
            <p:cNvPr id="341" name="Line 101"/>
            <p:cNvSpPr/>
            <p:nvPr/>
          </p:nvSpPr>
          <p:spPr>
            <a:xfrm>
              <a:off x="153720" y="2147040"/>
              <a:ext cx="8764560" cy="360"/>
            </a:xfrm>
            <a:prstGeom prst="line">
              <a:avLst/>
            </a:prstGeom>
            <a:ln w="25400">
              <a:solidFill>
                <a:srgbClr val="000000"/>
              </a:solidFill>
              <a:round/>
            </a:ln>
          </p:spPr>
          <p:style>
            <a:lnRef idx="0"/>
            <a:fillRef idx="0"/>
            <a:effectRef idx="0"/>
            <a:fontRef idx="minor"/>
          </p:style>
          <p:txBody>
            <a:bodyPr lIns="90000" rIns="90000" tIns="45000" bIns="45000" anchor="ctr" anchorCtr="1">
              <a:noAutofit/>
            </a:bodyPr>
            <a:p>
              <a:endParaRPr b="0" lang="en-IN" sz="1800" spc="-1" strike="noStrike">
                <a:solidFill>
                  <a:srgbClr val="000000"/>
                </a:solidFill>
                <a:latin typeface="Calibri"/>
              </a:endParaRPr>
            </a:p>
          </p:txBody>
        </p:sp>
        <p:sp>
          <p:nvSpPr>
            <p:cNvPr id="342" name="Line 106"/>
            <p:cNvSpPr/>
            <p:nvPr/>
          </p:nvSpPr>
          <p:spPr>
            <a:xfrm>
              <a:off x="255240" y="5380560"/>
              <a:ext cx="8764920" cy="360"/>
            </a:xfrm>
            <a:prstGeom prst="line">
              <a:avLst/>
            </a:prstGeom>
            <a:ln w="25400">
              <a:solidFill>
                <a:srgbClr val="000000"/>
              </a:solidFill>
              <a:round/>
            </a:ln>
          </p:spPr>
          <p:style>
            <a:lnRef idx="0"/>
            <a:fillRef idx="0"/>
            <a:effectRef idx="0"/>
            <a:fontRef idx="minor"/>
          </p:style>
          <p:txBody>
            <a:bodyPr lIns="90000" rIns="90000" tIns="45000" bIns="45000" anchor="ctr" anchorCtr="1">
              <a:noAutofit/>
            </a:bodyPr>
            <a:p>
              <a:endParaRPr b="0" lang="en-IN" sz="1800" spc="-1" strike="noStrike">
                <a:solidFill>
                  <a:srgbClr val="000000"/>
                </a:solidFill>
                <a:latin typeface="Calibri"/>
              </a:endParaRPr>
            </a:p>
          </p:txBody>
        </p:sp>
      </p:gr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GB" sz="5400" spc="-1" strike="noStrike">
                <a:solidFill>
                  <a:srgbClr val="ffffff"/>
                </a:solidFill>
                <a:latin typeface="Calibri"/>
              </a:rPr>
              <a:t>Nested transactions</a:t>
            </a:r>
            <a:endParaRPr b="0" lang="en-US" sz="5400" spc="-1" strike="noStrike">
              <a:solidFill>
                <a:srgbClr val="000000"/>
              </a:solidFill>
              <a:latin typeface="Calibri"/>
            </a:endParaRPr>
          </a:p>
        </p:txBody>
      </p:sp>
      <p:sp>
        <p:nvSpPr>
          <p:cNvPr id="344" name="PlaceHolder 2"/>
          <p:cNvSpPr>
            <a:spLocks noGrp="1"/>
          </p:cNvSpPr>
          <p:nvPr>
            <p:ph/>
          </p:nvPr>
        </p:nvSpPr>
        <p:spPr>
          <a:xfrm>
            <a:off x="457200" y="1600200"/>
            <a:ext cx="8229240" cy="4525560"/>
          </a:xfrm>
          <a:prstGeom prst="rect">
            <a:avLst/>
          </a:prstGeom>
          <a:noFill/>
          <a:ln w="0">
            <a:noFill/>
          </a:ln>
        </p:spPr>
        <p:txBody>
          <a:bodyPr anchor="t">
            <a:noAutofit/>
          </a:bodyPr>
          <a:p>
            <a:pPr indent="0">
              <a:spcBef>
                <a:spcPts val="1417"/>
              </a:spcBef>
              <a:buNone/>
            </a:pPr>
            <a:endParaRPr b="0" lang="en-US" sz="4000" spc="-1" strike="noStrike">
              <a:solidFill>
                <a:srgbClr val="000000"/>
              </a:solidFill>
              <a:latin typeface="Calibri"/>
            </a:endParaRPr>
          </a:p>
        </p:txBody>
      </p:sp>
      <p:grpSp>
        <p:nvGrpSpPr>
          <p:cNvPr id="345" name="Group 117"/>
          <p:cNvGrpSpPr/>
          <p:nvPr/>
        </p:nvGrpSpPr>
        <p:grpSpPr>
          <a:xfrm>
            <a:off x="365040" y="2025720"/>
            <a:ext cx="8433720" cy="3082320"/>
            <a:chOff x="365040" y="2025720"/>
            <a:chExt cx="8433720" cy="3082320"/>
          </a:xfrm>
        </p:grpSpPr>
        <p:sp>
          <p:nvSpPr>
            <p:cNvPr id="346" name="Rectangle 61"/>
            <p:cNvSpPr/>
            <p:nvPr/>
          </p:nvSpPr>
          <p:spPr>
            <a:xfrm>
              <a:off x="4022280" y="2025720"/>
              <a:ext cx="204336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T  : top-level transaction</a:t>
              </a:r>
              <a:endParaRPr b="0" lang="en-IN" sz="1500" spc="-1" strike="noStrike">
                <a:solidFill>
                  <a:srgbClr val="000000"/>
                </a:solidFill>
                <a:latin typeface="Arial"/>
              </a:endParaRPr>
            </a:p>
          </p:txBody>
        </p:sp>
        <p:sp>
          <p:nvSpPr>
            <p:cNvPr id="347" name="Line 62"/>
            <p:cNvSpPr/>
            <p:nvPr/>
          </p:nvSpPr>
          <p:spPr>
            <a:xfrm flipH="1">
              <a:off x="2728800" y="2528640"/>
              <a:ext cx="1006560" cy="538200"/>
            </a:xfrm>
            <a:prstGeom prst="line">
              <a:avLst/>
            </a:prstGeom>
            <a:ln w="349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Calibri"/>
              </a:endParaRPr>
            </a:p>
          </p:txBody>
        </p:sp>
        <p:sp>
          <p:nvSpPr>
            <p:cNvPr id="348" name="Line 63"/>
            <p:cNvSpPr/>
            <p:nvPr/>
          </p:nvSpPr>
          <p:spPr>
            <a:xfrm>
              <a:off x="6941880" y="2552400"/>
              <a:ext cx="677880" cy="514440"/>
            </a:xfrm>
            <a:prstGeom prst="line">
              <a:avLst/>
            </a:prstGeom>
            <a:ln w="349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Calibri"/>
              </a:endParaRPr>
            </a:p>
          </p:txBody>
        </p:sp>
        <p:sp>
          <p:nvSpPr>
            <p:cNvPr id="349" name="Rectangle 64"/>
            <p:cNvSpPr/>
            <p:nvPr/>
          </p:nvSpPr>
          <p:spPr>
            <a:xfrm>
              <a:off x="2214720" y="2317680"/>
              <a:ext cx="6365520" cy="234720"/>
            </a:xfrm>
            <a:prstGeom prst="rect">
              <a:avLst/>
            </a:prstGeom>
            <a:solidFill>
              <a:srgbClr val="ffdc99"/>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350" name="Rectangle 65"/>
            <p:cNvSpPr/>
            <p:nvPr/>
          </p:nvSpPr>
          <p:spPr>
            <a:xfrm>
              <a:off x="2214720" y="2317680"/>
              <a:ext cx="6387840" cy="258480"/>
            </a:xfrm>
            <a:prstGeom prst="rect">
              <a:avLst/>
            </a:prstGeom>
            <a:noFill/>
            <a:ln w="34925">
              <a:solidFill>
                <a:srgbClr val="ffdc99"/>
              </a:solidFill>
              <a:miter/>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351" name="Rectangle 66"/>
            <p:cNvSpPr/>
            <p:nvPr/>
          </p:nvSpPr>
          <p:spPr>
            <a:xfrm>
              <a:off x="2662200" y="2289240"/>
              <a:ext cx="11556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T</a:t>
              </a:r>
              <a:endParaRPr b="0" lang="en-IN" sz="1500" spc="-1" strike="noStrike">
                <a:solidFill>
                  <a:srgbClr val="000000"/>
                </a:solidFill>
                <a:latin typeface="Arial"/>
              </a:endParaRPr>
            </a:p>
          </p:txBody>
        </p:sp>
        <p:sp>
          <p:nvSpPr>
            <p:cNvPr id="352" name="Rectangle 67"/>
            <p:cNvSpPr/>
            <p:nvPr/>
          </p:nvSpPr>
          <p:spPr>
            <a:xfrm>
              <a:off x="2779200" y="2373480"/>
              <a:ext cx="86400" cy="1821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200" spc="-1" strike="noStrike">
                  <a:solidFill>
                    <a:srgbClr val="000000"/>
                  </a:solidFill>
                  <a:latin typeface="Arial"/>
                </a:rPr>
                <a:t>1</a:t>
              </a:r>
              <a:endParaRPr b="0" lang="en-IN" sz="1200" spc="-1" strike="noStrike">
                <a:solidFill>
                  <a:srgbClr val="000000"/>
                </a:solidFill>
                <a:latin typeface="Arial"/>
              </a:endParaRPr>
            </a:p>
          </p:txBody>
        </p:sp>
        <p:sp>
          <p:nvSpPr>
            <p:cNvPr id="353" name="Rectangle 68"/>
            <p:cNvSpPr/>
            <p:nvPr/>
          </p:nvSpPr>
          <p:spPr>
            <a:xfrm>
              <a:off x="2859120" y="2289240"/>
              <a:ext cx="197784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 </a:t>
              </a:r>
              <a:r>
                <a:rPr b="0" lang="en-GB" sz="1500" spc="-1" strike="noStrike">
                  <a:solidFill>
                    <a:srgbClr val="000000"/>
                  </a:solidFill>
                  <a:latin typeface="Arial"/>
                </a:rPr>
                <a:t>= openSubTransaction</a:t>
              </a:r>
              <a:endParaRPr b="0" lang="en-IN" sz="1500" spc="-1" strike="noStrike">
                <a:solidFill>
                  <a:srgbClr val="000000"/>
                </a:solidFill>
                <a:latin typeface="Arial"/>
              </a:endParaRPr>
            </a:p>
          </p:txBody>
        </p:sp>
        <p:sp>
          <p:nvSpPr>
            <p:cNvPr id="354" name="Rectangle 69"/>
            <p:cNvSpPr/>
            <p:nvPr/>
          </p:nvSpPr>
          <p:spPr>
            <a:xfrm>
              <a:off x="6059520" y="2313000"/>
              <a:ext cx="11556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T</a:t>
              </a:r>
              <a:endParaRPr b="0" lang="en-IN" sz="1500" spc="-1" strike="noStrike">
                <a:solidFill>
                  <a:srgbClr val="000000"/>
                </a:solidFill>
                <a:latin typeface="Arial"/>
              </a:endParaRPr>
            </a:p>
          </p:txBody>
        </p:sp>
        <p:sp>
          <p:nvSpPr>
            <p:cNvPr id="355" name="Rectangle 70"/>
            <p:cNvSpPr/>
            <p:nvPr/>
          </p:nvSpPr>
          <p:spPr>
            <a:xfrm>
              <a:off x="6174720" y="2397240"/>
              <a:ext cx="86400" cy="1821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200" spc="-1" strike="noStrike">
                  <a:solidFill>
                    <a:srgbClr val="000000"/>
                  </a:solidFill>
                  <a:latin typeface="Arial"/>
                </a:rPr>
                <a:t>2</a:t>
              </a:r>
              <a:endParaRPr b="0" lang="en-IN" sz="1200" spc="-1" strike="noStrike">
                <a:solidFill>
                  <a:srgbClr val="000000"/>
                </a:solidFill>
                <a:latin typeface="Arial"/>
              </a:endParaRPr>
            </a:p>
          </p:txBody>
        </p:sp>
        <p:sp>
          <p:nvSpPr>
            <p:cNvPr id="356" name="Rectangle 71"/>
            <p:cNvSpPr/>
            <p:nvPr/>
          </p:nvSpPr>
          <p:spPr>
            <a:xfrm>
              <a:off x="6256440" y="2313000"/>
              <a:ext cx="197784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 </a:t>
              </a:r>
              <a:r>
                <a:rPr b="0" lang="en-GB" sz="1500" spc="-1" strike="noStrike">
                  <a:solidFill>
                    <a:srgbClr val="000000"/>
                  </a:solidFill>
                  <a:latin typeface="Arial"/>
                </a:rPr>
                <a:t>= openSubTransaction</a:t>
              </a:r>
              <a:endParaRPr b="0" lang="en-IN" sz="1500" spc="-1" strike="noStrike">
                <a:solidFill>
                  <a:srgbClr val="000000"/>
                </a:solidFill>
                <a:latin typeface="Arial"/>
              </a:endParaRPr>
            </a:p>
          </p:txBody>
        </p:sp>
        <p:sp>
          <p:nvSpPr>
            <p:cNvPr id="357" name="Rectangle 72"/>
            <p:cNvSpPr/>
            <p:nvPr/>
          </p:nvSpPr>
          <p:spPr>
            <a:xfrm>
              <a:off x="388800" y="3090960"/>
              <a:ext cx="4609800" cy="232920"/>
            </a:xfrm>
            <a:prstGeom prst="rect">
              <a:avLst/>
            </a:prstGeom>
            <a:solidFill>
              <a:srgbClr val="ffdc99"/>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358" name="Rectangle 73"/>
            <p:cNvSpPr/>
            <p:nvPr/>
          </p:nvSpPr>
          <p:spPr>
            <a:xfrm>
              <a:off x="388800" y="3090960"/>
              <a:ext cx="4633560" cy="256680"/>
            </a:xfrm>
            <a:prstGeom prst="rect">
              <a:avLst/>
            </a:prstGeom>
            <a:noFill/>
            <a:ln w="34925">
              <a:solidFill>
                <a:srgbClr val="ffdc99"/>
              </a:solidFill>
              <a:miter/>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359" name="Rectangle 74"/>
            <p:cNvSpPr/>
            <p:nvPr/>
          </p:nvSpPr>
          <p:spPr>
            <a:xfrm>
              <a:off x="5256360" y="3090960"/>
              <a:ext cx="3511080" cy="232920"/>
            </a:xfrm>
            <a:prstGeom prst="rect">
              <a:avLst/>
            </a:prstGeom>
            <a:solidFill>
              <a:srgbClr val="ffdc99"/>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360" name="Rectangle 75"/>
            <p:cNvSpPr/>
            <p:nvPr/>
          </p:nvSpPr>
          <p:spPr>
            <a:xfrm>
              <a:off x="5256360" y="3090960"/>
              <a:ext cx="3533400" cy="256680"/>
            </a:xfrm>
            <a:prstGeom prst="rect">
              <a:avLst/>
            </a:prstGeom>
            <a:noFill/>
            <a:ln w="34925">
              <a:solidFill>
                <a:srgbClr val="ffdc99"/>
              </a:solidFill>
              <a:miter/>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361" name="Rectangle 76"/>
            <p:cNvSpPr/>
            <p:nvPr/>
          </p:nvSpPr>
          <p:spPr>
            <a:xfrm>
              <a:off x="876600" y="3078000"/>
              <a:ext cx="176004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openSubTransaction</a:t>
              </a:r>
              <a:endParaRPr b="0" lang="en-IN" sz="1500" spc="-1" strike="noStrike">
                <a:solidFill>
                  <a:srgbClr val="000000"/>
                </a:solidFill>
                <a:latin typeface="Arial"/>
              </a:endParaRPr>
            </a:p>
          </p:txBody>
        </p:sp>
        <p:sp>
          <p:nvSpPr>
            <p:cNvPr id="362" name="Rectangle 77"/>
            <p:cNvSpPr/>
            <p:nvPr/>
          </p:nvSpPr>
          <p:spPr>
            <a:xfrm>
              <a:off x="6115320" y="3078000"/>
              <a:ext cx="176004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openSubTransaction</a:t>
              </a:r>
              <a:endParaRPr b="0" lang="en-IN" sz="1500" spc="-1" strike="noStrike">
                <a:solidFill>
                  <a:srgbClr val="000000"/>
                </a:solidFill>
                <a:latin typeface="Arial"/>
              </a:endParaRPr>
            </a:p>
          </p:txBody>
        </p:sp>
        <p:sp>
          <p:nvSpPr>
            <p:cNvPr id="363" name="Rectangle 78"/>
            <p:cNvSpPr/>
            <p:nvPr/>
          </p:nvSpPr>
          <p:spPr>
            <a:xfrm>
              <a:off x="2968920" y="3056040"/>
              <a:ext cx="176004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openSubTransaction</a:t>
              </a:r>
              <a:endParaRPr b="0" lang="en-IN" sz="1500" spc="-1" strike="noStrike">
                <a:solidFill>
                  <a:srgbClr val="000000"/>
                </a:solidFill>
                <a:latin typeface="Arial"/>
              </a:endParaRPr>
            </a:p>
          </p:txBody>
        </p:sp>
        <p:sp>
          <p:nvSpPr>
            <p:cNvPr id="364" name="Rectangle 79"/>
            <p:cNvSpPr/>
            <p:nvPr/>
          </p:nvSpPr>
          <p:spPr>
            <a:xfrm>
              <a:off x="365040" y="3840120"/>
              <a:ext cx="1755360" cy="256680"/>
            </a:xfrm>
            <a:prstGeom prst="rect">
              <a:avLst/>
            </a:prstGeom>
            <a:solidFill>
              <a:srgbClr val="ffdc99"/>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365" name="Rectangle 80"/>
            <p:cNvSpPr/>
            <p:nvPr/>
          </p:nvSpPr>
          <p:spPr>
            <a:xfrm>
              <a:off x="365040" y="3840120"/>
              <a:ext cx="1777680" cy="280800"/>
            </a:xfrm>
            <a:prstGeom prst="rect">
              <a:avLst/>
            </a:prstGeom>
            <a:noFill/>
            <a:ln w="34925">
              <a:solidFill>
                <a:srgbClr val="ffdc99"/>
              </a:solidFill>
              <a:miter/>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366" name="Rectangle 81"/>
            <p:cNvSpPr/>
            <p:nvPr/>
          </p:nvSpPr>
          <p:spPr>
            <a:xfrm>
              <a:off x="2471760" y="3840120"/>
              <a:ext cx="1753920" cy="256680"/>
            </a:xfrm>
            <a:prstGeom prst="rect">
              <a:avLst/>
            </a:prstGeom>
            <a:solidFill>
              <a:srgbClr val="ffdc99"/>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367" name="Rectangle 82"/>
            <p:cNvSpPr/>
            <p:nvPr/>
          </p:nvSpPr>
          <p:spPr>
            <a:xfrm>
              <a:off x="2471760" y="3840120"/>
              <a:ext cx="1777680" cy="280800"/>
            </a:xfrm>
            <a:prstGeom prst="rect">
              <a:avLst/>
            </a:prstGeom>
            <a:noFill/>
            <a:ln w="34925">
              <a:solidFill>
                <a:srgbClr val="ffdc99"/>
              </a:solidFill>
              <a:miter/>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368" name="Rectangle 83"/>
            <p:cNvSpPr/>
            <p:nvPr/>
          </p:nvSpPr>
          <p:spPr>
            <a:xfrm>
              <a:off x="5373720" y="3840120"/>
              <a:ext cx="3182400" cy="256680"/>
            </a:xfrm>
            <a:prstGeom prst="rect">
              <a:avLst/>
            </a:prstGeom>
            <a:solidFill>
              <a:srgbClr val="ffdc99"/>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369" name="Rectangle 84"/>
            <p:cNvSpPr/>
            <p:nvPr/>
          </p:nvSpPr>
          <p:spPr>
            <a:xfrm>
              <a:off x="5373720" y="3840120"/>
              <a:ext cx="3206520" cy="280800"/>
            </a:xfrm>
            <a:prstGeom prst="rect">
              <a:avLst/>
            </a:prstGeom>
            <a:noFill/>
            <a:ln w="34925">
              <a:solidFill>
                <a:srgbClr val="ffdc99"/>
              </a:solidFill>
              <a:miter/>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370" name="Rectangle 85"/>
            <p:cNvSpPr/>
            <p:nvPr/>
          </p:nvSpPr>
          <p:spPr>
            <a:xfrm>
              <a:off x="6151680" y="3827520"/>
              <a:ext cx="176004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openSubTransaction</a:t>
              </a:r>
              <a:endParaRPr b="0" lang="en-IN" sz="1500" spc="-1" strike="noStrike">
                <a:solidFill>
                  <a:srgbClr val="000000"/>
                </a:solidFill>
                <a:latin typeface="Arial"/>
              </a:endParaRPr>
            </a:p>
          </p:txBody>
        </p:sp>
        <p:sp>
          <p:nvSpPr>
            <p:cNvPr id="371" name="Rectangle 86"/>
            <p:cNvSpPr/>
            <p:nvPr/>
          </p:nvSpPr>
          <p:spPr>
            <a:xfrm>
              <a:off x="6168960" y="4565520"/>
              <a:ext cx="1755360" cy="256680"/>
            </a:xfrm>
            <a:prstGeom prst="rect">
              <a:avLst/>
            </a:prstGeom>
            <a:solidFill>
              <a:srgbClr val="ffdc99"/>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372" name="Rectangle 87"/>
            <p:cNvSpPr/>
            <p:nvPr/>
          </p:nvSpPr>
          <p:spPr>
            <a:xfrm>
              <a:off x="6168960" y="4565520"/>
              <a:ext cx="1779120" cy="280800"/>
            </a:xfrm>
            <a:prstGeom prst="rect">
              <a:avLst/>
            </a:prstGeom>
            <a:noFill/>
            <a:ln w="34925">
              <a:solidFill>
                <a:srgbClr val="ffdc99"/>
              </a:solidFill>
              <a:miter/>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373" name="Line 88"/>
            <p:cNvSpPr/>
            <p:nvPr/>
          </p:nvSpPr>
          <p:spPr>
            <a:xfrm flipH="1">
              <a:off x="1184040" y="3371760"/>
              <a:ext cx="468360" cy="468360"/>
            </a:xfrm>
            <a:prstGeom prst="line">
              <a:avLst/>
            </a:prstGeom>
            <a:ln w="349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Calibri"/>
              </a:endParaRPr>
            </a:p>
          </p:txBody>
        </p:sp>
        <p:sp>
          <p:nvSpPr>
            <p:cNvPr id="374" name="Line 89"/>
            <p:cNvSpPr/>
            <p:nvPr/>
          </p:nvSpPr>
          <p:spPr>
            <a:xfrm>
              <a:off x="3360600" y="3348000"/>
              <a:ext cx="233280" cy="514080"/>
            </a:xfrm>
            <a:prstGeom prst="line">
              <a:avLst/>
            </a:prstGeom>
            <a:ln w="349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Calibri"/>
              </a:endParaRPr>
            </a:p>
          </p:txBody>
        </p:sp>
        <p:sp>
          <p:nvSpPr>
            <p:cNvPr id="375" name="Line 90"/>
            <p:cNvSpPr/>
            <p:nvPr/>
          </p:nvSpPr>
          <p:spPr>
            <a:xfrm>
              <a:off x="6567480" y="3348000"/>
              <a:ext cx="350640" cy="492120"/>
            </a:xfrm>
            <a:prstGeom prst="line">
              <a:avLst/>
            </a:prstGeom>
            <a:ln w="349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Calibri"/>
              </a:endParaRPr>
            </a:p>
          </p:txBody>
        </p:sp>
        <p:sp>
          <p:nvSpPr>
            <p:cNvPr id="376" name="Line 91"/>
            <p:cNvSpPr/>
            <p:nvPr/>
          </p:nvSpPr>
          <p:spPr>
            <a:xfrm>
              <a:off x="6824520" y="4120920"/>
              <a:ext cx="257040" cy="420840"/>
            </a:xfrm>
            <a:prstGeom prst="line">
              <a:avLst/>
            </a:prstGeom>
            <a:ln w="349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Calibri"/>
              </a:endParaRPr>
            </a:p>
          </p:txBody>
        </p:sp>
        <p:sp>
          <p:nvSpPr>
            <p:cNvPr id="377" name="Rectangle 92"/>
            <p:cNvSpPr/>
            <p:nvPr/>
          </p:nvSpPr>
          <p:spPr>
            <a:xfrm>
              <a:off x="460440" y="2798640"/>
              <a:ext cx="11556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T</a:t>
              </a:r>
              <a:endParaRPr b="0" lang="en-IN" sz="1500" spc="-1" strike="noStrike">
                <a:solidFill>
                  <a:srgbClr val="000000"/>
                </a:solidFill>
                <a:latin typeface="Arial"/>
              </a:endParaRPr>
            </a:p>
          </p:txBody>
        </p:sp>
        <p:sp>
          <p:nvSpPr>
            <p:cNvPr id="378" name="Rectangle 93"/>
            <p:cNvSpPr/>
            <p:nvPr/>
          </p:nvSpPr>
          <p:spPr>
            <a:xfrm>
              <a:off x="575640" y="2882880"/>
              <a:ext cx="86400" cy="1821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200" spc="-1" strike="noStrike">
                  <a:solidFill>
                    <a:srgbClr val="000000"/>
                  </a:solidFill>
                  <a:latin typeface="Arial"/>
                </a:rPr>
                <a:t>1</a:t>
              </a:r>
              <a:endParaRPr b="0" lang="en-IN" sz="1200" spc="-1" strike="noStrike">
                <a:solidFill>
                  <a:srgbClr val="000000"/>
                </a:solidFill>
                <a:latin typeface="Arial"/>
              </a:endParaRPr>
            </a:p>
          </p:txBody>
        </p:sp>
        <p:sp>
          <p:nvSpPr>
            <p:cNvPr id="379" name="Rectangle 94"/>
            <p:cNvSpPr/>
            <p:nvPr/>
          </p:nvSpPr>
          <p:spPr>
            <a:xfrm>
              <a:off x="657360" y="2798640"/>
              <a:ext cx="10620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 </a:t>
              </a:r>
              <a:r>
                <a:rPr b="0" lang="en-GB" sz="1500" spc="-1" strike="noStrike">
                  <a:solidFill>
                    <a:srgbClr val="000000"/>
                  </a:solidFill>
                  <a:latin typeface="Arial"/>
                </a:rPr>
                <a:t>:</a:t>
              </a:r>
              <a:endParaRPr b="0" lang="en-IN" sz="1500" spc="-1" strike="noStrike">
                <a:solidFill>
                  <a:srgbClr val="000000"/>
                </a:solidFill>
                <a:latin typeface="Arial"/>
              </a:endParaRPr>
            </a:p>
          </p:txBody>
        </p:sp>
        <p:sp>
          <p:nvSpPr>
            <p:cNvPr id="380" name="Rectangle 95"/>
            <p:cNvSpPr/>
            <p:nvPr/>
          </p:nvSpPr>
          <p:spPr>
            <a:xfrm>
              <a:off x="5327640" y="2798640"/>
              <a:ext cx="11556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T</a:t>
              </a:r>
              <a:endParaRPr b="0" lang="en-IN" sz="1500" spc="-1" strike="noStrike">
                <a:solidFill>
                  <a:srgbClr val="000000"/>
                </a:solidFill>
                <a:latin typeface="Arial"/>
              </a:endParaRPr>
            </a:p>
          </p:txBody>
        </p:sp>
        <p:sp>
          <p:nvSpPr>
            <p:cNvPr id="381" name="Rectangle 96"/>
            <p:cNvSpPr/>
            <p:nvPr/>
          </p:nvSpPr>
          <p:spPr>
            <a:xfrm>
              <a:off x="5441760" y="2882880"/>
              <a:ext cx="127800" cy="1821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200" spc="-1" strike="noStrike">
                  <a:solidFill>
                    <a:srgbClr val="000000"/>
                  </a:solidFill>
                  <a:latin typeface="Arial"/>
                </a:rPr>
                <a:t>2 </a:t>
              </a:r>
              <a:endParaRPr b="0" lang="en-IN" sz="1200" spc="-1" strike="noStrike">
                <a:solidFill>
                  <a:srgbClr val="000000"/>
                </a:solidFill>
                <a:latin typeface="Arial"/>
              </a:endParaRPr>
            </a:p>
          </p:txBody>
        </p:sp>
        <p:sp>
          <p:nvSpPr>
            <p:cNvPr id="382" name="Rectangle 97"/>
            <p:cNvSpPr/>
            <p:nvPr/>
          </p:nvSpPr>
          <p:spPr>
            <a:xfrm>
              <a:off x="5567400" y="2798640"/>
              <a:ext cx="10620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 </a:t>
              </a:r>
              <a:endParaRPr b="0" lang="en-IN" sz="1500" spc="-1" strike="noStrike">
                <a:solidFill>
                  <a:srgbClr val="000000"/>
                </a:solidFill>
                <a:latin typeface="Arial"/>
              </a:endParaRPr>
            </a:p>
          </p:txBody>
        </p:sp>
        <p:sp>
          <p:nvSpPr>
            <p:cNvPr id="383" name="Rectangle 98"/>
            <p:cNvSpPr/>
            <p:nvPr/>
          </p:nvSpPr>
          <p:spPr>
            <a:xfrm>
              <a:off x="396720" y="3570120"/>
              <a:ext cx="11556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T</a:t>
              </a:r>
              <a:endParaRPr b="0" lang="en-IN" sz="1500" spc="-1" strike="noStrike">
                <a:solidFill>
                  <a:srgbClr val="000000"/>
                </a:solidFill>
                <a:latin typeface="Arial"/>
              </a:endParaRPr>
            </a:p>
          </p:txBody>
        </p:sp>
        <p:sp>
          <p:nvSpPr>
            <p:cNvPr id="384" name="Rectangle 99"/>
            <p:cNvSpPr/>
            <p:nvPr/>
          </p:nvSpPr>
          <p:spPr>
            <a:xfrm>
              <a:off x="520200" y="3656160"/>
              <a:ext cx="159480" cy="1821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200" spc="-1" strike="noStrike">
                  <a:solidFill>
                    <a:srgbClr val="000000"/>
                  </a:solidFill>
                  <a:latin typeface="Arial"/>
                </a:rPr>
                <a:t>11</a:t>
              </a:r>
              <a:endParaRPr b="0" lang="en-IN" sz="1200" spc="-1" strike="noStrike">
                <a:solidFill>
                  <a:srgbClr val="000000"/>
                </a:solidFill>
                <a:latin typeface="Arial"/>
              </a:endParaRPr>
            </a:p>
          </p:txBody>
        </p:sp>
        <p:sp>
          <p:nvSpPr>
            <p:cNvPr id="385" name="Rectangle 100"/>
            <p:cNvSpPr/>
            <p:nvPr/>
          </p:nvSpPr>
          <p:spPr>
            <a:xfrm>
              <a:off x="677520" y="3570120"/>
              <a:ext cx="15948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 </a:t>
              </a:r>
              <a:r>
                <a:rPr b="0" lang="en-GB" sz="1500" spc="-1" strike="noStrike">
                  <a:solidFill>
                    <a:srgbClr val="000000"/>
                  </a:solidFill>
                  <a:latin typeface="Arial"/>
                </a:rPr>
                <a:t>: </a:t>
              </a:r>
              <a:endParaRPr b="0" lang="en-IN" sz="1500" spc="-1" strike="noStrike">
                <a:solidFill>
                  <a:srgbClr val="000000"/>
                </a:solidFill>
                <a:latin typeface="Arial"/>
              </a:endParaRPr>
            </a:p>
          </p:txBody>
        </p:sp>
        <p:sp>
          <p:nvSpPr>
            <p:cNvPr id="386" name="Rectangle 101"/>
            <p:cNvSpPr/>
            <p:nvPr/>
          </p:nvSpPr>
          <p:spPr>
            <a:xfrm>
              <a:off x="2471760" y="3570120"/>
              <a:ext cx="11556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T</a:t>
              </a:r>
              <a:endParaRPr b="0" lang="en-IN" sz="1500" spc="-1" strike="noStrike">
                <a:solidFill>
                  <a:srgbClr val="000000"/>
                </a:solidFill>
                <a:latin typeface="Arial"/>
              </a:endParaRPr>
            </a:p>
          </p:txBody>
        </p:sp>
        <p:sp>
          <p:nvSpPr>
            <p:cNvPr id="387" name="Rectangle 102"/>
            <p:cNvSpPr/>
            <p:nvPr/>
          </p:nvSpPr>
          <p:spPr>
            <a:xfrm>
              <a:off x="2588760" y="3656160"/>
              <a:ext cx="171720" cy="1821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200" spc="-1" strike="noStrike">
                  <a:solidFill>
                    <a:srgbClr val="000000"/>
                  </a:solidFill>
                  <a:latin typeface="Arial"/>
                </a:rPr>
                <a:t>12</a:t>
              </a:r>
              <a:endParaRPr b="0" lang="en-IN" sz="1200" spc="-1" strike="noStrike">
                <a:solidFill>
                  <a:srgbClr val="000000"/>
                </a:solidFill>
                <a:latin typeface="Arial"/>
              </a:endParaRPr>
            </a:p>
          </p:txBody>
        </p:sp>
        <p:sp>
          <p:nvSpPr>
            <p:cNvPr id="388" name="Rectangle 103"/>
            <p:cNvSpPr/>
            <p:nvPr/>
          </p:nvSpPr>
          <p:spPr>
            <a:xfrm>
              <a:off x="2752200" y="3570120"/>
              <a:ext cx="15948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 </a:t>
              </a:r>
              <a:r>
                <a:rPr b="0" lang="en-GB" sz="1500" spc="-1" strike="noStrike">
                  <a:solidFill>
                    <a:srgbClr val="000000"/>
                  </a:solidFill>
                  <a:latin typeface="Arial"/>
                </a:rPr>
                <a:t>: </a:t>
              </a:r>
              <a:endParaRPr b="0" lang="en-IN" sz="1500" spc="-1" strike="noStrike">
                <a:solidFill>
                  <a:srgbClr val="000000"/>
                </a:solidFill>
                <a:latin typeface="Arial"/>
              </a:endParaRPr>
            </a:p>
          </p:txBody>
        </p:sp>
        <p:sp>
          <p:nvSpPr>
            <p:cNvPr id="389" name="Rectangle 104"/>
            <p:cNvSpPr/>
            <p:nvPr/>
          </p:nvSpPr>
          <p:spPr>
            <a:xfrm>
              <a:off x="6137280" y="4278240"/>
              <a:ext cx="11556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T</a:t>
              </a:r>
              <a:endParaRPr b="0" lang="en-IN" sz="1500" spc="-1" strike="noStrike">
                <a:solidFill>
                  <a:srgbClr val="000000"/>
                </a:solidFill>
                <a:latin typeface="Arial"/>
              </a:endParaRPr>
            </a:p>
          </p:txBody>
        </p:sp>
        <p:sp>
          <p:nvSpPr>
            <p:cNvPr id="390" name="Rectangle 105"/>
            <p:cNvSpPr/>
            <p:nvPr/>
          </p:nvSpPr>
          <p:spPr>
            <a:xfrm>
              <a:off x="6262200" y="4363920"/>
              <a:ext cx="244800" cy="1821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200" spc="-1" strike="noStrike">
                  <a:solidFill>
                    <a:srgbClr val="000000"/>
                  </a:solidFill>
                  <a:latin typeface="Arial"/>
                </a:rPr>
                <a:t>211</a:t>
              </a:r>
              <a:endParaRPr b="0" lang="en-IN" sz="1200" spc="-1" strike="noStrike">
                <a:solidFill>
                  <a:srgbClr val="000000"/>
                </a:solidFill>
                <a:latin typeface="Arial"/>
              </a:endParaRPr>
            </a:p>
          </p:txBody>
        </p:sp>
        <p:sp>
          <p:nvSpPr>
            <p:cNvPr id="391" name="Rectangle 106"/>
            <p:cNvSpPr/>
            <p:nvPr/>
          </p:nvSpPr>
          <p:spPr>
            <a:xfrm>
              <a:off x="6500520" y="4278240"/>
              <a:ext cx="15948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 </a:t>
              </a:r>
              <a:r>
                <a:rPr b="0" lang="en-GB" sz="1500" spc="-1" strike="noStrike">
                  <a:solidFill>
                    <a:srgbClr val="000000"/>
                  </a:solidFill>
                  <a:latin typeface="Arial"/>
                </a:rPr>
                <a:t>: </a:t>
              </a:r>
              <a:endParaRPr b="0" lang="en-IN" sz="1500" spc="-1" strike="noStrike">
                <a:solidFill>
                  <a:srgbClr val="000000"/>
                </a:solidFill>
                <a:latin typeface="Arial"/>
              </a:endParaRPr>
            </a:p>
          </p:txBody>
        </p:sp>
        <p:sp>
          <p:nvSpPr>
            <p:cNvPr id="392" name="Rectangle 107"/>
            <p:cNvSpPr/>
            <p:nvPr/>
          </p:nvSpPr>
          <p:spPr>
            <a:xfrm>
              <a:off x="5421240" y="3559320"/>
              <a:ext cx="11556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T</a:t>
              </a:r>
              <a:endParaRPr b="0" lang="en-IN" sz="1500" spc="-1" strike="noStrike">
                <a:solidFill>
                  <a:srgbClr val="000000"/>
                </a:solidFill>
                <a:latin typeface="Arial"/>
              </a:endParaRPr>
            </a:p>
          </p:txBody>
        </p:sp>
        <p:sp>
          <p:nvSpPr>
            <p:cNvPr id="393" name="Rectangle 108"/>
            <p:cNvSpPr/>
            <p:nvPr/>
          </p:nvSpPr>
          <p:spPr>
            <a:xfrm>
              <a:off x="5538600" y="3643200"/>
              <a:ext cx="171720" cy="1821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200" spc="-1" strike="noStrike">
                  <a:solidFill>
                    <a:srgbClr val="000000"/>
                  </a:solidFill>
                  <a:latin typeface="Arial"/>
                </a:rPr>
                <a:t>21</a:t>
              </a:r>
              <a:endParaRPr b="0" lang="en-IN" sz="1200" spc="-1" strike="noStrike">
                <a:solidFill>
                  <a:srgbClr val="000000"/>
                </a:solidFill>
                <a:latin typeface="Arial"/>
              </a:endParaRPr>
            </a:p>
          </p:txBody>
        </p:sp>
        <p:sp>
          <p:nvSpPr>
            <p:cNvPr id="394" name="Rectangle 109"/>
            <p:cNvSpPr/>
            <p:nvPr/>
          </p:nvSpPr>
          <p:spPr>
            <a:xfrm>
              <a:off x="5702040" y="3629160"/>
              <a:ext cx="15948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 </a:t>
              </a:r>
              <a:r>
                <a:rPr b="0" lang="en-GB" sz="1500" spc="-1" strike="noStrike">
                  <a:solidFill>
                    <a:srgbClr val="000000"/>
                  </a:solidFill>
                  <a:latin typeface="Arial"/>
                </a:rPr>
                <a:t>: </a:t>
              </a:r>
              <a:endParaRPr b="0" lang="en-IN" sz="1500" spc="-1" strike="noStrike">
                <a:solidFill>
                  <a:srgbClr val="000000"/>
                </a:solidFill>
                <a:latin typeface="Arial"/>
              </a:endParaRPr>
            </a:p>
          </p:txBody>
        </p:sp>
        <p:sp>
          <p:nvSpPr>
            <p:cNvPr id="395" name="Rectangle 110"/>
            <p:cNvSpPr/>
            <p:nvPr/>
          </p:nvSpPr>
          <p:spPr>
            <a:xfrm>
              <a:off x="6888960" y="4879800"/>
              <a:ext cx="102816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prov.commit</a:t>
              </a:r>
              <a:endParaRPr b="0" lang="en-IN" sz="1500" spc="-1" strike="noStrike">
                <a:solidFill>
                  <a:srgbClr val="000000"/>
                </a:solidFill>
                <a:latin typeface="Arial"/>
              </a:endParaRPr>
            </a:p>
          </p:txBody>
        </p:sp>
        <p:sp>
          <p:nvSpPr>
            <p:cNvPr id="396" name="Rectangle 111"/>
            <p:cNvSpPr/>
            <p:nvPr/>
          </p:nvSpPr>
          <p:spPr>
            <a:xfrm>
              <a:off x="7444800" y="4132440"/>
              <a:ext cx="108144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prov. commit</a:t>
              </a:r>
              <a:endParaRPr b="0" lang="en-IN" sz="1500" spc="-1" strike="noStrike">
                <a:solidFill>
                  <a:srgbClr val="000000"/>
                </a:solidFill>
                <a:latin typeface="Arial"/>
              </a:endParaRPr>
            </a:p>
          </p:txBody>
        </p:sp>
        <p:sp>
          <p:nvSpPr>
            <p:cNvPr id="397" name="Rectangle 112"/>
            <p:cNvSpPr/>
            <p:nvPr/>
          </p:nvSpPr>
          <p:spPr>
            <a:xfrm>
              <a:off x="8361720" y="3382920"/>
              <a:ext cx="43704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abort</a:t>
              </a:r>
              <a:endParaRPr b="0" lang="en-IN" sz="1500" spc="-1" strike="noStrike">
                <a:solidFill>
                  <a:srgbClr val="000000"/>
                </a:solidFill>
                <a:latin typeface="Arial"/>
              </a:endParaRPr>
            </a:p>
          </p:txBody>
        </p:sp>
        <p:sp>
          <p:nvSpPr>
            <p:cNvPr id="398" name="Rectangle 113"/>
            <p:cNvSpPr/>
            <p:nvPr/>
          </p:nvSpPr>
          <p:spPr>
            <a:xfrm>
              <a:off x="3149280" y="4132440"/>
              <a:ext cx="108144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prov. commit</a:t>
              </a:r>
              <a:endParaRPr b="0" lang="en-IN" sz="1500" spc="-1" strike="noStrike">
                <a:solidFill>
                  <a:srgbClr val="000000"/>
                </a:solidFill>
                <a:latin typeface="Arial"/>
              </a:endParaRPr>
            </a:p>
          </p:txBody>
        </p:sp>
        <p:sp>
          <p:nvSpPr>
            <p:cNvPr id="399" name="Rectangle 114"/>
            <p:cNvSpPr/>
            <p:nvPr/>
          </p:nvSpPr>
          <p:spPr>
            <a:xfrm>
              <a:off x="1045800" y="4132440"/>
              <a:ext cx="108144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prov. commit</a:t>
              </a:r>
              <a:endParaRPr b="0" lang="en-IN" sz="1500" spc="-1" strike="noStrike">
                <a:solidFill>
                  <a:srgbClr val="000000"/>
                </a:solidFill>
                <a:latin typeface="Arial"/>
              </a:endParaRPr>
            </a:p>
          </p:txBody>
        </p:sp>
        <p:sp>
          <p:nvSpPr>
            <p:cNvPr id="400" name="Rectangle 115"/>
            <p:cNvSpPr/>
            <p:nvPr/>
          </p:nvSpPr>
          <p:spPr>
            <a:xfrm>
              <a:off x="3908160" y="3382920"/>
              <a:ext cx="108144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prov. commit</a:t>
              </a:r>
              <a:endParaRPr b="0" lang="en-IN" sz="1500" spc="-1" strike="noStrike">
                <a:solidFill>
                  <a:srgbClr val="000000"/>
                </a:solidFill>
                <a:latin typeface="Arial"/>
              </a:endParaRPr>
            </a:p>
          </p:txBody>
        </p:sp>
        <p:sp>
          <p:nvSpPr>
            <p:cNvPr id="401" name="Rectangle 116"/>
            <p:cNvSpPr/>
            <p:nvPr/>
          </p:nvSpPr>
          <p:spPr>
            <a:xfrm>
              <a:off x="7945200" y="2657520"/>
              <a:ext cx="61524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commit</a:t>
              </a:r>
              <a:endParaRPr b="0" lang="en-IN" sz="1500" spc="-1" strike="noStrike">
                <a:solidFill>
                  <a:srgbClr val="000000"/>
                </a:solidFill>
                <a:latin typeface="Arial"/>
              </a:endParaRPr>
            </a:p>
          </p:txBody>
        </p:sp>
      </p:gr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US" sz="5400" spc="-1" strike="noStrike">
                <a:solidFill>
                  <a:srgbClr val="ffffff"/>
                </a:solidFill>
                <a:latin typeface="Calibri"/>
              </a:rPr>
              <a:t>Locks</a:t>
            </a:r>
            <a:endParaRPr b="0" lang="en-US" sz="5400" spc="-1" strike="noStrike">
              <a:solidFill>
                <a:srgbClr val="000000"/>
              </a:solidFill>
              <a:latin typeface="Calibri"/>
            </a:endParaRPr>
          </a:p>
        </p:txBody>
      </p:sp>
      <p:sp>
        <p:nvSpPr>
          <p:cNvPr id="403" name="PlaceHolder 2"/>
          <p:cNvSpPr>
            <a:spLocks noGrp="1"/>
          </p:cNvSpPr>
          <p:nvPr>
            <p:ph/>
          </p:nvPr>
        </p:nvSpPr>
        <p:spPr>
          <a:xfrm>
            <a:off x="457200" y="1600200"/>
            <a:ext cx="8229240" cy="4525560"/>
          </a:xfrm>
          <a:prstGeom prst="rect">
            <a:avLst/>
          </a:prstGeom>
          <a:noFill/>
          <a:ln w="0">
            <a:noFill/>
          </a:ln>
        </p:spPr>
        <p:txBody>
          <a:bodyPr anchor="t">
            <a:normAutofit fontScale="93000"/>
          </a:bodyPr>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A simple example of a serializing mechanism is the use of exclusive locks. </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Server can lock any object that is about to be used by a client.</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If another client wants to access the same object, it has to wait until the object is unlocked in the end. </a:t>
            </a:r>
            <a:endParaRPr b="0" lang="en-US" sz="4000" spc="-1" strike="noStrike">
              <a:solidFill>
                <a:srgbClr val="000000"/>
              </a:solidFill>
              <a:latin typeface="Calibri"/>
            </a:endParaRPr>
          </a:p>
          <a:p>
            <a:pPr indent="0">
              <a:lnSpc>
                <a:spcPct val="100000"/>
              </a:lnSpc>
              <a:spcBef>
                <a:spcPts val="799"/>
              </a:spcBef>
              <a:buNone/>
            </a:pPr>
            <a:endParaRPr b="0" lang="en-US" sz="4000" spc="-1" strike="noStrike">
              <a:solidFill>
                <a:srgbClr val="000000"/>
              </a:solidFill>
              <a:latin typeface="Calibri"/>
            </a:endParaRPr>
          </a:p>
          <a:p>
            <a:pPr indent="0">
              <a:lnSpc>
                <a:spcPct val="100000"/>
              </a:lnSpc>
              <a:spcBef>
                <a:spcPts val="799"/>
              </a:spcBef>
              <a:buNone/>
            </a:pPr>
            <a:endParaRPr b="0" lang="en-US" sz="40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GB" sz="5400" spc="-1" strike="noStrike">
                <a:solidFill>
                  <a:srgbClr val="ffffff"/>
                </a:solidFill>
                <a:latin typeface="Calibri"/>
              </a:rPr>
              <a:t>Transactions </a:t>
            </a:r>
            <a:r>
              <a:rPr b="0" i="1" lang="en-GB" sz="5400" spc="-1" strike="noStrike">
                <a:solidFill>
                  <a:srgbClr val="ffffff"/>
                </a:solidFill>
                <a:latin typeface="Calibri"/>
              </a:rPr>
              <a:t>T</a:t>
            </a:r>
            <a:r>
              <a:rPr b="0" lang="en-GB" sz="5400" spc="-1" strike="noStrike">
                <a:solidFill>
                  <a:srgbClr val="ffffff"/>
                </a:solidFill>
                <a:latin typeface="Calibri"/>
              </a:rPr>
              <a:t> and </a:t>
            </a:r>
            <a:r>
              <a:rPr b="0" i="1" lang="en-GB" sz="5400" spc="-1" strike="noStrike">
                <a:solidFill>
                  <a:srgbClr val="ffffff"/>
                </a:solidFill>
                <a:latin typeface="Calibri"/>
              </a:rPr>
              <a:t>U</a:t>
            </a:r>
            <a:r>
              <a:rPr b="0" lang="en-GB" sz="5400" spc="-1" strike="noStrike">
                <a:solidFill>
                  <a:srgbClr val="ffffff"/>
                </a:solidFill>
                <a:latin typeface="Calibri"/>
              </a:rPr>
              <a:t> with exclusive locks</a:t>
            </a:r>
            <a:endParaRPr b="0" lang="en-US" sz="5400" spc="-1" strike="noStrike">
              <a:solidFill>
                <a:srgbClr val="000000"/>
              </a:solidFill>
              <a:latin typeface="Calibri"/>
            </a:endParaRPr>
          </a:p>
        </p:txBody>
      </p:sp>
      <p:sp>
        <p:nvSpPr>
          <p:cNvPr id="405" name="PlaceHolder 2"/>
          <p:cNvSpPr>
            <a:spLocks noGrp="1"/>
          </p:cNvSpPr>
          <p:nvPr>
            <p:ph/>
          </p:nvPr>
        </p:nvSpPr>
        <p:spPr>
          <a:xfrm>
            <a:off x="457200" y="1600200"/>
            <a:ext cx="8229240" cy="4525560"/>
          </a:xfrm>
          <a:prstGeom prst="rect">
            <a:avLst/>
          </a:prstGeom>
          <a:noFill/>
          <a:ln w="0">
            <a:noFill/>
          </a:ln>
        </p:spPr>
        <p:txBody>
          <a:bodyPr anchor="t">
            <a:noAutofit/>
          </a:bodyPr>
          <a:p>
            <a:pPr indent="0">
              <a:spcBef>
                <a:spcPts val="1417"/>
              </a:spcBef>
              <a:buNone/>
            </a:pPr>
            <a:endParaRPr b="0" lang="en-US" sz="4000" spc="-1" strike="noStrike">
              <a:solidFill>
                <a:srgbClr val="000000"/>
              </a:solidFill>
              <a:latin typeface="Calibri"/>
            </a:endParaRPr>
          </a:p>
        </p:txBody>
      </p:sp>
      <p:sp>
        <p:nvSpPr>
          <p:cNvPr id="406" name="Rectangle 161"/>
          <p:cNvSpPr/>
          <p:nvPr/>
        </p:nvSpPr>
        <p:spPr>
          <a:xfrm>
            <a:off x="6862680" y="2744640"/>
            <a:ext cx="1315800" cy="31248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407" name="Rectangle 160"/>
          <p:cNvSpPr/>
          <p:nvPr/>
        </p:nvSpPr>
        <p:spPr>
          <a:xfrm>
            <a:off x="969840" y="2744640"/>
            <a:ext cx="2177640" cy="29664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408" name="Rectangle 159"/>
          <p:cNvSpPr/>
          <p:nvPr/>
        </p:nvSpPr>
        <p:spPr>
          <a:xfrm>
            <a:off x="3289320" y="2744640"/>
            <a:ext cx="1315800" cy="31248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409" name="Rectangle 156"/>
          <p:cNvSpPr/>
          <p:nvPr/>
        </p:nvSpPr>
        <p:spPr>
          <a:xfrm>
            <a:off x="4746600" y="2744640"/>
            <a:ext cx="2025360" cy="29484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410" name="Rectangle 152"/>
          <p:cNvSpPr/>
          <p:nvPr/>
        </p:nvSpPr>
        <p:spPr>
          <a:xfrm>
            <a:off x="969840" y="1558800"/>
            <a:ext cx="3703320" cy="31248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411" name="Rectangle 153"/>
          <p:cNvSpPr/>
          <p:nvPr/>
        </p:nvSpPr>
        <p:spPr>
          <a:xfrm>
            <a:off x="4713120" y="1566720"/>
            <a:ext cx="3924000" cy="30276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412" name="Rectangle 154"/>
          <p:cNvSpPr/>
          <p:nvPr/>
        </p:nvSpPr>
        <p:spPr>
          <a:xfrm>
            <a:off x="952560" y="1887480"/>
            <a:ext cx="3704760" cy="77760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413" name="Rectangle 155"/>
          <p:cNvSpPr/>
          <p:nvPr/>
        </p:nvSpPr>
        <p:spPr>
          <a:xfrm>
            <a:off x="4711680" y="1903320"/>
            <a:ext cx="3925440" cy="75996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414" name="Rectangle 30"/>
          <p:cNvSpPr/>
          <p:nvPr/>
        </p:nvSpPr>
        <p:spPr>
          <a:xfrm>
            <a:off x="3394080" y="2759040"/>
            <a:ext cx="18720" cy="1080"/>
          </a:xfrm>
          <a:prstGeom prst="rect">
            <a:avLst/>
          </a:prstGeom>
          <a:solidFill>
            <a:srgbClr val="ffffff"/>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415" name="Rectangle 35"/>
          <p:cNvSpPr/>
          <p:nvPr/>
        </p:nvSpPr>
        <p:spPr>
          <a:xfrm>
            <a:off x="6859440" y="2759040"/>
            <a:ext cx="18720" cy="1080"/>
          </a:xfrm>
          <a:prstGeom prst="rect">
            <a:avLst/>
          </a:prstGeom>
          <a:solidFill>
            <a:srgbClr val="ffffff"/>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416" name="Rectangle 46"/>
          <p:cNvSpPr/>
          <p:nvPr/>
        </p:nvSpPr>
        <p:spPr>
          <a:xfrm>
            <a:off x="3394080" y="3044880"/>
            <a:ext cx="18720" cy="1080"/>
          </a:xfrm>
          <a:prstGeom prst="rect">
            <a:avLst/>
          </a:prstGeom>
          <a:solidFill>
            <a:srgbClr val="ffffff"/>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417" name="Rectangle 51"/>
          <p:cNvSpPr/>
          <p:nvPr/>
        </p:nvSpPr>
        <p:spPr>
          <a:xfrm>
            <a:off x="6859440" y="3044880"/>
            <a:ext cx="18720" cy="1080"/>
          </a:xfrm>
          <a:prstGeom prst="rect">
            <a:avLst/>
          </a:prstGeom>
          <a:solidFill>
            <a:srgbClr val="ffffff"/>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418" name="Rectangle 134"/>
          <p:cNvSpPr/>
          <p:nvPr/>
        </p:nvSpPr>
        <p:spPr>
          <a:xfrm>
            <a:off x="3394080" y="6222960"/>
            <a:ext cx="18720" cy="1080"/>
          </a:xfrm>
          <a:prstGeom prst="rect">
            <a:avLst/>
          </a:prstGeom>
          <a:solidFill>
            <a:srgbClr val="ffffff"/>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419" name="Rectangle 138"/>
          <p:cNvSpPr/>
          <p:nvPr/>
        </p:nvSpPr>
        <p:spPr>
          <a:xfrm>
            <a:off x="4676760" y="6222960"/>
            <a:ext cx="18720" cy="1080"/>
          </a:xfrm>
          <a:prstGeom prst="rect">
            <a:avLst/>
          </a:prstGeom>
          <a:solidFill>
            <a:srgbClr val="ffffff"/>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420" name="Rectangle 142"/>
          <p:cNvSpPr/>
          <p:nvPr/>
        </p:nvSpPr>
        <p:spPr>
          <a:xfrm>
            <a:off x="6859440" y="6222960"/>
            <a:ext cx="18720" cy="1080"/>
          </a:xfrm>
          <a:prstGeom prst="rect">
            <a:avLst/>
          </a:prstGeom>
          <a:solidFill>
            <a:srgbClr val="ffffff"/>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421" name="Rectangle 4"/>
          <p:cNvSpPr/>
          <p:nvPr/>
        </p:nvSpPr>
        <p:spPr>
          <a:xfrm>
            <a:off x="1422720" y="1617840"/>
            <a:ext cx="101592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lang="en-GB" sz="1600" spc="-1" strike="noStrike">
                <a:solidFill>
                  <a:srgbClr val="000000"/>
                </a:solidFill>
                <a:latin typeface="Calibri"/>
              </a:rPr>
              <a:t>Transaction </a:t>
            </a:r>
            <a:endParaRPr b="0" lang="en-IN" sz="1600" spc="-1" strike="noStrike">
              <a:solidFill>
                <a:srgbClr val="000000"/>
              </a:solidFill>
              <a:latin typeface="Arial"/>
            </a:endParaRPr>
          </a:p>
        </p:txBody>
      </p:sp>
      <p:sp>
        <p:nvSpPr>
          <p:cNvPr id="422" name="Rectangle 5"/>
          <p:cNvSpPr/>
          <p:nvPr/>
        </p:nvSpPr>
        <p:spPr>
          <a:xfrm>
            <a:off x="2482560" y="1617840"/>
            <a:ext cx="10152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i="1" lang="en-GB" sz="1600" spc="-1" strike="noStrike">
                <a:solidFill>
                  <a:srgbClr val="000000"/>
                </a:solidFill>
                <a:latin typeface="Calibri"/>
              </a:rPr>
              <a:t>T</a:t>
            </a:r>
            <a:endParaRPr b="0" lang="en-IN" sz="1600" spc="-1" strike="noStrike">
              <a:solidFill>
                <a:srgbClr val="000000"/>
              </a:solidFill>
              <a:latin typeface="Arial"/>
            </a:endParaRPr>
          </a:p>
        </p:txBody>
      </p:sp>
      <p:sp>
        <p:nvSpPr>
          <p:cNvPr id="423" name="Rectangle 6"/>
          <p:cNvSpPr/>
          <p:nvPr/>
        </p:nvSpPr>
        <p:spPr>
          <a:xfrm>
            <a:off x="2592720" y="1617840"/>
            <a:ext cx="5760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lang="en-GB" sz="1600" spc="-1" strike="noStrike">
                <a:solidFill>
                  <a:srgbClr val="000000"/>
                </a:solidFill>
                <a:latin typeface="Calibri"/>
              </a:rPr>
              <a:t>:</a:t>
            </a:r>
            <a:endParaRPr b="0" lang="en-IN" sz="1600" spc="-1" strike="noStrike">
              <a:solidFill>
                <a:srgbClr val="000000"/>
              </a:solidFill>
              <a:latin typeface="Arial"/>
            </a:endParaRPr>
          </a:p>
        </p:txBody>
      </p:sp>
      <p:sp>
        <p:nvSpPr>
          <p:cNvPr id="424" name="Rectangle 7"/>
          <p:cNvSpPr/>
          <p:nvPr/>
        </p:nvSpPr>
        <p:spPr>
          <a:xfrm>
            <a:off x="2649240" y="1617840"/>
            <a:ext cx="9252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lang="en-GB" sz="1600" spc="-1" strike="noStrike">
                <a:solidFill>
                  <a:srgbClr val="000000"/>
                </a:solidFill>
                <a:latin typeface="Calibri"/>
              </a:rPr>
              <a:t>  </a:t>
            </a:r>
            <a:endParaRPr b="0" lang="en-IN" sz="1600" spc="-1" strike="noStrike">
              <a:solidFill>
                <a:srgbClr val="000000"/>
              </a:solidFill>
              <a:latin typeface="Arial"/>
            </a:endParaRPr>
          </a:p>
        </p:txBody>
      </p:sp>
      <p:sp>
        <p:nvSpPr>
          <p:cNvPr id="425" name="Rectangle 8"/>
          <p:cNvSpPr/>
          <p:nvPr/>
        </p:nvSpPr>
        <p:spPr>
          <a:xfrm>
            <a:off x="1441080" y="1890720"/>
            <a:ext cx="202788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600" spc="-1" strike="noStrike">
                <a:solidFill>
                  <a:srgbClr val="000000"/>
                </a:solidFill>
                <a:latin typeface="Calibri"/>
              </a:rPr>
              <a:t>balance = b.getBalance()</a:t>
            </a:r>
            <a:endParaRPr b="0" lang="en-IN" sz="1600" spc="-1" strike="noStrike">
              <a:solidFill>
                <a:srgbClr val="000000"/>
              </a:solidFill>
              <a:latin typeface="Arial"/>
            </a:endParaRPr>
          </a:p>
        </p:txBody>
      </p:sp>
      <p:sp>
        <p:nvSpPr>
          <p:cNvPr id="426" name="Rectangle 9"/>
          <p:cNvSpPr/>
          <p:nvPr/>
        </p:nvSpPr>
        <p:spPr>
          <a:xfrm>
            <a:off x="1419120" y="2158920"/>
            <a:ext cx="178128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600" spc="-1" strike="noStrike">
                <a:solidFill>
                  <a:srgbClr val="000000"/>
                </a:solidFill>
                <a:latin typeface="Calibri"/>
              </a:rPr>
              <a:t>b.setBalance(bal*1.1)</a:t>
            </a:r>
            <a:endParaRPr b="0" lang="en-IN" sz="1600" spc="-1" strike="noStrike">
              <a:solidFill>
                <a:srgbClr val="000000"/>
              </a:solidFill>
              <a:latin typeface="Arial"/>
            </a:endParaRPr>
          </a:p>
        </p:txBody>
      </p:sp>
      <p:sp>
        <p:nvSpPr>
          <p:cNvPr id="427" name="Rectangle 10"/>
          <p:cNvSpPr/>
          <p:nvPr/>
        </p:nvSpPr>
        <p:spPr>
          <a:xfrm>
            <a:off x="1403280" y="2409840"/>
            <a:ext cx="159372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600" spc="-1" strike="noStrike">
                <a:solidFill>
                  <a:srgbClr val="000000"/>
                </a:solidFill>
                <a:latin typeface="Calibri"/>
              </a:rPr>
              <a:t>a.withdraw(bal/10)</a:t>
            </a:r>
            <a:endParaRPr b="0" lang="en-IN" sz="1600" spc="-1" strike="noStrike">
              <a:solidFill>
                <a:srgbClr val="000000"/>
              </a:solidFill>
              <a:latin typeface="Arial"/>
            </a:endParaRPr>
          </a:p>
        </p:txBody>
      </p:sp>
      <p:sp>
        <p:nvSpPr>
          <p:cNvPr id="428" name="Rectangle 11"/>
          <p:cNvSpPr/>
          <p:nvPr/>
        </p:nvSpPr>
        <p:spPr>
          <a:xfrm>
            <a:off x="4899600" y="1617840"/>
            <a:ext cx="101592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lang="en-GB" sz="1600" spc="-1" strike="noStrike">
                <a:solidFill>
                  <a:srgbClr val="000000"/>
                </a:solidFill>
                <a:latin typeface="Calibri"/>
              </a:rPr>
              <a:t>Transaction </a:t>
            </a:r>
            <a:endParaRPr b="0" lang="en-IN" sz="1600" spc="-1" strike="noStrike">
              <a:solidFill>
                <a:srgbClr val="000000"/>
              </a:solidFill>
              <a:latin typeface="Arial"/>
            </a:endParaRPr>
          </a:p>
        </p:txBody>
      </p:sp>
      <p:sp>
        <p:nvSpPr>
          <p:cNvPr id="429" name="Rectangle 12"/>
          <p:cNvSpPr/>
          <p:nvPr/>
        </p:nvSpPr>
        <p:spPr>
          <a:xfrm>
            <a:off x="5956200" y="1617840"/>
            <a:ext cx="13356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i="1" lang="en-GB" sz="1600" spc="-1" strike="noStrike">
                <a:solidFill>
                  <a:srgbClr val="000000"/>
                </a:solidFill>
                <a:latin typeface="Calibri"/>
              </a:rPr>
              <a:t>U</a:t>
            </a:r>
            <a:endParaRPr b="0" lang="en-IN" sz="1600" spc="-1" strike="noStrike">
              <a:solidFill>
                <a:srgbClr val="000000"/>
              </a:solidFill>
              <a:latin typeface="Arial"/>
            </a:endParaRPr>
          </a:p>
        </p:txBody>
      </p:sp>
      <p:sp>
        <p:nvSpPr>
          <p:cNvPr id="430" name="Rectangle 13"/>
          <p:cNvSpPr/>
          <p:nvPr/>
        </p:nvSpPr>
        <p:spPr>
          <a:xfrm>
            <a:off x="6088320" y="1617840"/>
            <a:ext cx="5760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lang="en-GB" sz="1600" spc="-1" strike="noStrike">
                <a:solidFill>
                  <a:srgbClr val="000000"/>
                </a:solidFill>
                <a:latin typeface="Calibri"/>
              </a:rPr>
              <a:t>:</a:t>
            </a:r>
            <a:endParaRPr b="0" lang="en-IN" sz="1600" spc="-1" strike="noStrike">
              <a:solidFill>
                <a:srgbClr val="000000"/>
              </a:solidFill>
              <a:latin typeface="Arial"/>
            </a:endParaRPr>
          </a:p>
        </p:txBody>
      </p:sp>
      <p:sp>
        <p:nvSpPr>
          <p:cNvPr id="431" name="Rectangle 14"/>
          <p:cNvSpPr/>
          <p:nvPr/>
        </p:nvSpPr>
        <p:spPr>
          <a:xfrm>
            <a:off x="6144840" y="1731960"/>
            <a:ext cx="9252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lang="en-GB" sz="1600" spc="-1" strike="noStrike">
                <a:solidFill>
                  <a:srgbClr val="000000"/>
                </a:solidFill>
                <a:latin typeface="Calibri"/>
              </a:rPr>
              <a:t>  </a:t>
            </a:r>
            <a:endParaRPr b="0" lang="en-IN" sz="1600" spc="-1" strike="noStrike">
              <a:solidFill>
                <a:srgbClr val="000000"/>
              </a:solidFill>
              <a:latin typeface="Arial"/>
            </a:endParaRPr>
          </a:p>
        </p:txBody>
      </p:sp>
      <p:sp>
        <p:nvSpPr>
          <p:cNvPr id="432" name="Rectangle 15"/>
          <p:cNvSpPr/>
          <p:nvPr/>
        </p:nvSpPr>
        <p:spPr>
          <a:xfrm>
            <a:off x="4885920" y="1943280"/>
            <a:ext cx="202788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600" spc="-1" strike="noStrike">
                <a:solidFill>
                  <a:srgbClr val="000000"/>
                </a:solidFill>
                <a:latin typeface="Calibri"/>
              </a:rPr>
              <a:t>balance = b.getBalance()</a:t>
            </a:r>
            <a:endParaRPr b="0" lang="en-IN" sz="1600" spc="-1" strike="noStrike">
              <a:solidFill>
                <a:srgbClr val="000000"/>
              </a:solidFill>
              <a:latin typeface="Arial"/>
            </a:endParaRPr>
          </a:p>
        </p:txBody>
      </p:sp>
      <p:sp>
        <p:nvSpPr>
          <p:cNvPr id="433" name="Rectangle 16"/>
          <p:cNvSpPr/>
          <p:nvPr/>
        </p:nvSpPr>
        <p:spPr>
          <a:xfrm>
            <a:off x="4863960" y="2146320"/>
            <a:ext cx="178128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600" spc="-1" strike="noStrike">
                <a:solidFill>
                  <a:srgbClr val="000000"/>
                </a:solidFill>
                <a:latin typeface="Calibri"/>
              </a:rPr>
              <a:t>b.setBalance(bal*1.1)</a:t>
            </a:r>
            <a:endParaRPr b="0" lang="en-IN" sz="1600" spc="-1" strike="noStrike">
              <a:solidFill>
                <a:srgbClr val="000000"/>
              </a:solidFill>
              <a:latin typeface="Arial"/>
            </a:endParaRPr>
          </a:p>
        </p:txBody>
      </p:sp>
      <p:sp>
        <p:nvSpPr>
          <p:cNvPr id="434" name="Rectangle 17"/>
          <p:cNvSpPr/>
          <p:nvPr/>
        </p:nvSpPr>
        <p:spPr>
          <a:xfrm>
            <a:off x="4852800" y="2414520"/>
            <a:ext cx="157392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600" spc="-1" strike="noStrike">
                <a:solidFill>
                  <a:srgbClr val="000000"/>
                </a:solidFill>
                <a:latin typeface="Calibri"/>
              </a:rPr>
              <a:t>c.withdraw(bal/10)</a:t>
            </a:r>
            <a:endParaRPr b="0" lang="en-IN" sz="1600" spc="-1" strike="noStrike">
              <a:solidFill>
                <a:srgbClr val="000000"/>
              </a:solidFill>
              <a:latin typeface="Arial"/>
            </a:endParaRPr>
          </a:p>
        </p:txBody>
      </p:sp>
      <p:sp>
        <p:nvSpPr>
          <p:cNvPr id="435" name="Line 18"/>
          <p:cNvSpPr/>
          <p:nvPr/>
        </p:nvSpPr>
        <p:spPr>
          <a:xfrm flipV="1">
            <a:off x="944280" y="1523880"/>
            <a:ext cx="7726320" cy="15840"/>
          </a:xfrm>
          <a:prstGeom prst="line">
            <a:avLst/>
          </a:prstGeom>
          <a:ln w="25400">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Calibri"/>
            </a:endParaRPr>
          </a:p>
        </p:txBody>
      </p:sp>
      <p:sp>
        <p:nvSpPr>
          <p:cNvPr id="436" name="Rectangle 25"/>
          <p:cNvSpPr/>
          <p:nvPr/>
        </p:nvSpPr>
        <p:spPr>
          <a:xfrm>
            <a:off x="1405080" y="2806560"/>
            <a:ext cx="90792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600" spc="-1" strike="noStrike">
                <a:solidFill>
                  <a:srgbClr val="000000"/>
                </a:solidFill>
                <a:latin typeface="Calibri"/>
              </a:rPr>
              <a:t>Operations</a:t>
            </a:r>
            <a:endParaRPr b="0" lang="en-IN" sz="1600" spc="-1" strike="noStrike">
              <a:solidFill>
                <a:srgbClr val="000000"/>
              </a:solidFill>
              <a:latin typeface="Arial"/>
            </a:endParaRPr>
          </a:p>
        </p:txBody>
      </p:sp>
      <p:sp>
        <p:nvSpPr>
          <p:cNvPr id="437" name="Rectangle 26"/>
          <p:cNvSpPr/>
          <p:nvPr/>
        </p:nvSpPr>
        <p:spPr>
          <a:xfrm>
            <a:off x="3447000" y="2806560"/>
            <a:ext cx="44748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600" spc="-1" strike="noStrike">
                <a:solidFill>
                  <a:srgbClr val="000000"/>
                </a:solidFill>
                <a:latin typeface="Calibri"/>
              </a:rPr>
              <a:t>Locks</a:t>
            </a:r>
            <a:endParaRPr b="0" lang="en-IN" sz="1600" spc="-1" strike="noStrike">
              <a:solidFill>
                <a:srgbClr val="000000"/>
              </a:solidFill>
              <a:latin typeface="Arial"/>
            </a:endParaRPr>
          </a:p>
        </p:txBody>
      </p:sp>
      <p:sp>
        <p:nvSpPr>
          <p:cNvPr id="438" name="Rectangle 27"/>
          <p:cNvSpPr/>
          <p:nvPr/>
        </p:nvSpPr>
        <p:spPr>
          <a:xfrm>
            <a:off x="4849920" y="2806560"/>
            <a:ext cx="90792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600" spc="-1" strike="noStrike">
                <a:solidFill>
                  <a:srgbClr val="000000"/>
                </a:solidFill>
                <a:latin typeface="Calibri"/>
              </a:rPr>
              <a:t>Operations</a:t>
            </a:r>
            <a:endParaRPr b="0" lang="en-IN" sz="1600" spc="-1" strike="noStrike">
              <a:solidFill>
                <a:srgbClr val="000000"/>
              </a:solidFill>
              <a:latin typeface="Arial"/>
            </a:endParaRPr>
          </a:p>
        </p:txBody>
      </p:sp>
      <p:sp>
        <p:nvSpPr>
          <p:cNvPr id="439" name="Rectangle 28"/>
          <p:cNvSpPr/>
          <p:nvPr/>
        </p:nvSpPr>
        <p:spPr>
          <a:xfrm>
            <a:off x="6912720" y="2806560"/>
            <a:ext cx="44748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600" spc="-1" strike="noStrike">
                <a:solidFill>
                  <a:srgbClr val="000000"/>
                </a:solidFill>
                <a:latin typeface="Calibri"/>
              </a:rPr>
              <a:t>Locks</a:t>
            </a:r>
            <a:endParaRPr b="0" lang="en-IN" sz="1600" spc="-1" strike="noStrike">
              <a:solidFill>
                <a:srgbClr val="000000"/>
              </a:solidFill>
              <a:latin typeface="Arial"/>
            </a:endParaRPr>
          </a:p>
        </p:txBody>
      </p:sp>
      <p:sp>
        <p:nvSpPr>
          <p:cNvPr id="440" name="Rectangle 44"/>
          <p:cNvSpPr/>
          <p:nvPr/>
        </p:nvSpPr>
        <p:spPr>
          <a:xfrm>
            <a:off x="1420920" y="3168720"/>
            <a:ext cx="136188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600" spc="-1" strike="noStrike">
                <a:solidFill>
                  <a:srgbClr val="000000"/>
                </a:solidFill>
                <a:latin typeface="Calibri"/>
              </a:rPr>
              <a:t>openTransaction</a:t>
            </a:r>
            <a:endParaRPr b="0" lang="en-IN" sz="1600" spc="-1" strike="noStrike">
              <a:solidFill>
                <a:srgbClr val="000000"/>
              </a:solidFill>
              <a:latin typeface="Arial"/>
            </a:endParaRPr>
          </a:p>
        </p:txBody>
      </p:sp>
      <p:sp>
        <p:nvSpPr>
          <p:cNvPr id="441" name="Rectangle 60"/>
          <p:cNvSpPr/>
          <p:nvPr/>
        </p:nvSpPr>
        <p:spPr>
          <a:xfrm>
            <a:off x="1445040" y="3436920"/>
            <a:ext cx="168660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600" spc="-1" strike="noStrike">
                <a:solidFill>
                  <a:srgbClr val="000000"/>
                </a:solidFill>
                <a:latin typeface="Calibri"/>
              </a:rPr>
              <a:t>bal =  b.getBalance()</a:t>
            </a:r>
            <a:endParaRPr b="0" lang="en-IN" sz="1600" spc="-1" strike="noStrike">
              <a:solidFill>
                <a:srgbClr val="000000"/>
              </a:solidFill>
              <a:latin typeface="Arial"/>
            </a:endParaRPr>
          </a:p>
        </p:txBody>
      </p:sp>
      <p:sp>
        <p:nvSpPr>
          <p:cNvPr id="442" name="Rectangle 61"/>
          <p:cNvSpPr/>
          <p:nvPr/>
        </p:nvSpPr>
        <p:spPr>
          <a:xfrm>
            <a:off x="3433320" y="3436920"/>
            <a:ext cx="37764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600" spc="-1" strike="noStrike">
                <a:solidFill>
                  <a:srgbClr val="000000"/>
                </a:solidFill>
                <a:latin typeface="Calibri"/>
              </a:rPr>
              <a:t>lock </a:t>
            </a:r>
            <a:endParaRPr b="0" lang="en-IN" sz="1600" spc="-1" strike="noStrike">
              <a:solidFill>
                <a:srgbClr val="000000"/>
              </a:solidFill>
              <a:latin typeface="Arial"/>
            </a:endParaRPr>
          </a:p>
        </p:txBody>
      </p:sp>
      <p:sp>
        <p:nvSpPr>
          <p:cNvPr id="443" name="Rectangle 62"/>
          <p:cNvSpPr/>
          <p:nvPr/>
        </p:nvSpPr>
        <p:spPr>
          <a:xfrm>
            <a:off x="3830400" y="3436920"/>
            <a:ext cx="11088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600" spc="-1" strike="noStrike">
                <a:solidFill>
                  <a:srgbClr val="000000"/>
                </a:solidFill>
                <a:latin typeface="Calibri"/>
              </a:rPr>
              <a:t>B</a:t>
            </a:r>
            <a:endParaRPr b="0" lang="en-IN" sz="1600" spc="-1" strike="noStrike">
              <a:solidFill>
                <a:srgbClr val="000000"/>
              </a:solidFill>
              <a:latin typeface="Arial"/>
            </a:endParaRPr>
          </a:p>
        </p:txBody>
      </p:sp>
      <p:sp>
        <p:nvSpPr>
          <p:cNvPr id="444" name="Rectangle 68"/>
          <p:cNvSpPr/>
          <p:nvPr/>
        </p:nvSpPr>
        <p:spPr>
          <a:xfrm>
            <a:off x="1419120" y="3819600"/>
            <a:ext cx="178128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600" spc="-1" strike="noStrike">
                <a:solidFill>
                  <a:srgbClr val="000000"/>
                </a:solidFill>
                <a:latin typeface="Calibri"/>
              </a:rPr>
              <a:t>b.setBalance(bal*1.1)</a:t>
            </a:r>
            <a:endParaRPr b="0" lang="en-IN" sz="1600" spc="-1" strike="noStrike">
              <a:solidFill>
                <a:srgbClr val="000000"/>
              </a:solidFill>
              <a:latin typeface="Arial"/>
            </a:endParaRPr>
          </a:p>
        </p:txBody>
      </p:sp>
      <p:sp>
        <p:nvSpPr>
          <p:cNvPr id="445" name="Rectangle 69"/>
          <p:cNvSpPr/>
          <p:nvPr/>
        </p:nvSpPr>
        <p:spPr>
          <a:xfrm>
            <a:off x="4865760" y="3749760"/>
            <a:ext cx="136188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600" spc="-1" strike="noStrike">
                <a:solidFill>
                  <a:srgbClr val="000000"/>
                </a:solidFill>
                <a:latin typeface="Calibri"/>
              </a:rPr>
              <a:t>openTransaction</a:t>
            </a:r>
            <a:endParaRPr b="0" lang="en-IN" sz="1600" spc="-1" strike="noStrike">
              <a:solidFill>
                <a:srgbClr val="000000"/>
              </a:solidFill>
              <a:latin typeface="Arial"/>
            </a:endParaRPr>
          </a:p>
        </p:txBody>
      </p:sp>
      <p:sp>
        <p:nvSpPr>
          <p:cNvPr id="446" name="Rectangle 75"/>
          <p:cNvSpPr/>
          <p:nvPr/>
        </p:nvSpPr>
        <p:spPr>
          <a:xfrm>
            <a:off x="1403280" y="4140360"/>
            <a:ext cx="159372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600" spc="-1" strike="noStrike">
                <a:solidFill>
                  <a:srgbClr val="000000"/>
                </a:solidFill>
                <a:latin typeface="Calibri"/>
              </a:rPr>
              <a:t>a.withdraw(bal/10)</a:t>
            </a:r>
            <a:endParaRPr b="0" lang="en-IN" sz="1600" spc="-1" strike="noStrike">
              <a:solidFill>
                <a:srgbClr val="000000"/>
              </a:solidFill>
              <a:latin typeface="Arial"/>
            </a:endParaRPr>
          </a:p>
        </p:txBody>
      </p:sp>
      <p:sp>
        <p:nvSpPr>
          <p:cNvPr id="447" name="Rectangle 76"/>
          <p:cNvSpPr/>
          <p:nvPr/>
        </p:nvSpPr>
        <p:spPr>
          <a:xfrm>
            <a:off x="3468600" y="4140360"/>
            <a:ext cx="57852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600" spc="-1" strike="noStrike">
                <a:solidFill>
                  <a:srgbClr val="000000"/>
                </a:solidFill>
                <a:latin typeface="Calibri"/>
              </a:rPr>
              <a:t>Lock A </a:t>
            </a:r>
            <a:endParaRPr b="0" lang="en-IN" sz="1600" spc="-1" strike="noStrike">
              <a:solidFill>
                <a:srgbClr val="000000"/>
              </a:solidFill>
              <a:latin typeface="Arial"/>
            </a:endParaRPr>
          </a:p>
        </p:txBody>
      </p:sp>
      <p:sp>
        <p:nvSpPr>
          <p:cNvPr id="448" name="Rectangle 78"/>
          <p:cNvSpPr/>
          <p:nvPr/>
        </p:nvSpPr>
        <p:spPr>
          <a:xfrm>
            <a:off x="4889880" y="4075200"/>
            <a:ext cx="168660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600" spc="-1" strike="noStrike">
                <a:solidFill>
                  <a:srgbClr val="000000"/>
                </a:solidFill>
                <a:latin typeface="Calibri"/>
              </a:rPr>
              <a:t>bal =  b.getBalance()</a:t>
            </a:r>
            <a:endParaRPr b="0" lang="en-IN" sz="1600" spc="-1" strike="noStrike">
              <a:solidFill>
                <a:srgbClr val="000000"/>
              </a:solidFill>
              <a:latin typeface="Arial"/>
            </a:endParaRPr>
          </a:p>
        </p:txBody>
      </p:sp>
      <p:sp>
        <p:nvSpPr>
          <p:cNvPr id="449" name="Rectangle 79"/>
          <p:cNvSpPr/>
          <p:nvPr/>
        </p:nvSpPr>
        <p:spPr>
          <a:xfrm>
            <a:off x="6889680" y="4075200"/>
            <a:ext cx="76320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600" spc="-1" strike="noStrike">
                <a:solidFill>
                  <a:srgbClr val="000000"/>
                </a:solidFill>
                <a:latin typeface="Calibri"/>
              </a:rPr>
              <a:t>waits for </a:t>
            </a:r>
            <a:endParaRPr b="0" lang="en-IN" sz="1600" spc="-1" strike="noStrike">
              <a:solidFill>
                <a:srgbClr val="000000"/>
              </a:solidFill>
              <a:latin typeface="Arial"/>
            </a:endParaRPr>
          </a:p>
        </p:txBody>
      </p:sp>
      <p:sp>
        <p:nvSpPr>
          <p:cNvPr id="450" name="Rectangle 80"/>
          <p:cNvSpPr/>
          <p:nvPr/>
        </p:nvSpPr>
        <p:spPr>
          <a:xfrm>
            <a:off x="7640280" y="4075200"/>
            <a:ext cx="10008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600" spc="-1" strike="noStrike">
                <a:solidFill>
                  <a:srgbClr val="000000"/>
                </a:solidFill>
                <a:latin typeface="Calibri"/>
              </a:rPr>
              <a:t>T</a:t>
            </a:r>
            <a:endParaRPr b="0" lang="en-IN" sz="1600" spc="-1" strike="noStrike">
              <a:solidFill>
                <a:srgbClr val="000000"/>
              </a:solidFill>
              <a:latin typeface="Arial"/>
            </a:endParaRPr>
          </a:p>
        </p:txBody>
      </p:sp>
      <p:sp>
        <p:nvSpPr>
          <p:cNvPr id="451" name="Rectangle 81"/>
          <p:cNvSpPr/>
          <p:nvPr/>
        </p:nvSpPr>
        <p:spPr>
          <a:xfrm>
            <a:off x="7756200" y="4075200"/>
            <a:ext cx="13068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IN" sz="1600" spc="-1" strike="noStrike">
                <a:solidFill>
                  <a:srgbClr val="000000"/>
                </a:solidFill>
                <a:latin typeface="Calibri"/>
              </a:rPr>
              <a:t>’</a:t>
            </a:r>
            <a:r>
              <a:rPr b="0" lang="en-GB" sz="1600" spc="-1" strike="noStrike">
                <a:solidFill>
                  <a:srgbClr val="000000"/>
                </a:solidFill>
                <a:latin typeface="Calibri"/>
              </a:rPr>
              <a:t>s</a:t>
            </a:r>
            <a:endParaRPr b="0" lang="en-IN" sz="1600" spc="-1" strike="noStrike">
              <a:solidFill>
                <a:srgbClr val="000000"/>
              </a:solidFill>
              <a:latin typeface="Arial"/>
            </a:endParaRPr>
          </a:p>
        </p:txBody>
      </p:sp>
      <p:sp>
        <p:nvSpPr>
          <p:cNvPr id="452" name="Rectangle 82"/>
          <p:cNvSpPr/>
          <p:nvPr/>
        </p:nvSpPr>
        <p:spPr>
          <a:xfrm>
            <a:off x="6896880" y="4354560"/>
            <a:ext cx="63648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600" spc="-1" strike="noStrike">
                <a:solidFill>
                  <a:srgbClr val="000000"/>
                </a:solidFill>
                <a:latin typeface="Calibri"/>
              </a:rPr>
              <a:t>lock on </a:t>
            </a:r>
            <a:endParaRPr b="0" lang="en-IN" sz="1600" spc="-1" strike="noStrike">
              <a:solidFill>
                <a:srgbClr val="000000"/>
              </a:solidFill>
              <a:latin typeface="Arial"/>
            </a:endParaRPr>
          </a:p>
        </p:txBody>
      </p:sp>
      <p:sp>
        <p:nvSpPr>
          <p:cNvPr id="453" name="Rectangle 83"/>
          <p:cNvSpPr/>
          <p:nvPr/>
        </p:nvSpPr>
        <p:spPr>
          <a:xfrm>
            <a:off x="7545240" y="4354560"/>
            <a:ext cx="11088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600" spc="-1" strike="noStrike">
                <a:solidFill>
                  <a:srgbClr val="000000"/>
                </a:solidFill>
                <a:latin typeface="Calibri"/>
              </a:rPr>
              <a:t>B</a:t>
            </a:r>
            <a:endParaRPr b="0" lang="en-IN" sz="1600" spc="-1" strike="noStrike">
              <a:solidFill>
                <a:srgbClr val="000000"/>
              </a:solidFill>
              <a:latin typeface="Arial"/>
            </a:endParaRPr>
          </a:p>
        </p:txBody>
      </p:sp>
      <p:sp>
        <p:nvSpPr>
          <p:cNvPr id="454" name="Rectangle 89"/>
          <p:cNvSpPr/>
          <p:nvPr/>
        </p:nvSpPr>
        <p:spPr>
          <a:xfrm>
            <a:off x="1430280" y="4610160"/>
            <a:ext cx="136512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600" spc="-1" strike="noStrike">
                <a:solidFill>
                  <a:srgbClr val="000000"/>
                </a:solidFill>
                <a:latin typeface="Calibri"/>
              </a:rPr>
              <a:t>closeTransaction</a:t>
            </a:r>
            <a:endParaRPr b="0" lang="en-IN" sz="1600" spc="-1" strike="noStrike">
              <a:solidFill>
                <a:srgbClr val="000000"/>
              </a:solidFill>
              <a:latin typeface="Arial"/>
            </a:endParaRPr>
          </a:p>
        </p:txBody>
      </p:sp>
      <p:sp>
        <p:nvSpPr>
          <p:cNvPr id="455" name="Rectangle 90"/>
          <p:cNvSpPr/>
          <p:nvPr/>
        </p:nvSpPr>
        <p:spPr>
          <a:xfrm>
            <a:off x="3428640" y="4610160"/>
            <a:ext cx="59076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600" spc="-1" strike="noStrike">
                <a:solidFill>
                  <a:srgbClr val="000000"/>
                </a:solidFill>
                <a:latin typeface="Calibri"/>
              </a:rPr>
              <a:t>unlock </a:t>
            </a:r>
            <a:endParaRPr b="0" lang="en-IN" sz="1600" spc="-1" strike="noStrike">
              <a:solidFill>
                <a:srgbClr val="000000"/>
              </a:solidFill>
              <a:latin typeface="Arial"/>
            </a:endParaRPr>
          </a:p>
        </p:txBody>
      </p:sp>
      <p:sp>
        <p:nvSpPr>
          <p:cNvPr id="456" name="Rectangle 91"/>
          <p:cNvSpPr/>
          <p:nvPr/>
        </p:nvSpPr>
        <p:spPr>
          <a:xfrm>
            <a:off x="4019040" y="4610160"/>
            <a:ext cx="11844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600" spc="-1" strike="noStrike">
                <a:solidFill>
                  <a:srgbClr val="000000"/>
                </a:solidFill>
                <a:latin typeface="Calibri"/>
              </a:rPr>
              <a:t>A</a:t>
            </a:r>
            <a:endParaRPr b="0" lang="en-IN" sz="1600" spc="-1" strike="noStrike">
              <a:solidFill>
                <a:srgbClr val="000000"/>
              </a:solidFill>
              <a:latin typeface="Arial"/>
            </a:endParaRPr>
          </a:p>
        </p:txBody>
      </p:sp>
      <p:sp>
        <p:nvSpPr>
          <p:cNvPr id="457" name="Rectangle 92"/>
          <p:cNvSpPr/>
          <p:nvPr/>
        </p:nvSpPr>
        <p:spPr>
          <a:xfrm>
            <a:off x="4132440" y="4610160"/>
            <a:ext cx="9720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600" spc="-1" strike="noStrike">
                <a:solidFill>
                  <a:srgbClr val="000000"/>
                </a:solidFill>
                <a:latin typeface="Calibri"/>
              </a:rPr>
              <a:t>, </a:t>
            </a:r>
            <a:endParaRPr b="0" lang="en-IN" sz="1600" spc="-1" strike="noStrike">
              <a:solidFill>
                <a:srgbClr val="000000"/>
              </a:solidFill>
              <a:latin typeface="Arial"/>
            </a:endParaRPr>
          </a:p>
        </p:txBody>
      </p:sp>
      <p:sp>
        <p:nvSpPr>
          <p:cNvPr id="458" name="Rectangle 93"/>
          <p:cNvSpPr/>
          <p:nvPr/>
        </p:nvSpPr>
        <p:spPr>
          <a:xfrm>
            <a:off x="4251240" y="4610160"/>
            <a:ext cx="11088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600" spc="-1" strike="noStrike">
                <a:solidFill>
                  <a:srgbClr val="000000"/>
                </a:solidFill>
                <a:latin typeface="Calibri"/>
              </a:rPr>
              <a:t>B</a:t>
            </a:r>
            <a:endParaRPr b="0" lang="en-IN" sz="1600" spc="-1" strike="noStrike">
              <a:solidFill>
                <a:srgbClr val="000000"/>
              </a:solidFill>
              <a:latin typeface="Arial"/>
            </a:endParaRPr>
          </a:p>
        </p:txBody>
      </p:sp>
      <p:sp>
        <p:nvSpPr>
          <p:cNvPr id="459" name="Rectangle 94"/>
          <p:cNvSpPr/>
          <p:nvPr/>
        </p:nvSpPr>
        <p:spPr>
          <a:xfrm>
            <a:off x="4862160" y="4680000"/>
            <a:ext cx="9252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600" spc="-1" strike="noStrike">
                <a:solidFill>
                  <a:srgbClr val="000000"/>
                </a:solidFill>
                <a:latin typeface="Calibri"/>
              </a:rPr>
              <a:t>  </a:t>
            </a:r>
            <a:endParaRPr b="0" lang="en-IN" sz="1600" spc="-1" strike="noStrike">
              <a:solidFill>
                <a:srgbClr val="000000"/>
              </a:solidFill>
              <a:latin typeface="Arial"/>
            </a:endParaRPr>
          </a:p>
        </p:txBody>
      </p:sp>
      <p:sp>
        <p:nvSpPr>
          <p:cNvPr id="460" name="Rectangle 95"/>
          <p:cNvSpPr/>
          <p:nvPr/>
        </p:nvSpPr>
        <p:spPr>
          <a:xfrm>
            <a:off x="4937400" y="4680000"/>
            <a:ext cx="4680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600" spc="-1" strike="noStrike">
                <a:solidFill>
                  <a:srgbClr val="000000"/>
                </a:solidFill>
                <a:latin typeface="Calibri"/>
              </a:rPr>
              <a:t> </a:t>
            </a:r>
            <a:endParaRPr b="0" lang="en-IN" sz="1600" spc="-1" strike="noStrike">
              <a:solidFill>
                <a:srgbClr val="000000"/>
              </a:solidFill>
              <a:latin typeface="Arial"/>
            </a:endParaRPr>
          </a:p>
        </p:txBody>
      </p:sp>
      <p:sp>
        <p:nvSpPr>
          <p:cNvPr id="461" name="Rectangle 101"/>
          <p:cNvSpPr/>
          <p:nvPr/>
        </p:nvSpPr>
        <p:spPr>
          <a:xfrm>
            <a:off x="6899040" y="4948200"/>
            <a:ext cx="37764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600" spc="-1" strike="noStrike">
                <a:solidFill>
                  <a:srgbClr val="000000"/>
                </a:solidFill>
                <a:latin typeface="Calibri"/>
              </a:rPr>
              <a:t>lock </a:t>
            </a:r>
            <a:endParaRPr b="0" lang="en-IN" sz="1600" spc="-1" strike="noStrike">
              <a:solidFill>
                <a:srgbClr val="000000"/>
              </a:solidFill>
              <a:latin typeface="Arial"/>
            </a:endParaRPr>
          </a:p>
        </p:txBody>
      </p:sp>
      <p:sp>
        <p:nvSpPr>
          <p:cNvPr id="462" name="Rectangle 102"/>
          <p:cNvSpPr/>
          <p:nvPr/>
        </p:nvSpPr>
        <p:spPr>
          <a:xfrm>
            <a:off x="7295760" y="4948200"/>
            <a:ext cx="11088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600" spc="-1" strike="noStrike">
                <a:solidFill>
                  <a:srgbClr val="000000"/>
                </a:solidFill>
                <a:latin typeface="Calibri"/>
              </a:rPr>
              <a:t>B</a:t>
            </a:r>
            <a:endParaRPr b="0" lang="en-IN" sz="1600" spc="-1" strike="noStrike">
              <a:solidFill>
                <a:srgbClr val="000000"/>
              </a:solidFill>
              <a:latin typeface="Arial"/>
            </a:endParaRPr>
          </a:p>
        </p:txBody>
      </p:sp>
      <p:sp>
        <p:nvSpPr>
          <p:cNvPr id="463" name="Rectangle 108"/>
          <p:cNvSpPr/>
          <p:nvPr/>
        </p:nvSpPr>
        <p:spPr>
          <a:xfrm>
            <a:off x="4863960" y="5330880"/>
            <a:ext cx="178128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600" spc="-1" strike="noStrike">
                <a:solidFill>
                  <a:srgbClr val="000000"/>
                </a:solidFill>
                <a:latin typeface="Calibri"/>
              </a:rPr>
              <a:t>b.setBalance(bal*1.1)</a:t>
            </a:r>
            <a:endParaRPr b="0" lang="en-IN" sz="1600" spc="-1" strike="noStrike">
              <a:solidFill>
                <a:srgbClr val="000000"/>
              </a:solidFill>
              <a:latin typeface="Arial"/>
            </a:endParaRPr>
          </a:p>
        </p:txBody>
      </p:sp>
      <p:sp>
        <p:nvSpPr>
          <p:cNvPr id="464" name="Rectangle 109"/>
          <p:cNvSpPr/>
          <p:nvPr/>
        </p:nvSpPr>
        <p:spPr>
          <a:xfrm>
            <a:off x="6890040" y="5273640"/>
            <a:ext cx="4680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600" spc="-1" strike="noStrike">
                <a:solidFill>
                  <a:srgbClr val="000000"/>
                </a:solidFill>
                <a:latin typeface="Calibri"/>
              </a:rPr>
              <a:t> </a:t>
            </a:r>
            <a:endParaRPr b="0" lang="en-IN" sz="1600" spc="-1" strike="noStrike">
              <a:solidFill>
                <a:srgbClr val="000000"/>
              </a:solidFill>
              <a:latin typeface="Arial"/>
            </a:endParaRPr>
          </a:p>
        </p:txBody>
      </p:sp>
      <p:sp>
        <p:nvSpPr>
          <p:cNvPr id="465" name="Rectangle 110"/>
          <p:cNvSpPr/>
          <p:nvPr/>
        </p:nvSpPr>
        <p:spPr>
          <a:xfrm>
            <a:off x="6947280" y="5273640"/>
            <a:ext cx="4680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600" spc="-1" strike="noStrike">
                <a:solidFill>
                  <a:srgbClr val="000000"/>
                </a:solidFill>
                <a:latin typeface="Calibri"/>
              </a:rPr>
              <a:t> </a:t>
            </a:r>
            <a:endParaRPr b="0" lang="en-IN" sz="1600" spc="-1" strike="noStrike">
              <a:solidFill>
                <a:srgbClr val="000000"/>
              </a:solidFill>
              <a:latin typeface="Arial"/>
            </a:endParaRPr>
          </a:p>
        </p:txBody>
      </p:sp>
      <p:sp>
        <p:nvSpPr>
          <p:cNvPr id="466" name="Rectangle 116"/>
          <p:cNvSpPr/>
          <p:nvPr/>
        </p:nvSpPr>
        <p:spPr>
          <a:xfrm>
            <a:off x="3424320" y="5599080"/>
            <a:ext cx="4680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600" spc="-1" strike="noStrike">
                <a:solidFill>
                  <a:srgbClr val="000000"/>
                </a:solidFill>
                <a:latin typeface="Calibri"/>
              </a:rPr>
              <a:t> </a:t>
            </a:r>
            <a:endParaRPr b="0" lang="en-IN" sz="1600" spc="-1" strike="noStrike">
              <a:solidFill>
                <a:srgbClr val="000000"/>
              </a:solidFill>
              <a:latin typeface="Arial"/>
            </a:endParaRPr>
          </a:p>
        </p:txBody>
      </p:sp>
      <p:sp>
        <p:nvSpPr>
          <p:cNvPr id="467" name="Rectangle 117"/>
          <p:cNvSpPr/>
          <p:nvPr/>
        </p:nvSpPr>
        <p:spPr>
          <a:xfrm>
            <a:off x="3481560" y="5599080"/>
            <a:ext cx="4680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600" spc="-1" strike="noStrike">
                <a:solidFill>
                  <a:srgbClr val="000000"/>
                </a:solidFill>
                <a:latin typeface="Calibri"/>
              </a:rPr>
              <a:t> </a:t>
            </a:r>
            <a:endParaRPr b="0" lang="en-IN" sz="1600" spc="-1" strike="noStrike">
              <a:solidFill>
                <a:srgbClr val="000000"/>
              </a:solidFill>
              <a:latin typeface="Arial"/>
            </a:endParaRPr>
          </a:p>
        </p:txBody>
      </p:sp>
      <p:sp>
        <p:nvSpPr>
          <p:cNvPr id="468" name="Rectangle 118"/>
          <p:cNvSpPr/>
          <p:nvPr/>
        </p:nvSpPr>
        <p:spPr>
          <a:xfrm>
            <a:off x="4852800" y="5634000"/>
            <a:ext cx="157392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600" spc="-1" strike="noStrike">
                <a:solidFill>
                  <a:srgbClr val="000000"/>
                </a:solidFill>
                <a:latin typeface="Calibri"/>
              </a:rPr>
              <a:t>c.withdraw(bal/10)</a:t>
            </a:r>
            <a:endParaRPr b="0" lang="en-IN" sz="1600" spc="-1" strike="noStrike">
              <a:solidFill>
                <a:srgbClr val="000000"/>
              </a:solidFill>
              <a:latin typeface="Arial"/>
            </a:endParaRPr>
          </a:p>
        </p:txBody>
      </p:sp>
      <p:sp>
        <p:nvSpPr>
          <p:cNvPr id="469" name="Rectangle 119"/>
          <p:cNvSpPr/>
          <p:nvPr/>
        </p:nvSpPr>
        <p:spPr>
          <a:xfrm>
            <a:off x="6899040" y="5634000"/>
            <a:ext cx="37764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600" spc="-1" strike="noStrike">
                <a:solidFill>
                  <a:srgbClr val="000000"/>
                </a:solidFill>
                <a:latin typeface="Calibri"/>
              </a:rPr>
              <a:t>lock </a:t>
            </a:r>
            <a:endParaRPr b="0" lang="en-IN" sz="1600" spc="-1" strike="noStrike">
              <a:solidFill>
                <a:srgbClr val="000000"/>
              </a:solidFill>
              <a:latin typeface="Arial"/>
            </a:endParaRPr>
          </a:p>
        </p:txBody>
      </p:sp>
      <p:sp>
        <p:nvSpPr>
          <p:cNvPr id="470" name="Rectangle 120"/>
          <p:cNvSpPr/>
          <p:nvPr/>
        </p:nvSpPr>
        <p:spPr>
          <a:xfrm>
            <a:off x="7303680" y="5599080"/>
            <a:ext cx="10620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600" spc="-1" strike="noStrike">
                <a:solidFill>
                  <a:srgbClr val="000000"/>
                </a:solidFill>
                <a:latin typeface="Calibri"/>
              </a:rPr>
              <a:t>C</a:t>
            </a:r>
            <a:endParaRPr b="0" lang="en-IN" sz="1600" spc="-1" strike="noStrike">
              <a:solidFill>
                <a:srgbClr val="000000"/>
              </a:solidFill>
              <a:latin typeface="Arial"/>
            </a:endParaRPr>
          </a:p>
        </p:txBody>
      </p:sp>
      <p:sp>
        <p:nvSpPr>
          <p:cNvPr id="471" name="Rectangle 126"/>
          <p:cNvSpPr/>
          <p:nvPr/>
        </p:nvSpPr>
        <p:spPr>
          <a:xfrm>
            <a:off x="4875120" y="5981760"/>
            <a:ext cx="136512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600" spc="-1" strike="noStrike">
                <a:solidFill>
                  <a:srgbClr val="000000"/>
                </a:solidFill>
                <a:latin typeface="Calibri"/>
              </a:rPr>
              <a:t>closeTransaction</a:t>
            </a:r>
            <a:endParaRPr b="0" lang="en-IN" sz="1600" spc="-1" strike="noStrike">
              <a:solidFill>
                <a:srgbClr val="000000"/>
              </a:solidFill>
              <a:latin typeface="Arial"/>
            </a:endParaRPr>
          </a:p>
        </p:txBody>
      </p:sp>
      <p:sp>
        <p:nvSpPr>
          <p:cNvPr id="472" name="Rectangle 127"/>
          <p:cNvSpPr/>
          <p:nvPr/>
        </p:nvSpPr>
        <p:spPr>
          <a:xfrm>
            <a:off x="6894360" y="6000840"/>
            <a:ext cx="59076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600" spc="-1" strike="noStrike">
                <a:solidFill>
                  <a:srgbClr val="000000"/>
                </a:solidFill>
                <a:latin typeface="Calibri"/>
              </a:rPr>
              <a:t>unlock </a:t>
            </a:r>
            <a:endParaRPr b="0" lang="en-IN" sz="1600" spc="-1" strike="noStrike">
              <a:solidFill>
                <a:srgbClr val="000000"/>
              </a:solidFill>
              <a:latin typeface="Arial"/>
            </a:endParaRPr>
          </a:p>
        </p:txBody>
      </p:sp>
      <p:sp>
        <p:nvSpPr>
          <p:cNvPr id="473" name="Rectangle 128"/>
          <p:cNvSpPr/>
          <p:nvPr/>
        </p:nvSpPr>
        <p:spPr>
          <a:xfrm>
            <a:off x="7486560" y="6000840"/>
            <a:ext cx="11088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600" spc="-1" strike="noStrike">
                <a:solidFill>
                  <a:srgbClr val="000000"/>
                </a:solidFill>
                <a:latin typeface="Calibri"/>
              </a:rPr>
              <a:t>B</a:t>
            </a:r>
            <a:endParaRPr b="0" lang="en-IN" sz="1600" spc="-1" strike="noStrike">
              <a:solidFill>
                <a:srgbClr val="000000"/>
              </a:solidFill>
              <a:latin typeface="Arial"/>
            </a:endParaRPr>
          </a:p>
        </p:txBody>
      </p:sp>
      <p:sp>
        <p:nvSpPr>
          <p:cNvPr id="474" name="Rectangle 129"/>
          <p:cNvSpPr/>
          <p:nvPr/>
        </p:nvSpPr>
        <p:spPr>
          <a:xfrm>
            <a:off x="7598160" y="6000840"/>
            <a:ext cx="9720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600" spc="-1" strike="noStrike">
                <a:solidFill>
                  <a:srgbClr val="000000"/>
                </a:solidFill>
                <a:latin typeface="Calibri"/>
              </a:rPr>
              <a:t>, </a:t>
            </a:r>
            <a:endParaRPr b="0" lang="en-IN" sz="1600" spc="-1" strike="noStrike">
              <a:solidFill>
                <a:srgbClr val="000000"/>
              </a:solidFill>
              <a:latin typeface="Arial"/>
            </a:endParaRPr>
          </a:p>
        </p:txBody>
      </p:sp>
      <p:sp>
        <p:nvSpPr>
          <p:cNvPr id="475" name="Rectangle 130"/>
          <p:cNvSpPr/>
          <p:nvPr/>
        </p:nvSpPr>
        <p:spPr>
          <a:xfrm>
            <a:off x="7724520" y="6000840"/>
            <a:ext cx="10620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600" spc="-1" strike="noStrike">
                <a:solidFill>
                  <a:srgbClr val="000000"/>
                </a:solidFill>
                <a:latin typeface="Calibri"/>
              </a:rPr>
              <a:t>C</a:t>
            </a:r>
            <a:endParaRPr b="0" lang="en-IN" sz="1600" spc="-1" strike="noStrike">
              <a:solidFill>
                <a:srgbClr val="000000"/>
              </a:solidFill>
              <a:latin typeface="Arial"/>
            </a:endParaRPr>
          </a:p>
        </p:txBody>
      </p:sp>
      <p:sp>
        <p:nvSpPr>
          <p:cNvPr id="476" name="Oval 147"/>
          <p:cNvSpPr/>
          <p:nvPr/>
        </p:nvSpPr>
        <p:spPr>
          <a:xfrm>
            <a:off x="5010120" y="4745160"/>
            <a:ext cx="77400" cy="77400"/>
          </a:xfrm>
          <a:prstGeom prst="ellipse">
            <a:avLst/>
          </a:prstGeom>
          <a:solidFill>
            <a:schemeClr val="tx1"/>
          </a:solidFill>
          <a:ln w="9525">
            <a:solidFill>
              <a:srgbClr val="000000"/>
            </a:solidFill>
            <a:round/>
          </a:ln>
        </p:spPr>
        <p:style>
          <a:lnRef idx="0"/>
          <a:fillRef idx="0"/>
          <a:effectRef idx="0"/>
          <a:fontRef idx="minor"/>
        </p:style>
        <p:txBody>
          <a:bodyPr wrap="none" lIns="90000" rIns="90000" tIns="90000" bIns="90000" anchor="ctr">
            <a:noAutofit/>
          </a:bodyPr>
          <a:p>
            <a:pPr>
              <a:lnSpc>
                <a:spcPct val="100000"/>
              </a:lnSpc>
            </a:pPr>
            <a:endParaRPr b="0" lang="en-US" sz="1800" spc="-1" strike="noStrike">
              <a:solidFill>
                <a:srgbClr val="000000"/>
              </a:solidFill>
              <a:latin typeface="Calibri"/>
            </a:endParaRPr>
          </a:p>
        </p:txBody>
      </p:sp>
      <p:sp>
        <p:nvSpPr>
          <p:cNvPr id="477" name="Oval 148"/>
          <p:cNvSpPr/>
          <p:nvPr/>
        </p:nvSpPr>
        <p:spPr>
          <a:xfrm>
            <a:off x="5162400" y="4745160"/>
            <a:ext cx="77400" cy="77400"/>
          </a:xfrm>
          <a:prstGeom prst="ellipse">
            <a:avLst/>
          </a:prstGeom>
          <a:solidFill>
            <a:schemeClr val="tx1"/>
          </a:solidFill>
          <a:ln w="9525">
            <a:solidFill>
              <a:srgbClr val="000000"/>
            </a:solidFill>
            <a:round/>
          </a:ln>
        </p:spPr>
        <p:style>
          <a:lnRef idx="0"/>
          <a:fillRef idx="0"/>
          <a:effectRef idx="0"/>
          <a:fontRef idx="minor"/>
        </p:style>
        <p:txBody>
          <a:bodyPr wrap="none" lIns="90000" rIns="90000" tIns="90000" bIns="90000" anchor="ctr">
            <a:noAutofit/>
          </a:bodyPr>
          <a:p>
            <a:pPr>
              <a:lnSpc>
                <a:spcPct val="100000"/>
              </a:lnSpc>
            </a:pPr>
            <a:endParaRPr b="0" lang="en-US" sz="1800" spc="-1" strike="noStrike">
              <a:solidFill>
                <a:srgbClr val="000000"/>
              </a:solidFill>
              <a:latin typeface="Calibri"/>
            </a:endParaRPr>
          </a:p>
        </p:txBody>
      </p:sp>
      <p:sp>
        <p:nvSpPr>
          <p:cNvPr id="478" name="Oval 149"/>
          <p:cNvSpPr/>
          <p:nvPr/>
        </p:nvSpPr>
        <p:spPr>
          <a:xfrm>
            <a:off x="5315040" y="4745160"/>
            <a:ext cx="77400" cy="77400"/>
          </a:xfrm>
          <a:prstGeom prst="ellipse">
            <a:avLst/>
          </a:prstGeom>
          <a:solidFill>
            <a:schemeClr val="tx1"/>
          </a:solidFill>
          <a:ln w="9525">
            <a:solidFill>
              <a:srgbClr val="000000"/>
            </a:solidFill>
            <a:round/>
          </a:ln>
        </p:spPr>
        <p:style>
          <a:lnRef idx="0"/>
          <a:fillRef idx="0"/>
          <a:effectRef idx="0"/>
          <a:fontRef idx="minor"/>
        </p:style>
        <p:txBody>
          <a:bodyPr wrap="none" lIns="90000" rIns="90000" tIns="90000" bIns="90000" anchor="ctr">
            <a:noAutofit/>
          </a:bodyPr>
          <a:p>
            <a:pPr>
              <a:lnSpc>
                <a:spcPct val="100000"/>
              </a:lnSpc>
            </a:pPr>
            <a:endParaRPr b="0" lang="en-US" sz="1800" spc="-1" strike="noStrike">
              <a:solidFill>
                <a:srgbClr val="000000"/>
              </a:solidFill>
              <a:latin typeface="Calibri"/>
            </a:endParaRPr>
          </a:p>
        </p:txBody>
      </p:sp>
      <p:sp>
        <p:nvSpPr>
          <p:cNvPr id="479" name="Line 158"/>
          <p:cNvSpPr/>
          <p:nvPr/>
        </p:nvSpPr>
        <p:spPr>
          <a:xfrm flipV="1">
            <a:off x="944280" y="6383160"/>
            <a:ext cx="7726320" cy="15840"/>
          </a:xfrm>
          <a:prstGeom prst="line">
            <a:avLst/>
          </a:prstGeom>
          <a:ln w="25400">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IN" sz="5400" spc="-1" strike="noStrike">
                <a:solidFill>
                  <a:srgbClr val="ffffff"/>
                </a:solidFill>
                <a:latin typeface="Calibri"/>
              </a:rPr>
              <a:t>Tex</a:t>
            </a:r>
            <a:r>
              <a:rPr b="0" lang="en-IN" sz="5400" spc="-1" strike="noStrike">
                <a:solidFill>
                  <a:srgbClr val="ffffff"/>
                </a:solidFill>
                <a:latin typeface="Calibri"/>
              </a:rPr>
              <a:t>t </a:t>
            </a:r>
            <a:r>
              <a:rPr b="0" lang="en-IN" sz="5400" spc="-1" strike="noStrike">
                <a:solidFill>
                  <a:srgbClr val="ffffff"/>
                </a:solidFill>
                <a:latin typeface="Calibri"/>
              </a:rPr>
              <a:t>Bo</a:t>
            </a:r>
            <a:r>
              <a:rPr b="0" lang="en-IN" sz="5400" spc="-1" strike="noStrike">
                <a:solidFill>
                  <a:srgbClr val="ffffff"/>
                </a:solidFill>
                <a:latin typeface="Calibri"/>
              </a:rPr>
              <a:t>ok</a:t>
            </a:r>
            <a:endParaRPr b="0" lang="en-US" sz="5400" spc="-1" strike="noStrike">
              <a:solidFill>
                <a:srgbClr val="000000"/>
              </a:solidFill>
              <a:latin typeface="Calibri"/>
            </a:endParaRPr>
          </a:p>
        </p:txBody>
      </p:sp>
      <p:sp>
        <p:nvSpPr>
          <p:cNvPr id="103"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Coulouris, G. (2012). Distributed systems. Boston: Addison-Wesley</a:t>
            </a:r>
            <a:endParaRPr b="0" lang="en-US" sz="4000" spc="-1" strike="noStrike">
              <a:solidFill>
                <a:srgbClr val="000000"/>
              </a:solidFill>
              <a:latin typeface="Calibri"/>
            </a:endParaRPr>
          </a:p>
        </p:txBody>
      </p:sp>
      <p:pic>
        <p:nvPicPr>
          <p:cNvPr id="104" name="Picture 4" descr="cover-large"/>
          <p:cNvPicPr/>
          <p:nvPr/>
        </p:nvPicPr>
        <p:blipFill>
          <a:blip r:embed="rId1"/>
          <a:stretch/>
        </p:blipFill>
        <p:spPr>
          <a:xfrm>
            <a:off x="595440" y="3095640"/>
            <a:ext cx="1869840" cy="2385720"/>
          </a:xfrm>
          <a:prstGeom prst="rect">
            <a:avLst/>
          </a:prstGeom>
          <a:ln w="0">
            <a:noFill/>
          </a:ln>
        </p:spPr>
      </p:pic>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0"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GB" sz="5400" spc="-1" strike="noStrike">
                <a:solidFill>
                  <a:srgbClr val="ffffff"/>
                </a:solidFill>
                <a:latin typeface="Calibri"/>
              </a:rPr>
              <a:t>Lock compatibility</a:t>
            </a:r>
            <a:endParaRPr b="0" lang="en-US" sz="5400" spc="-1" strike="noStrike">
              <a:solidFill>
                <a:srgbClr val="000000"/>
              </a:solidFill>
              <a:latin typeface="Calibri"/>
            </a:endParaRPr>
          </a:p>
        </p:txBody>
      </p:sp>
      <p:sp>
        <p:nvSpPr>
          <p:cNvPr id="481" name="PlaceHolder 2"/>
          <p:cNvSpPr>
            <a:spLocks noGrp="1"/>
          </p:cNvSpPr>
          <p:nvPr>
            <p:ph/>
          </p:nvPr>
        </p:nvSpPr>
        <p:spPr>
          <a:xfrm>
            <a:off x="457200" y="1600200"/>
            <a:ext cx="8229240" cy="1980720"/>
          </a:xfrm>
          <a:prstGeom prst="rect">
            <a:avLst/>
          </a:prstGeom>
          <a:noFill/>
          <a:ln w="0">
            <a:noFill/>
          </a:ln>
        </p:spPr>
        <p:txBody>
          <a:bodyPr anchor="t">
            <a:noAutofit/>
          </a:bodyPr>
          <a:p>
            <a:pPr indent="0">
              <a:spcBef>
                <a:spcPts val="1417"/>
              </a:spcBef>
              <a:buNone/>
            </a:pPr>
            <a:endParaRPr b="0" lang="en-US" sz="4000" spc="-1" strike="noStrike">
              <a:solidFill>
                <a:srgbClr val="000000"/>
              </a:solidFill>
              <a:latin typeface="Calibri"/>
            </a:endParaRPr>
          </a:p>
        </p:txBody>
      </p:sp>
      <p:sp>
        <p:nvSpPr>
          <p:cNvPr id="482" name="Rectangle 88"/>
          <p:cNvSpPr/>
          <p:nvPr/>
        </p:nvSpPr>
        <p:spPr>
          <a:xfrm>
            <a:off x="5202360" y="1671480"/>
            <a:ext cx="3720600" cy="32184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483" name="Rectangle 87"/>
          <p:cNvSpPr/>
          <p:nvPr/>
        </p:nvSpPr>
        <p:spPr>
          <a:xfrm>
            <a:off x="5202360" y="1312920"/>
            <a:ext cx="3720600" cy="32184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484" name="Rectangle 86"/>
          <p:cNvSpPr/>
          <p:nvPr/>
        </p:nvSpPr>
        <p:spPr>
          <a:xfrm>
            <a:off x="3187800" y="1990800"/>
            <a:ext cx="1977840" cy="138888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485" name="Rectangle 85"/>
          <p:cNvSpPr/>
          <p:nvPr/>
        </p:nvSpPr>
        <p:spPr>
          <a:xfrm>
            <a:off x="817560" y="1973160"/>
            <a:ext cx="2315880" cy="140472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486" name="Rectangle 4"/>
          <p:cNvSpPr/>
          <p:nvPr/>
        </p:nvSpPr>
        <p:spPr>
          <a:xfrm>
            <a:off x="852120" y="1380960"/>
            <a:ext cx="146700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For one object</a:t>
            </a:r>
            <a:endParaRPr b="0" lang="en-IN" sz="2000" spc="-1" strike="noStrike">
              <a:solidFill>
                <a:srgbClr val="000000"/>
              </a:solidFill>
              <a:latin typeface="Arial"/>
            </a:endParaRPr>
          </a:p>
        </p:txBody>
      </p:sp>
      <p:sp>
        <p:nvSpPr>
          <p:cNvPr id="487" name="Rectangle 5"/>
          <p:cNvSpPr/>
          <p:nvPr/>
        </p:nvSpPr>
        <p:spPr>
          <a:xfrm>
            <a:off x="5746320" y="1380960"/>
            <a:ext cx="154188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Lock requested</a:t>
            </a:r>
            <a:endParaRPr b="0" lang="en-IN" sz="2000" spc="-1" strike="noStrike">
              <a:solidFill>
                <a:srgbClr val="000000"/>
              </a:solidFill>
              <a:latin typeface="Arial"/>
            </a:endParaRPr>
          </a:p>
        </p:txBody>
      </p:sp>
      <p:sp>
        <p:nvSpPr>
          <p:cNvPr id="488" name="Rectangle 6"/>
          <p:cNvSpPr/>
          <p:nvPr/>
        </p:nvSpPr>
        <p:spPr>
          <a:xfrm>
            <a:off x="6836040" y="1380960"/>
            <a:ext cx="5904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 </a:t>
            </a:r>
            <a:endParaRPr b="0" lang="en-IN" sz="2000" spc="-1" strike="noStrike">
              <a:solidFill>
                <a:srgbClr val="000000"/>
              </a:solidFill>
              <a:latin typeface="Arial"/>
            </a:endParaRPr>
          </a:p>
        </p:txBody>
      </p:sp>
      <p:sp>
        <p:nvSpPr>
          <p:cNvPr id="489" name="Rectangle 7"/>
          <p:cNvSpPr/>
          <p:nvPr/>
        </p:nvSpPr>
        <p:spPr>
          <a:xfrm>
            <a:off x="6886800" y="1380960"/>
            <a:ext cx="5904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 </a:t>
            </a:r>
            <a:endParaRPr b="0" lang="en-IN" sz="2000" spc="-1" strike="noStrike">
              <a:solidFill>
                <a:srgbClr val="000000"/>
              </a:solidFill>
              <a:latin typeface="Arial"/>
            </a:endParaRPr>
          </a:p>
        </p:txBody>
      </p:sp>
      <p:sp>
        <p:nvSpPr>
          <p:cNvPr id="490" name="Rectangle 19"/>
          <p:cNvSpPr/>
          <p:nvPr/>
        </p:nvSpPr>
        <p:spPr>
          <a:xfrm>
            <a:off x="5288400" y="1679400"/>
            <a:ext cx="47052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read</a:t>
            </a:r>
            <a:endParaRPr b="0" lang="en-IN" sz="2000" spc="-1" strike="noStrike">
              <a:solidFill>
                <a:srgbClr val="000000"/>
              </a:solidFill>
              <a:latin typeface="Arial"/>
            </a:endParaRPr>
          </a:p>
        </p:txBody>
      </p:sp>
      <p:sp>
        <p:nvSpPr>
          <p:cNvPr id="491" name="Rectangle 20"/>
          <p:cNvSpPr/>
          <p:nvPr/>
        </p:nvSpPr>
        <p:spPr>
          <a:xfrm>
            <a:off x="7409520" y="1679400"/>
            <a:ext cx="52992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write</a:t>
            </a:r>
            <a:endParaRPr b="0" lang="en-IN" sz="2000" spc="-1" strike="noStrike">
              <a:solidFill>
                <a:srgbClr val="000000"/>
              </a:solidFill>
              <a:latin typeface="Arial"/>
            </a:endParaRPr>
          </a:p>
        </p:txBody>
      </p:sp>
      <p:sp>
        <p:nvSpPr>
          <p:cNvPr id="492" name="Rectangle 27"/>
          <p:cNvSpPr/>
          <p:nvPr/>
        </p:nvSpPr>
        <p:spPr>
          <a:xfrm>
            <a:off x="850320" y="2006640"/>
            <a:ext cx="165456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Lock already set</a:t>
            </a:r>
            <a:endParaRPr b="0" lang="en-IN" sz="2000" spc="-1" strike="noStrike">
              <a:solidFill>
                <a:srgbClr val="000000"/>
              </a:solidFill>
              <a:latin typeface="Arial"/>
            </a:endParaRPr>
          </a:p>
        </p:txBody>
      </p:sp>
      <p:sp>
        <p:nvSpPr>
          <p:cNvPr id="493" name="Rectangle 28"/>
          <p:cNvSpPr/>
          <p:nvPr/>
        </p:nvSpPr>
        <p:spPr>
          <a:xfrm>
            <a:off x="3343680" y="2087640"/>
            <a:ext cx="51480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none</a:t>
            </a:r>
            <a:endParaRPr b="0" lang="en-IN" sz="2000" spc="-1" strike="noStrike">
              <a:solidFill>
                <a:srgbClr val="000000"/>
              </a:solidFill>
              <a:latin typeface="Arial"/>
            </a:endParaRPr>
          </a:p>
        </p:txBody>
      </p:sp>
      <p:sp>
        <p:nvSpPr>
          <p:cNvPr id="494" name="Rectangle 29"/>
          <p:cNvSpPr/>
          <p:nvPr/>
        </p:nvSpPr>
        <p:spPr>
          <a:xfrm>
            <a:off x="5322960" y="2087640"/>
            <a:ext cx="30276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OK</a:t>
            </a:r>
            <a:endParaRPr b="0" lang="en-IN" sz="2000" spc="-1" strike="noStrike">
              <a:solidFill>
                <a:srgbClr val="000000"/>
              </a:solidFill>
              <a:latin typeface="Arial"/>
            </a:endParaRPr>
          </a:p>
        </p:txBody>
      </p:sp>
      <p:sp>
        <p:nvSpPr>
          <p:cNvPr id="495" name="Rectangle 30"/>
          <p:cNvSpPr/>
          <p:nvPr/>
        </p:nvSpPr>
        <p:spPr>
          <a:xfrm>
            <a:off x="7445160" y="2087640"/>
            <a:ext cx="30276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OK</a:t>
            </a:r>
            <a:endParaRPr b="0" lang="en-IN" sz="2000" spc="-1" strike="noStrike">
              <a:solidFill>
                <a:srgbClr val="000000"/>
              </a:solidFill>
              <a:latin typeface="Arial"/>
            </a:endParaRPr>
          </a:p>
        </p:txBody>
      </p:sp>
      <p:sp>
        <p:nvSpPr>
          <p:cNvPr id="496" name="Rectangle 50"/>
          <p:cNvSpPr/>
          <p:nvPr/>
        </p:nvSpPr>
        <p:spPr>
          <a:xfrm>
            <a:off x="3351600" y="2550960"/>
            <a:ext cx="47052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read</a:t>
            </a:r>
            <a:endParaRPr b="0" lang="en-IN" sz="2000" spc="-1" strike="noStrike">
              <a:solidFill>
                <a:srgbClr val="000000"/>
              </a:solidFill>
              <a:latin typeface="Arial"/>
            </a:endParaRPr>
          </a:p>
        </p:txBody>
      </p:sp>
      <p:sp>
        <p:nvSpPr>
          <p:cNvPr id="497" name="Rectangle 51"/>
          <p:cNvSpPr/>
          <p:nvPr/>
        </p:nvSpPr>
        <p:spPr>
          <a:xfrm>
            <a:off x="5322960" y="2550960"/>
            <a:ext cx="30276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OK</a:t>
            </a:r>
            <a:endParaRPr b="0" lang="en-IN" sz="2000" spc="-1" strike="noStrike">
              <a:solidFill>
                <a:srgbClr val="000000"/>
              </a:solidFill>
              <a:latin typeface="Arial"/>
            </a:endParaRPr>
          </a:p>
        </p:txBody>
      </p:sp>
      <p:sp>
        <p:nvSpPr>
          <p:cNvPr id="498" name="Rectangle 52"/>
          <p:cNvSpPr/>
          <p:nvPr/>
        </p:nvSpPr>
        <p:spPr>
          <a:xfrm>
            <a:off x="7409520" y="2550960"/>
            <a:ext cx="44460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wait</a:t>
            </a:r>
            <a:endParaRPr b="0" lang="en-IN" sz="2000" spc="-1" strike="noStrike">
              <a:solidFill>
                <a:srgbClr val="000000"/>
              </a:solidFill>
              <a:latin typeface="Arial"/>
            </a:endParaRPr>
          </a:p>
        </p:txBody>
      </p:sp>
      <p:sp>
        <p:nvSpPr>
          <p:cNvPr id="499" name="Rectangle 60"/>
          <p:cNvSpPr/>
          <p:nvPr/>
        </p:nvSpPr>
        <p:spPr>
          <a:xfrm>
            <a:off x="3350520" y="3013200"/>
            <a:ext cx="52992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write</a:t>
            </a:r>
            <a:endParaRPr b="0" lang="en-IN" sz="2000" spc="-1" strike="noStrike">
              <a:solidFill>
                <a:srgbClr val="000000"/>
              </a:solidFill>
              <a:latin typeface="Arial"/>
            </a:endParaRPr>
          </a:p>
        </p:txBody>
      </p:sp>
      <p:sp>
        <p:nvSpPr>
          <p:cNvPr id="500" name="Rectangle 61"/>
          <p:cNvSpPr/>
          <p:nvPr/>
        </p:nvSpPr>
        <p:spPr>
          <a:xfrm>
            <a:off x="5287320" y="3013200"/>
            <a:ext cx="44460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wait</a:t>
            </a:r>
            <a:endParaRPr b="0" lang="en-IN" sz="2000" spc="-1" strike="noStrike">
              <a:solidFill>
                <a:srgbClr val="000000"/>
              </a:solidFill>
              <a:latin typeface="Arial"/>
            </a:endParaRPr>
          </a:p>
        </p:txBody>
      </p:sp>
      <p:sp>
        <p:nvSpPr>
          <p:cNvPr id="501" name="Rectangle 62"/>
          <p:cNvSpPr/>
          <p:nvPr/>
        </p:nvSpPr>
        <p:spPr>
          <a:xfrm>
            <a:off x="7409520" y="3013200"/>
            <a:ext cx="44460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wait</a:t>
            </a:r>
            <a:endParaRPr b="0" lang="en-IN" sz="2000" spc="-1" strike="noStrike">
              <a:solidFill>
                <a:srgbClr val="000000"/>
              </a:solidFill>
              <a:latin typeface="Arial"/>
            </a:endParaRPr>
          </a:p>
        </p:txBody>
      </p:sp>
      <p:sp>
        <p:nvSpPr>
          <p:cNvPr id="502" name="Line 80"/>
          <p:cNvSpPr/>
          <p:nvPr/>
        </p:nvSpPr>
        <p:spPr>
          <a:xfrm>
            <a:off x="806400" y="1296720"/>
            <a:ext cx="8170560" cy="360"/>
          </a:xfrm>
          <a:prstGeom prst="line">
            <a:avLst/>
          </a:prstGeom>
          <a:ln w="25400">
            <a:solidFill>
              <a:srgbClr val="000000"/>
            </a:solidFill>
            <a:round/>
          </a:ln>
        </p:spPr>
        <p:style>
          <a:lnRef idx="0"/>
          <a:fillRef idx="0"/>
          <a:effectRef idx="0"/>
          <a:fontRef idx="minor"/>
        </p:style>
        <p:txBody>
          <a:bodyPr lIns="90000" rIns="90000" tIns="45000" bIns="45000" anchor="ctr" anchorCtr="1">
            <a:noAutofit/>
          </a:bodyPr>
          <a:p>
            <a:endParaRPr b="0" lang="en-IN" sz="1800" spc="-1" strike="noStrike">
              <a:solidFill>
                <a:srgbClr val="000000"/>
              </a:solidFill>
              <a:latin typeface="Calibri"/>
            </a:endParaRPr>
          </a:p>
        </p:txBody>
      </p:sp>
      <p:sp>
        <p:nvSpPr>
          <p:cNvPr id="503" name="Line 82"/>
          <p:cNvSpPr/>
          <p:nvPr/>
        </p:nvSpPr>
        <p:spPr>
          <a:xfrm>
            <a:off x="752400" y="3399480"/>
            <a:ext cx="8170920" cy="360"/>
          </a:xfrm>
          <a:prstGeom prst="line">
            <a:avLst/>
          </a:prstGeom>
          <a:ln w="25400">
            <a:solidFill>
              <a:srgbClr val="000000"/>
            </a:solidFill>
            <a:round/>
          </a:ln>
        </p:spPr>
        <p:style>
          <a:lnRef idx="0"/>
          <a:fillRef idx="0"/>
          <a:effectRef idx="0"/>
          <a:fontRef idx="minor"/>
        </p:style>
        <p:txBody>
          <a:bodyPr lIns="90000" rIns="90000" tIns="45000" bIns="45000" anchor="ctr" anchorCtr="1">
            <a:noAutofit/>
          </a:bodyPr>
          <a:p>
            <a:endParaRPr b="0" lang="en-IN" sz="1800" spc="-1" strike="noStrike">
              <a:solidFill>
                <a:srgbClr val="000000"/>
              </a:solidFill>
              <a:latin typeface="Calibri"/>
            </a:endParaRPr>
          </a:p>
        </p:txBody>
      </p:sp>
      <p:sp>
        <p:nvSpPr>
          <p:cNvPr id="504" name="Rectangle 27"/>
          <p:cNvSpPr/>
          <p:nvPr/>
        </p:nvSpPr>
        <p:spPr>
          <a:xfrm>
            <a:off x="304920" y="3538440"/>
            <a:ext cx="8953200" cy="2833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000" spc="-1" strike="noStrike">
                <a:solidFill>
                  <a:srgbClr val="000000"/>
                </a:solidFill>
                <a:latin typeface="Times New Roman"/>
              </a:rPr>
              <a:t>An object can be read and write. From the compatibility table, we know pairs of read operations from different transactions do not conflict. So a </a:t>
            </a:r>
            <a:r>
              <a:rPr b="1" lang="en-US" sz="2000" spc="-1" strike="noStrike">
                <a:solidFill>
                  <a:srgbClr val="000000"/>
                </a:solidFill>
                <a:latin typeface="Times New Roman"/>
              </a:rPr>
              <a:t>simple exclusive lock </a:t>
            </a:r>
            <a:r>
              <a:rPr b="0" lang="en-US" sz="2000" spc="-1" strike="noStrike">
                <a:solidFill>
                  <a:srgbClr val="000000"/>
                </a:solidFill>
                <a:latin typeface="Times New Roman"/>
              </a:rPr>
              <a:t>used for both read and write </a:t>
            </a:r>
            <a:r>
              <a:rPr b="1" lang="en-US" sz="2000" spc="-1" strike="noStrike">
                <a:solidFill>
                  <a:srgbClr val="000000"/>
                </a:solidFill>
                <a:latin typeface="Times New Roman"/>
              </a:rPr>
              <a:t>reduces concurrency </a:t>
            </a:r>
            <a:r>
              <a:rPr b="0" lang="en-US" sz="2000" spc="-1" strike="noStrike">
                <a:solidFill>
                  <a:srgbClr val="000000"/>
                </a:solidFill>
                <a:latin typeface="Times New Roman"/>
              </a:rPr>
              <a:t>more than necessary.  (Many readers/Single writer)</a:t>
            </a:r>
            <a:endParaRPr b="0" lang="en-IN" sz="2000" spc="-1" strike="noStrike">
              <a:solidFill>
                <a:srgbClr val="000000"/>
              </a:solidFill>
              <a:latin typeface="Arial"/>
            </a:endParaRPr>
          </a:p>
          <a:p>
            <a:pPr>
              <a:lnSpc>
                <a:spcPct val="100000"/>
              </a:lnSpc>
            </a:pPr>
            <a:r>
              <a:rPr b="0" lang="en-US" sz="2000" spc="-1" strike="noStrike">
                <a:solidFill>
                  <a:srgbClr val="000000"/>
                </a:solidFill>
                <a:latin typeface="Times New Roman"/>
              </a:rPr>
              <a:t>Rules; </a:t>
            </a:r>
            <a:endParaRPr b="0" lang="en-IN" sz="2000" spc="-1" strike="noStrike">
              <a:solidFill>
                <a:srgbClr val="000000"/>
              </a:solidFill>
              <a:latin typeface="Arial"/>
            </a:endParaRPr>
          </a:p>
          <a:p>
            <a:pPr marL="457200" indent="-457200">
              <a:lnSpc>
                <a:spcPct val="100000"/>
              </a:lnSpc>
              <a:buClr>
                <a:srgbClr val="000000"/>
              </a:buClr>
              <a:buFont typeface="StarSymbol"/>
              <a:buAutoNum type="arabicPeriod"/>
            </a:pPr>
            <a:r>
              <a:rPr b="0" lang="en-US" sz="2000" spc="-1" strike="noStrike">
                <a:solidFill>
                  <a:srgbClr val="000000"/>
                </a:solidFill>
                <a:latin typeface="Times New Roman"/>
              </a:rPr>
              <a:t>If T has already performed a read operation, then a concurrent transaction U must not write until T commits or aborts.</a:t>
            </a:r>
            <a:endParaRPr b="0" lang="en-IN" sz="2000" spc="-1" strike="noStrike">
              <a:solidFill>
                <a:srgbClr val="000000"/>
              </a:solidFill>
              <a:latin typeface="Arial"/>
            </a:endParaRPr>
          </a:p>
          <a:p>
            <a:pPr marL="457200" indent="-457200">
              <a:lnSpc>
                <a:spcPct val="100000"/>
              </a:lnSpc>
              <a:buClr>
                <a:srgbClr val="000000"/>
              </a:buClr>
              <a:buFont typeface="StarSymbol"/>
              <a:buAutoNum type="arabicPeriod"/>
            </a:pPr>
            <a:r>
              <a:rPr b="0" lang="en-US" sz="2000" spc="-1" strike="noStrike">
                <a:solidFill>
                  <a:srgbClr val="000000"/>
                </a:solidFill>
                <a:latin typeface="Times New Roman"/>
              </a:rPr>
              <a:t>If T already performed a write operation, then concurrent U must not read or write until T commits or aborts. </a:t>
            </a:r>
            <a:endParaRPr b="0" lang="en-IN" sz="2000" spc="-1" strike="noStrike">
              <a:solidFill>
                <a:srgbClr val="000000"/>
              </a:solidFill>
              <a:latin typeface="Arial"/>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US" sz="5400" spc="-1" strike="noStrike">
                <a:solidFill>
                  <a:srgbClr val="ffffff"/>
                </a:solidFill>
                <a:latin typeface="Calibri"/>
              </a:rPr>
              <a:t>Shared Lock and Exclusive lock </a:t>
            </a:r>
            <a:endParaRPr b="0" lang="en-US" sz="5400" spc="-1" strike="noStrike">
              <a:solidFill>
                <a:srgbClr val="000000"/>
              </a:solidFill>
              <a:latin typeface="Calibri"/>
            </a:endParaRPr>
          </a:p>
        </p:txBody>
      </p:sp>
      <p:sp>
        <p:nvSpPr>
          <p:cNvPr id="506" name="PlaceHolder 2"/>
          <p:cNvSpPr>
            <a:spLocks noGrp="1"/>
          </p:cNvSpPr>
          <p:nvPr>
            <p:ph/>
          </p:nvPr>
        </p:nvSpPr>
        <p:spPr>
          <a:xfrm>
            <a:off x="457200" y="1600200"/>
            <a:ext cx="8229240" cy="4525560"/>
          </a:xfrm>
          <a:prstGeom prst="rect">
            <a:avLst/>
          </a:prstGeom>
          <a:noFill/>
          <a:ln w="0">
            <a:noFill/>
          </a:ln>
        </p:spPr>
        <p:txBody>
          <a:bodyPr anchor="t">
            <a:normAutofit fontScale="84000"/>
          </a:bodyPr>
          <a:p>
            <a:pPr lvl="1" marL="343080" indent="-343080">
              <a:lnSpc>
                <a:spcPct val="100000"/>
              </a:lnSpc>
              <a:spcBef>
                <a:spcPts val="799"/>
              </a:spcBef>
              <a:buClr>
                <a:srgbClr val="000000"/>
              </a:buClr>
              <a:buFont typeface="Arial"/>
              <a:buChar char="•"/>
            </a:pPr>
            <a:r>
              <a:rPr b="0" lang="en-US" sz="4000" spc="-1" strike="noStrike">
                <a:solidFill>
                  <a:srgbClr val="000000"/>
                </a:solidFill>
                <a:latin typeface="Calibri"/>
              </a:rPr>
              <a:t>Locks must be obtained before read/write can begin</a:t>
            </a:r>
            <a:endParaRPr b="0" lang="en-US" sz="4000" spc="-1" strike="noStrike">
              <a:solidFill>
                <a:srgbClr val="000000"/>
              </a:solidFill>
              <a:latin typeface="Calibri"/>
            </a:endParaRPr>
          </a:p>
          <a:p>
            <a:pPr lvl="1" marL="343080" indent="-343080">
              <a:lnSpc>
                <a:spcPct val="100000"/>
              </a:lnSpc>
              <a:spcBef>
                <a:spcPts val="799"/>
              </a:spcBef>
              <a:buClr>
                <a:srgbClr val="000000"/>
              </a:buClr>
              <a:buFont typeface="Arial"/>
              <a:buChar char="•"/>
            </a:pPr>
            <a:r>
              <a:rPr b="0" lang="en-US" sz="4000" spc="-1" strike="noStrike">
                <a:solidFill>
                  <a:srgbClr val="000000"/>
                </a:solidFill>
                <a:latin typeface="Calibri"/>
              </a:rPr>
              <a:t>If a transaction want to read and write the same object, it can either</a:t>
            </a:r>
            <a:endParaRPr b="0" lang="en-US" sz="4000" spc="-1" strike="noStrike">
              <a:solidFill>
                <a:srgbClr val="000000"/>
              </a:solidFill>
              <a:latin typeface="Calibri"/>
            </a:endParaRPr>
          </a:p>
          <a:p>
            <a:pPr lvl="3" marL="800280" indent="-343080">
              <a:lnSpc>
                <a:spcPct val="100000"/>
              </a:lnSpc>
              <a:spcBef>
                <a:spcPts val="720"/>
              </a:spcBef>
              <a:buClr>
                <a:srgbClr val="000000"/>
              </a:buClr>
              <a:buFont typeface="Arial"/>
              <a:buChar char="–"/>
            </a:pPr>
            <a:r>
              <a:rPr b="0" lang="en-US" sz="3600" spc="-1" strike="noStrike">
                <a:solidFill>
                  <a:srgbClr val="000000"/>
                </a:solidFill>
                <a:latin typeface="Calibri"/>
              </a:rPr>
              <a:t>Obtain an X-lock before reading and unlock it immediately afterwards</a:t>
            </a:r>
            <a:endParaRPr b="0" lang="en-US" sz="3600" spc="-1" strike="noStrike">
              <a:solidFill>
                <a:srgbClr val="000000"/>
              </a:solidFill>
              <a:latin typeface="Calibri"/>
            </a:endParaRPr>
          </a:p>
          <a:p>
            <a:pPr lvl="1" marL="743040" indent="-285840">
              <a:lnSpc>
                <a:spcPct val="100000"/>
              </a:lnSpc>
              <a:spcBef>
                <a:spcPts val="641"/>
              </a:spcBef>
              <a:buClr>
                <a:srgbClr val="000000"/>
              </a:buClr>
              <a:buFont typeface="Arial"/>
              <a:buChar char="–"/>
            </a:pPr>
            <a:r>
              <a:rPr b="0" lang="en-US" sz="3200" spc="-1" strike="noStrike">
                <a:solidFill>
                  <a:srgbClr val="000000"/>
                </a:solidFill>
                <a:latin typeface="Calibri"/>
              </a:rPr>
              <a:t>Obtain an S-lock before reading, then obtain an X-lock before writing. And unlock it immediately afterwards</a:t>
            </a:r>
            <a:endParaRPr b="0" lang="en-US" sz="32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7"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US" sz="5400" spc="-1" strike="noStrike">
                <a:solidFill>
                  <a:srgbClr val="ffffff"/>
                </a:solidFill>
                <a:latin typeface="Calibri"/>
              </a:rPr>
              <a:t>Shared Lock and Exclusive lock </a:t>
            </a:r>
            <a:endParaRPr b="0" lang="en-US" sz="5400" spc="-1" strike="noStrike">
              <a:solidFill>
                <a:srgbClr val="000000"/>
              </a:solidFill>
              <a:latin typeface="Calibri"/>
            </a:endParaRPr>
          </a:p>
        </p:txBody>
      </p:sp>
      <p:sp>
        <p:nvSpPr>
          <p:cNvPr id="508"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400"/>
              </a:spcBef>
              <a:buClr>
                <a:srgbClr val="c0504d"/>
              </a:buClr>
              <a:buFont typeface="Monotype Sorts" charset="2"/>
              <a:buChar char=""/>
            </a:pPr>
            <a:r>
              <a:rPr b="0" lang="en-US" sz="2000" spc="-1" strike="noStrike">
                <a:solidFill>
                  <a:schemeClr val="hlink"/>
                </a:solidFill>
                <a:latin typeface="Arial"/>
                <a:ea typeface="MS PGothic"/>
              </a:rPr>
              <a:t>Consider the following examples</a:t>
            </a:r>
            <a:endParaRPr b="0" lang="en-US" sz="2000" spc="-1" strike="noStrike">
              <a:solidFill>
                <a:srgbClr val="000000"/>
              </a:solidFill>
              <a:latin typeface="Calibri"/>
            </a:endParaRPr>
          </a:p>
          <a:p>
            <a:pPr marL="343080" indent="0">
              <a:lnSpc>
                <a:spcPct val="100000"/>
              </a:lnSpc>
              <a:spcBef>
                <a:spcPts val="561"/>
              </a:spcBef>
              <a:buNone/>
              <a:tabLst>
                <a:tab algn="l" pos="0"/>
              </a:tabLst>
            </a:pPr>
            <a:endParaRPr b="0" lang="en-US" sz="2800" spc="-1" strike="noStrike">
              <a:solidFill>
                <a:srgbClr val="000000"/>
              </a:solidFill>
              <a:latin typeface="Calibri"/>
            </a:endParaRPr>
          </a:p>
          <a:p>
            <a:pPr marL="343080" indent="0">
              <a:lnSpc>
                <a:spcPct val="100000"/>
              </a:lnSpc>
              <a:spcBef>
                <a:spcPts val="561"/>
              </a:spcBef>
              <a:buNone/>
              <a:tabLst>
                <a:tab algn="l" pos="0"/>
              </a:tabLst>
            </a:pPr>
            <a:endParaRPr b="0" lang="en-US" sz="2800" spc="-1" strike="noStrike">
              <a:solidFill>
                <a:srgbClr val="000000"/>
              </a:solidFill>
              <a:latin typeface="Calibri"/>
            </a:endParaRPr>
          </a:p>
        </p:txBody>
      </p:sp>
      <p:sp>
        <p:nvSpPr>
          <p:cNvPr id="509" name="Text Box 4"/>
          <p:cNvSpPr/>
          <p:nvPr/>
        </p:nvSpPr>
        <p:spPr>
          <a:xfrm>
            <a:off x="914400" y="2286000"/>
            <a:ext cx="3276360" cy="2649960"/>
          </a:xfrm>
          <a:prstGeom prst="rect">
            <a:avLst/>
          </a:prstGeom>
          <a:noFill/>
          <a:ln w="0">
            <a:noFill/>
          </a:ln>
        </p:spPr>
        <p:style>
          <a:lnRef idx="0"/>
          <a:fillRef idx="0"/>
          <a:effectRef idx="0"/>
          <a:fontRef idx="minor"/>
        </p:style>
        <p:txBody>
          <a:bodyPr lIns="90000" rIns="90000" tIns="45000" bIns="45000" anchor="t">
            <a:spAutoFit/>
          </a:bodyPr>
          <a:p>
            <a:pPr lvl="1" marL="800280" indent="-343080">
              <a:lnSpc>
                <a:spcPct val="100000"/>
              </a:lnSpc>
              <a:buClr>
                <a:srgbClr val="000000"/>
              </a:buClr>
              <a:buFont typeface="StarSymbol"/>
              <a:buAutoNum type="arabicPeriod"/>
            </a:pPr>
            <a:r>
              <a:rPr b="0" lang="en-US" sz="2400" spc="-1" strike="noStrike">
                <a:solidFill>
                  <a:srgbClr val="000000"/>
                </a:solidFill>
                <a:latin typeface="Times New Roman"/>
                <a:ea typeface="MS PGothic"/>
              </a:rPr>
              <a:t>A1 &lt;- Read(X)</a:t>
            </a:r>
            <a:endParaRPr b="0" lang="en-IN" sz="2400" spc="-1" strike="noStrike">
              <a:solidFill>
                <a:srgbClr val="000000"/>
              </a:solidFill>
              <a:latin typeface="Arial"/>
            </a:endParaRPr>
          </a:p>
          <a:p>
            <a:pPr lvl="1" marL="800280" indent="-343080">
              <a:lnSpc>
                <a:spcPct val="100000"/>
              </a:lnSpc>
              <a:buClr>
                <a:srgbClr val="000000"/>
              </a:buClr>
              <a:buFont typeface="StarSymbol"/>
              <a:buAutoNum type="arabicPeriod"/>
            </a:pPr>
            <a:r>
              <a:rPr b="0" lang="en-US" sz="2400" spc="-1" strike="noStrike">
                <a:solidFill>
                  <a:srgbClr val="000000"/>
                </a:solidFill>
                <a:latin typeface="Times New Roman"/>
                <a:ea typeface="MS PGothic"/>
              </a:rPr>
              <a:t>A1 &lt;- A1 – k</a:t>
            </a:r>
            <a:endParaRPr b="0" lang="en-IN" sz="2400" spc="-1" strike="noStrike">
              <a:solidFill>
                <a:srgbClr val="000000"/>
              </a:solidFill>
              <a:latin typeface="Arial"/>
            </a:endParaRPr>
          </a:p>
          <a:p>
            <a:pPr lvl="1" marL="800280" indent="-343080">
              <a:lnSpc>
                <a:spcPct val="100000"/>
              </a:lnSpc>
              <a:buClr>
                <a:srgbClr val="000000"/>
              </a:buClr>
              <a:buFont typeface="StarSymbol"/>
              <a:buAutoNum type="arabicPeriod"/>
            </a:pPr>
            <a:r>
              <a:rPr b="0" lang="en-US" sz="2400" spc="-1" strike="noStrike">
                <a:solidFill>
                  <a:srgbClr val="000000"/>
                </a:solidFill>
                <a:latin typeface="Times New Roman"/>
                <a:ea typeface="MS PGothic"/>
              </a:rPr>
              <a:t>Write(X, A1)</a:t>
            </a:r>
            <a:endParaRPr b="0" lang="en-IN" sz="2400" spc="-1" strike="noStrike">
              <a:solidFill>
                <a:srgbClr val="000000"/>
              </a:solidFill>
              <a:latin typeface="Arial"/>
            </a:endParaRPr>
          </a:p>
          <a:p>
            <a:pPr lvl="1" marL="800280" indent="-343080">
              <a:lnSpc>
                <a:spcPct val="100000"/>
              </a:lnSpc>
              <a:buClr>
                <a:srgbClr val="000000"/>
              </a:buClr>
              <a:buFont typeface="StarSymbol"/>
              <a:buAutoNum type="arabicPeriod"/>
            </a:pPr>
            <a:r>
              <a:rPr b="0" lang="en-US" sz="2400" spc="-1" strike="noStrike">
                <a:solidFill>
                  <a:srgbClr val="000000"/>
                </a:solidFill>
                <a:latin typeface="Times New Roman"/>
                <a:ea typeface="MS PGothic"/>
              </a:rPr>
              <a:t>A2 &lt;- Read(Y)</a:t>
            </a:r>
            <a:endParaRPr b="0" lang="en-IN" sz="2400" spc="-1" strike="noStrike">
              <a:solidFill>
                <a:srgbClr val="000000"/>
              </a:solidFill>
              <a:latin typeface="Arial"/>
            </a:endParaRPr>
          </a:p>
          <a:p>
            <a:pPr lvl="1" marL="800280" indent="-343080">
              <a:lnSpc>
                <a:spcPct val="100000"/>
              </a:lnSpc>
              <a:buClr>
                <a:srgbClr val="000000"/>
              </a:buClr>
              <a:buFont typeface="StarSymbol"/>
              <a:buAutoNum type="arabicPeriod"/>
            </a:pPr>
            <a:r>
              <a:rPr b="0" lang="en-US" sz="2400" spc="-1" strike="noStrike">
                <a:solidFill>
                  <a:srgbClr val="000000"/>
                </a:solidFill>
                <a:latin typeface="Times New Roman"/>
                <a:ea typeface="MS PGothic"/>
              </a:rPr>
              <a:t>A2 &lt;- A2 + k</a:t>
            </a:r>
            <a:endParaRPr b="0" lang="en-IN" sz="2400" spc="-1" strike="noStrike">
              <a:solidFill>
                <a:srgbClr val="000000"/>
              </a:solidFill>
              <a:latin typeface="Arial"/>
            </a:endParaRPr>
          </a:p>
          <a:p>
            <a:pPr lvl="1" marL="800280" indent="-343080">
              <a:lnSpc>
                <a:spcPct val="100000"/>
              </a:lnSpc>
              <a:buClr>
                <a:srgbClr val="000000"/>
              </a:buClr>
              <a:buFont typeface="StarSymbol"/>
              <a:buAutoNum type="arabicPeriod"/>
            </a:pPr>
            <a:r>
              <a:rPr b="0" lang="en-US" sz="2400" spc="-1" strike="noStrike">
                <a:solidFill>
                  <a:srgbClr val="000000"/>
                </a:solidFill>
                <a:latin typeface="Times New Roman"/>
                <a:ea typeface="MS PGothic"/>
              </a:rPr>
              <a:t>Write(Y, A2)</a:t>
            </a:r>
            <a:endParaRPr b="0" lang="en-IN" sz="2400" spc="-1" strike="noStrike">
              <a:solidFill>
                <a:srgbClr val="000000"/>
              </a:solidFill>
              <a:latin typeface="Arial"/>
            </a:endParaRPr>
          </a:p>
          <a:p>
            <a:pPr marL="343080" indent="-343080">
              <a:lnSpc>
                <a:spcPct val="100000"/>
              </a:lnSpc>
              <a:tabLst>
                <a:tab algn="l" pos="0"/>
              </a:tabLst>
            </a:pPr>
            <a:endParaRPr b="0" lang="en-IN" sz="2400" spc="-1" strike="noStrike">
              <a:solidFill>
                <a:srgbClr val="000000"/>
              </a:solidFill>
              <a:latin typeface="Arial"/>
            </a:endParaRPr>
          </a:p>
        </p:txBody>
      </p:sp>
      <p:sp>
        <p:nvSpPr>
          <p:cNvPr id="510" name="Text Box 5"/>
          <p:cNvSpPr/>
          <p:nvPr/>
        </p:nvSpPr>
        <p:spPr>
          <a:xfrm>
            <a:off x="5105520" y="2286000"/>
            <a:ext cx="3733560" cy="2649960"/>
          </a:xfrm>
          <a:prstGeom prst="rect">
            <a:avLst/>
          </a:prstGeom>
          <a:noFill/>
          <a:ln w="0">
            <a:noFill/>
          </a:ln>
        </p:spPr>
        <p:style>
          <a:lnRef idx="0"/>
          <a:fillRef idx="0"/>
          <a:effectRef idx="0"/>
          <a:fontRef idx="minor"/>
        </p:style>
        <p:txBody>
          <a:bodyPr lIns="90000" rIns="90000" tIns="45000" bIns="45000" anchor="t">
            <a:spAutoFit/>
          </a:bodyPr>
          <a:p>
            <a:pPr lvl="1" marL="800280" indent="-343080">
              <a:lnSpc>
                <a:spcPct val="100000"/>
              </a:lnSpc>
              <a:buClr>
                <a:srgbClr val="000000"/>
              </a:buClr>
              <a:buFont typeface="StarSymbol"/>
              <a:buAutoNum type="arabicPeriod"/>
            </a:pPr>
            <a:r>
              <a:rPr b="0" lang="en-US" sz="2400" spc="-1" strike="noStrike">
                <a:solidFill>
                  <a:srgbClr val="000000"/>
                </a:solidFill>
                <a:latin typeface="Times New Roman"/>
                <a:ea typeface="MS PGothic"/>
              </a:rPr>
              <a:t>A1 &lt;- Read(X)</a:t>
            </a:r>
            <a:endParaRPr b="0" lang="en-IN" sz="2400" spc="-1" strike="noStrike">
              <a:solidFill>
                <a:srgbClr val="000000"/>
              </a:solidFill>
              <a:latin typeface="Arial"/>
            </a:endParaRPr>
          </a:p>
          <a:p>
            <a:pPr lvl="1" marL="800280" indent="-343080">
              <a:lnSpc>
                <a:spcPct val="100000"/>
              </a:lnSpc>
              <a:buClr>
                <a:srgbClr val="000000"/>
              </a:buClr>
              <a:buFont typeface="StarSymbol"/>
              <a:buAutoNum type="arabicPeriod"/>
            </a:pPr>
            <a:r>
              <a:rPr b="0" lang="en-US" sz="2400" spc="-1" strike="noStrike">
                <a:solidFill>
                  <a:srgbClr val="000000"/>
                </a:solidFill>
                <a:latin typeface="Times New Roman"/>
                <a:ea typeface="MS PGothic"/>
              </a:rPr>
              <a:t>A1 &lt;- A1* 1.01</a:t>
            </a:r>
            <a:endParaRPr b="0" lang="en-IN" sz="2400" spc="-1" strike="noStrike">
              <a:solidFill>
                <a:srgbClr val="000000"/>
              </a:solidFill>
              <a:latin typeface="Arial"/>
            </a:endParaRPr>
          </a:p>
          <a:p>
            <a:pPr lvl="1" marL="800280" indent="-343080">
              <a:lnSpc>
                <a:spcPct val="100000"/>
              </a:lnSpc>
              <a:buClr>
                <a:srgbClr val="000000"/>
              </a:buClr>
              <a:buFont typeface="StarSymbol"/>
              <a:buAutoNum type="arabicPeriod"/>
            </a:pPr>
            <a:r>
              <a:rPr b="0" lang="en-US" sz="2400" spc="-1" strike="noStrike">
                <a:solidFill>
                  <a:srgbClr val="000000"/>
                </a:solidFill>
                <a:latin typeface="Times New Roman"/>
                <a:ea typeface="MS PGothic"/>
              </a:rPr>
              <a:t>Write(X, A1)</a:t>
            </a:r>
            <a:endParaRPr b="0" lang="en-IN" sz="2400" spc="-1" strike="noStrike">
              <a:solidFill>
                <a:srgbClr val="000000"/>
              </a:solidFill>
              <a:latin typeface="Arial"/>
            </a:endParaRPr>
          </a:p>
          <a:p>
            <a:pPr lvl="1" marL="800280" indent="-343080">
              <a:lnSpc>
                <a:spcPct val="100000"/>
              </a:lnSpc>
              <a:buClr>
                <a:srgbClr val="000000"/>
              </a:buClr>
              <a:buFont typeface="StarSymbol"/>
              <a:buAutoNum type="arabicPeriod"/>
            </a:pPr>
            <a:r>
              <a:rPr b="0" lang="en-US" sz="2400" spc="-1" strike="noStrike">
                <a:solidFill>
                  <a:srgbClr val="000000"/>
                </a:solidFill>
                <a:latin typeface="Times New Roman"/>
                <a:ea typeface="MS PGothic"/>
              </a:rPr>
              <a:t>A2 &lt;- Read(Y)</a:t>
            </a:r>
            <a:endParaRPr b="0" lang="en-IN" sz="2400" spc="-1" strike="noStrike">
              <a:solidFill>
                <a:srgbClr val="000000"/>
              </a:solidFill>
              <a:latin typeface="Arial"/>
            </a:endParaRPr>
          </a:p>
          <a:p>
            <a:pPr lvl="1" marL="800280" indent="-343080">
              <a:lnSpc>
                <a:spcPct val="100000"/>
              </a:lnSpc>
              <a:buClr>
                <a:srgbClr val="000000"/>
              </a:buClr>
              <a:buFont typeface="StarSymbol"/>
              <a:buAutoNum type="arabicPeriod"/>
            </a:pPr>
            <a:r>
              <a:rPr b="0" lang="en-US" sz="2400" spc="-1" strike="noStrike">
                <a:solidFill>
                  <a:srgbClr val="000000"/>
                </a:solidFill>
                <a:latin typeface="Times New Roman"/>
                <a:ea typeface="MS PGothic"/>
              </a:rPr>
              <a:t>A2 &lt;- A2 * 1.01</a:t>
            </a:r>
            <a:endParaRPr b="0" lang="en-IN" sz="2400" spc="-1" strike="noStrike">
              <a:solidFill>
                <a:srgbClr val="000000"/>
              </a:solidFill>
              <a:latin typeface="Arial"/>
            </a:endParaRPr>
          </a:p>
          <a:p>
            <a:pPr lvl="1" marL="800280" indent="-343080">
              <a:lnSpc>
                <a:spcPct val="100000"/>
              </a:lnSpc>
              <a:buClr>
                <a:srgbClr val="000000"/>
              </a:buClr>
              <a:buFont typeface="StarSymbol"/>
              <a:buAutoNum type="arabicPeriod"/>
            </a:pPr>
            <a:r>
              <a:rPr b="0" lang="en-US" sz="2400" spc="-1" strike="noStrike">
                <a:solidFill>
                  <a:srgbClr val="000000"/>
                </a:solidFill>
                <a:latin typeface="Times New Roman"/>
                <a:ea typeface="MS PGothic"/>
              </a:rPr>
              <a:t>Write(Y, A2)</a:t>
            </a:r>
            <a:endParaRPr b="0" lang="en-IN" sz="2400" spc="-1" strike="noStrike">
              <a:solidFill>
                <a:srgbClr val="000000"/>
              </a:solidFill>
              <a:latin typeface="Arial"/>
            </a:endParaRPr>
          </a:p>
          <a:p>
            <a:pPr marL="343080" indent="-343080">
              <a:lnSpc>
                <a:spcPct val="100000"/>
              </a:lnSpc>
              <a:tabLst>
                <a:tab algn="l" pos="0"/>
              </a:tabLst>
            </a:pPr>
            <a:endParaRPr b="0" lang="en-IN" sz="2400" spc="-1" strike="noStrike">
              <a:solidFill>
                <a:srgbClr val="000000"/>
              </a:solidFill>
              <a:latin typeface="Arial"/>
            </a:endParaRPr>
          </a:p>
        </p:txBody>
      </p:sp>
      <p:sp>
        <p:nvSpPr>
          <p:cNvPr id="511" name="Text Box 7"/>
          <p:cNvSpPr/>
          <p:nvPr/>
        </p:nvSpPr>
        <p:spPr>
          <a:xfrm>
            <a:off x="1936800" y="4933800"/>
            <a:ext cx="179964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2400" spc="-1" strike="noStrike">
                <a:solidFill>
                  <a:srgbClr val="000000"/>
                </a:solidFill>
                <a:latin typeface="Times New Roman"/>
                <a:ea typeface="MS PGothic"/>
              </a:rPr>
              <a:t>T1 (Transfer)</a:t>
            </a:r>
            <a:endParaRPr b="0" lang="en-IN" sz="2400" spc="-1" strike="noStrike">
              <a:solidFill>
                <a:srgbClr val="000000"/>
              </a:solidFill>
              <a:latin typeface="Arial"/>
            </a:endParaRPr>
          </a:p>
        </p:txBody>
      </p:sp>
      <p:sp>
        <p:nvSpPr>
          <p:cNvPr id="512" name="Text Box 8"/>
          <p:cNvSpPr/>
          <p:nvPr/>
        </p:nvSpPr>
        <p:spPr>
          <a:xfrm>
            <a:off x="6027840" y="4933800"/>
            <a:ext cx="191988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2400" spc="-1" strike="noStrike">
                <a:solidFill>
                  <a:srgbClr val="000000"/>
                </a:solidFill>
                <a:latin typeface="Times New Roman"/>
                <a:ea typeface="MS PGothic"/>
              </a:rPr>
              <a:t>T2 (Dividend)</a:t>
            </a:r>
            <a:endParaRPr b="0" lang="en-IN" sz="2400" spc="-1" strike="noStrike">
              <a:solidFill>
                <a:srgbClr val="000000"/>
              </a:solidFill>
              <a:latin typeface="Arial"/>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br>
              <a:rPr sz="4400"/>
            </a:br>
            <a:r>
              <a:rPr b="0" lang="en-US" sz="4400" spc="-1" strike="noStrike">
                <a:solidFill>
                  <a:srgbClr val="ffffff"/>
                </a:solidFill>
                <a:latin typeface="Calibri"/>
              </a:rPr>
              <a:t>Lock-based protocol – example: Example of schedule with locks</a:t>
            </a:r>
            <a:br>
              <a:rPr sz="5400"/>
            </a:br>
            <a:endParaRPr b="0" lang="en-US" sz="4400" spc="-1" strike="noStrike">
              <a:solidFill>
                <a:srgbClr val="000000"/>
              </a:solidFill>
              <a:latin typeface="Calibri"/>
            </a:endParaRPr>
          </a:p>
        </p:txBody>
      </p:sp>
      <p:sp>
        <p:nvSpPr>
          <p:cNvPr id="514" name="PlaceHolder 2"/>
          <p:cNvSpPr>
            <a:spLocks noGrp="1"/>
          </p:cNvSpPr>
          <p:nvPr>
            <p:ph/>
          </p:nvPr>
        </p:nvSpPr>
        <p:spPr>
          <a:xfrm>
            <a:off x="457200" y="1600200"/>
            <a:ext cx="8229240" cy="4525560"/>
          </a:xfrm>
          <a:prstGeom prst="rect">
            <a:avLst/>
          </a:prstGeom>
          <a:noFill/>
          <a:ln w="0">
            <a:noFill/>
          </a:ln>
        </p:spPr>
        <p:txBody>
          <a:bodyPr anchor="t">
            <a:noAutofit/>
          </a:bodyPr>
          <a:p>
            <a:pPr indent="0">
              <a:spcBef>
                <a:spcPts val="1417"/>
              </a:spcBef>
              <a:buNone/>
            </a:pPr>
            <a:endParaRPr b="0" lang="en-US" sz="4000" spc="-1" strike="noStrike">
              <a:solidFill>
                <a:srgbClr val="000000"/>
              </a:solidFill>
              <a:latin typeface="Calibri"/>
            </a:endParaRPr>
          </a:p>
        </p:txBody>
      </p:sp>
      <p:sp>
        <p:nvSpPr>
          <p:cNvPr id="515" name="Text Box 4"/>
          <p:cNvSpPr/>
          <p:nvPr/>
        </p:nvSpPr>
        <p:spPr>
          <a:xfrm>
            <a:off x="961200" y="1396080"/>
            <a:ext cx="3276360" cy="5210280"/>
          </a:xfrm>
          <a:prstGeom prst="rect">
            <a:avLst/>
          </a:prstGeom>
          <a:noFill/>
          <a:ln w="0">
            <a:noFill/>
          </a:ln>
        </p:spPr>
        <p:style>
          <a:lnRef idx="0"/>
          <a:fillRef idx="0"/>
          <a:effectRef idx="0"/>
          <a:fontRef idx="minor"/>
        </p:style>
        <p:txBody>
          <a:bodyPr lIns="90000" rIns="90000" tIns="45000" bIns="45000" anchor="t">
            <a:spAutoFit/>
          </a:bodyPr>
          <a:p>
            <a:pPr lvl="1" marL="800280" indent="-343080">
              <a:lnSpc>
                <a:spcPct val="100000"/>
              </a:lnSpc>
              <a:buClr>
                <a:srgbClr val="cc0000"/>
              </a:buClr>
              <a:buFont typeface="StarSymbol"/>
              <a:buAutoNum type="arabicPeriod"/>
            </a:pPr>
            <a:r>
              <a:rPr b="0" lang="en-US" sz="2400" spc="-1" strike="noStrike">
                <a:solidFill>
                  <a:srgbClr val="cc0000"/>
                </a:solidFill>
                <a:latin typeface="Times New Roman"/>
                <a:ea typeface="MS PGothic"/>
              </a:rPr>
              <a:t>S-lock(X)</a:t>
            </a:r>
            <a:endParaRPr b="0" lang="en-IN" sz="2400" spc="-1" strike="noStrike">
              <a:solidFill>
                <a:srgbClr val="000000"/>
              </a:solidFill>
              <a:latin typeface="Arial"/>
            </a:endParaRPr>
          </a:p>
          <a:p>
            <a:pPr lvl="1" marL="800280" indent="-343080">
              <a:lnSpc>
                <a:spcPct val="100000"/>
              </a:lnSpc>
              <a:buClr>
                <a:srgbClr val="000000"/>
              </a:buClr>
              <a:buFont typeface="StarSymbol"/>
              <a:buAutoNum type="arabicPeriod"/>
            </a:pPr>
            <a:r>
              <a:rPr b="0" lang="en-US" sz="2400" spc="-1" strike="noStrike">
                <a:solidFill>
                  <a:srgbClr val="000000"/>
                </a:solidFill>
                <a:latin typeface="Times New Roman"/>
                <a:ea typeface="MS PGothic"/>
              </a:rPr>
              <a:t>A1 &lt;- Read(X)</a:t>
            </a:r>
            <a:endParaRPr b="0" lang="en-IN" sz="2400" spc="-1" strike="noStrike">
              <a:solidFill>
                <a:srgbClr val="000000"/>
              </a:solidFill>
              <a:latin typeface="Arial"/>
            </a:endParaRPr>
          </a:p>
          <a:p>
            <a:pPr>
              <a:lnSpc>
                <a:spcPct val="100000"/>
              </a:lnSpc>
            </a:pPr>
            <a:endParaRPr b="0" lang="en-IN" sz="2400" spc="-1" strike="noStrike">
              <a:solidFill>
                <a:srgbClr val="000000"/>
              </a:solidFill>
              <a:latin typeface="Arial"/>
            </a:endParaRPr>
          </a:p>
          <a:p>
            <a:pPr lvl="1" marL="800280" indent="-343080">
              <a:lnSpc>
                <a:spcPct val="100000"/>
              </a:lnSpc>
              <a:buClr>
                <a:srgbClr val="cc0000"/>
              </a:buClr>
              <a:buFont typeface="StarSymbol"/>
              <a:buAutoNum type="arabicPeriod"/>
            </a:pPr>
            <a:r>
              <a:rPr b="0" lang="en-US" sz="2400" spc="-1" strike="noStrike">
                <a:solidFill>
                  <a:srgbClr val="cc0000"/>
                </a:solidFill>
                <a:latin typeface="Times New Roman"/>
                <a:ea typeface="MS PGothic"/>
              </a:rPr>
              <a:t>Unlock(X)</a:t>
            </a:r>
            <a:endParaRPr b="0" lang="en-IN" sz="2400" spc="-1" strike="noStrike">
              <a:solidFill>
                <a:srgbClr val="000000"/>
              </a:solidFill>
              <a:latin typeface="Arial"/>
            </a:endParaRPr>
          </a:p>
          <a:p>
            <a:pPr>
              <a:lnSpc>
                <a:spcPct val="100000"/>
              </a:lnSpc>
            </a:pPr>
            <a:endParaRPr b="0" lang="en-IN" sz="2400" spc="-1" strike="noStrike">
              <a:solidFill>
                <a:srgbClr val="000000"/>
              </a:solidFill>
              <a:latin typeface="Arial"/>
            </a:endParaRPr>
          </a:p>
          <a:p>
            <a:pPr lvl="1" marL="800280" indent="-343080">
              <a:lnSpc>
                <a:spcPct val="100000"/>
              </a:lnSpc>
              <a:buClr>
                <a:srgbClr val="000000"/>
              </a:buClr>
              <a:buFont typeface="StarSymbol"/>
              <a:buAutoNum type="arabicPeriod"/>
            </a:pPr>
            <a:r>
              <a:rPr b="0" lang="en-US" sz="2400" spc="-1" strike="noStrike">
                <a:solidFill>
                  <a:srgbClr val="000000"/>
                </a:solidFill>
                <a:latin typeface="Times New Roman"/>
                <a:ea typeface="MS PGothic"/>
              </a:rPr>
              <a:t>A1 &lt;- A1 – k</a:t>
            </a:r>
            <a:endParaRPr b="0" lang="en-IN" sz="2400" spc="-1" strike="noStrike">
              <a:solidFill>
                <a:srgbClr val="000000"/>
              </a:solidFill>
              <a:latin typeface="Arial"/>
            </a:endParaRPr>
          </a:p>
          <a:p>
            <a:pPr lvl="1" marL="800280" indent="-343080">
              <a:lnSpc>
                <a:spcPct val="100000"/>
              </a:lnSpc>
              <a:buClr>
                <a:srgbClr val="cc0000"/>
              </a:buClr>
              <a:buFont typeface="StarSymbol"/>
              <a:buAutoNum type="arabicPeriod"/>
            </a:pPr>
            <a:r>
              <a:rPr b="0" lang="en-US" sz="2400" spc="-1" strike="noStrike">
                <a:solidFill>
                  <a:srgbClr val="cc0000"/>
                </a:solidFill>
                <a:latin typeface="Times New Roman"/>
                <a:ea typeface="MS PGothic"/>
              </a:rPr>
              <a:t>X-lock(X)</a:t>
            </a:r>
            <a:endParaRPr b="0" lang="en-IN" sz="2400" spc="-1" strike="noStrike">
              <a:solidFill>
                <a:srgbClr val="000000"/>
              </a:solidFill>
              <a:latin typeface="Arial"/>
            </a:endParaRPr>
          </a:p>
          <a:p>
            <a:pPr>
              <a:lnSpc>
                <a:spcPct val="100000"/>
              </a:lnSpc>
            </a:pPr>
            <a:endParaRPr b="0" lang="en-IN" sz="2400" spc="-1" strike="noStrike">
              <a:solidFill>
                <a:srgbClr val="000000"/>
              </a:solidFill>
              <a:latin typeface="Arial"/>
            </a:endParaRPr>
          </a:p>
          <a:p>
            <a:pPr>
              <a:lnSpc>
                <a:spcPct val="100000"/>
              </a:lnSpc>
            </a:pPr>
            <a:endParaRPr b="0" lang="en-IN" sz="2400" spc="-1" strike="noStrike">
              <a:solidFill>
                <a:srgbClr val="000000"/>
              </a:solidFill>
              <a:latin typeface="Arial"/>
            </a:endParaRPr>
          </a:p>
          <a:p>
            <a:pPr lvl="1" marL="800280" indent="-343080">
              <a:lnSpc>
                <a:spcPct val="100000"/>
              </a:lnSpc>
              <a:buClr>
                <a:srgbClr val="cc0000"/>
              </a:buClr>
              <a:buFont typeface="StarSymbol"/>
              <a:buAutoNum type="arabicPeriod" startAt="5"/>
            </a:pPr>
            <a:r>
              <a:rPr b="0" lang="en-US" sz="2400" spc="-1" strike="noStrike">
                <a:solidFill>
                  <a:srgbClr val="cc0000"/>
                </a:solidFill>
                <a:latin typeface="Times New Roman"/>
                <a:ea typeface="MS PGothic"/>
              </a:rPr>
              <a:t>X-lock(X)</a:t>
            </a:r>
            <a:endParaRPr b="0" lang="en-IN" sz="2400" spc="-1" strike="noStrike">
              <a:solidFill>
                <a:srgbClr val="000000"/>
              </a:solidFill>
              <a:latin typeface="Arial"/>
            </a:endParaRPr>
          </a:p>
          <a:p>
            <a:pPr>
              <a:lnSpc>
                <a:spcPct val="100000"/>
              </a:lnSpc>
            </a:pPr>
            <a:endParaRPr b="0" lang="en-IN" sz="2400" spc="-1" strike="noStrike">
              <a:solidFill>
                <a:srgbClr val="000000"/>
              </a:solidFill>
              <a:latin typeface="Arial"/>
            </a:endParaRPr>
          </a:p>
          <a:p>
            <a:pPr lvl="1" marL="800280" indent="-343080">
              <a:lnSpc>
                <a:spcPct val="100000"/>
              </a:lnSpc>
              <a:buClr>
                <a:srgbClr val="000000"/>
              </a:buClr>
              <a:buFont typeface="StarSymbol"/>
              <a:buAutoNum type="arabicPeriod" startAt="5"/>
            </a:pPr>
            <a:r>
              <a:rPr b="0" lang="en-US" sz="2400" spc="-1" strike="noStrike">
                <a:solidFill>
                  <a:srgbClr val="000000"/>
                </a:solidFill>
                <a:latin typeface="Times New Roman"/>
                <a:ea typeface="MS PGothic"/>
              </a:rPr>
              <a:t>Write(X, A1)</a:t>
            </a:r>
            <a:endParaRPr b="0" lang="en-IN" sz="2400" spc="-1" strike="noStrike">
              <a:solidFill>
                <a:srgbClr val="000000"/>
              </a:solidFill>
              <a:latin typeface="Arial"/>
            </a:endParaRPr>
          </a:p>
          <a:p>
            <a:pPr lvl="1" marL="800280" indent="-343080">
              <a:lnSpc>
                <a:spcPct val="100000"/>
              </a:lnSpc>
              <a:buClr>
                <a:srgbClr val="cc0000"/>
              </a:buClr>
              <a:buFont typeface="StarSymbol"/>
              <a:buAutoNum type="arabicPeriod" startAt="5"/>
            </a:pPr>
            <a:r>
              <a:rPr b="0" lang="en-US" sz="2400" spc="-1" strike="noStrike">
                <a:solidFill>
                  <a:srgbClr val="cc0000"/>
                </a:solidFill>
                <a:latin typeface="Times New Roman"/>
                <a:ea typeface="MS PGothic"/>
              </a:rPr>
              <a:t>Unlock(X)</a:t>
            </a:r>
            <a:endParaRPr b="0" lang="en-IN" sz="2400" spc="-1" strike="noStrike">
              <a:solidFill>
                <a:srgbClr val="000000"/>
              </a:solidFill>
              <a:latin typeface="Arial"/>
            </a:endParaRPr>
          </a:p>
          <a:p>
            <a:pPr lvl="1" marL="800280" indent="-343080">
              <a:lnSpc>
                <a:spcPct val="100000"/>
              </a:lnSpc>
              <a:buClr>
                <a:srgbClr val="cc0000"/>
              </a:buClr>
              <a:buFont typeface="StarSymbol"/>
              <a:buAutoNum type="arabicPeriod" startAt="5"/>
            </a:pPr>
            <a:r>
              <a:rPr b="0" lang="en-US" sz="2400" spc="-1" strike="noStrike">
                <a:solidFill>
                  <a:srgbClr val="cc0000"/>
                </a:solidFill>
                <a:latin typeface="Times New Roman"/>
                <a:ea typeface="MS PGothic"/>
              </a:rPr>
              <a:t>…</a:t>
            </a:r>
            <a:r>
              <a:rPr b="0" lang="en-US" sz="2400" spc="-1" strike="noStrike">
                <a:solidFill>
                  <a:srgbClr val="cc0000"/>
                </a:solidFill>
                <a:latin typeface="Times New Roman"/>
                <a:ea typeface="MS PGothic"/>
              </a:rPr>
              <a:t>.</a:t>
            </a:r>
            <a:endParaRPr b="0" lang="en-IN" sz="2400" spc="-1" strike="noStrike">
              <a:solidFill>
                <a:srgbClr val="000000"/>
              </a:solidFill>
              <a:latin typeface="Arial"/>
            </a:endParaRPr>
          </a:p>
        </p:txBody>
      </p:sp>
      <p:sp>
        <p:nvSpPr>
          <p:cNvPr id="516" name="Text Box 5"/>
          <p:cNvSpPr/>
          <p:nvPr/>
        </p:nvSpPr>
        <p:spPr>
          <a:xfrm>
            <a:off x="4800600" y="1295280"/>
            <a:ext cx="3733560" cy="55760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IN" sz="2400" spc="-1" strike="noStrike">
              <a:solidFill>
                <a:srgbClr val="000000"/>
              </a:solidFill>
              <a:latin typeface="Arial"/>
            </a:endParaRPr>
          </a:p>
          <a:p>
            <a:pPr>
              <a:lnSpc>
                <a:spcPct val="100000"/>
              </a:lnSpc>
            </a:pPr>
            <a:endParaRPr b="0" lang="en-IN" sz="2400" spc="-1" strike="noStrike">
              <a:solidFill>
                <a:srgbClr val="000000"/>
              </a:solidFill>
              <a:latin typeface="Arial"/>
            </a:endParaRPr>
          </a:p>
          <a:p>
            <a:pPr lvl="1" marL="800280" indent="-343080">
              <a:lnSpc>
                <a:spcPct val="100000"/>
              </a:lnSpc>
              <a:buClr>
                <a:srgbClr val="cc0000"/>
              </a:buClr>
              <a:buFont typeface="StarSymbol"/>
              <a:buAutoNum type="arabicPeriod"/>
            </a:pPr>
            <a:r>
              <a:rPr b="0" lang="en-US" sz="2400" spc="-1" strike="noStrike">
                <a:solidFill>
                  <a:srgbClr val="cc0000"/>
                </a:solidFill>
                <a:latin typeface="Times New Roman"/>
                <a:ea typeface="MS PGothic"/>
              </a:rPr>
              <a:t>S-lock(X)</a:t>
            </a:r>
            <a:endParaRPr b="0" lang="en-IN" sz="2400" spc="-1" strike="noStrike">
              <a:solidFill>
                <a:srgbClr val="000000"/>
              </a:solidFill>
              <a:latin typeface="Arial"/>
            </a:endParaRPr>
          </a:p>
          <a:p>
            <a:pPr>
              <a:lnSpc>
                <a:spcPct val="100000"/>
              </a:lnSpc>
            </a:pPr>
            <a:endParaRPr b="0" lang="en-IN" sz="2400" spc="-1" strike="noStrike">
              <a:solidFill>
                <a:srgbClr val="000000"/>
              </a:solidFill>
              <a:latin typeface="Arial"/>
            </a:endParaRPr>
          </a:p>
          <a:p>
            <a:pPr lvl="1" marL="800280" indent="-343080">
              <a:lnSpc>
                <a:spcPct val="100000"/>
              </a:lnSpc>
              <a:buClr>
                <a:srgbClr val="000000"/>
              </a:buClr>
              <a:buFont typeface="StarSymbol"/>
              <a:buAutoNum type="arabicPeriod"/>
            </a:pPr>
            <a:r>
              <a:rPr b="0" lang="en-US" sz="2400" spc="-1" strike="noStrike">
                <a:solidFill>
                  <a:srgbClr val="000000"/>
                </a:solidFill>
                <a:latin typeface="Times New Roman"/>
                <a:ea typeface="MS PGothic"/>
              </a:rPr>
              <a:t>A1 &lt;- Read(X)</a:t>
            </a:r>
            <a:endParaRPr b="0" lang="en-IN" sz="2400" spc="-1" strike="noStrike">
              <a:solidFill>
                <a:srgbClr val="000000"/>
              </a:solidFill>
              <a:latin typeface="Arial"/>
            </a:endParaRPr>
          </a:p>
          <a:p>
            <a:pPr>
              <a:lnSpc>
                <a:spcPct val="100000"/>
              </a:lnSpc>
            </a:pPr>
            <a:endParaRPr b="0" lang="en-IN" sz="2400" spc="-1" strike="noStrike">
              <a:solidFill>
                <a:srgbClr val="000000"/>
              </a:solidFill>
              <a:latin typeface="Arial"/>
            </a:endParaRPr>
          </a:p>
          <a:p>
            <a:pPr>
              <a:lnSpc>
                <a:spcPct val="100000"/>
              </a:lnSpc>
            </a:pPr>
            <a:endParaRPr b="0" lang="en-IN" sz="2400" spc="-1" strike="noStrike">
              <a:solidFill>
                <a:srgbClr val="000000"/>
              </a:solidFill>
              <a:latin typeface="Arial"/>
            </a:endParaRPr>
          </a:p>
          <a:p>
            <a:pPr lvl="1" marL="800280" indent="-343080">
              <a:lnSpc>
                <a:spcPct val="100000"/>
              </a:lnSpc>
              <a:buClr>
                <a:srgbClr val="cc0000"/>
              </a:buClr>
              <a:buFont typeface="StarSymbol"/>
              <a:buAutoNum type="arabicPeriod"/>
            </a:pPr>
            <a:r>
              <a:rPr b="0" lang="en-US" sz="2400" spc="-1" strike="noStrike">
                <a:solidFill>
                  <a:srgbClr val="cc0000"/>
                </a:solidFill>
                <a:latin typeface="Times New Roman"/>
                <a:ea typeface="MS PGothic"/>
              </a:rPr>
              <a:t>Unlock(X)</a:t>
            </a:r>
            <a:endParaRPr b="0" lang="en-IN" sz="2400" spc="-1" strike="noStrike">
              <a:solidFill>
                <a:srgbClr val="000000"/>
              </a:solidFill>
              <a:latin typeface="Arial"/>
            </a:endParaRPr>
          </a:p>
          <a:p>
            <a:pPr lvl="1" marL="800280" indent="-343080">
              <a:lnSpc>
                <a:spcPct val="100000"/>
              </a:lnSpc>
              <a:buClr>
                <a:srgbClr val="000000"/>
              </a:buClr>
              <a:buFont typeface="StarSymbol"/>
              <a:buAutoNum type="arabicPeriod"/>
            </a:pPr>
            <a:r>
              <a:rPr b="0" lang="en-US" sz="2400" spc="-1" strike="noStrike">
                <a:solidFill>
                  <a:srgbClr val="000000"/>
                </a:solidFill>
                <a:latin typeface="Times New Roman"/>
                <a:ea typeface="MS PGothic"/>
              </a:rPr>
              <a:t>A1 &lt;- A1* 1.01</a:t>
            </a:r>
            <a:endParaRPr b="0" lang="en-IN" sz="2400" spc="-1" strike="noStrike">
              <a:solidFill>
                <a:srgbClr val="000000"/>
              </a:solidFill>
              <a:latin typeface="Arial"/>
            </a:endParaRPr>
          </a:p>
          <a:p>
            <a:pPr>
              <a:lnSpc>
                <a:spcPct val="100000"/>
              </a:lnSpc>
            </a:pPr>
            <a:endParaRPr b="0" lang="en-IN" sz="2400" spc="-1" strike="noStrike">
              <a:solidFill>
                <a:srgbClr val="000000"/>
              </a:solidFill>
              <a:latin typeface="Arial"/>
            </a:endParaRPr>
          </a:p>
          <a:p>
            <a:pPr lvl="1" marL="800280" indent="-343080">
              <a:lnSpc>
                <a:spcPct val="100000"/>
              </a:lnSpc>
              <a:buClr>
                <a:srgbClr val="cc0000"/>
              </a:buClr>
              <a:buFont typeface="StarSymbol"/>
              <a:buAutoNum type="arabicPeriod"/>
            </a:pPr>
            <a:r>
              <a:rPr b="0" lang="en-US" sz="2400" spc="-1" strike="noStrike">
                <a:solidFill>
                  <a:srgbClr val="cc0000"/>
                </a:solidFill>
                <a:latin typeface="Times New Roman"/>
                <a:ea typeface="MS PGothic"/>
              </a:rPr>
              <a:t>X-lock(X)</a:t>
            </a:r>
            <a:endParaRPr b="0" lang="en-IN" sz="2400" spc="-1" strike="noStrike">
              <a:solidFill>
                <a:srgbClr val="000000"/>
              </a:solidFill>
              <a:latin typeface="Arial"/>
            </a:endParaRPr>
          </a:p>
          <a:p>
            <a:pPr>
              <a:lnSpc>
                <a:spcPct val="100000"/>
              </a:lnSpc>
            </a:pPr>
            <a:endParaRPr b="0" lang="en-IN" sz="2400" spc="-1" strike="noStrike">
              <a:solidFill>
                <a:srgbClr val="000000"/>
              </a:solidFill>
              <a:latin typeface="Arial"/>
            </a:endParaRPr>
          </a:p>
          <a:p>
            <a:pPr>
              <a:lnSpc>
                <a:spcPct val="100000"/>
              </a:lnSpc>
            </a:pPr>
            <a:endParaRPr b="0" lang="en-IN" sz="2400" spc="-1" strike="noStrike">
              <a:solidFill>
                <a:srgbClr val="000000"/>
              </a:solidFill>
              <a:latin typeface="Arial"/>
            </a:endParaRPr>
          </a:p>
          <a:p>
            <a:pPr lvl="1" marL="800280" indent="-343080">
              <a:lnSpc>
                <a:spcPct val="100000"/>
              </a:lnSpc>
              <a:buClr>
                <a:srgbClr val="cc0000"/>
              </a:buClr>
              <a:buFont typeface="StarSymbol"/>
              <a:buAutoNum type="arabicPeriod" startAt="5"/>
            </a:pPr>
            <a:r>
              <a:rPr b="0" lang="en-US" sz="2400" spc="-1" strike="noStrike">
                <a:solidFill>
                  <a:srgbClr val="cc0000"/>
                </a:solidFill>
                <a:latin typeface="Times New Roman"/>
                <a:ea typeface="MS PGothic"/>
              </a:rPr>
              <a:t>X-lock(X)</a:t>
            </a:r>
            <a:endParaRPr b="0" lang="en-IN" sz="2400" spc="-1" strike="noStrike">
              <a:solidFill>
                <a:srgbClr val="000000"/>
              </a:solidFill>
              <a:latin typeface="Arial"/>
            </a:endParaRPr>
          </a:p>
          <a:p>
            <a:pPr>
              <a:lnSpc>
                <a:spcPct val="100000"/>
              </a:lnSpc>
            </a:pPr>
            <a:endParaRPr b="0" lang="en-IN" sz="2400" spc="-1" strike="noStrike">
              <a:solidFill>
                <a:srgbClr val="000000"/>
              </a:solidFill>
              <a:latin typeface="Arial"/>
            </a:endParaRPr>
          </a:p>
        </p:txBody>
      </p:sp>
      <p:sp>
        <p:nvSpPr>
          <p:cNvPr id="517" name="Text Box 6"/>
          <p:cNvSpPr/>
          <p:nvPr/>
        </p:nvSpPr>
        <p:spPr>
          <a:xfrm>
            <a:off x="798840" y="5340240"/>
            <a:ext cx="51804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2400" spc="-1" strike="noStrike">
                <a:solidFill>
                  <a:srgbClr val="000000"/>
                </a:solidFill>
                <a:latin typeface="Times New Roman"/>
                <a:ea typeface="MS PGothic"/>
              </a:rPr>
              <a:t>T1</a:t>
            </a:r>
            <a:endParaRPr b="0" lang="en-IN" sz="2400" spc="-1" strike="noStrike">
              <a:solidFill>
                <a:srgbClr val="000000"/>
              </a:solidFill>
              <a:latin typeface="Arial"/>
            </a:endParaRPr>
          </a:p>
        </p:txBody>
      </p:sp>
      <p:sp>
        <p:nvSpPr>
          <p:cNvPr id="518" name="Text Box 7"/>
          <p:cNvSpPr/>
          <p:nvPr/>
        </p:nvSpPr>
        <p:spPr>
          <a:xfrm>
            <a:off x="4659840" y="5353200"/>
            <a:ext cx="51804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2400" spc="-1" strike="noStrike">
                <a:solidFill>
                  <a:srgbClr val="000000"/>
                </a:solidFill>
                <a:latin typeface="Times New Roman"/>
                <a:ea typeface="MS PGothic"/>
              </a:rPr>
              <a:t>T2</a:t>
            </a:r>
            <a:endParaRPr b="0" lang="en-IN" sz="2400" spc="-1" strike="noStrike">
              <a:solidFill>
                <a:srgbClr val="000000"/>
              </a:solidFill>
              <a:latin typeface="Arial"/>
            </a:endParaRPr>
          </a:p>
        </p:txBody>
      </p:sp>
      <p:sp>
        <p:nvSpPr>
          <p:cNvPr id="519" name="Text Box 12"/>
          <p:cNvSpPr/>
          <p:nvPr/>
        </p:nvSpPr>
        <p:spPr>
          <a:xfrm>
            <a:off x="349920" y="3403440"/>
            <a:ext cx="790560" cy="302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i="1" lang="en-US" sz="1400" spc="-1" strike="noStrike">
                <a:solidFill>
                  <a:srgbClr val="000000"/>
                </a:solidFill>
                <a:latin typeface="Times New Roman"/>
                <a:ea typeface="MS PGothic"/>
              </a:rPr>
              <a:t>T1 waits</a:t>
            </a:r>
            <a:endParaRPr b="0" lang="en-IN" sz="1400" spc="-1" strike="noStrike">
              <a:solidFill>
                <a:srgbClr val="000000"/>
              </a:solidFill>
              <a:latin typeface="Arial"/>
            </a:endParaRPr>
          </a:p>
        </p:txBody>
      </p:sp>
      <p:sp>
        <p:nvSpPr>
          <p:cNvPr id="520" name="Line 13"/>
          <p:cNvSpPr/>
          <p:nvPr/>
        </p:nvSpPr>
        <p:spPr>
          <a:xfrm>
            <a:off x="1193760" y="3581280"/>
            <a:ext cx="380880" cy="152280"/>
          </a:xfrm>
          <a:prstGeom prst="line">
            <a:avLst/>
          </a:prstGeom>
          <a:ln w="9525">
            <a:solidFill>
              <a:srgbClr val="000000"/>
            </a:solidFill>
            <a:round/>
            <a:tailEnd len="med" type="triangle" w="med"/>
          </a:ln>
        </p:spPr>
        <p:style>
          <a:lnRef idx="0"/>
          <a:fillRef idx="0"/>
          <a:effectRef idx="0"/>
          <a:fontRef idx="minor"/>
        </p:style>
        <p:txBody>
          <a:bodyPr lIns="90000" rIns="90000" tIns="45000" bIns="45000" anchor="t" anchorCtr="1">
            <a:noAutofit/>
          </a:bodyPr>
          <a:p>
            <a:pPr>
              <a:lnSpc>
                <a:spcPct val="100000"/>
              </a:lnSpc>
            </a:pPr>
            <a:endParaRPr b="0" lang="en-IN" sz="1800" spc="-1" strike="noStrike">
              <a:solidFill>
                <a:srgbClr val="000000"/>
              </a:solidFill>
              <a:latin typeface="Calibri"/>
            </a:endParaRPr>
          </a:p>
        </p:txBody>
      </p:sp>
      <p:sp>
        <p:nvSpPr>
          <p:cNvPr id="521" name="Line 15"/>
          <p:cNvSpPr/>
          <p:nvPr/>
        </p:nvSpPr>
        <p:spPr>
          <a:xfrm>
            <a:off x="2666880" y="4101840"/>
            <a:ext cx="2743200" cy="360"/>
          </a:xfrm>
          <a:prstGeom prst="line">
            <a:avLst/>
          </a:prstGeom>
          <a:ln w="9525">
            <a:solidFill>
              <a:srgbClr val="000000"/>
            </a:solidFill>
            <a:round/>
            <a:tailEnd len="med" type="triangle" w="med"/>
          </a:ln>
        </p:spPr>
        <p:style>
          <a:lnRef idx="0"/>
          <a:fillRef idx="0"/>
          <a:effectRef idx="0"/>
          <a:fontRef idx="minor"/>
        </p:style>
        <p:txBody>
          <a:bodyPr lIns="90000" rIns="90000" tIns="45000" bIns="45000" anchor="t" anchorCtr="1">
            <a:noAutofit/>
          </a:bodyPr>
          <a:p>
            <a:pPr>
              <a:lnSpc>
                <a:spcPct val="100000"/>
              </a:lnSpc>
            </a:pPr>
            <a:endParaRPr b="0" lang="en-IN" sz="1800" spc="-1" strike="noStrike">
              <a:solidFill>
                <a:srgbClr val="000000"/>
              </a:solidFill>
              <a:latin typeface="Calibri"/>
            </a:endParaRPr>
          </a:p>
        </p:txBody>
      </p:sp>
      <p:sp>
        <p:nvSpPr>
          <p:cNvPr id="522" name="Text Box 16"/>
          <p:cNvSpPr/>
          <p:nvPr/>
        </p:nvSpPr>
        <p:spPr>
          <a:xfrm>
            <a:off x="7635600" y="1676520"/>
            <a:ext cx="1365120" cy="302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i="1" lang="en-US" sz="1400" spc="-1" strike="noStrike">
                <a:solidFill>
                  <a:srgbClr val="000000"/>
                </a:solidFill>
                <a:latin typeface="Times New Roman"/>
                <a:ea typeface="MS PGothic"/>
              </a:rPr>
              <a:t>No wait: S-locks</a:t>
            </a:r>
            <a:endParaRPr b="0" lang="en-IN" sz="1400" spc="-1" strike="noStrike">
              <a:solidFill>
                <a:srgbClr val="000000"/>
              </a:solidFill>
              <a:latin typeface="Arial"/>
            </a:endParaRPr>
          </a:p>
        </p:txBody>
      </p:sp>
      <p:sp>
        <p:nvSpPr>
          <p:cNvPr id="523" name="Line 17"/>
          <p:cNvSpPr/>
          <p:nvPr/>
        </p:nvSpPr>
        <p:spPr>
          <a:xfrm flipH="1">
            <a:off x="6781680" y="1752480"/>
            <a:ext cx="609480" cy="228600"/>
          </a:xfrm>
          <a:prstGeom prst="line">
            <a:avLst/>
          </a:prstGeom>
          <a:ln w="9525">
            <a:solidFill>
              <a:srgbClr val="000000"/>
            </a:solidFill>
            <a:round/>
            <a:tailEnd len="med" type="triangle" w="med"/>
          </a:ln>
        </p:spPr>
        <p:style>
          <a:lnRef idx="0"/>
          <a:fillRef idx="0"/>
          <a:effectRef idx="0"/>
          <a:fontRef idx="minor"/>
        </p:style>
        <p:txBody>
          <a:bodyPr lIns="90000" rIns="90000" tIns="45000" bIns="45000" anchor="t" anchorCtr="1">
            <a:noAutofit/>
          </a:bodyPr>
          <a:p>
            <a:pPr>
              <a:lnSpc>
                <a:spcPct val="100000"/>
              </a:lnSpc>
            </a:pPr>
            <a:endParaRPr b="0" lang="en-IN" sz="1800" spc="-1" strike="noStrike">
              <a:solidFill>
                <a:srgbClr val="000000"/>
              </a:solidFill>
              <a:latin typeface="Calibri"/>
            </a:endParaRPr>
          </a:p>
        </p:txBody>
      </p:sp>
      <p:sp>
        <p:nvSpPr>
          <p:cNvPr id="524" name="Text Box 18"/>
          <p:cNvSpPr/>
          <p:nvPr/>
        </p:nvSpPr>
        <p:spPr>
          <a:xfrm>
            <a:off x="8231760" y="4317840"/>
            <a:ext cx="790560" cy="302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i="1" lang="en-US" sz="1400" spc="-1" strike="noStrike">
                <a:solidFill>
                  <a:srgbClr val="000000"/>
                </a:solidFill>
                <a:latin typeface="Times New Roman"/>
                <a:ea typeface="MS PGothic"/>
              </a:rPr>
              <a:t>T2 waits</a:t>
            </a:r>
            <a:endParaRPr b="0" lang="en-IN" sz="1400" spc="-1" strike="noStrike">
              <a:solidFill>
                <a:srgbClr val="000000"/>
              </a:solidFill>
              <a:latin typeface="Arial"/>
            </a:endParaRPr>
          </a:p>
        </p:txBody>
      </p:sp>
      <p:sp>
        <p:nvSpPr>
          <p:cNvPr id="525" name="Text Box 19"/>
          <p:cNvSpPr/>
          <p:nvPr/>
        </p:nvSpPr>
        <p:spPr>
          <a:xfrm>
            <a:off x="7362000" y="6019920"/>
            <a:ext cx="1368360" cy="302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i="1" lang="en-US" sz="1400" spc="-1" strike="noStrike">
                <a:solidFill>
                  <a:srgbClr val="000000"/>
                </a:solidFill>
                <a:latin typeface="Times New Roman"/>
                <a:ea typeface="MS PGothic"/>
              </a:rPr>
              <a:t>T2 can go ahead</a:t>
            </a:r>
            <a:endParaRPr b="0" lang="en-IN" sz="1400" spc="-1" strike="noStrike">
              <a:solidFill>
                <a:srgbClr val="000000"/>
              </a:solidFill>
              <a:latin typeface="Arial"/>
            </a:endParaRPr>
          </a:p>
        </p:txBody>
      </p:sp>
      <p:sp>
        <p:nvSpPr>
          <p:cNvPr id="526" name="Line 20"/>
          <p:cNvSpPr/>
          <p:nvPr/>
        </p:nvSpPr>
        <p:spPr>
          <a:xfrm flipH="1">
            <a:off x="6997680" y="4546440"/>
            <a:ext cx="1054080" cy="571320"/>
          </a:xfrm>
          <a:prstGeom prst="line">
            <a:avLst/>
          </a:prstGeom>
          <a:ln w="9525">
            <a:solidFill>
              <a:srgbClr val="000000"/>
            </a:solidFill>
            <a:round/>
            <a:tailEnd len="med" type="triangle" w="med"/>
          </a:ln>
        </p:spPr>
        <p:style>
          <a:lnRef idx="0"/>
          <a:fillRef idx="0"/>
          <a:effectRef idx="0"/>
          <a:fontRef idx="minor"/>
        </p:style>
        <p:txBody>
          <a:bodyPr lIns="90000" rIns="90000" tIns="45000" bIns="45000" anchor="t" anchorCtr="1">
            <a:noAutofit/>
          </a:bodyPr>
          <a:p>
            <a:pPr>
              <a:lnSpc>
                <a:spcPct val="100000"/>
              </a:lnSpc>
            </a:pPr>
            <a:endParaRPr b="0" lang="en-IN" sz="18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515"/>
                                        </p:tgtEl>
                                        <p:attrNameLst>
                                          <p:attrName>style.visibility</p:attrName>
                                        </p:attrNameLst>
                                      </p:cBhvr>
                                      <p:to>
                                        <p:strVal val="visible"/>
                                      </p:to>
                                    </p:set>
                                  </p:childTnLst>
                                </p:cTn>
                              </p:par>
                              <p:par>
                                <p:cTn id="7" nodeType="withEffect" fill="hold" presetClass="entr" presetID="1">
                                  <p:stCondLst>
                                    <p:cond delay="0"/>
                                  </p:stCondLst>
                                  <p:childTnLst>
                                    <p:set>
                                      <p:cBhvr>
                                        <p:cTn id="8" dur="1" fill="hold">
                                          <p:stCondLst>
                                            <p:cond delay="0"/>
                                          </p:stCondLst>
                                        </p:cTn>
                                        <p:tgtEl>
                                          <p:spTgt spid="517"/>
                                        </p:tgtEl>
                                        <p:attrNameLst>
                                          <p:attrName>style.visibility</p:attrName>
                                        </p:attrNameLst>
                                      </p:cBhvr>
                                      <p:to>
                                        <p:strVal val="visible"/>
                                      </p:to>
                                    </p:set>
                                  </p:childTnLst>
                                </p:cTn>
                              </p:par>
                              <p:par>
                                <p:cTn id="9" nodeType="withEffect" fill="hold" presetClass="entr" presetID="1">
                                  <p:stCondLst>
                                    <p:cond delay="0"/>
                                  </p:stCondLst>
                                  <p:childTnLst>
                                    <p:set>
                                      <p:cBhvr>
                                        <p:cTn id="10" dur="1" fill="hold">
                                          <p:stCondLst>
                                            <p:cond delay="0"/>
                                          </p:stCondLst>
                                        </p:cTn>
                                        <p:tgtEl>
                                          <p:spTgt spid="516"/>
                                        </p:tgtEl>
                                        <p:attrNameLst>
                                          <p:attrName>style.visibility</p:attrName>
                                        </p:attrNameLst>
                                      </p:cBhvr>
                                      <p:to>
                                        <p:strVal val="visible"/>
                                      </p:to>
                                    </p:set>
                                  </p:childTnLst>
                                </p:cTn>
                              </p:par>
                              <p:par>
                                <p:cTn id="11" nodeType="withEffect" fill="hold" presetClass="entr" presetID="1">
                                  <p:stCondLst>
                                    <p:cond delay="0"/>
                                  </p:stCondLst>
                                  <p:childTnLst>
                                    <p:set>
                                      <p:cBhvr>
                                        <p:cTn id="12" dur="1" fill="hold">
                                          <p:stCondLst>
                                            <p:cond delay="0"/>
                                          </p:stCondLst>
                                        </p:cTn>
                                        <p:tgtEl>
                                          <p:spTgt spid="5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522"/>
                                        </p:tgtEl>
                                        <p:attrNameLst>
                                          <p:attrName>style.visibility</p:attrName>
                                        </p:attrNameLst>
                                      </p:cBhvr>
                                      <p:to>
                                        <p:strVal val="visible"/>
                                      </p:to>
                                    </p:set>
                                  </p:childTnLst>
                                </p:cTn>
                              </p:par>
                              <p:par>
                                <p:cTn id="17" nodeType="withEffect" fill="hold" presetClass="entr" presetID="1">
                                  <p:stCondLst>
                                    <p:cond delay="0"/>
                                  </p:stCondLst>
                                  <p:childTnLst>
                                    <p:set>
                                      <p:cBhvr>
                                        <p:cTn id="18" dur="1" fill="hold">
                                          <p:stCondLst>
                                            <p:cond delay="0"/>
                                          </p:stCondLst>
                                        </p:cTn>
                                        <p:tgtEl>
                                          <p:spTgt spid="5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519"/>
                                        </p:tgtEl>
                                        <p:attrNameLst>
                                          <p:attrName>style.visibility</p:attrName>
                                        </p:attrNameLst>
                                      </p:cBhvr>
                                      <p:to>
                                        <p:strVal val="visible"/>
                                      </p:to>
                                    </p:set>
                                  </p:childTnLst>
                                </p:cTn>
                              </p:par>
                              <p:par>
                                <p:cTn id="23" nodeType="withEffect" fill="hold" presetClass="entr" presetID="1">
                                  <p:stCondLst>
                                    <p:cond delay="0"/>
                                  </p:stCondLst>
                                  <p:childTnLst>
                                    <p:set>
                                      <p:cBhvr>
                                        <p:cTn id="24" dur="1" fill="hold">
                                          <p:stCondLst>
                                            <p:cond delay="0"/>
                                          </p:stCondLst>
                                        </p:cTn>
                                        <p:tgtEl>
                                          <p:spTgt spid="520"/>
                                        </p:tgtEl>
                                        <p:attrNameLst>
                                          <p:attrName>style.visibility</p:attrName>
                                        </p:attrNameLst>
                                      </p:cBhvr>
                                      <p:to>
                                        <p:strVal val="visible"/>
                                      </p:to>
                                    </p:set>
                                  </p:childTnLst>
                                </p:cTn>
                              </p:par>
                              <p:par>
                                <p:cTn id="25" nodeType="withEffect" fill="hold" presetClass="entr" presetID="1">
                                  <p:stCondLst>
                                    <p:cond delay="0"/>
                                  </p:stCondLst>
                                  <p:childTnLst>
                                    <p:set>
                                      <p:cBhvr>
                                        <p:cTn id="26" dur="1" fill="hold">
                                          <p:stCondLst>
                                            <p:cond delay="0"/>
                                          </p:stCondLst>
                                        </p:cTn>
                                        <p:tgtEl>
                                          <p:spTgt spid="5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524"/>
                                        </p:tgtEl>
                                        <p:attrNameLst>
                                          <p:attrName>style.visibility</p:attrName>
                                        </p:attrNameLst>
                                      </p:cBhvr>
                                      <p:to>
                                        <p:strVal val="visible"/>
                                      </p:to>
                                    </p:set>
                                  </p:childTnLst>
                                </p:cTn>
                              </p:par>
                              <p:par>
                                <p:cTn id="31" nodeType="withEffect" fill="hold" presetClass="entr" presetID="1">
                                  <p:stCondLst>
                                    <p:cond delay="0"/>
                                  </p:stCondLst>
                                  <p:childTnLst>
                                    <p:set>
                                      <p:cBhvr>
                                        <p:cTn id="32" dur="1" fill="hold">
                                          <p:stCondLst>
                                            <p:cond delay="0"/>
                                          </p:stCondLst>
                                        </p:cTn>
                                        <p:tgtEl>
                                          <p:spTgt spid="5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5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7"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US" sz="5400" spc="-1" strike="noStrike">
                <a:solidFill>
                  <a:srgbClr val="ffffff"/>
                </a:solidFill>
                <a:latin typeface="Calibri"/>
              </a:rPr>
              <a:t>Lock based protocol – need for a protocol</a:t>
            </a:r>
            <a:endParaRPr b="0" lang="en-US" sz="5400" spc="-1" strike="noStrike">
              <a:solidFill>
                <a:srgbClr val="000000"/>
              </a:solidFill>
              <a:latin typeface="Calibri"/>
            </a:endParaRPr>
          </a:p>
        </p:txBody>
      </p:sp>
      <p:sp>
        <p:nvSpPr>
          <p:cNvPr id="528" name="PlaceHolder 2"/>
          <p:cNvSpPr>
            <a:spLocks noGrp="1"/>
          </p:cNvSpPr>
          <p:nvPr>
            <p:ph/>
          </p:nvPr>
        </p:nvSpPr>
        <p:spPr>
          <a:xfrm>
            <a:off x="457200" y="1600200"/>
            <a:ext cx="8229240" cy="4525560"/>
          </a:xfrm>
          <a:prstGeom prst="rect">
            <a:avLst/>
          </a:prstGeom>
          <a:noFill/>
          <a:ln w="0">
            <a:noFill/>
          </a:ln>
        </p:spPr>
        <p:txBody>
          <a:bodyPr anchor="t">
            <a:noAutofit/>
          </a:bodyPr>
          <a:p>
            <a:pPr indent="0">
              <a:spcBef>
                <a:spcPts val="1417"/>
              </a:spcBef>
              <a:buNone/>
            </a:pPr>
            <a:endParaRPr b="0" lang="en-US" sz="4000" spc="-1" strike="noStrike">
              <a:solidFill>
                <a:srgbClr val="000000"/>
              </a:solidFill>
              <a:latin typeface="Calibri"/>
            </a:endParaRPr>
          </a:p>
        </p:txBody>
      </p:sp>
      <p:sp>
        <p:nvSpPr>
          <p:cNvPr id="529" name="Text Box 5"/>
          <p:cNvSpPr/>
          <p:nvPr/>
        </p:nvSpPr>
        <p:spPr>
          <a:xfrm>
            <a:off x="517680" y="1571760"/>
            <a:ext cx="3276360" cy="4287600"/>
          </a:xfrm>
          <a:prstGeom prst="rect">
            <a:avLst/>
          </a:prstGeom>
          <a:noFill/>
          <a:ln w="0">
            <a:noFill/>
          </a:ln>
        </p:spPr>
        <p:style>
          <a:lnRef idx="0"/>
          <a:fillRef idx="0"/>
          <a:effectRef idx="0"/>
          <a:fontRef idx="minor"/>
        </p:style>
        <p:txBody>
          <a:bodyPr lIns="90000" rIns="90000" tIns="45000" bIns="45000" anchor="t">
            <a:spAutoFit/>
          </a:bodyPr>
          <a:p>
            <a:pPr lvl="1" marL="800280" indent="-343080">
              <a:lnSpc>
                <a:spcPct val="125000"/>
              </a:lnSpc>
              <a:buClr>
                <a:srgbClr val="000000"/>
              </a:buClr>
              <a:buFont typeface="StarSymbol"/>
              <a:buAutoNum type="arabicPeriod"/>
            </a:pPr>
            <a:r>
              <a:rPr b="0" lang="en-US" sz="1600" spc="-1" strike="noStrike">
                <a:solidFill>
                  <a:srgbClr val="000000"/>
                </a:solidFill>
                <a:latin typeface="Times New Roman"/>
                <a:ea typeface="MS PGothic"/>
              </a:rPr>
              <a:t>A1 &lt;- Read(X)</a:t>
            </a:r>
            <a:endParaRPr b="0" lang="en-IN" sz="1600" spc="-1" strike="noStrike">
              <a:solidFill>
                <a:srgbClr val="000000"/>
              </a:solidFill>
              <a:latin typeface="Arial"/>
            </a:endParaRPr>
          </a:p>
          <a:p>
            <a:pPr lvl="1" marL="800280" indent="-343080">
              <a:lnSpc>
                <a:spcPct val="125000"/>
              </a:lnSpc>
              <a:buClr>
                <a:srgbClr val="000000"/>
              </a:buClr>
              <a:buFont typeface="StarSymbol"/>
              <a:buAutoNum type="arabicPeriod"/>
            </a:pPr>
            <a:r>
              <a:rPr b="0" lang="en-US" sz="1600" spc="-1" strike="noStrike">
                <a:solidFill>
                  <a:srgbClr val="000000"/>
                </a:solidFill>
                <a:latin typeface="Times New Roman"/>
                <a:ea typeface="MS PGothic"/>
              </a:rPr>
              <a:t>A1 &lt;- A1 – k</a:t>
            </a:r>
            <a:endParaRPr b="0" lang="en-IN" sz="1600" spc="-1" strike="noStrike">
              <a:solidFill>
                <a:srgbClr val="000000"/>
              </a:solidFill>
              <a:latin typeface="Arial"/>
            </a:endParaRPr>
          </a:p>
          <a:p>
            <a:pPr lvl="1" marL="800280" indent="-343080">
              <a:lnSpc>
                <a:spcPct val="125000"/>
              </a:lnSpc>
              <a:buClr>
                <a:srgbClr val="000000"/>
              </a:buClr>
              <a:buFont typeface="StarSymbol"/>
              <a:buAutoNum type="arabicPeriod"/>
            </a:pPr>
            <a:r>
              <a:rPr b="0" lang="en-US" sz="1600" spc="-1" strike="noStrike">
                <a:solidFill>
                  <a:srgbClr val="000000"/>
                </a:solidFill>
                <a:latin typeface="Times New Roman"/>
                <a:ea typeface="MS PGothic"/>
              </a:rPr>
              <a:t>Write(X, A1)</a:t>
            </a:r>
            <a:endParaRPr b="0" lang="en-IN" sz="1600" spc="-1" strike="noStrike">
              <a:solidFill>
                <a:srgbClr val="000000"/>
              </a:solidFill>
              <a:latin typeface="Arial"/>
            </a:endParaRPr>
          </a:p>
          <a:p>
            <a:pPr>
              <a:lnSpc>
                <a:spcPct val="125000"/>
              </a:lnSpc>
            </a:pPr>
            <a:endParaRPr b="0" lang="en-IN" sz="1600" spc="-1" strike="noStrike">
              <a:solidFill>
                <a:srgbClr val="000000"/>
              </a:solidFill>
              <a:latin typeface="Arial"/>
            </a:endParaRPr>
          </a:p>
          <a:p>
            <a:pPr marL="800280" indent="-343080">
              <a:lnSpc>
                <a:spcPct val="125000"/>
              </a:lnSpc>
              <a:tabLst>
                <a:tab algn="l" pos="0"/>
              </a:tabLst>
            </a:pPr>
            <a:endParaRPr b="0" lang="en-IN" sz="1600" spc="-1" strike="noStrike">
              <a:solidFill>
                <a:srgbClr val="000000"/>
              </a:solidFill>
              <a:latin typeface="Arial"/>
            </a:endParaRPr>
          </a:p>
          <a:p>
            <a:pPr>
              <a:lnSpc>
                <a:spcPct val="125000"/>
              </a:lnSpc>
              <a:tabLst>
                <a:tab algn="l" pos="0"/>
              </a:tabLst>
            </a:pPr>
            <a:endParaRPr b="0" lang="en-IN" sz="1600" spc="-1" strike="noStrike">
              <a:solidFill>
                <a:srgbClr val="000000"/>
              </a:solidFill>
              <a:latin typeface="Arial"/>
            </a:endParaRPr>
          </a:p>
          <a:p>
            <a:pPr>
              <a:lnSpc>
                <a:spcPct val="125000"/>
              </a:lnSpc>
              <a:tabLst>
                <a:tab algn="l" pos="0"/>
              </a:tabLst>
            </a:pPr>
            <a:endParaRPr b="0" lang="en-IN" sz="1600" spc="-1" strike="noStrike">
              <a:solidFill>
                <a:srgbClr val="000000"/>
              </a:solidFill>
              <a:latin typeface="Arial"/>
            </a:endParaRPr>
          </a:p>
          <a:p>
            <a:pPr>
              <a:lnSpc>
                <a:spcPct val="125000"/>
              </a:lnSpc>
              <a:tabLst>
                <a:tab algn="l" pos="0"/>
              </a:tabLst>
            </a:pPr>
            <a:endParaRPr b="0" lang="en-IN" sz="1600" spc="-1" strike="noStrike">
              <a:solidFill>
                <a:srgbClr val="000000"/>
              </a:solidFill>
              <a:latin typeface="Arial"/>
            </a:endParaRPr>
          </a:p>
          <a:p>
            <a:pPr>
              <a:lnSpc>
                <a:spcPct val="125000"/>
              </a:lnSpc>
              <a:tabLst>
                <a:tab algn="l" pos="0"/>
              </a:tabLst>
            </a:pPr>
            <a:endParaRPr b="0" lang="en-IN" sz="1600" spc="-1" strike="noStrike">
              <a:solidFill>
                <a:srgbClr val="000000"/>
              </a:solidFill>
              <a:latin typeface="Arial"/>
            </a:endParaRPr>
          </a:p>
          <a:p>
            <a:pPr>
              <a:lnSpc>
                <a:spcPct val="125000"/>
              </a:lnSpc>
              <a:tabLst>
                <a:tab algn="l" pos="0"/>
              </a:tabLst>
            </a:pPr>
            <a:endParaRPr b="0" lang="en-IN" sz="1600" spc="-1" strike="noStrike">
              <a:solidFill>
                <a:srgbClr val="000000"/>
              </a:solidFill>
              <a:latin typeface="Arial"/>
            </a:endParaRPr>
          </a:p>
          <a:p>
            <a:pPr marL="800280" indent="-343080">
              <a:lnSpc>
                <a:spcPct val="125000"/>
              </a:lnSpc>
              <a:tabLst>
                <a:tab algn="l" pos="0"/>
              </a:tabLst>
            </a:pPr>
            <a:r>
              <a:rPr b="0" lang="en-US" sz="1600" spc="-1" strike="noStrike">
                <a:solidFill>
                  <a:srgbClr val="000000"/>
                </a:solidFill>
                <a:latin typeface="Times New Roman"/>
                <a:ea typeface="MS PGothic"/>
              </a:rPr>
              <a:t>4. A2 &lt;- Read(Y)</a:t>
            </a:r>
            <a:endParaRPr b="0" lang="en-IN" sz="1600" spc="-1" strike="noStrike">
              <a:solidFill>
                <a:srgbClr val="000000"/>
              </a:solidFill>
              <a:latin typeface="Arial"/>
            </a:endParaRPr>
          </a:p>
          <a:p>
            <a:pPr marL="800280" indent="-343080">
              <a:lnSpc>
                <a:spcPct val="125000"/>
              </a:lnSpc>
              <a:tabLst>
                <a:tab algn="l" pos="0"/>
              </a:tabLst>
            </a:pPr>
            <a:r>
              <a:rPr b="0" lang="en-US" sz="1600" spc="-1" strike="noStrike">
                <a:solidFill>
                  <a:srgbClr val="000000"/>
                </a:solidFill>
                <a:latin typeface="Times New Roman"/>
                <a:ea typeface="MS PGothic"/>
              </a:rPr>
              <a:t>5. A2 &lt;- A2 + k</a:t>
            </a:r>
            <a:endParaRPr b="0" lang="en-IN" sz="1600" spc="-1" strike="noStrike">
              <a:solidFill>
                <a:srgbClr val="000000"/>
              </a:solidFill>
              <a:latin typeface="Arial"/>
            </a:endParaRPr>
          </a:p>
          <a:p>
            <a:pPr marL="800280" indent="-343080">
              <a:lnSpc>
                <a:spcPct val="125000"/>
              </a:lnSpc>
              <a:tabLst>
                <a:tab algn="l" pos="0"/>
              </a:tabLst>
            </a:pPr>
            <a:r>
              <a:rPr b="0" lang="en-US" sz="1600" spc="-1" strike="noStrike">
                <a:solidFill>
                  <a:srgbClr val="000000"/>
                </a:solidFill>
                <a:latin typeface="Times New Roman"/>
                <a:ea typeface="MS PGothic"/>
              </a:rPr>
              <a:t>6. Write(Y, A2)</a:t>
            </a:r>
            <a:endParaRPr b="0" lang="en-IN" sz="1600" spc="-1" strike="noStrike">
              <a:solidFill>
                <a:srgbClr val="000000"/>
              </a:solidFill>
              <a:latin typeface="Arial"/>
            </a:endParaRPr>
          </a:p>
          <a:p>
            <a:pPr marL="343080" indent="-343080">
              <a:lnSpc>
                <a:spcPct val="100000"/>
              </a:lnSpc>
              <a:tabLst>
                <a:tab algn="l" pos="0"/>
              </a:tabLst>
            </a:pPr>
            <a:endParaRPr b="0" lang="en-IN" sz="1600" spc="-1" strike="noStrike">
              <a:solidFill>
                <a:srgbClr val="000000"/>
              </a:solidFill>
              <a:latin typeface="Arial"/>
            </a:endParaRPr>
          </a:p>
        </p:txBody>
      </p:sp>
      <p:sp>
        <p:nvSpPr>
          <p:cNvPr id="530" name="Text Box 6"/>
          <p:cNvSpPr/>
          <p:nvPr/>
        </p:nvSpPr>
        <p:spPr>
          <a:xfrm>
            <a:off x="4099320" y="2625840"/>
            <a:ext cx="3276360" cy="2219040"/>
          </a:xfrm>
          <a:prstGeom prst="rect">
            <a:avLst/>
          </a:prstGeom>
          <a:noFill/>
          <a:ln w="0">
            <a:noFill/>
          </a:ln>
        </p:spPr>
        <p:style>
          <a:lnRef idx="0"/>
          <a:fillRef idx="0"/>
          <a:effectRef idx="0"/>
          <a:fontRef idx="minor"/>
        </p:style>
        <p:txBody>
          <a:bodyPr lIns="90000" rIns="90000" tIns="45000" bIns="45000" anchor="t">
            <a:spAutoFit/>
          </a:bodyPr>
          <a:p>
            <a:pPr lvl="1" marL="800280" indent="-343080">
              <a:lnSpc>
                <a:spcPct val="125000"/>
              </a:lnSpc>
              <a:buClr>
                <a:srgbClr val="000000"/>
              </a:buClr>
              <a:buFont typeface="StarSymbol"/>
              <a:buAutoNum type="arabicPeriod"/>
            </a:pPr>
            <a:r>
              <a:rPr b="0" lang="en-US" sz="1600" spc="-1" strike="noStrike">
                <a:solidFill>
                  <a:srgbClr val="000000"/>
                </a:solidFill>
                <a:latin typeface="Times New Roman"/>
                <a:ea typeface="MS PGothic"/>
              </a:rPr>
              <a:t>A1 &lt;- Read(X)</a:t>
            </a:r>
            <a:endParaRPr b="0" lang="en-IN" sz="1600" spc="-1" strike="noStrike">
              <a:solidFill>
                <a:srgbClr val="000000"/>
              </a:solidFill>
              <a:latin typeface="Arial"/>
            </a:endParaRPr>
          </a:p>
          <a:p>
            <a:pPr lvl="1" marL="800280" indent="-343080">
              <a:lnSpc>
                <a:spcPct val="125000"/>
              </a:lnSpc>
              <a:buClr>
                <a:srgbClr val="000000"/>
              </a:buClr>
              <a:buFont typeface="StarSymbol"/>
              <a:buAutoNum type="arabicPeriod"/>
            </a:pPr>
            <a:r>
              <a:rPr b="0" lang="en-US" sz="1600" spc="-1" strike="noStrike">
                <a:solidFill>
                  <a:srgbClr val="000000"/>
                </a:solidFill>
                <a:latin typeface="Times New Roman"/>
                <a:ea typeface="MS PGothic"/>
              </a:rPr>
              <a:t>A1 &lt;- A1* 1.01</a:t>
            </a:r>
            <a:endParaRPr b="0" lang="en-IN" sz="1600" spc="-1" strike="noStrike">
              <a:solidFill>
                <a:srgbClr val="000000"/>
              </a:solidFill>
              <a:latin typeface="Arial"/>
            </a:endParaRPr>
          </a:p>
          <a:p>
            <a:pPr lvl="1" marL="800280" indent="-343080">
              <a:lnSpc>
                <a:spcPct val="125000"/>
              </a:lnSpc>
              <a:buClr>
                <a:srgbClr val="000000"/>
              </a:buClr>
              <a:buFont typeface="StarSymbol"/>
              <a:buAutoNum type="arabicPeriod"/>
            </a:pPr>
            <a:r>
              <a:rPr b="0" lang="en-US" sz="1600" spc="-1" strike="noStrike">
                <a:solidFill>
                  <a:srgbClr val="000000"/>
                </a:solidFill>
                <a:latin typeface="Times New Roman"/>
                <a:ea typeface="MS PGothic"/>
              </a:rPr>
              <a:t>Write(X, A1)</a:t>
            </a:r>
            <a:endParaRPr b="0" lang="en-IN" sz="1600" spc="-1" strike="noStrike">
              <a:solidFill>
                <a:srgbClr val="000000"/>
              </a:solidFill>
              <a:latin typeface="Arial"/>
            </a:endParaRPr>
          </a:p>
          <a:p>
            <a:pPr lvl="1" marL="800280" indent="-343080">
              <a:lnSpc>
                <a:spcPct val="125000"/>
              </a:lnSpc>
              <a:buClr>
                <a:srgbClr val="000000"/>
              </a:buClr>
              <a:buFont typeface="StarSymbol"/>
              <a:buAutoNum type="arabicPeriod"/>
            </a:pPr>
            <a:r>
              <a:rPr b="0" lang="en-US" sz="1600" spc="-1" strike="noStrike">
                <a:solidFill>
                  <a:srgbClr val="000000"/>
                </a:solidFill>
                <a:latin typeface="Times New Roman"/>
                <a:ea typeface="MS PGothic"/>
              </a:rPr>
              <a:t>A2 &lt;- Read(Y)</a:t>
            </a:r>
            <a:endParaRPr b="0" lang="en-IN" sz="1600" spc="-1" strike="noStrike">
              <a:solidFill>
                <a:srgbClr val="000000"/>
              </a:solidFill>
              <a:latin typeface="Arial"/>
            </a:endParaRPr>
          </a:p>
          <a:p>
            <a:pPr lvl="1" marL="800280" indent="-343080">
              <a:lnSpc>
                <a:spcPct val="125000"/>
              </a:lnSpc>
              <a:buClr>
                <a:srgbClr val="000000"/>
              </a:buClr>
              <a:buFont typeface="StarSymbol"/>
              <a:buAutoNum type="arabicPeriod"/>
            </a:pPr>
            <a:r>
              <a:rPr b="0" lang="en-US" sz="1600" spc="-1" strike="noStrike">
                <a:solidFill>
                  <a:srgbClr val="000000"/>
                </a:solidFill>
                <a:latin typeface="Times New Roman"/>
                <a:ea typeface="MS PGothic"/>
              </a:rPr>
              <a:t>A2 &lt;- A2 * 1.01</a:t>
            </a:r>
            <a:endParaRPr b="0" lang="en-IN" sz="1600" spc="-1" strike="noStrike">
              <a:solidFill>
                <a:srgbClr val="000000"/>
              </a:solidFill>
              <a:latin typeface="Arial"/>
            </a:endParaRPr>
          </a:p>
          <a:p>
            <a:pPr lvl="1" marL="800280" indent="-343080">
              <a:lnSpc>
                <a:spcPct val="125000"/>
              </a:lnSpc>
              <a:buClr>
                <a:srgbClr val="000000"/>
              </a:buClr>
              <a:buFont typeface="StarSymbol"/>
              <a:buAutoNum type="arabicPeriod"/>
            </a:pPr>
            <a:r>
              <a:rPr b="0" lang="en-US" sz="1600" spc="-1" strike="noStrike">
                <a:solidFill>
                  <a:srgbClr val="000000"/>
                </a:solidFill>
                <a:latin typeface="Times New Roman"/>
                <a:ea typeface="MS PGothic"/>
              </a:rPr>
              <a:t>Write(Y, A2)</a:t>
            </a:r>
            <a:endParaRPr b="0" lang="en-IN" sz="1600" spc="-1" strike="noStrike">
              <a:solidFill>
                <a:srgbClr val="000000"/>
              </a:solidFill>
              <a:latin typeface="Arial"/>
            </a:endParaRPr>
          </a:p>
          <a:p>
            <a:pPr marL="343080" indent="-343080">
              <a:lnSpc>
                <a:spcPct val="125000"/>
              </a:lnSpc>
              <a:tabLst>
                <a:tab algn="l" pos="0"/>
              </a:tabLst>
            </a:pPr>
            <a:endParaRPr b="0" lang="en-IN" sz="1600" spc="-1" strike="noStrike">
              <a:solidFill>
                <a:srgbClr val="000000"/>
              </a:solidFill>
              <a:latin typeface="Arial"/>
            </a:endParaRPr>
          </a:p>
        </p:txBody>
      </p:sp>
      <p:sp>
        <p:nvSpPr>
          <p:cNvPr id="531" name="Text Box 8"/>
          <p:cNvSpPr/>
          <p:nvPr/>
        </p:nvSpPr>
        <p:spPr>
          <a:xfrm>
            <a:off x="3304440" y="5105520"/>
            <a:ext cx="221112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600" spc="-1" strike="noStrike">
                <a:solidFill>
                  <a:srgbClr val="000000"/>
                </a:solidFill>
                <a:latin typeface="Times New Roman"/>
                <a:ea typeface="MS PGothic"/>
              </a:rPr>
              <a:t>Not conflict serializable. </a:t>
            </a:r>
            <a:endParaRPr b="0" lang="en-IN" sz="1600" spc="-1" strike="noStrike">
              <a:solidFill>
                <a:srgbClr val="000000"/>
              </a:solidFill>
              <a:latin typeface="Arial"/>
            </a:endParaRPr>
          </a:p>
        </p:txBody>
      </p:sp>
      <p:sp>
        <p:nvSpPr>
          <p:cNvPr id="532" name="Text Box 9"/>
          <p:cNvSpPr/>
          <p:nvPr/>
        </p:nvSpPr>
        <p:spPr>
          <a:xfrm>
            <a:off x="206280" y="1559160"/>
            <a:ext cx="744840" cy="2494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050" spc="-1" strike="noStrike">
                <a:solidFill>
                  <a:srgbClr val="cc0000"/>
                </a:solidFill>
                <a:latin typeface="Times New Roman"/>
                <a:ea typeface="MS PGothic"/>
              </a:rPr>
              <a:t>S-lock (X)</a:t>
            </a:r>
            <a:endParaRPr b="0" lang="en-IN" sz="1050" spc="-1" strike="noStrike">
              <a:solidFill>
                <a:srgbClr val="000000"/>
              </a:solidFill>
              <a:latin typeface="Arial"/>
            </a:endParaRPr>
          </a:p>
        </p:txBody>
      </p:sp>
      <p:sp>
        <p:nvSpPr>
          <p:cNvPr id="533" name="Text Box 10"/>
          <p:cNvSpPr/>
          <p:nvPr/>
        </p:nvSpPr>
        <p:spPr>
          <a:xfrm>
            <a:off x="6784920" y="2549880"/>
            <a:ext cx="744840" cy="2494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050" spc="-1" strike="noStrike">
                <a:solidFill>
                  <a:srgbClr val="cc0000"/>
                </a:solidFill>
                <a:latin typeface="Times New Roman"/>
                <a:ea typeface="MS PGothic"/>
              </a:rPr>
              <a:t>S-lock (X)</a:t>
            </a:r>
            <a:endParaRPr b="0" lang="en-IN" sz="1050" spc="-1" strike="noStrike">
              <a:solidFill>
                <a:srgbClr val="000000"/>
              </a:solidFill>
              <a:latin typeface="Arial"/>
            </a:endParaRPr>
          </a:p>
        </p:txBody>
      </p:sp>
      <p:sp>
        <p:nvSpPr>
          <p:cNvPr id="534" name="Text Box 11"/>
          <p:cNvSpPr/>
          <p:nvPr/>
        </p:nvSpPr>
        <p:spPr>
          <a:xfrm>
            <a:off x="171360" y="1940040"/>
            <a:ext cx="750960" cy="2494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050" spc="-1" strike="noStrike">
                <a:solidFill>
                  <a:srgbClr val="cc0000"/>
                </a:solidFill>
                <a:latin typeface="Times New Roman"/>
                <a:ea typeface="MS PGothic"/>
              </a:rPr>
              <a:t>Unlock(X)</a:t>
            </a:r>
            <a:endParaRPr b="0" lang="en-IN" sz="1050" spc="-1" strike="noStrike">
              <a:solidFill>
                <a:srgbClr val="000000"/>
              </a:solidFill>
              <a:latin typeface="Arial"/>
            </a:endParaRPr>
          </a:p>
        </p:txBody>
      </p:sp>
      <p:sp>
        <p:nvSpPr>
          <p:cNvPr id="535" name="Text Box 12"/>
          <p:cNvSpPr/>
          <p:nvPr/>
        </p:nvSpPr>
        <p:spPr>
          <a:xfrm>
            <a:off x="174960" y="2727360"/>
            <a:ext cx="1064880" cy="2494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050" spc="-1" strike="noStrike">
                <a:solidFill>
                  <a:srgbClr val="cc0000"/>
                </a:solidFill>
                <a:latin typeface="Times New Roman"/>
                <a:ea typeface="MS PGothic"/>
              </a:rPr>
              <a:t>Unlock(X)</a:t>
            </a:r>
            <a:endParaRPr b="0" lang="en-IN" sz="1050" spc="-1" strike="noStrike">
              <a:solidFill>
                <a:srgbClr val="000000"/>
              </a:solidFill>
              <a:latin typeface="Arial"/>
            </a:endParaRPr>
          </a:p>
        </p:txBody>
      </p:sp>
      <p:sp>
        <p:nvSpPr>
          <p:cNvPr id="536" name="Text Box 13"/>
          <p:cNvSpPr/>
          <p:nvPr/>
        </p:nvSpPr>
        <p:spPr>
          <a:xfrm>
            <a:off x="6788160" y="2854440"/>
            <a:ext cx="750960" cy="2494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050" spc="-1" strike="noStrike">
                <a:solidFill>
                  <a:srgbClr val="cc0000"/>
                </a:solidFill>
                <a:latin typeface="Times New Roman"/>
                <a:ea typeface="MS PGothic"/>
              </a:rPr>
              <a:t>Unlock(X)</a:t>
            </a:r>
            <a:endParaRPr b="0" lang="en-IN" sz="1050" spc="-1" strike="noStrike">
              <a:solidFill>
                <a:srgbClr val="000000"/>
              </a:solidFill>
              <a:latin typeface="Arial"/>
            </a:endParaRPr>
          </a:p>
        </p:txBody>
      </p:sp>
      <p:sp>
        <p:nvSpPr>
          <p:cNvPr id="537" name="Text Box 14"/>
          <p:cNvSpPr/>
          <p:nvPr/>
        </p:nvSpPr>
        <p:spPr>
          <a:xfrm>
            <a:off x="6774480" y="3251880"/>
            <a:ext cx="784440" cy="5691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050" spc="-1" strike="noStrike">
                <a:solidFill>
                  <a:srgbClr val="cc0000"/>
                </a:solidFill>
                <a:latin typeface="Times New Roman"/>
                <a:ea typeface="MS PGothic"/>
              </a:rPr>
              <a:t>X-lock(X)</a:t>
            </a:r>
            <a:endParaRPr b="0" lang="en-IN" sz="1050" spc="-1" strike="noStrike">
              <a:solidFill>
                <a:srgbClr val="000000"/>
              </a:solidFill>
              <a:latin typeface="Arial"/>
            </a:endParaRPr>
          </a:p>
          <a:p>
            <a:pPr>
              <a:lnSpc>
                <a:spcPct val="100000"/>
              </a:lnSpc>
            </a:pPr>
            <a:r>
              <a:rPr b="0" lang="en-US" sz="1050" spc="-1" strike="noStrike">
                <a:solidFill>
                  <a:srgbClr val="cc0000"/>
                </a:solidFill>
                <a:latin typeface="Times New Roman"/>
                <a:ea typeface="MS PGothic"/>
              </a:rPr>
              <a:t>Unlock(X),</a:t>
            </a:r>
            <a:endParaRPr b="0" lang="en-IN" sz="1050" spc="-1" strike="noStrike">
              <a:solidFill>
                <a:srgbClr val="000000"/>
              </a:solidFill>
              <a:latin typeface="Arial"/>
            </a:endParaRPr>
          </a:p>
          <a:p>
            <a:pPr>
              <a:lnSpc>
                <a:spcPct val="100000"/>
              </a:lnSpc>
            </a:pPr>
            <a:r>
              <a:rPr b="0" lang="en-US" sz="1050" spc="-1" strike="noStrike">
                <a:solidFill>
                  <a:srgbClr val="cc0000"/>
                </a:solidFill>
                <a:latin typeface="Times New Roman"/>
                <a:ea typeface="MS PGothic"/>
              </a:rPr>
              <a:t>S-lock(Y)</a:t>
            </a:r>
            <a:endParaRPr b="0" lang="en-IN" sz="1050" spc="-1" strike="noStrike">
              <a:solidFill>
                <a:srgbClr val="000000"/>
              </a:solidFill>
              <a:latin typeface="Arial"/>
            </a:endParaRPr>
          </a:p>
        </p:txBody>
      </p:sp>
      <p:sp>
        <p:nvSpPr>
          <p:cNvPr id="538" name="Text Box 15"/>
          <p:cNvSpPr/>
          <p:nvPr/>
        </p:nvSpPr>
        <p:spPr>
          <a:xfrm>
            <a:off x="198720" y="2422800"/>
            <a:ext cx="758520" cy="2494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050" spc="-1" strike="noStrike">
                <a:solidFill>
                  <a:srgbClr val="cc0000"/>
                </a:solidFill>
                <a:latin typeface="Times New Roman"/>
                <a:ea typeface="MS PGothic"/>
              </a:rPr>
              <a:t>X-lock (X)</a:t>
            </a:r>
            <a:endParaRPr b="0" lang="en-IN" sz="1050" spc="-1" strike="noStrike">
              <a:solidFill>
                <a:srgbClr val="000000"/>
              </a:solidFill>
              <a:latin typeface="Arial"/>
            </a:endParaRPr>
          </a:p>
        </p:txBody>
      </p:sp>
      <p:sp>
        <p:nvSpPr>
          <p:cNvPr id="539" name="Text Box 17"/>
          <p:cNvSpPr/>
          <p:nvPr/>
        </p:nvSpPr>
        <p:spPr>
          <a:xfrm>
            <a:off x="6770520" y="3733920"/>
            <a:ext cx="750960" cy="2494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050" spc="-1" strike="noStrike">
                <a:solidFill>
                  <a:srgbClr val="cc0000"/>
                </a:solidFill>
                <a:latin typeface="Times New Roman"/>
                <a:ea typeface="MS PGothic"/>
              </a:rPr>
              <a:t>Unlock(Y)</a:t>
            </a:r>
            <a:endParaRPr b="0" lang="en-IN" sz="1050" spc="-1" strike="noStrike">
              <a:solidFill>
                <a:srgbClr val="000000"/>
              </a:solidFill>
              <a:latin typeface="Arial"/>
            </a:endParaRPr>
          </a:p>
        </p:txBody>
      </p:sp>
      <p:sp>
        <p:nvSpPr>
          <p:cNvPr id="540" name="Text Box 19"/>
          <p:cNvSpPr/>
          <p:nvPr/>
        </p:nvSpPr>
        <p:spPr>
          <a:xfrm>
            <a:off x="257400" y="4538880"/>
            <a:ext cx="744840" cy="2494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050" spc="-1" strike="noStrike">
                <a:solidFill>
                  <a:srgbClr val="cc0000"/>
                </a:solidFill>
                <a:latin typeface="Times New Roman"/>
                <a:ea typeface="MS PGothic"/>
              </a:rPr>
              <a:t>S-lock (Y)</a:t>
            </a:r>
            <a:endParaRPr b="0" lang="en-IN" sz="1050" spc="-1" strike="noStrike">
              <a:solidFill>
                <a:srgbClr val="000000"/>
              </a:solidFill>
              <a:latin typeface="Arial"/>
            </a:endParaRPr>
          </a:p>
        </p:txBody>
      </p:sp>
      <p:sp>
        <p:nvSpPr>
          <p:cNvPr id="541" name="Text Box 20"/>
          <p:cNvSpPr/>
          <p:nvPr/>
        </p:nvSpPr>
        <p:spPr>
          <a:xfrm>
            <a:off x="247680" y="4843800"/>
            <a:ext cx="750960" cy="2494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050" spc="-1" strike="noStrike">
                <a:solidFill>
                  <a:srgbClr val="cc0000"/>
                </a:solidFill>
                <a:latin typeface="Times New Roman"/>
                <a:ea typeface="MS PGothic"/>
              </a:rPr>
              <a:t>Unlock(Y)</a:t>
            </a:r>
            <a:endParaRPr b="0" lang="en-IN" sz="1050" spc="-1" strike="noStrike">
              <a:solidFill>
                <a:srgbClr val="000000"/>
              </a:solidFill>
              <a:latin typeface="Arial"/>
            </a:endParaRPr>
          </a:p>
        </p:txBody>
      </p:sp>
      <p:sp>
        <p:nvSpPr>
          <p:cNvPr id="542" name="Text Box 21"/>
          <p:cNvSpPr/>
          <p:nvPr/>
        </p:nvSpPr>
        <p:spPr>
          <a:xfrm>
            <a:off x="199440" y="5224680"/>
            <a:ext cx="758520" cy="2494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050" spc="-1" strike="noStrike">
                <a:solidFill>
                  <a:srgbClr val="cc0000"/>
                </a:solidFill>
                <a:latin typeface="Times New Roman"/>
                <a:ea typeface="MS PGothic"/>
              </a:rPr>
              <a:t>X-lock (Y)</a:t>
            </a:r>
            <a:endParaRPr b="0" lang="en-IN" sz="1050" spc="-1" strike="noStrike">
              <a:solidFill>
                <a:srgbClr val="000000"/>
              </a:solidFill>
              <a:latin typeface="Arial"/>
            </a:endParaRPr>
          </a:p>
        </p:txBody>
      </p:sp>
      <p:sp>
        <p:nvSpPr>
          <p:cNvPr id="543" name="Text Box 22"/>
          <p:cNvSpPr/>
          <p:nvPr/>
        </p:nvSpPr>
        <p:spPr>
          <a:xfrm>
            <a:off x="235080" y="5486400"/>
            <a:ext cx="750960" cy="2494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050" spc="-1" strike="noStrike">
                <a:solidFill>
                  <a:srgbClr val="cc0000"/>
                </a:solidFill>
                <a:latin typeface="Times New Roman"/>
                <a:ea typeface="MS PGothic"/>
              </a:rPr>
              <a:t>Unlock(Y)</a:t>
            </a:r>
            <a:endParaRPr b="0" lang="en-IN" sz="1050" spc="-1" strike="noStrike">
              <a:solidFill>
                <a:srgbClr val="000000"/>
              </a:solidFill>
              <a:latin typeface="Arial"/>
            </a:endParaRPr>
          </a:p>
        </p:txBody>
      </p:sp>
      <p:sp>
        <p:nvSpPr>
          <p:cNvPr id="544" name="Text Box 7"/>
          <p:cNvSpPr/>
          <p:nvPr/>
        </p:nvSpPr>
        <p:spPr>
          <a:xfrm>
            <a:off x="1601280" y="5911560"/>
            <a:ext cx="499536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600" spc="-1" strike="noStrike">
                <a:solidFill>
                  <a:srgbClr val="000000"/>
                </a:solidFill>
                <a:latin typeface="Times New Roman"/>
                <a:ea typeface="MS PGothic"/>
              </a:rPr>
              <a:t>X : 100 -&gt; 50 -&gt; 50.5; Y : 200 -&gt; 202 -&gt; 252; X+Y = 302.5</a:t>
            </a:r>
            <a:endParaRPr b="0" lang="en-IN" sz="1600" spc="-1" strike="noStrike">
              <a:solidFill>
                <a:srgbClr val="000000"/>
              </a:solidFill>
              <a:latin typeface="Arial"/>
            </a:endParaRPr>
          </a:p>
        </p:txBody>
      </p:sp>
      <p:sp>
        <p:nvSpPr>
          <p:cNvPr id="545" name="Text Box 14"/>
          <p:cNvSpPr/>
          <p:nvPr/>
        </p:nvSpPr>
        <p:spPr>
          <a:xfrm>
            <a:off x="6926760" y="4195440"/>
            <a:ext cx="784440" cy="4093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050" spc="-1" strike="noStrike">
                <a:solidFill>
                  <a:srgbClr val="cc0000"/>
                </a:solidFill>
                <a:latin typeface="Times New Roman"/>
                <a:ea typeface="MS PGothic"/>
              </a:rPr>
              <a:t>X-lock(Y)</a:t>
            </a:r>
            <a:endParaRPr b="0" lang="en-IN" sz="1050" spc="-1" strike="noStrike">
              <a:solidFill>
                <a:srgbClr val="000000"/>
              </a:solidFill>
              <a:latin typeface="Arial"/>
            </a:endParaRPr>
          </a:p>
          <a:p>
            <a:pPr>
              <a:lnSpc>
                <a:spcPct val="100000"/>
              </a:lnSpc>
            </a:pPr>
            <a:r>
              <a:rPr b="0" lang="en-US" sz="1050" spc="-1" strike="noStrike">
                <a:solidFill>
                  <a:srgbClr val="cc0000"/>
                </a:solidFill>
                <a:latin typeface="Times New Roman"/>
                <a:ea typeface="MS PGothic"/>
              </a:rPr>
              <a:t>Unlock(Y),</a:t>
            </a:r>
            <a:endParaRPr b="0" lang="en-IN" sz="1050" spc="-1" strike="noStrike">
              <a:solidFill>
                <a:srgbClr val="000000"/>
              </a:solidFill>
              <a:latin typeface="Arial"/>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childTnLst>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5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6"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US" sz="5400" spc="-1" strike="noStrike">
                <a:solidFill>
                  <a:srgbClr val="ffffff"/>
                </a:solidFill>
                <a:latin typeface="Calibri"/>
              </a:rPr>
              <a:t>Two-phase locking -- motivation</a:t>
            </a:r>
            <a:endParaRPr b="0" lang="en-US" sz="5400" spc="-1" strike="noStrike">
              <a:solidFill>
                <a:srgbClr val="000000"/>
              </a:solidFill>
              <a:latin typeface="Calibri"/>
            </a:endParaRPr>
          </a:p>
        </p:txBody>
      </p:sp>
      <p:sp>
        <p:nvSpPr>
          <p:cNvPr id="547"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720"/>
              </a:spcBef>
              <a:buClr>
                <a:srgbClr val="000000"/>
              </a:buClr>
              <a:buFont typeface="Arial"/>
              <a:buChar char="•"/>
            </a:pPr>
            <a:r>
              <a:rPr b="0" lang="en-US" sz="3600" spc="-1" strike="noStrike">
                <a:solidFill>
                  <a:srgbClr val="000000"/>
                </a:solidFill>
                <a:latin typeface="Calibri"/>
              </a:rPr>
              <a:t>What is the problem?</a:t>
            </a:r>
            <a:endParaRPr b="0" lang="en-US" sz="36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lang="en-US" sz="3600" spc="-1" strike="noStrike">
                <a:solidFill>
                  <a:srgbClr val="000000"/>
                </a:solidFill>
                <a:latin typeface="Calibri"/>
              </a:rPr>
              <a:t>When a transaction release a lock on an object , that means other transactions can obtain a lock on it. </a:t>
            </a:r>
            <a:br>
              <a:rPr sz="4000"/>
            </a:br>
            <a:r>
              <a:rPr b="0" lang="en-US" sz="4000" spc="-1" strike="noStrike">
                <a:solidFill>
                  <a:srgbClr val="000000"/>
                </a:solidFill>
                <a:latin typeface="Calibri"/>
              </a:rPr>
              <a:t> </a:t>
            </a:r>
            <a:endParaRPr b="0" lang="en-US" sz="4000" spc="-1" strike="noStrike">
              <a:solidFill>
                <a:srgbClr val="000000"/>
              </a:solidFill>
              <a:latin typeface="Calibri"/>
            </a:endParaRPr>
          </a:p>
          <a:p>
            <a:pPr indent="0">
              <a:lnSpc>
                <a:spcPct val="100000"/>
              </a:lnSpc>
              <a:spcBef>
                <a:spcPts val="799"/>
              </a:spcBef>
              <a:buNone/>
            </a:pPr>
            <a:endParaRPr b="0" lang="en-US" sz="4000" spc="-1" strike="noStrike">
              <a:solidFill>
                <a:srgbClr val="000000"/>
              </a:solidFill>
              <a:latin typeface="Calibri"/>
            </a:endParaRPr>
          </a:p>
        </p:txBody>
      </p:sp>
      <p:sp>
        <p:nvSpPr>
          <p:cNvPr id="548" name="Text Box 4"/>
          <p:cNvSpPr/>
          <p:nvPr/>
        </p:nvSpPr>
        <p:spPr>
          <a:xfrm>
            <a:off x="2369880" y="3900600"/>
            <a:ext cx="1898640" cy="1186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2400" spc="-1" strike="noStrike">
                <a:solidFill>
                  <a:srgbClr val="000000"/>
                </a:solidFill>
                <a:latin typeface="Times New Roman"/>
                <a:ea typeface="MS PGothic"/>
              </a:rPr>
              <a:t>X-lock(X)</a:t>
            </a:r>
            <a:endParaRPr b="0" lang="en-IN" sz="2400" spc="-1" strike="noStrike">
              <a:solidFill>
                <a:srgbClr val="000000"/>
              </a:solidFill>
              <a:latin typeface="Arial"/>
            </a:endParaRPr>
          </a:p>
          <a:p>
            <a:pPr>
              <a:lnSpc>
                <a:spcPct val="100000"/>
              </a:lnSpc>
            </a:pPr>
            <a:r>
              <a:rPr b="0" lang="en-US" sz="2400" spc="-1" strike="noStrike">
                <a:solidFill>
                  <a:srgbClr val="000000"/>
                </a:solidFill>
                <a:latin typeface="Times New Roman"/>
                <a:ea typeface="MS PGothic"/>
              </a:rPr>
              <a:t>Write(X, 100)</a:t>
            </a:r>
            <a:endParaRPr b="0" lang="en-IN" sz="2400" spc="-1" strike="noStrike">
              <a:solidFill>
                <a:srgbClr val="000000"/>
              </a:solidFill>
              <a:latin typeface="Arial"/>
            </a:endParaRPr>
          </a:p>
          <a:p>
            <a:pPr>
              <a:lnSpc>
                <a:spcPct val="100000"/>
              </a:lnSpc>
            </a:pPr>
            <a:r>
              <a:rPr b="0" lang="en-US" sz="2400" spc="-1" strike="noStrike">
                <a:solidFill>
                  <a:srgbClr val="000000"/>
                </a:solidFill>
                <a:latin typeface="Times New Roman"/>
                <a:ea typeface="MS PGothic"/>
              </a:rPr>
              <a:t>Unlock(X)</a:t>
            </a:r>
            <a:endParaRPr b="0" lang="en-IN" sz="2400" spc="-1" strike="noStrike">
              <a:solidFill>
                <a:srgbClr val="000000"/>
              </a:solidFill>
              <a:latin typeface="Arial"/>
            </a:endParaRPr>
          </a:p>
        </p:txBody>
      </p:sp>
      <p:sp>
        <p:nvSpPr>
          <p:cNvPr id="549" name="Text Box 5"/>
          <p:cNvSpPr/>
          <p:nvPr/>
        </p:nvSpPr>
        <p:spPr>
          <a:xfrm>
            <a:off x="5265720" y="4662360"/>
            <a:ext cx="1398960" cy="1186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2400" spc="-1" strike="noStrike">
                <a:solidFill>
                  <a:srgbClr val="000000"/>
                </a:solidFill>
                <a:latin typeface="Times New Roman"/>
                <a:ea typeface="MS PGothic"/>
              </a:rPr>
              <a:t>S-lock(X)</a:t>
            </a:r>
            <a:endParaRPr b="0" lang="en-IN" sz="2400" spc="-1" strike="noStrike">
              <a:solidFill>
                <a:srgbClr val="000000"/>
              </a:solidFill>
              <a:latin typeface="Arial"/>
            </a:endParaRPr>
          </a:p>
          <a:p>
            <a:pPr>
              <a:lnSpc>
                <a:spcPct val="100000"/>
              </a:lnSpc>
            </a:pPr>
            <a:r>
              <a:rPr b="0" lang="en-US" sz="2400" spc="-1" strike="noStrike">
                <a:solidFill>
                  <a:srgbClr val="000000"/>
                </a:solidFill>
                <a:latin typeface="Times New Roman"/>
                <a:ea typeface="MS PGothic"/>
              </a:rPr>
              <a:t>Read(X)</a:t>
            </a:r>
            <a:endParaRPr b="0" lang="en-IN" sz="2400" spc="-1" strike="noStrike">
              <a:solidFill>
                <a:srgbClr val="000000"/>
              </a:solidFill>
              <a:latin typeface="Arial"/>
            </a:endParaRPr>
          </a:p>
          <a:p>
            <a:pPr>
              <a:lnSpc>
                <a:spcPct val="100000"/>
              </a:lnSpc>
            </a:pPr>
            <a:r>
              <a:rPr b="0" lang="en-US" sz="2400" spc="-1" strike="noStrike">
                <a:solidFill>
                  <a:srgbClr val="000000"/>
                </a:solidFill>
                <a:latin typeface="Times New Roman"/>
                <a:ea typeface="MS PGothic"/>
              </a:rPr>
              <a:t>……</a:t>
            </a:r>
            <a:endParaRPr b="0" lang="en-IN" sz="2400" spc="-1" strike="noStrike">
              <a:solidFill>
                <a:srgbClr val="000000"/>
              </a:solidFill>
              <a:latin typeface="Arial"/>
            </a:endParaRPr>
          </a:p>
        </p:txBody>
      </p:sp>
      <p:sp>
        <p:nvSpPr>
          <p:cNvPr id="550" name="Text Box 6"/>
          <p:cNvSpPr/>
          <p:nvPr/>
        </p:nvSpPr>
        <p:spPr>
          <a:xfrm>
            <a:off x="2948400" y="5653080"/>
            <a:ext cx="51804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2400" spc="-1" strike="noStrike">
                <a:solidFill>
                  <a:srgbClr val="000000"/>
                </a:solidFill>
                <a:latin typeface="Times New Roman"/>
                <a:ea typeface="MS PGothic"/>
              </a:rPr>
              <a:t>T1</a:t>
            </a:r>
            <a:endParaRPr b="0" lang="en-IN" sz="2400" spc="-1" strike="noStrike">
              <a:solidFill>
                <a:srgbClr val="000000"/>
              </a:solidFill>
              <a:latin typeface="Arial"/>
            </a:endParaRPr>
          </a:p>
        </p:txBody>
      </p:sp>
      <p:sp>
        <p:nvSpPr>
          <p:cNvPr id="551" name="Text Box 7"/>
          <p:cNvSpPr/>
          <p:nvPr/>
        </p:nvSpPr>
        <p:spPr>
          <a:xfrm>
            <a:off x="5767920" y="5729400"/>
            <a:ext cx="51804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2400" spc="-1" strike="noStrike">
                <a:solidFill>
                  <a:srgbClr val="000000"/>
                </a:solidFill>
                <a:latin typeface="Times New Roman"/>
                <a:ea typeface="MS PGothic"/>
              </a:rPr>
              <a:t>T2</a:t>
            </a:r>
            <a:endParaRPr b="0" lang="en-IN" sz="2400" spc="-1" strike="noStrike">
              <a:solidFill>
                <a:srgbClr val="000000"/>
              </a:solidFill>
              <a:latin typeface="Arial"/>
            </a:endParaRPr>
          </a:p>
        </p:txBody>
      </p:sp>
      <p:sp>
        <p:nvSpPr>
          <p:cNvPr id="552" name="Line 8"/>
          <p:cNvSpPr/>
          <p:nvPr/>
        </p:nvSpPr>
        <p:spPr>
          <a:xfrm>
            <a:off x="4038480" y="4510080"/>
            <a:ext cx="1066680" cy="609480"/>
          </a:xfrm>
          <a:prstGeom prst="line">
            <a:avLst/>
          </a:prstGeom>
          <a:ln w="9525">
            <a:solidFill>
              <a:srgbClr val="000000"/>
            </a:solidFill>
            <a:round/>
            <a:tailEnd len="med" type="triangle" w="med"/>
          </a:ln>
        </p:spPr>
        <p:style>
          <a:lnRef idx="0"/>
          <a:fillRef idx="0"/>
          <a:effectRef idx="0"/>
          <a:fontRef idx="minor"/>
        </p:style>
        <p:txBody>
          <a:bodyPr lIns="90000" rIns="90000" tIns="45000" bIns="45000" anchor="t" anchorCtr="1">
            <a:noAutofit/>
          </a:bodyPr>
          <a:p>
            <a:pPr>
              <a:lnSpc>
                <a:spcPct val="100000"/>
              </a:lnSpc>
            </a:pPr>
            <a:endParaRPr b="0" lang="en-IN" sz="18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timing>
    <p:tnLst>
      <p:par>
        <p:cTn id="43" dur="indefinite" restart="never" nodeType="tmRoot">
          <p:childTnLst>
            <p:seq>
              <p:cTn id="44" dur="indefinite" nodeType="mainSeq">
                <p:childTnLst>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548"/>
                                        </p:tgtEl>
                                        <p:attrNameLst>
                                          <p:attrName>style.visibility</p:attrName>
                                        </p:attrNameLst>
                                      </p:cBhvr>
                                      <p:to>
                                        <p:strVal val="visible"/>
                                      </p:to>
                                    </p:set>
                                  </p:childTnLst>
                                </p:cTn>
                              </p:par>
                              <p:par>
                                <p:cTn id="49" nodeType="withEffect" fill="hold" presetClass="entr" presetID="1">
                                  <p:stCondLst>
                                    <p:cond delay="0"/>
                                  </p:stCondLst>
                                  <p:childTnLst>
                                    <p:set>
                                      <p:cBhvr>
                                        <p:cTn id="50" dur="1" fill="hold">
                                          <p:stCondLst>
                                            <p:cond delay="0"/>
                                          </p:stCondLst>
                                        </p:cTn>
                                        <p:tgtEl>
                                          <p:spTgt spid="550"/>
                                        </p:tgtEl>
                                        <p:attrNameLst>
                                          <p:attrName>style.visibility</p:attrName>
                                        </p:attrNameLst>
                                      </p:cBhvr>
                                      <p:to>
                                        <p:strVal val="visible"/>
                                      </p:to>
                                    </p:set>
                                  </p:childTnLst>
                                </p:cTn>
                              </p:par>
                              <p:par>
                                <p:cTn id="51" nodeType="withEffect" fill="hold" presetClass="entr" presetID="1">
                                  <p:stCondLst>
                                    <p:cond delay="0"/>
                                  </p:stCondLst>
                                  <p:childTnLst>
                                    <p:set>
                                      <p:cBhvr>
                                        <p:cTn id="52" dur="1" fill="hold">
                                          <p:stCondLst>
                                            <p:cond delay="0"/>
                                          </p:stCondLst>
                                        </p:cTn>
                                        <p:tgtEl>
                                          <p:spTgt spid="549"/>
                                        </p:tgtEl>
                                        <p:attrNameLst>
                                          <p:attrName>style.visibility</p:attrName>
                                        </p:attrNameLst>
                                      </p:cBhvr>
                                      <p:to>
                                        <p:strVal val="visible"/>
                                      </p:to>
                                    </p:set>
                                  </p:childTnLst>
                                </p:cTn>
                              </p:par>
                              <p:par>
                                <p:cTn id="53" nodeType="withEffect" fill="hold" presetClass="entr" presetID="1">
                                  <p:stCondLst>
                                    <p:cond delay="0"/>
                                  </p:stCondLst>
                                  <p:childTnLst>
                                    <p:set>
                                      <p:cBhvr>
                                        <p:cTn id="54" dur="1" fill="hold">
                                          <p:stCondLst>
                                            <p:cond delay="0"/>
                                          </p:stCondLst>
                                        </p:cTn>
                                        <p:tgtEl>
                                          <p:spTgt spid="551"/>
                                        </p:tgtEl>
                                        <p:attrNameLst>
                                          <p:attrName>style.visibility</p:attrName>
                                        </p:attrNameLst>
                                      </p:cBhvr>
                                      <p:to>
                                        <p:strVal val="visible"/>
                                      </p:to>
                                    </p:set>
                                  </p:childTnLst>
                                </p:cTn>
                              </p:par>
                              <p:par>
                                <p:cTn id="55" nodeType="withEffect" fill="hold" presetClass="entr" presetID="1">
                                  <p:stCondLst>
                                    <p:cond delay="0"/>
                                  </p:stCondLst>
                                  <p:childTnLst>
                                    <p:set>
                                      <p:cBhvr>
                                        <p:cTn id="56" dur="1" fill="hold">
                                          <p:stCondLst>
                                            <p:cond delay="0"/>
                                          </p:stCondLst>
                                        </p:cTn>
                                        <p:tgtEl>
                                          <p:spTgt spid="5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3"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US" sz="5400" spc="-1" strike="noStrike">
                <a:solidFill>
                  <a:srgbClr val="ffffff"/>
                </a:solidFill>
                <a:latin typeface="Calibri"/>
              </a:rPr>
              <a:t>Two-phase locking -- motivation</a:t>
            </a:r>
            <a:endParaRPr b="0" lang="en-US" sz="5400" spc="-1" strike="noStrike">
              <a:solidFill>
                <a:srgbClr val="000000"/>
              </a:solidFill>
              <a:latin typeface="Calibri"/>
            </a:endParaRPr>
          </a:p>
        </p:txBody>
      </p:sp>
      <p:sp>
        <p:nvSpPr>
          <p:cNvPr id="554" name="PlaceHolder 2"/>
          <p:cNvSpPr>
            <a:spLocks noGrp="1"/>
          </p:cNvSpPr>
          <p:nvPr>
            <p:ph/>
          </p:nvPr>
        </p:nvSpPr>
        <p:spPr>
          <a:xfrm>
            <a:off x="457200" y="1600200"/>
            <a:ext cx="8229240" cy="4525560"/>
          </a:xfrm>
          <a:prstGeom prst="rect">
            <a:avLst/>
          </a:prstGeom>
          <a:noFill/>
          <a:ln w="0">
            <a:noFill/>
          </a:ln>
        </p:spPr>
        <p:txBody>
          <a:bodyPr anchor="t">
            <a:normAutofit fontScale="92000"/>
          </a:bodyPr>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In this case, there is contention from T1 to T2</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To ensure serializability, we must ensure there is no conflict from T2 back to T1</a:t>
            </a:r>
            <a:endParaRPr b="0" lang="en-US" sz="4000" spc="-1" strike="noStrike">
              <a:solidFill>
                <a:srgbClr val="000000"/>
              </a:solidFill>
              <a:latin typeface="Calibri"/>
            </a:endParaRPr>
          </a:p>
          <a:p>
            <a:pPr marL="343080" indent="-343080">
              <a:lnSpc>
                <a:spcPct val="100000"/>
              </a:lnSpc>
              <a:spcBef>
                <a:spcPts val="799"/>
              </a:spcBef>
              <a:buClr>
                <a:srgbClr val="0000ff"/>
              </a:buClr>
              <a:buFont typeface="Arial"/>
              <a:buChar char="•"/>
            </a:pPr>
            <a:r>
              <a:rPr b="0" lang="en-US" sz="4000" spc="-1" strike="noStrike">
                <a:solidFill>
                  <a:schemeClr val="hlink"/>
                </a:solidFill>
                <a:latin typeface="Calibri"/>
              </a:rPr>
              <a:t>Ensure that T1 does not read/write anything that T2 read/write.</a:t>
            </a:r>
            <a:endParaRPr b="0" lang="en-US" sz="4000" spc="-1" strike="noStrike">
              <a:solidFill>
                <a:srgbClr val="000000"/>
              </a:solidFill>
              <a:latin typeface="Calibri"/>
            </a:endParaRPr>
          </a:p>
          <a:p>
            <a:pPr lvl="2" marL="743040" indent="-343080">
              <a:lnSpc>
                <a:spcPct val="100000"/>
              </a:lnSpc>
              <a:spcBef>
                <a:spcPts val="561"/>
              </a:spcBef>
              <a:buClr>
                <a:srgbClr val="ff0000"/>
              </a:buClr>
              <a:buFont typeface="Arial"/>
              <a:buChar char="•"/>
            </a:pPr>
            <a:r>
              <a:rPr b="0" lang="en-US" sz="2800" spc="-1" strike="noStrike">
                <a:solidFill>
                  <a:srgbClr val="ff0000"/>
                </a:solidFill>
                <a:latin typeface="Calibri"/>
              </a:rPr>
              <a:t>Unrealistic</a:t>
            </a:r>
            <a:r>
              <a:rPr b="0" lang="en-US" sz="2800" spc="-1" strike="noStrike">
                <a:solidFill>
                  <a:schemeClr val="hlink"/>
                </a:solidFill>
                <a:latin typeface="Calibri"/>
              </a:rPr>
              <a:t> to check in real life</a:t>
            </a:r>
            <a:endParaRPr b="0" lang="en-US" sz="2800" spc="-1" strike="noStrike">
              <a:solidFill>
                <a:srgbClr val="000000"/>
              </a:solidFill>
              <a:latin typeface="Calibri"/>
            </a:endParaRPr>
          </a:p>
          <a:p>
            <a:pPr indent="0">
              <a:lnSpc>
                <a:spcPct val="100000"/>
              </a:lnSpc>
              <a:spcBef>
                <a:spcPts val="799"/>
              </a:spcBef>
              <a:buNone/>
            </a:pPr>
            <a:endParaRPr b="0" lang="en-US" sz="4000" spc="-1" strike="noStrike">
              <a:solidFill>
                <a:srgbClr val="000000"/>
              </a:solidFill>
              <a:latin typeface="Calibri"/>
            </a:endParaRPr>
          </a:p>
          <a:p>
            <a:pPr indent="0">
              <a:lnSpc>
                <a:spcPct val="100000"/>
              </a:lnSpc>
              <a:spcBef>
                <a:spcPts val="799"/>
              </a:spcBef>
              <a:buNone/>
            </a:pPr>
            <a:endParaRPr b="0" lang="en-US" sz="40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5"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US" sz="5400" spc="-1" strike="noStrike">
                <a:solidFill>
                  <a:srgbClr val="ffffff"/>
                </a:solidFill>
                <a:latin typeface="Calibri"/>
              </a:rPr>
              <a:t>Two-phase locking -- motivation</a:t>
            </a:r>
            <a:endParaRPr b="0" lang="en-US" sz="5400" spc="-1" strike="noStrike">
              <a:solidFill>
                <a:srgbClr val="000000"/>
              </a:solidFill>
              <a:latin typeface="Calibri"/>
            </a:endParaRPr>
          </a:p>
        </p:txBody>
      </p:sp>
      <p:sp>
        <p:nvSpPr>
          <p:cNvPr id="556"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799"/>
              </a:spcBef>
              <a:buClr>
                <a:srgbClr val="0000ff"/>
              </a:buClr>
              <a:buFont typeface="Arial"/>
              <a:buChar char="•"/>
            </a:pPr>
            <a:r>
              <a:rPr b="0" lang="en-US" sz="4000" spc="-1" strike="noStrike">
                <a:solidFill>
                  <a:schemeClr val="hlink"/>
                </a:solidFill>
                <a:latin typeface="Calibri"/>
              </a:rPr>
              <a:t>What is a sufficient condition then?</a:t>
            </a:r>
            <a:endParaRPr b="0" lang="en-US" sz="4000" spc="-1" strike="noStrike">
              <a:solidFill>
                <a:srgbClr val="000000"/>
              </a:solidFill>
              <a:latin typeface="Calibri"/>
            </a:endParaRPr>
          </a:p>
          <a:p>
            <a:pPr marL="343080" indent="-343080">
              <a:lnSpc>
                <a:spcPct val="100000"/>
              </a:lnSpc>
              <a:spcBef>
                <a:spcPts val="799"/>
              </a:spcBef>
              <a:buClr>
                <a:srgbClr val="0000ff"/>
              </a:buClr>
              <a:buFont typeface="Arial"/>
              <a:buChar char="•"/>
            </a:pPr>
            <a:r>
              <a:rPr b="0" lang="en-US" sz="4000" spc="-1" strike="noStrike">
                <a:solidFill>
                  <a:schemeClr val="hlink"/>
                </a:solidFill>
                <a:latin typeface="Calibri"/>
              </a:rPr>
              <a:t>Ensure T1 does not read/write </a:t>
            </a:r>
            <a:r>
              <a:rPr b="1" lang="en-US" sz="4000" spc="-1" strike="noStrike">
                <a:solidFill>
                  <a:srgbClr val="ff0000"/>
                </a:solidFill>
                <a:latin typeface="Calibri"/>
              </a:rPr>
              <a:t>anything</a:t>
            </a:r>
            <a:r>
              <a:rPr b="0" lang="en-US" sz="4000" spc="-1" strike="noStrike">
                <a:solidFill>
                  <a:srgbClr val="ff0000"/>
                </a:solidFill>
                <a:latin typeface="Calibri"/>
              </a:rPr>
              <a:t> </a:t>
            </a:r>
            <a:r>
              <a:rPr b="0" lang="en-US" sz="4000" spc="-1" strike="noStrike">
                <a:solidFill>
                  <a:schemeClr val="hlink"/>
                </a:solidFill>
                <a:latin typeface="Calibri"/>
              </a:rPr>
              <a:t>after releasing the lock!</a:t>
            </a:r>
            <a:endParaRPr b="0" lang="en-US" sz="4000" spc="-1" strike="noStrike">
              <a:solidFill>
                <a:srgbClr val="000000"/>
              </a:solidFill>
              <a:latin typeface="Calibri"/>
            </a:endParaRPr>
          </a:p>
          <a:p>
            <a:pPr marL="343080" indent="-343080">
              <a:lnSpc>
                <a:spcPct val="100000"/>
              </a:lnSpc>
              <a:spcBef>
                <a:spcPts val="799"/>
              </a:spcBef>
              <a:buClr>
                <a:srgbClr val="0000ff"/>
              </a:buClr>
              <a:buFont typeface="Arial"/>
              <a:buChar char="•"/>
            </a:pPr>
            <a:r>
              <a:rPr b="0" lang="en-US" sz="4000" spc="-1" strike="noStrike">
                <a:solidFill>
                  <a:schemeClr val="hlink"/>
                </a:solidFill>
                <a:latin typeface="Symbol"/>
              </a:rPr>
              <a:t></a:t>
            </a:r>
            <a:r>
              <a:rPr b="0" lang="en-US" sz="4000" spc="-1" strike="noStrike">
                <a:solidFill>
                  <a:schemeClr val="hlink"/>
                </a:solidFill>
                <a:latin typeface="Calibri"/>
              </a:rPr>
              <a:t> </a:t>
            </a:r>
            <a:r>
              <a:rPr b="0" lang="en-US" sz="4000" spc="-1" strike="noStrike">
                <a:solidFill>
                  <a:schemeClr val="hlink"/>
                </a:solidFill>
                <a:latin typeface="Calibri"/>
              </a:rPr>
              <a:t>(basic) Two-phase locking</a:t>
            </a:r>
            <a:endParaRPr b="0" lang="en-US" sz="4000" spc="-1" strike="noStrike">
              <a:solidFill>
                <a:srgbClr val="000000"/>
              </a:solidFill>
              <a:latin typeface="Calibri"/>
            </a:endParaRPr>
          </a:p>
          <a:p>
            <a:pPr indent="0">
              <a:lnSpc>
                <a:spcPct val="100000"/>
              </a:lnSpc>
              <a:spcBef>
                <a:spcPts val="799"/>
              </a:spcBef>
              <a:buNone/>
            </a:pPr>
            <a:endParaRPr b="0" lang="en-US" sz="40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7"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US" sz="5400" spc="-1" strike="noStrike">
                <a:solidFill>
                  <a:srgbClr val="ffffff"/>
                </a:solidFill>
                <a:latin typeface="Calibri"/>
              </a:rPr>
              <a:t>Two phase locking – definition</a:t>
            </a:r>
            <a:endParaRPr b="0" lang="en-US" sz="5400" spc="-1" strike="noStrike">
              <a:solidFill>
                <a:srgbClr val="000000"/>
              </a:solidFill>
              <a:latin typeface="Calibri"/>
            </a:endParaRPr>
          </a:p>
        </p:txBody>
      </p:sp>
      <p:sp>
        <p:nvSpPr>
          <p:cNvPr id="558" name="PlaceHolder 2"/>
          <p:cNvSpPr>
            <a:spLocks noGrp="1"/>
          </p:cNvSpPr>
          <p:nvPr>
            <p:ph/>
          </p:nvPr>
        </p:nvSpPr>
        <p:spPr>
          <a:xfrm>
            <a:off x="457200" y="1600200"/>
            <a:ext cx="8229240" cy="4525560"/>
          </a:xfrm>
          <a:prstGeom prst="rect">
            <a:avLst/>
          </a:prstGeom>
          <a:noFill/>
          <a:ln w="0">
            <a:noFill/>
          </a:ln>
        </p:spPr>
        <p:txBody>
          <a:bodyPr anchor="t">
            <a:normAutofit fontScale="94000"/>
          </a:bodyPr>
          <a:p>
            <a:pPr marL="343080" indent="-343080">
              <a:lnSpc>
                <a:spcPct val="100000"/>
              </a:lnSpc>
              <a:spcBef>
                <a:spcPts val="799"/>
              </a:spcBef>
              <a:buClr>
                <a:srgbClr val="0000ff"/>
              </a:buClr>
              <a:buFont typeface="Arial"/>
              <a:buChar char="•"/>
            </a:pPr>
            <a:r>
              <a:rPr b="0" lang="en-US" sz="4000" spc="-1" strike="noStrike">
                <a:solidFill>
                  <a:schemeClr val="hlink"/>
                </a:solidFill>
                <a:latin typeface="Calibri"/>
              </a:rPr>
              <a:t>The basic two-phase locking (2PL) protocol</a:t>
            </a:r>
            <a:endParaRPr b="0" lang="en-US" sz="4000" spc="-1" strike="noStrike">
              <a:solidFill>
                <a:srgbClr val="000000"/>
              </a:solidFill>
              <a:latin typeface="Calibri"/>
            </a:endParaRPr>
          </a:p>
          <a:p>
            <a:pPr lvl="1" marL="743040" indent="-285840">
              <a:lnSpc>
                <a:spcPct val="100000"/>
              </a:lnSpc>
              <a:spcBef>
                <a:spcPts val="641"/>
              </a:spcBef>
              <a:buClr>
                <a:srgbClr val="0000ff"/>
              </a:buClr>
              <a:buFont typeface="Arial"/>
              <a:buChar char="–"/>
            </a:pPr>
            <a:r>
              <a:rPr b="0" lang="en-US" sz="3200" spc="-1" strike="noStrike">
                <a:solidFill>
                  <a:schemeClr val="hlink"/>
                </a:solidFill>
                <a:latin typeface="Calibri"/>
              </a:rPr>
              <a:t>A transaction </a:t>
            </a:r>
            <a:r>
              <a:rPr b="0" i="1" lang="en-US" sz="3200" spc="-1" strike="noStrike">
                <a:solidFill>
                  <a:schemeClr val="hlink"/>
                </a:solidFill>
                <a:latin typeface="Calibri"/>
              </a:rPr>
              <a:t>T</a:t>
            </a:r>
            <a:r>
              <a:rPr b="0" lang="en-US" sz="3200" spc="-1" strike="noStrike">
                <a:solidFill>
                  <a:schemeClr val="hlink"/>
                </a:solidFill>
                <a:latin typeface="Calibri"/>
              </a:rPr>
              <a:t> must hold a lock on an item </a:t>
            </a:r>
            <a:r>
              <a:rPr b="0" i="1" lang="en-US" sz="3200" spc="-1" strike="noStrike">
                <a:solidFill>
                  <a:schemeClr val="hlink"/>
                </a:solidFill>
                <a:latin typeface="Calibri"/>
              </a:rPr>
              <a:t>x</a:t>
            </a:r>
            <a:r>
              <a:rPr b="0" lang="en-US" sz="3200" spc="-1" strike="noStrike">
                <a:solidFill>
                  <a:schemeClr val="hlink"/>
                </a:solidFill>
                <a:latin typeface="Calibri"/>
              </a:rPr>
              <a:t> in the appropriate mode before </a:t>
            </a:r>
            <a:r>
              <a:rPr b="0" i="1" lang="en-US" sz="3200" spc="-1" strike="noStrike">
                <a:solidFill>
                  <a:schemeClr val="hlink"/>
                </a:solidFill>
                <a:latin typeface="Calibri"/>
              </a:rPr>
              <a:t>T</a:t>
            </a:r>
            <a:r>
              <a:rPr b="0" lang="en-US" sz="3200" spc="-1" strike="noStrike">
                <a:solidFill>
                  <a:schemeClr val="hlink"/>
                </a:solidFill>
                <a:latin typeface="Calibri"/>
              </a:rPr>
              <a:t> accesses </a:t>
            </a:r>
            <a:r>
              <a:rPr b="0" i="1" lang="en-US" sz="3200" spc="-1" strike="noStrike">
                <a:solidFill>
                  <a:schemeClr val="hlink"/>
                </a:solidFill>
                <a:latin typeface="Calibri"/>
              </a:rPr>
              <a:t>x</a:t>
            </a:r>
            <a:endParaRPr b="0" lang="en-US" sz="3200" spc="-1" strike="noStrike">
              <a:solidFill>
                <a:srgbClr val="000000"/>
              </a:solidFill>
              <a:latin typeface="Calibri"/>
            </a:endParaRPr>
          </a:p>
          <a:p>
            <a:pPr lvl="1" marL="743040" indent="-285840">
              <a:lnSpc>
                <a:spcPct val="100000"/>
              </a:lnSpc>
              <a:spcBef>
                <a:spcPts val="720"/>
              </a:spcBef>
              <a:buClr>
                <a:srgbClr val="0000ff"/>
              </a:buClr>
              <a:buFont typeface="Arial"/>
              <a:buChar char="–"/>
            </a:pPr>
            <a:r>
              <a:rPr b="0" lang="en-US" sz="3600" spc="-1" strike="noStrike">
                <a:solidFill>
                  <a:schemeClr val="hlink"/>
                </a:solidFill>
                <a:latin typeface="Calibri"/>
              </a:rPr>
              <a:t>If a conflicting lock on x is being held by another transaction, T waits.</a:t>
            </a:r>
            <a:endParaRPr b="0" lang="en-US" sz="3600" spc="-1" strike="noStrike">
              <a:solidFill>
                <a:srgbClr val="000000"/>
              </a:solidFill>
              <a:latin typeface="Calibri"/>
            </a:endParaRPr>
          </a:p>
          <a:p>
            <a:pPr lvl="1" marL="743040" indent="-285840">
              <a:lnSpc>
                <a:spcPct val="100000"/>
              </a:lnSpc>
              <a:spcBef>
                <a:spcPts val="720"/>
              </a:spcBef>
              <a:buClr>
                <a:srgbClr val="0000ff"/>
              </a:buClr>
              <a:buFont typeface="Arial"/>
              <a:buChar char="–"/>
            </a:pPr>
            <a:r>
              <a:rPr b="0" lang="en-US" sz="3600" spc="-1" strike="noStrike">
                <a:solidFill>
                  <a:schemeClr val="hlink"/>
                </a:solidFill>
                <a:latin typeface="Calibri"/>
              </a:rPr>
              <a:t>Once T releases a lock, it cannot obtain any other lock subsequently</a:t>
            </a:r>
            <a:r>
              <a:rPr b="0" lang="en-US" sz="1700" spc="-1" strike="noStrike">
                <a:solidFill>
                  <a:schemeClr val="hlink"/>
                </a:solidFill>
                <a:latin typeface="Calibri"/>
              </a:rPr>
              <a:t>.</a:t>
            </a:r>
            <a:endParaRPr b="0" lang="en-US" sz="1700" spc="-1" strike="noStrike">
              <a:solidFill>
                <a:srgbClr val="000000"/>
              </a:solidFill>
              <a:latin typeface="Calibri"/>
            </a:endParaRPr>
          </a:p>
          <a:p>
            <a:pPr indent="0">
              <a:lnSpc>
                <a:spcPct val="100000"/>
              </a:lnSpc>
              <a:spcBef>
                <a:spcPts val="799"/>
              </a:spcBef>
              <a:buNone/>
            </a:pPr>
            <a:endParaRPr b="0" lang="en-US" sz="40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9"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US" sz="5400" spc="-1" strike="noStrike">
                <a:solidFill>
                  <a:srgbClr val="ffffff"/>
                </a:solidFill>
                <a:latin typeface="Calibri"/>
              </a:rPr>
              <a:t>Two phase locking – definition</a:t>
            </a:r>
            <a:endParaRPr b="0" lang="en-US" sz="5400" spc="-1" strike="noStrike">
              <a:solidFill>
                <a:srgbClr val="000000"/>
              </a:solidFill>
              <a:latin typeface="Calibri"/>
            </a:endParaRPr>
          </a:p>
        </p:txBody>
      </p:sp>
      <p:sp>
        <p:nvSpPr>
          <p:cNvPr id="560"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799"/>
              </a:spcBef>
              <a:buClr>
                <a:srgbClr val="0000ff"/>
              </a:buClr>
              <a:buFont typeface="Arial"/>
              <a:buChar char="•"/>
            </a:pPr>
            <a:r>
              <a:rPr b="0" lang="en-US" sz="4000" spc="-1" strike="noStrike">
                <a:solidFill>
                  <a:schemeClr val="hlink"/>
                </a:solidFill>
                <a:latin typeface="Calibri"/>
              </a:rPr>
              <a:t>Note: a transaction is divided into two phases:</a:t>
            </a:r>
            <a:endParaRPr b="0" lang="en-US" sz="4000" spc="-1" strike="noStrike">
              <a:solidFill>
                <a:srgbClr val="000000"/>
              </a:solidFill>
              <a:latin typeface="Calibri"/>
            </a:endParaRPr>
          </a:p>
          <a:p>
            <a:pPr lvl="2" marL="743040" indent="-343080">
              <a:lnSpc>
                <a:spcPct val="100000"/>
              </a:lnSpc>
              <a:spcBef>
                <a:spcPts val="720"/>
              </a:spcBef>
              <a:buClr>
                <a:srgbClr val="0000ff"/>
              </a:buClr>
              <a:buFont typeface="Arial"/>
              <a:buChar char="•"/>
            </a:pPr>
            <a:r>
              <a:rPr b="0" lang="en-US" sz="3600" spc="-1" strike="noStrike">
                <a:solidFill>
                  <a:schemeClr val="hlink"/>
                </a:solidFill>
                <a:latin typeface="Calibri"/>
              </a:rPr>
              <a:t>A </a:t>
            </a:r>
            <a:r>
              <a:rPr b="0" i="1" lang="en-US" sz="3600" spc="-1" strike="noStrike">
                <a:solidFill>
                  <a:srgbClr val="cc0000"/>
                </a:solidFill>
                <a:latin typeface="Calibri"/>
              </a:rPr>
              <a:t>growing phase</a:t>
            </a:r>
            <a:r>
              <a:rPr b="0" lang="en-US" sz="3600" spc="-1" strike="noStrike">
                <a:solidFill>
                  <a:schemeClr val="hlink"/>
                </a:solidFill>
                <a:latin typeface="Calibri"/>
              </a:rPr>
              <a:t> (obtaining locks)</a:t>
            </a:r>
            <a:endParaRPr b="0" lang="en-US" sz="3600" spc="-1" strike="noStrike">
              <a:solidFill>
                <a:srgbClr val="000000"/>
              </a:solidFill>
              <a:latin typeface="Calibri"/>
            </a:endParaRPr>
          </a:p>
          <a:p>
            <a:pPr lvl="2" marL="743040" indent="-343080">
              <a:lnSpc>
                <a:spcPct val="100000"/>
              </a:lnSpc>
              <a:spcBef>
                <a:spcPts val="720"/>
              </a:spcBef>
              <a:buClr>
                <a:srgbClr val="0000ff"/>
              </a:buClr>
              <a:buFont typeface="Arial"/>
              <a:buChar char="•"/>
            </a:pPr>
            <a:r>
              <a:rPr b="0" lang="en-US" sz="3600" spc="-1" strike="noStrike">
                <a:solidFill>
                  <a:schemeClr val="hlink"/>
                </a:solidFill>
                <a:latin typeface="Calibri"/>
              </a:rPr>
              <a:t>A </a:t>
            </a:r>
            <a:r>
              <a:rPr b="0" i="1" lang="en-US" sz="3600" spc="-1" strike="noStrike">
                <a:solidFill>
                  <a:srgbClr val="cc0000"/>
                </a:solidFill>
                <a:latin typeface="Calibri"/>
              </a:rPr>
              <a:t>shrinking phase</a:t>
            </a:r>
            <a:r>
              <a:rPr b="0" lang="en-US" sz="3600" spc="-1" strike="noStrike">
                <a:solidFill>
                  <a:schemeClr val="hlink"/>
                </a:solidFill>
                <a:latin typeface="Calibri"/>
              </a:rPr>
              <a:t> (releasing locks)</a:t>
            </a:r>
            <a:endParaRPr b="0" lang="en-US" sz="3600" spc="-1" strike="noStrike">
              <a:solidFill>
                <a:srgbClr val="000000"/>
              </a:solidFill>
              <a:latin typeface="Calibri"/>
            </a:endParaRPr>
          </a:p>
          <a:p>
            <a:pPr marL="343080" indent="-343080">
              <a:lnSpc>
                <a:spcPct val="100000"/>
              </a:lnSpc>
              <a:spcBef>
                <a:spcPts val="799"/>
              </a:spcBef>
              <a:buClr>
                <a:srgbClr val="0000ff"/>
              </a:buClr>
              <a:buFont typeface="Arial"/>
              <a:buChar char="•"/>
            </a:pPr>
            <a:r>
              <a:rPr b="0" lang="en-US" sz="4000" spc="-1" strike="noStrike">
                <a:solidFill>
                  <a:schemeClr val="hlink"/>
                </a:solidFill>
                <a:latin typeface="Calibri"/>
              </a:rPr>
              <a:t>Claim : 2PL ensures conflict serializability</a:t>
            </a:r>
            <a:endParaRPr b="0" lang="en-US" sz="4000" spc="-1" strike="noStrike">
              <a:solidFill>
                <a:srgbClr val="000000"/>
              </a:solidFill>
              <a:latin typeface="Calibri"/>
            </a:endParaRPr>
          </a:p>
          <a:p>
            <a:pPr indent="0">
              <a:lnSpc>
                <a:spcPct val="100000"/>
              </a:lnSpc>
              <a:spcBef>
                <a:spcPts val="799"/>
              </a:spcBef>
              <a:buNone/>
            </a:pPr>
            <a:endParaRPr b="0" lang="en-US" sz="40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US" sz="5400" spc="-1" strike="noStrike">
                <a:solidFill>
                  <a:srgbClr val="ffffff"/>
                </a:solidFill>
                <a:latin typeface="Calibri"/>
              </a:rPr>
              <a:t>T</a:t>
            </a:r>
            <a:r>
              <a:rPr b="0" lang="en-US" sz="5400" spc="-1" strike="noStrike">
                <a:solidFill>
                  <a:srgbClr val="ffffff"/>
                </a:solidFill>
                <a:latin typeface="Calibri"/>
              </a:rPr>
              <a:t>r</a:t>
            </a:r>
            <a:r>
              <a:rPr b="0" lang="en-US" sz="5400" spc="-1" strike="noStrike">
                <a:solidFill>
                  <a:srgbClr val="ffffff"/>
                </a:solidFill>
                <a:latin typeface="Calibri"/>
              </a:rPr>
              <a:t>a</a:t>
            </a:r>
            <a:r>
              <a:rPr b="0" lang="en-US" sz="5400" spc="-1" strike="noStrike">
                <a:solidFill>
                  <a:srgbClr val="ffffff"/>
                </a:solidFill>
                <a:latin typeface="Calibri"/>
              </a:rPr>
              <a:t>n</a:t>
            </a:r>
            <a:r>
              <a:rPr b="0" lang="en-US" sz="5400" spc="-1" strike="noStrike">
                <a:solidFill>
                  <a:srgbClr val="ffffff"/>
                </a:solidFill>
                <a:latin typeface="Calibri"/>
              </a:rPr>
              <a:t>s</a:t>
            </a:r>
            <a:r>
              <a:rPr b="0" lang="en-US" sz="5400" spc="-1" strike="noStrike">
                <a:solidFill>
                  <a:srgbClr val="ffffff"/>
                </a:solidFill>
                <a:latin typeface="Calibri"/>
              </a:rPr>
              <a:t>a</a:t>
            </a:r>
            <a:r>
              <a:rPr b="0" lang="en-US" sz="5400" spc="-1" strike="noStrike">
                <a:solidFill>
                  <a:srgbClr val="ffffff"/>
                </a:solidFill>
                <a:latin typeface="Calibri"/>
              </a:rPr>
              <a:t>c</a:t>
            </a:r>
            <a:r>
              <a:rPr b="0" lang="en-US" sz="5400" spc="-1" strike="noStrike">
                <a:solidFill>
                  <a:srgbClr val="ffffff"/>
                </a:solidFill>
                <a:latin typeface="Calibri"/>
              </a:rPr>
              <a:t>ti</a:t>
            </a:r>
            <a:r>
              <a:rPr b="0" lang="en-US" sz="5400" spc="-1" strike="noStrike">
                <a:solidFill>
                  <a:srgbClr val="ffffff"/>
                </a:solidFill>
                <a:latin typeface="Calibri"/>
              </a:rPr>
              <a:t>o</a:t>
            </a:r>
            <a:r>
              <a:rPr b="0" lang="en-US" sz="5400" spc="-1" strike="noStrike">
                <a:solidFill>
                  <a:srgbClr val="ffffff"/>
                </a:solidFill>
                <a:latin typeface="Calibri"/>
              </a:rPr>
              <a:t>n</a:t>
            </a:r>
            <a:r>
              <a:rPr b="0" lang="en-US" sz="5400" spc="-1" strike="noStrike">
                <a:solidFill>
                  <a:srgbClr val="ffffff"/>
                </a:solidFill>
                <a:latin typeface="Calibri"/>
              </a:rPr>
              <a:t>s </a:t>
            </a:r>
            <a:r>
              <a:rPr b="0" lang="en-US" sz="5400" spc="-1" strike="noStrike">
                <a:solidFill>
                  <a:srgbClr val="ffffff"/>
                </a:solidFill>
                <a:latin typeface="Calibri"/>
              </a:rPr>
              <a:t>a</a:t>
            </a:r>
            <a:r>
              <a:rPr b="0" lang="en-US" sz="5400" spc="-1" strike="noStrike">
                <a:solidFill>
                  <a:srgbClr val="ffffff"/>
                </a:solidFill>
                <a:latin typeface="Calibri"/>
              </a:rPr>
              <a:t>n</a:t>
            </a:r>
            <a:r>
              <a:rPr b="0" lang="en-US" sz="5400" spc="-1" strike="noStrike">
                <a:solidFill>
                  <a:srgbClr val="ffffff"/>
                </a:solidFill>
                <a:latin typeface="Calibri"/>
              </a:rPr>
              <a:t>d </a:t>
            </a:r>
            <a:r>
              <a:rPr b="0" lang="en-US" sz="5400" spc="-1" strike="noStrike">
                <a:solidFill>
                  <a:srgbClr val="ffffff"/>
                </a:solidFill>
                <a:latin typeface="Calibri"/>
              </a:rPr>
              <a:t>C</a:t>
            </a:r>
            <a:r>
              <a:rPr b="0" lang="en-US" sz="5400" spc="-1" strike="noStrike">
                <a:solidFill>
                  <a:srgbClr val="ffffff"/>
                </a:solidFill>
                <a:latin typeface="Calibri"/>
              </a:rPr>
              <a:t>o</a:t>
            </a:r>
            <a:r>
              <a:rPr b="0" lang="en-US" sz="5400" spc="-1" strike="noStrike">
                <a:solidFill>
                  <a:srgbClr val="ffffff"/>
                </a:solidFill>
                <a:latin typeface="Calibri"/>
              </a:rPr>
              <a:t>n</a:t>
            </a:r>
            <a:r>
              <a:rPr b="0" lang="en-US" sz="5400" spc="-1" strike="noStrike">
                <a:solidFill>
                  <a:srgbClr val="ffffff"/>
                </a:solidFill>
                <a:latin typeface="Calibri"/>
              </a:rPr>
              <a:t>c</a:t>
            </a:r>
            <a:r>
              <a:rPr b="0" lang="en-US" sz="5400" spc="-1" strike="noStrike">
                <a:solidFill>
                  <a:srgbClr val="ffffff"/>
                </a:solidFill>
                <a:latin typeface="Calibri"/>
              </a:rPr>
              <a:t>u</a:t>
            </a:r>
            <a:r>
              <a:rPr b="0" lang="en-US" sz="5400" spc="-1" strike="noStrike">
                <a:solidFill>
                  <a:srgbClr val="ffffff"/>
                </a:solidFill>
                <a:latin typeface="Calibri"/>
              </a:rPr>
              <a:t>rr</a:t>
            </a:r>
            <a:r>
              <a:rPr b="0" lang="en-US" sz="5400" spc="-1" strike="noStrike">
                <a:solidFill>
                  <a:srgbClr val="ffffff"/>
                </a:solidFill>
                <a:latin typeface="Calibri"/>
              </a:rPr>
              <a:t>e</a:t>
            </a:r>
            <a:r>
              <a:rPr b="0" lang="en-US" sz="5400" spc="-1" strike="noStrike">
                <a:solidFill>
                  <a:srgbClr val="ffffff"/>
                </a:solidFill>
                <a:latin typeface="Calibri"/>
              </a:rPr>
              <a:t>n</a:t>
            </a:r>
            <a:r>
              <a:rPr b="0" lang="en-US" sz="5400" spc="-1" strike="noStrike">
                <a:solidFill>
                  <a:srgbClr val="ffffff"/>
                </a:solidFill>
                <a:latin typeface="Calibri"/>
              </a:rPr>
              <a:t>c</a:t>
            </a:r>
            <a:r>
              <a:rPr b="0" lang="en-US" sz="5400" spc="-1" strike="noStrike">
                <a:solidFill>
                  <a:srgbClr val="ffffff"/>
                </a:solidFill>
                <a:latin typeface="Calibri"/>
              </a:rPr>
              <a:t>y </a:t>
            </a:r>
            <a:r>
              <a:rPr b="0" lang="en-US" sz="5400" spc="-1" strike="noStrike">
                <a:solidFill>
                  <a:srgbClr val="ffffff"/>
                </a:solidFill>
                <a:latin typeface="Calibri"/>
              </a:rPr>
              <a:t>C</a:t>
            </a:r>
            <a:r>
              <a:rPr b="0" lang="en-US" sz="5400" spc="-1" strike="noStrike">
                <a:solidFill>
                  <a:srgbClr val="ffffff"/>
                </a:solidFill>
                <a:latin typeface="Calibri"/>
              </a:rPr>
              <a:t>o</a:t>
            </a:r>
            <a:r>
              <a:rPr b="0" lang="en-US" sz="5400" spc="-1" strike="noStrike">
                <a:solidFill>
                  <a:srgbClr val="ffffff"/>
                </a:solidFill>
                <a:latin typeface="Calibri"/>
              </a:rPr>
              <a:t>n</a:t>
            </a:r>
            <a:r>
              <a:rPr b="0" lang="en-US" sz="5400" spc="-1" strike="noStrike">
                <a:solidFill>
                  <a:srgbClr val="ffffff"/>
                </a:solidFill>
                <a:latin typeface="Calibri"/>
              </a:rPr>
              <a:t>tr</a:t>
            </a:r>
            <a:r>
              <a:rPr b="0" lang="en-US" sz="5400" spc="-1" strike="noStrike">
                <a:solidFill>
                  <a:srgbClr val="ffffff"/>
                </a:solidFill>
                <a:latin typeface="Calibri"/>
              </a:rPr>
              <a:t>o</a:t>
            </a:r>
            <a:r>
              <a:rPr b="0" lang="en-US" sz="5400" spc="-1" strike="noStrike">
                <a:solidFill>
                  <a:srgbClr val="ffffff"/>
                </a:solidFill>
                <a:latin typeface="Calibri"/>
              </a:rPr>
              <a:t>l</a:t>
            </a:r>
            <a:endParaRPr b="0" lang="en-US" sz="5400" spc="-1" strike="noStrike">
              <a:solidFill>
                <a:srgbClr val="000000"/>
              </a:solidFill>
              <a:latin typeface="Calibri"/>
            </a:endParaRPr>
          </a:p>
        </p:txBody>
      </p:sp>
      <p:sp>
        <p:nvSpPr>
          <p:cNvPr id="106" name="PlaceHolder 2"/>
          <p:cNvSpPr>
            <a:spLocks noGrp="1"/>
          </p:cNvSpPr>
          <p:nvPr>
            <p:ph/>
          </p:nvPr>
        </p:nvSpPr>
        <p:spPr>
          <a:xfrm>
            <a:off x="457200" y="1600200"/>
            <a:ext cx="8229240" cy="4525560"/>
          </a:xfrm>
          <a:prstGeom prst="rect">
            <a:avLst/>
          </a:prstGeom>
          <a:noFill/>
          <a:ln w="0">
            <a:noFill/>
          </a:ln>
        </p:spPr>
        <p:txBody>
          <a:bodyPr anchor="t">
            <a:normAutofit fontScale="78000"/>
          </a:bodyPr>
          <a:p>
            <a:pPr marL="343080" indent="-343080">
              <a:lnSpc>
                <a:spcPct val="100000"/>
              </a:lnSpc>
              <a:spcBef>
                <a:spcPts val="601"/>
              </a:spcBef>
              <a:buClr>
                <a:srgbClr val="000000"/>
              </a:buClr>
              <a:buFont typeface="Arial"/>
              <a:buChar char="•"/>
            </a:pPr>
            <a:r>
              <a:rPr b="0" lang="en-US" sz="3000" spc="-1" strike="noStrike">
                <a:solidFill>
                  <a:srgbClr val="000000"/>
                </a:solidFill>
                <a:latin typeface="Calibri"/>
              </a:rPr>
              <a:t>A Transaction defines a </a:t>
            </a:r>
            <a:r>
              <a:rPr b="0" lang="en-US" sz="3000" spc="-1" strike="noStrike">
                <a:solidFill>
                  <a:srgbClr val="ff0000"/>
                </a:solidFill>
                <a:latin typeface="Calibri"/>
              </a:rPr>
              <a:t>sequence</a:t>
            </a:r>
            <a:r>
              <a:rPr b="0" lang="en-US" sz="3000" spc="-1" strike="noStrike">
                <a:solidFill>
                  <a:srgbClr val="000000"/>
                </a:solidFill>
                <a:latin typeface="Calibri"/>
              </a:rPr>
              <a:t> of server operations that is guaranteed to be </a:t>
            </a:r>
            <a:r>
              <a:rPr b="0" lang="en-US" sz="3000" spc="-1" strike="noStrike">
                <a:solidFill>
                  <a:srgbClr val="ff0000"/>
                </a:solidFill>
                <a:latin typeface="Calibri"/>
              </a:rPr>
              <a:t>atomic</a:t>
            </a:r>
            <a:r>
              <a:rPr b="0" lang="en-US" sz="3000" spc="-1" strike="noStrike">
                <a:solidFill>
                  <a:srgbClr val="000000"/>
                </a:solidFill>
                <a:latin typeface="Calibri"/>
              </a:rPr>
              <a:t> in the presence of multiple clients and server </a:t>
            </a:r>
            <a:r>
              <a:rPr b="0" lang="en-US" sz="3000" spc="-1" strike="noStrike">
                <a:solidFill>
                  <a:srgbClr val="ff0000"/>
                </a:solidFill>
                <a:latin typeface="Calibri"/>
              </a:rPr>
              <a:t>crash</a:t>
            </a:r>
            <a:r>
              <a:rPr b="0" lang="en-US" sz="3000" spc="-1" strike="noStrike">
                <a:solidFill>
                  <a:srgbClr val="000000"/>
                </a:solidFill>
                <a:latin typeface="Calibri"/>
              </a:rPr>
              <a:t>.</a:t>
            </a:r>
            <a:endParaRPr b="0" lang="en-US" sz="3000" spc="-1" strike="noStrike">
              <a:solidFill>
                <a:srgbClr val="000000"/>
              </a:solidFill>
              <a:latin typeface="Calibri"/>
            </a:endParaRPr>
          </a:p>
          <a:p>
            <a:pPr marL="343080" indent="-343080">
              <a:lnSpc>
                <a:spcPct val="100000"/>
              </a:lnSpc>
              <a:spcBef>
                <a:spcPts val="601"/>
              </a:spcBef>
              <a:buClr>
                <a:srgbClr val="000000"/>
              </a:buClr>
              <a:buFont typeface="Arial"/>
              <a:buChar char="•"/>
            </a:pPr>
            <a:r>
              <a:rPr b="0" lang="en-US" sz="3000" spc="-1" strike="noStrike">
                <a:solidFill>
                  <a:srgbClr val="000000"/>
                </a:solidFill>
                <a:latin typeface="Calibri"/>
              </a:rPr>
              <a:t>All concurrency control protocols are based on </a:t>
            </a:r>
            <a:r>
              <a:rPr b="0" lang="en-US" sz="3000" spc="-1" strike="noStrike">
                <a:solidFill>
                  <a:srgbClr val="ff0000"/>
                </a:solidFill>
                <a:latin typeface="Calibri"/>
              </a:rPr>
              <a:t>serial equivalence </a:t>
            </a:r>
            <a:r>
              <a:rPr b="0" lang="en-US" sz="3000" spc="-1" strike="noStrike">
                <a:solidFill>
                  <a:srgbClr val="000000"/>
                </a:solidFill>
                <a:latin typeface="Calibri"/>
              </a:rPr>
              <a:t>and are derived from rules of conflicting operations. </a:t>
            </a:r>
            <a:endParaRPr b="0" lang="en-US" sz="3000" spc="-1" strike="noStrike">
              <a:solidFill>
                <a:srgbClr val="000000"/>
              </a:solidFill>
              <a:latin typeface="Calibri"/>
            </a:endParaRPr>
          </a:p>
          <a:p>
            <a:pPr lvl="2" marL="743040" indent="-343080">
              <a:lnSpc>
                <a:spcPct val="100000"/>
              </a:lnSpc>
              <a:spcBef>
                <a:spcPts val="519"/>
              </a:spcBef>
              <a:buClr>
                <a:srgbClr val="ff0000"/>
              </a:buClr>
              <a:buFont typeface="Arial"/>
              <a:buChar char="•"/>
            </a:pPr>
            <a:r>
              <a:rPr b="0" lang="en-US" sz="2600" spc="-1" strike="noStrike">
                <a:solidFill>
                  <a:srgbClr val="ff0000"/>
                </a:solidFill>
                <a:latin typeface="Calibri"/>
              </a:rPr>
              <a:t>Locks</a:t>
            </a:r>
            <a:r>
              <a:rPr b="0" lang="en-US" sz="2600" spc="-1" strike="noStrike">
                <a:solidFill>
                  <a:srgbClr val="000000"/>
                </a:solidFill>
                <a:latin typeface="Calibri"/>
              </a:rPr>
              <a:t> used to order transactions that access the same object according to request order.</a:t>
            </a:r>
            <a:endParaRPr b="0" lang="en-US" sz="2600" spc="-1" strike="noStrike">
              <a:solidFill>
                <a:srgbClr val="000000"/>
              </a:solidFill>
              <a:latin typeface="Calibri"/>
            </a:endParaRPr>
          </a:p>
          <a:p>
            <a:pPr lvl="2" marL="743040" indent="-343080">
              <a:lnSpc>
                <a:spcPct val="100000"/>
              </a:lnSpc>
              <a:spcBef>
                <a:spcPts val="519"/>
              </a:spcBef>
              <a:buClr>
                <a:srgbClr val="ff0000"/>
              </a:buClr>
              <a:buFont typeface="Arial"/>
              <a:buChar char="•"/>
            </a:pPr>
            <a:r>
              <a:rPr b="0" lang="en-US" sz="2600" spc="-1" strike="noStrike">
                <a:solidFill>
                  <a:srgbClr val="ff0000"/>
                </a:solidFill>
                <a:latin typeface="Calibri"/>
              </a:rPr>
              <a:t>Optimistic concurrency control </a:t>
            </a:r>
            <a:r>
              <a:rPr b="0" lang="en-US" sz="2600" spc="-1" strike="noStrike">
                <a:solidFill>
                  <a:srgbClr val="000000"/>
                </a:solidFill>
                <a:latin typeface="Calibri"/>
              </a:rPr>
              <a:t>allows transactions to proceed until they are ready to commit, whereupon a check is made to see any conflicting operation on objects. </a:t>
            </a:r>
            <a:endParaRPr b="0" lang="en-US" sz="2600" spc="-1" strike="noStrike">
              <a:solidFill>
                <a:srgbClr val="000000"/>
              </a:solidFill>
              <a:latin typeface="Calibri"/>
            </a:endParaRPr>
          </a:p>
          <a:p>
            <a:pPr lvl="2" marL="743040" indent="-343080">
              <a:lnSpc>
                <a:spcPct val="100000"/>
              </a:lnSpc>
              <a:spcBef>
                <a:spcPts val="519"/>
              </a:spcBef>
              <a:buClr>
                <a:srgbClr val="ff0000"/>
              </a:buClr>
              <a:buFont typeface="Arial"/>
              <a:buChar char="•"/>
            </a:pPr>
            <a:r>
              <a:rPr b="0" lang="en-US" sz="2600" spc="-1" strike="noStrike">
                <a:solidFill>
                  <a:srgbClr val="ff0000"/>
                </a:solidFill>
                <a:latin typeface="Calibri"/>
              </a:rPr>
              <a:t>Timestamp ordering </a:t>
            </a:r>
            <a:r>
              <a:rPr b="0" lang="en-US" sz="2600" spc="-1" strike="noStrike">
                <a:solidFill>
                  <a:srgbClr val="000000"/>
                </a:solidFill>
                <a:latin typeface="Calibri"/>
              </a:rPr>
              <a:t>uses timestamps to order transactions that access the same object according to their starting time. </a:t>
            </a:r>
            <a:endParaRPr b="0" lang="en-US" sz="2600" spc="-1" strike="noStrike">
              <a:solidFill>
                <a:srgbClr val="000000"/>
              </a:solidFill>
              <a:latin typeface="Calibri"/>
            </a:endParaRPr>
          </a:p>
          <a:p>
            <a:pPr indent="0">
              <a:lnSpc>
                <a:spcPct val="100000"/>
              </a:lnSpc>
              <a:spcBef>
                <a:spcPts val="799"/>
              </a:spcBef>
              <a:buNone/>
            </a:pPr>
            <a:endParaRPr b="0" lang="en-US" sz="4000" spc="-1" strike="noStrike">
              <a:solidFill>
                <a:srgbClr val="000000"/>
              </a:solidFill>
              <a:latin typeface="Calibri"/>
            </a:endParaRPr>
          </a:p>
          <a:p>
            <a:pPr indent="0">
              <a:lnSpc>
                <a:spcPct val="100000"/>
              </a:lnSpc>
              <a:spcBef>
                <a:spcPts val="799"/>
              </a:spcBef>
              <a:buNone/>
            </a:pPr>
            <a:endParaRPr b="0" lang="en-US" sz="4000" spc="-1" strike="noStrike">
              <a:solidFill>
                <a:srgbClr val="000000"/>
              </a:solidFill>
              <a:latin typeface="Calibri"/>
            </a:endParaRPr>
          </a:p>
          <a:p>
            <a:pPr indent="0">
              <a:lnSpc>
                <a:spcPct val="100000"/>
              </a:lnSpc>
              <a:spcBef>
                <a:spcPts val="799"/>
              </a:spcBef>
              <a:buNone/>
            </a:pPr>
            <a:endParaRPr b="0" lang="en-US" sz="40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1"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US" sz="5400" spc="-1" strike="noStrike">
                <a:solidFill>
                  <a:srgbClr val="ffffff"/>
                </a:solidFill>
                <a:latin typeface="Calibri"/>
              </a:rPr>
              <a:t>Two phase locking – Serializability</a:t>
            </a:r>
            <a:endParaRPr b="0" lang="en-US" sz="5400" spc="-1" strike="noStrike">
              <a:solidFill>
                <a:srgbClr val="000000"/>
              </a:solidFill>
              <a:latin typeface="Calibri"/>
            </a:endParaRPr>
          </a:p>
        </p:txBody>
      </p:sp>
      <p:sp>
        <p:nvSpPr>
          <p:cNvPr id="562"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799"/>
              </a:spcBef>
              <a:buClr>
                <a:srgbClr val="0000ff"/>
              </a:buClr>
              <a:buFont typeface="Arial"/>
              <a:buChar char="•"/>
            </a:pPr>
            <a:r>
              <a:rPr b="0" lang="en-US" sz="4000" spc="-1" strike="noStrike">
                <a:solidFill>
                  <a:schemeClr val="hlink"/>
                </a:solidFill>
                <a:latin typeface="Calibri"/>
              </a:rPr>
              <a:t>Lock-point: the point where the transaction obtains all the locks</a:t>
            </a:r>
            <a:endParaRPr b="0" lang="en-US" sz="4000" spc="-1" strike="noStrike">
              <a:solidFill>
                <a:srgbClr val="000000"/>
              </a:solidFill>
              <a:latin typeface="Calibri"/>
            </a:endParaRPr>
          </a:p>
          <a:p>
            <a:pPr marL="343080" indent="-343080">
              <a:lnSpc>
                <a:spcPct val="100000"/>
              </a:lnSpc>
              <a:spcBef>
                <a:spcPts val="799"/>
              </a:spcBef>
              <a:buClr>
                <a:srgbClr val="0000ff"/>
              </a:buClr>
              <a:buFont typeface="Arial"/>
              <a:buChar char="•"/>
            </a:pPr>
            <a:r>
              <a:rPr b="0" lang="en-US" sz="4000" spc="-1" strike="noStrike">
                <a:solidFill>
                  <a:schemeClr val="hlink"/>
                </a:solidFill>
                <a:latin typeface="Calibri"/>
              </a:rPr>
              <a:t>With 2PL, a schedule is conflict equivalent to a a serial schedule ordered by the lock-point of the transactions</a:t>
            </a:r>
            <a:endParaRPr b="0" lang="en-US" sz="4000" spc="-1" strike="noStrike">
              <a:solidFill>
                <a:srgbClr val="000000"/>
              </a:solidFill>
              <a:latin typeface="Calibri"/>
            </a:endParaRPr>
          </a:p>
          <a:p>
            <a:pPr indent="0">
              <a:lnSpc>
                <a:spcPct val="100000"/>
              </a:lnSpc>
              <a:spcBef>
                <a:spcPts val="799"/>
              </a:spcBef>
              <a:buNone/>
            </a:pPr>
            <a:endParaRPr b="0" lang="en-US" sz="40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3"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US" sz="5400" spc="-1" strike="noStrike">
                <a:solidFill>
                  <a:srgbClr val="ffffff"/>
                </a:solidFill>
                <a:latin typeface="Calibri"/>
              </a:rPr>
              <a:t>Recoverability from aborts</a:t>
            </a:r>
            <a:endParaRPr b="0" lang="en-US" sz="5400" spc="-1" strike="noStrike">
              <a:solidFill>
                <a:srgbClr val="000000"/>
              </a:solidFill>
              <a:latin typeface="Calibri"/>
            </a:endParaRPr>
          </a:p>
        </p:txBody>
      </p:sp>
      <p:sp>
        <p:nvSpPr>
          <p:cNvPr id="564" name="PlaceHolder 2"/>
          <p:cNvSpPr>
            <a:spLocks noGrp="1"/>
          </p:cNvSpPr>
          <p:nvPr>
            <p:ph/>
          </p:nvPr>
        </p:nvSpPr>
        <p:spPr>
          <a:xfrm>
            <a:off x="457200" y="1600200"/>
            <a:ext cx="8229240" cy="4525560"/>
          </a:xfrm>
          <a:prstGeom prst="rect">
            <a:avLst/>
          </a:prstGeom>
          <a:noFill/>
          <a:ln w="0">
            <a:noFill/>
          </a:ln>
        </p:spPr>
        <p:txBody>
          <a:bodyPr anchor="t">
            <a:normAutofit fontScale="71000"/>
          </a:bodyPr>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Servers must record the effect of all committed transactions and none of the effects of the aborted transactions. </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A transaction may abort by preventing it affecting other concurrent transactions if it does so. </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Two problems associated with aborting transactions that may occur in the presence of serially equivalent execution of transactions:</a:t>
            </a:r>
            <a:endParaRPr b="0" lang="en-US" sz="4000" spc="-1" strike="noStrike">
              <a:solidFill>
                <a:srgbClr val="000000"/>
              </a:solidFill>
              <a:latin typeface="Calibri"/>
            </a:endParaRPr>
          </a:p>
          <a:p>
            <a:pPr lvl="1" marL="743040" indent="-285840">
              <a:lnSpc>
                <a:spcPct val="100000"/>
              </a:lnSpc>
              <a:spcBef>
                <a:spcPts val="641"/>
              </a:spcBef>
              <a:buClr>
                <a:srgbClr val="000000"/>
              </a:buClr>
              <a:buFont typeface="Arial"/>
              <a:buChar char="–"/>
            </a:pPr>
            <a:r>
              <a:rPr b="0" lang="en-US" sz="3200" spc="-1" strike="noStrike">
                <a:solidFill>
                  <a:srgbClr val="000000"/>
                </a:solidFill>
                <a:latin typeface="Calibri"/>
              </a:rPr>
              <a:t>Dirty reads</a:t>
            </a:r>
            <a:endParaRPr b="0" lang="en-US" sz="3200" spc="-1" strike="noStrike">
              <a:solidFill>
                <a:srgbClr val="000000"/>
              </a:solidFill>
              <a:latin typeface="Calibri"/>
            </a:endParaRPr>
          </a:p>
          <a:p>
            <a:pPr lvl="1" marL="743040" indent="-285840">
              <a:lnSpc>
                <a:spcPct val="100000"/>
              </a:lnSpc>
              <a:spcBef>
                <a:spcPts val="641"/>
              </a:spcBef>
              <a:buClr>
                <a:srgbClr val="000000"/>
              </a:buClr>
              <a:buFont typeface="Arial"/>
              <a:buChar char="–"/>
            </a:pPr>
            <a:r>
              <a:rPr b="0" lang="en-US" sz="3200" spc="-1" strike="noStrike">
                <a:solidFill>
                  <a:srgbClr val="000000"/>
                </a:solidFill>
                <a:latin typeface="Calibri"/>
              </a:rPr>
              <a:t>Premature writes</a:t>
            </a:r>
            <a:endParaRPr b="0" lang="en-US" sz="3200" spc="-1" strike="noStrike">
              <a:solidFill>
                <a:srgbClr val="000000"/>
              </a:solidFill>
              <a:latin typeface="Calibri"/>
            </a:endParaRPr>
          </a:p>
          <a:p>
            <a:pPr indent="0">
              <a:lnSpc>
                <a:spcPct val="100000"/>
              </a:lnSpc>
              <a:spcBef>
                <a:spcPts val="799"/>
              </a:spcBef>
              <a:buNone/>
            </a:pPr>
            <a:endParaRPr b="0" lang="en-US" sz="40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5"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GB" sz="4000" spc="-1" strike="noStrike">
                <a:solidFill>
                  <a:srgbClr val="ffffff"/>
                </a:solidFill>
                <a:latin typeface="Calibri"/>
              </a:rPr>
              <a:t>A dirty read when transaction </a:t>
            </a:r>
            <a:r>
              <a:rPr b="0" i="1" lang="en-GB" sz="4000" spc="-1" strike="noStrike">
                <a:solidFill>
                  <a:srgbClr val="ffffff"/>
                </a:solidFill>
                <a:latin typeface="Calibri"/>
              </a:rPr>
              <a:t>T</a:t>
            </a:r>
            <a:r>
              <a:rPr b="0" lang="en-GB" sz="4000" spc="-1" strike="noStrike">
                <a:solidFill>
                  <a:srgbClr val="ffffff"/>
                </a:solidFill>
                <a:latin typeface="Calibri"/>
              </a:rPr>
              <a:t> aborts</a:t>
            </a:r>
            <a:endParaRPr b="0" lang="en-US" sz="4000" spc="-1" strike="noStrike">
              <a:solidFill>
                <a:srgbClr val="000000"/>
              </a:solidFill>
              <a:latin typeface="Calibri"/>
            </a:endParaRPr>
          </a:p>
        </p:txBody>
      </p:sp>
      <p:sp>
        <p:nvSpPr>
          <p:cNvPr id="566" name="PlaceHolder 2"/>
          <p:cNvSpPr>
            <a:spLocks noGrp="1"/>
          </p:cNvSpPr>
          <p:nvPr>
            <p:ph/>
          </p:nvPr>
        </p:nvSpPr>
        <p:spPr>
          <a:xfrm>
            <a:off x="457200" y="1600200"/>
            <a:ext cx="8229240" cy="3490560"/>
          </a:xfrm>
          <a:prstGeom prst="rect">
            <a:avLst/>
          </a:prstGeom>
          <a:noFill/>
          <a:ln w="0">
            <a:noFill/>
          </a:ln>
        </p:spPr>
        <p:txBody>
          <a:bodyPr anchor="t">
            <a:noAutofit/>
          </a:bodyPr>
          <a:p>
            <a:pPr indent="0">
              <a:spcBef>
                <a:spcPts val="1417"/>
              </a:spcBef>
              <a:buNone/>
            </a:pPr>
            <a:endParaRPr b="0" lang="en-US" sz="4000" spc="-1" strike="noStrike">
              <a:solidFill>
                <a:srgbClr val="000000"/>
              </a:solidFill>
              <a:latin typeface="Calibri"/>
            </a:endParaRPr>
          </a:p>
        </p:txBody>
      </p:sp>
      <p:sp>
        <p:nvSpPr>
          <p:cNvPr id="567" name="Rectangle 86"/>
          <p:cNvSpPr/>
          <p:nvPr/>
        </p:nvSpPr>
        <p:spPr>
          <a:xfrm>
            <a:off x="665280" y="1095480"/>
            <a:ext cx="4228920" cy="43776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568" name="Rectangle 87"/>
          <p:cNvSpPr/>
          <p:nvPr/>
        </p:nvSpPr>
        <p:spPr>
          <a:xfrm>
            <a:off x="4965840" y="1095480"/>
            <a:ext cx="4279680" cy="44568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569" name="Rectangle 88"/>
          <p:cNvSpPr/>
          <p:nvPr/>
        </p:nvSpPr>
        <p:spPr>
          <a:xfrm>
            <a:off x="646200" y="1612800"/>
            <a:ext cx="4247640" cy="67896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570" name="Rectangle 89"/>
          <p:cNvSpPr/>
          <p:nvPr/>
        </p:nvSpPr>
        <p:spPr>
          <a:xfrm>
            <a:off x="4948200" y="1595520"/>
            <a:ext cx="4298760" cy="69192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571" name="Rectangle 25"/>
          <p:cNvSpPr/>
          <p:nvPr/>
        </p:nvSpPr>
        <p:spPr>
          <a:xfrm>
            <a:off x="3965400" y="2300400"/>
            <a:ext cx="25200" cy="1080"/>
          </a:xfrm>
          <a:prstGeom prst="rect">
            <a:avLst/>
          </a:prstGeom>
          <a:solidFill>
            <a:srgbClr val="ffffff"/>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572" name="Rectangle 30"/>
          <p:cNvSpPr/>
          <p:nvPr/>
        </p:nvSpPr>
        <p:spPr>
          <a:xfrm>
            <a:off x="8305920" y="2300400"/>
            <a:ext cx="25200" cy="1080"/>
          </a:xfrm>
          <a:prstGeom prst="rect">
            <a:avLst/>
          </a:prstGeom>
          <a:solidFill>
            <a:srgbClr val="ffffff"/>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573" name="Rectangle 72"/>
          <p:cNvSpPr/>
          <p:nvPr/>
        </p:nvSpPr>
        <p:spPr>
          <a:xfrm>
            <a:off x="3965400" y="4869000"/>
            <a:ext cx="25200" cy="1080"/>
          </a:xfrm>
          <a:prstGeom prst="rect">
            <a:avLst/>
          </a:prstGeom>
          <a:solidFill>
            <a:srgbClr val="ffffff"/>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574" name="Rectangle 76"/>
          <p:cNvSpPr/>
          <p:nvPr/>
        </p:nvSpPr>
        <p:spPr>
          <a:xfrm>
            <a:off x="4964040" y="4869000"/>
            <a:ext cx="25200" cy="1080"/>
          </a:xfrm>
          <a:prstGeom prst="rect">
            <a:avLst/>
          </a:prstGeom>
          <a:solidFill>
            <a:srgbClr val="ffffff"/>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575" name="Rectangle 80"/>
          <p:cNvSpPr/>
          <p:nvPr/>
        </p:nvSpPr>
        <p:spPr>
          <a:xfrm>
            <a:off x="8305920" y="4869000"/>
            <a:ext cx="25200" cy="1080"/>
          </a:xfrm>
          <a:prstGeom prst="rect">
            <a:avLst/>
          </a:prstGeom>
          <a:solidFill>
            <a:srgbClr val="ffffff"/>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576" name="Rectangle 4"/>
          <p:cNvSpPr/>
          <p:nvPr/>
        </p:nvSpPr>
        <p:spPr>
          <a:xfrm>
            <a:off x="884880" y="1165320"/>
            <a:ext cx="127656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lang="en-GB" sz="2000" spc="-1" strike="noStrike">
                <a:solidFill>
                  <a:srgbClr val="000000"/>
                </a:solidFill>
                <a:latin typeface="Calibri"/>
              </a:rPr>
              <a:t>Transaction </a:t>
            </a:r>
            <a:endParaRPr b="0" lang="en-IN" sz="2000" spc="-1" strike="noStrike">
              <a:solidFill>
                <a:srgbClr val="000000"/>
              </a:solidFill>
              <a:latin typeface="Arial"/>
            </a:endParaRPr>
          </a:p>
        </p:txBody>
      </p:sp>
      <p:sp>
        <p:nvSpPr>
          <p:cNvPr id="577" name="Rectangle 5"/>
          <p:cNvSpPr/>
          <p:nvPr/>
        </p:nvSpPr>
        <p:spPr>
          <a:xfrm>
            <a:off x="2271240" y="1165320"/>
            <a:ext cx="12744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i="1" lang="en-GB" sz="2000" spc="-1" strike="noStrike">
                <a:solidFill>
                  <a:srgbClr val="000000"/>
                </a:solidFill>
                <a:latin typeface="Calibri"/>
              </a:rPr>
              <a:t>T</a:t>
            </a:r>
            <a:endParaRPr b="0" lang="en-IN" sz="2000" spc="-1" strike="noStrike">
              <a:solidFill>
                <a:srgbClr val="000000"/>
              </a:solidFill>
              <a:latin typeface="Arial"/>
            </a:endParaRPr>
          </a:p>
        </p:txBody>
      </p:sp>
      <p:sp>
        <p:nvSpPr>
          <p:cNvPr id="578" name="Rectangle 6"/>
          <p:cNvSpPr/>
          <p:nvPr/>
        </p:nvSpPr>
        <p:spPr>
          <a:xfrm>
            <a:off x="2412720" y="1165320"/>
            <a:ext cx="7128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lang="en-GB" sz="2000" spc="-1" strike="noStrike">
                <a:solidFill>
                  <a:srgbClr val="000000"/>
                </a:solidFill>
                <a:latin typeface="Calibri"/>
              </a:rPr>
              <a:t>:</a:t>
            </a:r>
            <a:endParaRPr b="0" lang="en-IN" sz="2000" spc="-1" strike="noStrike">
              <a:solidFill>
                <a:srgbClr val="000000"/>
              </a:solidFill>
              <a:latin typeface="Arial"/>
            </a:endParaRPr>
          </a:p>
        </p:txBody>
      </p:sp>
      <p:sp>
        <p:nvSpPr>
          <p:cNvPr id="579" name="Rectangle 7"/>
          <p:cNvSpPr/>
          <p:nvPr/>
        </p:nvSpPr>
        <p:spPr>
          <a:xfrm>
            <a:off x="2485800" y="1165320"/>
            <a:ext cx="11700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lang="en-GB" sz="2000" spc="-1" strike="noStrike">
                <a:solidFill>
                  <a:srgbClr val="000000"/>
                </a:solidFill>
                <a:latin typeface="Calibri"/>
              </a:rPr>
              <a:t>  </a:t>
            </a:r>
            <a:endParaRPr b="0" lang="en-IN" sz="2000" spc="-1" strike="noStrike">
              <a:solidFill>
                <a:srgbClr val="000000"/>
              </a:solidFill>
              <a:latin typeface="Arial"/>
            </a:endParaRPr>
          </a:p>
        </p:txBody>
      </p:sp>
      <p:sp>
        <p:nvSpPr>
          <p:cNvPr id="580" name="Rectangle 8"/>
          <p:cNvSpPr/>
          <p:nvPr/>
        </p:nvSpPr>
        <p:spPr>
          <a:xfrm>
            <a:off x="860040" y="1577880"/>
            <a:ext cx="150228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a.getBalance()</a:t>
            </a:r>
            <a:endParaRPr b="0" lang="en-IN" sz="2000" spc="-1" strike="noStrike">
              <a:solidFill>
                <a:srgbClr val="000000"/>
              </a:solidFill>
              <a:latin typeface="Arial"/>
            </a:endParaRPr>
          </a:p>
        </p:txBody>
      </p:sp>
      <p:sp>
        <p:nvSpPr>
          <p:cNvPr id="581" name="Rectangle 9"/>
          <p:cNvSpPr/>
          <p:nvPr/>
        </p:nvSpPr>
        <p:spPr>
          <a:xfrm>
            <a:off x="884880" y="1925640"/>
            <a:ext cx="278100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a.setBalance(balance + 10)</a:t>
            </a:r>
            <a:endParaRPr b="0" lang="en-IN" sz="2000" spc="-1" strike="noStrike">
              <a:solidFill>
                <a:srgbClr val="000000"/>
              </a:solidFill>
              <a:latin typeface="Arial"/>
            </a:endParaRPr>
          </a:p>
        </p:txBody>
      </p:sp>
      <p:sp>
        <p:nvSpPr>
          <p:cNvPr id="582" name="Rectangle 10"/>
          <p:cNvSpPr/>
          <p:nvPr/>
        </p:nvSpPr>
        <p:spPr>
          <a:xfrm>
            <a:off x="5250240" y="1165320"/>
            <a:ext cx="127656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lang="en-GB" sz="2000" spc="-1" strike="noStrike">
                <a:solidFill>
                  <a:srgbClr val="000000"/>
                </a:solidFill>
                <a:latin typeface="Calibri"/>
              </a:rPr>
              <a:t>Transaction </a:t>
            </a:r>
            <a:endParaRPr b="0" lang="en-IN" sz="2000" spc="-1" strike="noStrike">
              <a:solidFill>
                <a:srgbClr val="000000"/>
              </a:solidFill>
              <a:latin typeface="Arial"/>
            </a:endParaRPr>
          </a:p>
        </p:txBody>
      </p:sp>
      <p:sp>
        <p:nvSpPr>
          <p:cNvPr id="583" name="Rectangle 11"/>
          <p:cNvSpPr/>
          <p:nvPr/>
        </p:nvSpPr>
        <p:spPr>
          <a:xfrm>
            <a:off x="6629760" y="1165320"/>
            <a:ext cx="16704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i="1" lang="en-GB" sz="2000" spc="-1" strike="noStrike">
                <a:solidFill>
                  <a:srgbClr val="000000"/>
                </a:solidFill>
                <a:latin typeface="Calibri"/>
              </a:rPr>
              <a:t>U</a:t>
            </a:r>
            <a:endParaRPr b="0" lang="en-IN" sz="2000" spc="-1" strike="noStrike">
              <a:solidFill>
                <a:srgbClr val="000000"/>
              </a:solidFill>
              <a:latin typeface="Arial"/>
            </a:endParaRPr>
          </a:p>
        </p:txBody>
      </p:sp>
      <p:sp>
        <p:nvSpPr>
          <p:cNvPr id="584" name="Rectangle 12"/>
          <p:cNvSpPr/>
          <p:nvPr/>
        </p:nvSpPr>
        <p:spPr>
          <a:xfrm>
            <a:off x="6802200" y="1165320"/>
            <a:ext cx="7128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lang="en-GB" sz="2000" spc="-1" strike="noStrike">
                <a:solidFill>
                  <a:srgbClr val="000000"/>
                </a:solidFill>
                <a:latin typeface="Calibri"/>
              </a:rPr>
              <a:t>:</a:t>
            </a:r>
            <a:endParaRPr b="0" lang="en-IN" sz="2000" spc="-1" strike="noStrike">
              <a:solidFill>
                <a:srgbClr val="000000"/>
              </a:solidFill>
              <a:latin typeface="Arial"/>
            </a:endParaRPr>
          </a:p>
        </p:txBody>
      </p:sp>
      <p:sp>
        <p:nvSpPr>
          <p:cNvPr id="585" name="Rectangle 13"/>
          <p:cNvSpPr/>
          <p:nvPr/>
        </p:nvSpPr>
        <p:spPr>
          <a:xfrm>
            <a:off x="5200200" y="1577880"/>
            <a:ext cx="150228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a.getBalance()</a:t>
            </a:r>
            <a:endParaRPr b="0" lang="en-IN" sz="2000" spc="-1" strike="noStrike">
              <a:solidFill>
                <a:srgbClr val="000000"/>
              </a:solidFill>
              <a:latin typeface="Arial"/>
            </a:endParaRPr>
          </a:p>
        </p:txBody>
      </p:sp>
      <p:sp>
        <p:nvSpPr>
          <p:cNvPr id="586" name="Rectangle 14"/>
          <p:cNvSpPr/>
          <p:nvPr/>
        </p:nvSpPr>
        <p:spPr>
          <a:xfrm>
            <a:off x="5225040" y="1925640"/>
            <a:ext cx="278100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a.setBalance(balance + 20)</a:t>
            </a:r>
            <a:endParaRPr b="0" lang="en-IN" sz="2000" spc="-1" strike="noStrike">
              <a:solidFill>
                <a:srgbClr val="000000"/>
              </a:solidFill>
              <a:latin typeface="Arial"/>
            </a:endParaRPr>
          </a:p>
        </p:txBody>
      </p:sp>
      <p:sp>
        <p:nvSpPr>
          <p:cNvPr id="587" name="Line 15"/>
          <p:cNvSpPr/>
          <p:nvPr/>
        </p:nvSpPr>
        <p:spPr>
          <a:xfrm flipV="1">
            <a:off x="623880" y="1060200"/>
            <a:ext cx="8564400" cy="33480"/>
          </a:xfrm>
          <a:prstGeom prst="line">
            <a:avLst/>
          </a:prstGeom>
          <a:ln w="25400">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Calibri"/>
            </a:endParaRPr>
          </a:p>
        </p:txBody>
      </p:sp>
      <p:sp>
        <p:nvSpPr>
          <p:cNvPr id="588" name="Rectangle 22"/>
          <p:cNvSpPr/>
          <p:nvPr/>
        </p:nvSpPr>
        <p:spPr>
          <a:xfrm>
            <a:off x="885600" y="2440080"/>
            <a:ext cx="255384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balance = a.getBalance()</a:t>
            </a:r>
            <a:endParaRPr b="0" lang="en-IN" sz="2000" spc="-1" strike="noStrike">
              <a:solidFill>
                <a:srgbClr val="000000"/>
              </a:solidFill>
              <a:latin typeface="Arial"/>
            </a:endParaRPr>
          </a:p>
        </p:txBody>
      </p:sp>
      <p:sp>
        <p:nvSpPr>
          <p:cNvPr id="589" name="Rectangle 23"/>
          <p:cNvSpPr/>
          <p:nvPr/>
        </p:nvSpPr>
        <p:spPr>
          <a:xfrm>
            <a:off x="3997080" y="2440080"/>
            <a:ext cx="51768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$100</a:t>
            </a:r>
            <a:endParaRPr b="0" lang="en-IN" sz="2000" spc="-1" strike="noStrike">
              <a:solidFill>
                <a:srgbClr val="000000"/>
              </a:solidFill>
              <a:latin typeface="Arial"/>
            </a:endParaRPr>
          </a:p>
        </p:txBody>
      </p:sp>
      <p:sp>
        <p:nvSpPr>
          <p:cNvPr id="590" name="Rectangle 39"/>
          <p:cNvSpPr/>
          <p:nvPr/>
        </p:nvSpPr>
        <p:spPr>
          <a:xfrm>
            <a:off x="884880" y="2863800"/>
            <a:ext cx="278100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a.setBalance(balance + 10)</a:t>
            </a:r>
            <a:endParaRPr b="0" lang="en-IN" sz="2000" spc="-1" strike="noStrike">
              <a:solidFill>
                <a:srgbClr val="000000"/>
              </a:solidFill>
              <a:latin typeface="Arial"/>
            </a:endParaRPr>
          </a:p>
        </p:txBody>
      </p:sp>
      <p:sp>
        <p:nvSpPr>
          <p:cNvPr id="591" name="Rectangle 40"/>
          <p:cNvSpPr/>
          <p:nvPr/>
        </p:nvSpPr>
        <p:spPr>
          <a:xfrm>
            <a:off x="3997080" y="2863800"/>
            <a:ext cx="51768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$110</a:t>
            </a:r>
            <a:endParaRPr b="0" lang="en-IN" sz="2000" spc="-1" strike="noStrike">
              <a:solidFill>
                <a:srgbClr val="000000"/>
              </a:solidFill>
              <a:latin typeface="Arial"/>
            </a:endParaRPr>
          </a:p>
        </p:txBody>
      </p:sp>
      <p:sp>
        <p:nvSpPr>
          <p:cNvPr id="592" name="Rectangle 46"/>
          <p:cNvSpPr/>
          <p:nvPr/>
        </p:nvSpPr>
        <p:spPr>
          <a:xfrm>
            <a:off x="5225760" y="3218040"/>
            <a:ext cx="255384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balance = a.getBalance()</a:t>
            </a:r>
            <a:endParaRPr b="0" lang="en-IN" sz="2000" spc="-1" strike="noStrike">
              <a:solidFill>
                <a:srgbClr val="000000"/>
              </a:solidFill>
              <a:latin typeface="Arial"/>
            </a:endParaRPr>
          </a:p>
        </p:txBody>
      </p:sp>
      <p:sp>
        <p:nvSpPr>
          <p:cNvPr id="593" name="Rectangle 47"/>
          <p:cNvSpPr/>
          <p:nvPr/>
        </p:nvSpPr>
        <p:spPr>
          <a:xfrm>
            <a:off x="8337240" y="3218040"/>
            <a:ext cx="51768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$110</a:t>
            </a:r>
            <a:endParaRPr b="0" lang="en-IN" sz="2000" spc="-1" strike="noStrike">
              <a:solidFill>
                <a:srgbClr val="000000"/>
              </a:solidFill>
              <a:latin typeface="Arial"/>
            </a:endParaRPr>
          </a:p>
        </p:txBody>
      </p:sp>
      <p:sp>
        <p:nvSpPr>
          <p:cNvPr id="594" name="Rectangle 53"/>
          <p:cNvSpPr/>
          <p:nvPr/>
        </p:nvSpPr>
        <p:spPr>
          <a:xfrm>
            <a:off x="5225040" y="3728880"/>
            <a:ext cx="278100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a.setBalance(balance + 20)</a:t>
            </a:r>
            <a:endParaRPr b="0" lang="en-IN" sz="2000" spc="-1" strike="noStrike">
              <a:solidFill>
                <a:srgbClr val="000000"/>
              </a:solidFill>
              <a:latin typeface="Arial"/>
            </a:endParaRPr>
          </a:p>
        </p:txBody>
      </p:sp>
      <p:sp>
        <p:nvSpPr>
          <p:cNvPr id="595" name="Rectangle 56"/>
          <p:cNvSpPr/>
          <p:nvPr/>
        </p:nvSpPr>
        <p:spPr>
          <a:xfrm>
            <a:off x="8337240" y="3728880"/>
            <a:ext cx="51768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$130</a:t>
            </a:r>
            <a:endParaRPr b="0" lang="en-IN" sz="2000" spc="-1" strike="noStrike">
              <a:solidFill>
                <a:srgbClr val="000000"/>
              </a:solidFill>
              <a:latin typeface="Arial"/>
            </a:endParaRPr>
          </a:p>
        </p:txBody>
      </p:sp>
      <p:sp>
        <p:nvSpPr>
          <p:cNvPr id="596" name="Rectangle 62"/>
          <p:cNvSpPr/>
          <p:nvPr/>
        </p:nvSpPr>
        <p:spPr>
          <a:xfrm>
            <a:off x="5178960" y="4157640"/>
            <a:ext cx="201132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commit transaction</a:t>
            </a:r>
            <a:endParaRPr b="0" lang="en-IN" sz="2000" spc="-1" strike="noStrike">
              <a:solidFill>
                <a:srgbClr val="000000"/>
              </a:solidFill>
              <a:latin typeface="Arial"/>
            </a:endParaRPr>
          </a:p>
        </p:txBody>
      </p:sp>
      <p:sp>
        <p:nvSpPr>
          <p:cNvPr id="597" name="Rectangle 68"/>
          <p:cNvSpPr/>
          <p:nvPr/>
        </p:nvSpPr>
        <p:spPr>
          <a:xfrm>
            <a:off x="847800" y="4581360"/>
            <a:ext cx="179640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abort transaction</a:t>
            </a:r>
            <a:endParaRPr b="0" lang="en-IN" sz="2000" spc="-1" strike="noStrike">
              <a:solidFill>
                <a:srgbClr val="000000"/>
              </a:solidFill>
              <a:latin typeface="Arial"/>
            </a:endParaRPr>
          </a:p>
        </p:txBody>
      </p:sp>
      <p:sp>
        <p:nvSpPr>
          <p:cNvPr id="598" name="Line 90"/>
          <p:cNvSpPr/>
          <p:nvPr/>
        </p:nvSpPr>
        <p:spPr>
          <a:xfrm flipV="1">
            <a:off x="658800" y="5057640"/>
            <a:ext cx="8564400" cy="33120"/>
          </a:xfrm>
          <a:prstGeom prst="line">
            <a:avLst/>
          </a:prstGeom>
          <a:ln w="25400">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Calibri"/>
            </a:endParaRPr>
          </a:p>
        </p:txBody>
      </p:sp>
      <p:sp>
        <p:nvSpPr>
          <p:cNvPr id="599" name="Rectangle 36"/>
          <p:cNvSpPr/>
          <p:nvPr/>
        </p:nvSpPr>
        <p:spPr>
          <a:xfrm>
            <a:off x="-304920" y="5052960"/>
            <a:ext cx="9372240" cy="1309320"/>
          </a:xfrm>
          <a:prstGeom prst="rect">
            <a:avLst/>
          </a:prstGeom>
          <a:noFill/>
          <a:ln w="0">
            <a:noFill/>
          </a:ln>
        </p:spPr>
        <p:style>
          <a:lnRef idx="0"/>
          <a:fillRef idx="0"/>
          <a:effectRef idx="0"/>
          <a:fontRef idx="minor"/>
        </p:style>
        <p:txBody>
          <a:bodyPr lIns="90000" rIns="90000" tIns="45000" bIns="45000" anchor="t">
            <a:spAutoFit/>
          </a:bodyPr>
          <a:p>
            <a:pPr marL="457200">
              <a:lnSpc>
                <a:spcPct val="100000"/>
              </a:lnSpc>
            </a:pPr>
            <a:r>
              <a:rPr b="0" lang="en-US" sz="2000" spc="-1" strike="noStrike">
                <a:solidFill>
                  <a:srgbClr val="000000"/>
                </a:solidFill>
                <a:latin typeface="Calibri"/>
              </a:rPr>
              <a:t>Dirty reads caused by a read in one transaction U and an earlier unsuccessful write in another transaction T on the same object. </a:t>
            </a:r>
            <a:endParaRPr b="0" lang="en-IN" sz="2000" spc="-1" strike="noStrike">
              <a:solidFill>
                <a:srgbClr val="000000"/>
              </a:solidFill>
              <a:latin typeface="Arial"/>
            </a:endParaRPr>
          </a:p>
          <a:p>
            <a:pPr marL="457200">
              <a:lnSpc>
                <a:spcPct val="100000"/>
              </a:lnSpc>
            </a:pPr>
            <a:r>
              <a:rPr b="0" lang="en-US" sz="2000" spc="-1" strike="noStrike">
                <a:solidFill>
                  <a:srgbClr val="000000"/>
                </a:solidFill>
                <a:latin typeface="Calibri"/>
              </a:rPr>
              <a:t>T will be rolled back and restore the original a value, thus U will have seen a value that never existed. U is committed, so cannot be undone. U performs a dirty read. </a:t>
            </a:r>
            <a:endParaRPr b="0" lang="en-IN" sz="2000" spc="-1" strike="noStrike">
              <a:solidFill>
                <a:srgbClr val="000000"/>
              </a:solidFill>
              <a:latin typeface="Arial"/>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0"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IN" sz="5400" spc="-1" strike="noStrike">
                <a:solidFill>
                  <a:srgbClr val="ffffff"/>
                </a:solidFill>
                <a:latin typeface="Calibri"/>
              </a:rPr>
              <a:t>Dirty Read</a:t>
            </a:r>
            <a:endParaRPr b="0" lang="en-US" sz="5400" spc="-1" strike="noStrike">
              <a:solidFill>
                <a:srgbClr val="000000"/>
              </a:solidFill>
              <a:latin typeface="Calibri"/>
            </a:endParaRPr>
          </a:p>
        </p:txBody>
      </p:sp>
      <p:sp>
        <p:nvSpPr>
          <p:cNvPr id="601"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799"/>
              </a:spcBef>
              <a:buClr>
                <a:srgbClr val="000000"/>
              </a:buClr>
              <a:buFont typeface="Arial"/>
              <a:buChar char="•"/>
            </a:pPr>
            <a:r>
              <a:rPr b="0" lang="en-IN" sz="4000" spc="-1" strike="noStrike">
                <a:solidFill>
                  <a:srgbClr val="000000"/>
                </a:solidFill>
                <a:latin typeface="Calibri"/>
              </a:rPr>
              <a:t>T1 reads a value that T2 wrote, then commits and later, T2 aborts</a:t>
            </a:r>
            <a:endParaRPr b="0" lang="en-US" sz="4000" spc="-1" strike="noStrike">
              <a:solidFill>
                <a:srgbClr val="000000"/>
              </a:solidFill>
              <a:latin typeface="Calibri"/>
            </a:endParaRPr>
          </a:p>
          <a:p>
            <a:pPr lvl="1" marL="743040" indent="-285840">
              <a:lnSpc>
                <a:spcPct val="100000"/>
              </a:lnSpc>
              <a:spcBef>
                <a:spcPts val="641"/>
              </a:spcBef>
              <a:buClr>
                <a:srgbClr val="000000"/>
              </a:buClr>
              <a:buFont typeface="Arial"/>
              <a:buChar char="–"/>
            </a:pPr>
            <a:r>
              <a:rPr b="0" lang="en-IN" sz="3200" spc="-1" strike="noStrike">
                <a:solidFill>
                  <a:srgbClr val="000000"/>
                </a:solidFill>
                <a:latin typeface="Calibri"/>
              </a:rPr>
              <a:t>The value is “dirty”, since the update to it should not have happened </a:t>
            </a:r>
            <a:endParaRPr b="0" lang="en-US" sz="3200" spc="-1" strike="noStrike">
              <a:solidFill>
                <a:srgbClr val="000000"/>
              </a:solidFill>
              <a:latin typeface="Calibri"/>
            </a:endParaRPr>
          </a:p>
          <a:p>
            <a:pPr lvl="1" marL="743040" indent="-285840">
              <a:lnSpc>
                <a:spcPct val="100000"/>
              </a:lnSpc>
              <a:spcBef>
                <a:spcPts val="641"/>
              </a:spcBef>
              <a:buClr>
                <a:srgbClr val="000000"/>
              </a:buClr>
              <a:buFont typeface="Arial"/>
              <a:buChar char="–"/>
            </a:pPr>
            <a:r>
              <a:rPr b="0" lang="en-IN" sz="3200" spc="-1" strike="noStrike">
                <a:solidFill>
                  <a:srgbClr val="000000"/>
                </a:solidFill>
                <a:latin typeface="Calibri"/>
              </a:rPr>
              <a:t>T1 has committed, so it cannot be undone</a:t>
            </a:r>
            <a:endParaRPr b="0" lang="en-US" sz="32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2"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IN" sz="5400" spc="-1" strike="noStrike">
                <a:solidFill>
                  <a:srgbClr val="ffffff"/>
                </a:solidFill>
                <a:latin typeface="Calibri"/>
              </a:rPr>
              <a:t>Handling dirty reads</a:t>
            </a:r>
            <a:endParaRPr b="0" lang="en-US" sz="5400" spc="-1" strike="noStrike">
              <a:solidFill>
                <a:srgbClr val="000000"/>
              </a:solidFill>
              <a:latin typeface="Calibri"/>
            </a:endParaRPr>
          </a:p>
        </p:txBody>
      </p:sp>
      <p:sp>
        <p:nvSpPr>
          <p:cNvPr id="603" name="PlaceHolder 2"/>
          <p:cNvSpPr>
            <a:spLocks noGrp="1"/>
          </p:cNvSpPr>
          <p:nvPr>
            <p:ph/>
          </p:nvPr>
        </p:nvSpPr>
        <p:spPr>
          <a:xfrm>
            <a:off x="457200" y="1600200"/>
            <a:ext cx="8229240" cy="4525560"/>
          </a:xfrm>
          <a:prstGeom prst="rect">
            <a:avLst/>
          </a:prstGeom>
          <a:noFill/>
          <a:ln w="0">
            <a:noFill/>
          </a:ln>
        </p:spPr>
        <p:txBody>
          <a:bodyPr anchor="t">
            <a:normAutofit fontScale="91000"/>
          </a:bodyPr>
          <a:p>
            <a:pPr marL="343080" indent="-343080">
              <a:lnSpc>
                <a:spcPct val="100000"/>
              </a:lnSpc>
              <a:spcBef>
                <a:spcPts val="799"/>
              </a:spcBef>
              <a:buClr>
                <a:srgbClr val="000000"/>
              </a:buClr>
              <a:buFont typeface="Arial"/>
              <a:buChar char="•"/>
            </a:pPr>
            <a:r>
              <a:rPr b="0" lang="en-IN" sz="4000" spc="-1" strike="noStrike">
                <a:solidFill>
                  <a:srgbClr val="000000"/>
                </a:solidFill>
                <a:latin typeface="Calibri"/>
              </a:rPr>
              <a:t>New rule: let T1 wait until T2 commits or aborts!</a:t>
            </a:r>
            <a:endParaRPr b="0" lang="en-US" sz="4000" spc="-1" strike="noStrike">
              <a:solidFill>
                <a:srgbClr val="000000"/>
              </a:solidFill>
              <a:latin typeface="Calibri"/>
            </a:endParaRPr>
          </a:p>
          <a:p>
            <a:pPr lvl="1" marL="743040" indent="-285840">
              <a:lnSpc>
                <a:spcPct val="100000"/>
              </a:lnSpc>
              <a:spcBef>
                <a:spcPts val="641"/>
              </a:spcBef>
              <a:buClr>
                <a:srgbClr val="000000"/>
              </a:buClr>
              <a:buFont typeface="Arial"/>
              <a:buChar char="–"/>
            </a:pPr>
            <a:r>
              <a:rPr b="0" lang="en-IN" sz="3200" spc="-1" strike="noStrike">
                <a:solidFill>
                  <a:srgbClr val="000000"/>
                </a:solidFill>
                <a:latin typeface="Calibri"/>
              </a:rPr>
              <a:t> </a:t>
            </a:r>
            <a:r>
              <a:rPr b="0" lang="en-IN" sz="3200" spc="-1" strike="noStrike">
                <a:solidFill>
                  <a:srgbClr val="000000"/>
                </a:solidFill>
                <a:latin typeface="Calibri"/>
              </a:rPr>
              <a:t>But if T2 aborts, we must abort T1 </a:t>
            </a:r>
            <a:endParaRPr b="0" lang="en-US" sz="3200" spc="-1" strike="noStrike">
              <a:solidFill>
                <a:srgbClr val="000000"/>
              </a:solidFill>
              <a:latin typeface="Calibri"/>
            </a:endParaRPr>
          </a:p>
          <a:p>
            <a:pPr lvl="1" marL="743040" indent="-285840">
              <a:lnSpc>
                <a:spcPct val="100000"/>
              </a:lnSpc>
              <a:spcBef>
                <a:spcPts val="641"/>
              </a:spcBef>
              <a:buClr>
                <a:srgbClr val="000000"/>
              </a:buClr>
              <a:buFont typeface="Arial"/>
              <a:buChar char="–"/>
            </a:pPr>
            <a:r>
              <a:rPr b="0" lang="en-IN" sz="3200" spc="-1" strike="noStrike">
                <a:solidFill>
                  <a:srgbClr val="000000"/>
                </a:solidFill>
                <a:latin typeface="Calibri"/>
              </a:rPr>
              <a:t>...and so on: others may depend on T1</a:t>
            </a:r>
            <a:endParaRPr b="0" lang="en-US" sz="3200" spc="-1" strike="noStrike">
              <a:solidFill>
                <a:srgbClr val="000000"/>
              </a:solidFill>
              <a:latin typeface="Calibri"/>
            </a:endParaRPr>
          </a:p>
          <a:p>
            <a:pPr lvl="1" marL="743040" indent="-285840">
              <a:lnSpc>
                <a:spcPct val="100000"/>
              </a:lnSpc>
              <a:spcBef>
                <a:spcPts val="641"/>
              </a:spcBef>
              <a:buClr>
                <a:srgbClr val="000000"/>
              </a:buClr>
              <a:buFont typeface="Arial"/>
              <a:buChar char="–"/>
            </a:pPr>
            <a:r>
              <a:rPr b="0" lang="en-IN" sz="3200" spc="-1" strike="noStrike">
                <a:solidFill>
                  <a:srgbClr val="000000"/>
                </a:solidFill>
                <a:latin typeface="Calibri"/>
              </a:rPr>
              <a:t> …</a:t>
            </a:r>
            <a:r>
              <a:rPr b="0" lang="en-IN" sz="3200" spc="-1" strike="noStrike">
                <a:solidFill>
                  <a:srgbClr val="000000"/>
                </a:solidFill>
                <a:latin typeface="Calibri"/>
              </a:rPr>
              <a:t>cascading aborts</a:t>
            </a:r>
            <a:endParaRPr b="0" lang="en-US" sz="32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lang="en-IN" sz="4000" spc="-1" strike="noStrike">
                <a:solidFill>
                  <a:srgbClr val="000000"/>
                </a:solidFill>
                <a:latin typeface="Calibri"/>
              </a:rPr>
              <a:t>Better rule: Transactions are only allowed to read objects that committed transactions have written</a:t>
            </a:r>
            <a:endParaRPr b="0" lang="en-US" sz="40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4"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GB" sz="5400" spc="-1" strike="noStrike">
                <a:solidFill>
                  <a:srgbClr val="ffffff"/>
                </a:solidFill>
                <a:latin typeface="Calibri"/>
              </a:rPr>
              <a:t>Premature Write: Overwriting uncommitted values</a:t>
            </a:r>
            <a:endParaRPr b="0" lang="en-US" sz="5400" spc="-1" strike="noStrike">
              <a:solidFill>
                <a:srgbClr val="000000"/>
              </a:solidFill>
              <a:latin typeface="Calibri"/>
            </a:endParaRPr>
          </a:p>
        </p:txBody>
      </p:sp>
      <p:sp>
        <p:nvSpPr>
          <p:cNvPr id="605" name="PlaceHolder 2"/>
          <p:cNvSpPr>
            <a:spLocks noGrp="1"/>
          </p:cNvSpPr>
          <p:nvPr>
            <p:ph/>
          </p:nvPr>
        </p:nvSpPr>
        <p:spPr>
          <a:xfrm>
            <a:off x="457200" y="1600200"/>
            <a:ext cx="8229240" cy="2133360"/>
          </a:xfrm>
          <a:prstGeom prst="rect">
            <a:avLst/>
          </a:prstGeom>
          <a:noFill/>
          <a:ln w="0">
            <a:noFill/>
          </a:ln>
        </p:spPr>
        <p:txBody>
          <a:bodyPr anchor="t">
            <a:noAutofit/>
          </a:bodyPr>
          <a:p>
            <a:pPr indent="0">
              <a:spcBef>
                <a:spcPts val="1417"/>
              </a:spcBef>
              <a:buNone/>
            </a:pPr>
            <a:endParaRPr b="0" lang="en-US" sz="4000" spc="-1" strike="noStrike">
              <a:solidFill>
                <a:srgbClr val="000000"/>
              </a:solidFill>
              <a:latin typeface="Calibri"/>
            </a:endParaRPr>
          </a:p>
        </p:txBody>
      </p:sp>
      <p:sp>
        <p:nvSpPr>
          <p:cNvPr id="606" name="Rectangle 69"/>
          <p:cNvSpPr/>
          <p:nvPr/>
        </p:nvSpPr>
        <p:spPr>
          <a:xfrm>
            <a:off x="716040" y="1488960"/>
            <a:ext cx="4228920" cy="43776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607" name="Rectangle 71"/>
          <p:cNvSpPr/>
          <p:nvPr/>
        </p:nvSpPr>
        <p:spPr>
          <a:xfrm>
            <a:off x="696960" y="2006640"/>
            <a:ext cx="4247640" cy="39636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608" name="Rectangle 4"/>
          <p:cNvSpPr/>
          <p:nvPr/>
        </p:nvSpPr>
        <p:spPr>
          <a:xfrm>
            <a:off x="827640" y="1590840"/>
            <a:ext cx="127656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lang="en-GB" sz="2000" spc="-1" strike="noStrike">
                <a:solidFill>
                  <a:srgbClr val="000000"/>
                </a:solidFill>
                <a:latin typeface="Calibri"/>
              </a:rPr>
              <a:t>Transaction </a:t>
            </a:r>
            <a:endParaRPr b="0" lang="en-IN" sz="2000" spc="-1" strike="noStrike">
              <a:solidFill>
                <a:srgbClr val="000000"/>
              </a:solidFill>
              <a:latin typeface="Arial"/>
            </a:endParaRPr>
          </a:p>
        </p:txBody>
      </p:sp>
      <p:sp>
        <p:nvSpPr>
          <p:cNvPr id="609" name="Rectangle 5"/>
          <p:cNvSpPr/>
          <p:nvPr/>
        </p:nvSpPr>
        <p:spPr>
          <a:xfrm>
            <a:off x="2244240" y="1590840"/>
            <a:ext cx="12744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i="1" lang="en-GB" sz="2000" spc="-1" strike="noStrike">
                <a:solidFill>
                  <a:srgbClr val="000000"/>
                </a:solidFill>
                <a:latin typeface="Calibri"/>
              </a:rPr>
              <a:t>T</a:t>
            </a:r>
            <a:endParaRPr b="0" lang="en-IN" sz="2000" spc="-1" strike="noStrike">
              <a:solidFill>
                <a:srgbClr val="000000"/>
              </a:solidFill>
              <a:latin typeface="Arial"/>
            </a:endParaRPr>
          </a:p>
        </p:txBody>
      </p:sp>
      <p:sp>
        <p:nvSpPr>
          <p:cNvPr id="610" name="Rectangle 6"/>
          <p:cNvSpPr/>
          <p:nvPr/>
        </p:nvSpPr>
        <p:spPr>
          <a:xfrm>
            <a:off x="2388960" y="1590840"/>
            <a:ext cx="7128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lang="en-GB" sz="2000" spc="-1" strike="noStrike">
                <a:solidFill>
                  <a:srgbClr val="000000"/>
                </a:solidFill>
                <a:latin typeface="Calibri"/>
              </a:rPr>
              <a:t>:</a:t>
            </a:r>
            <a:endParaRPr b="0" lang="en-IN" sz="2000" spc="-1" strike="noStrike">
              <a:solidFill>
                <a:srgbClr val="000000"/>
              </a:solidFill>
              <a:latin typeface="Arial"/>
            </a:endParaRPr>
          </a:p>
        </p:txBody>
      </p:sp>
      <p:sp>
        <p:nvSpPr>
          <p:cNvPr id="611" name="Rectangle 7"/>
          <p:cNvSpPr/>
          <p:nvPr/>
        </p:nvSpPr>
        <p:spPr>
          <a:xfrm>
            <a:off x="806400" y="2023920"/>
            <a:ext cx="185904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a.setBalance(105)</a:t>
            </a:r>
            <a:endParaRPr b="0" lang="en-IN" sz="2000" spc="-1" strike="noStrike">
              <a:solidFill>
                <a:srgbClr val="000000"/>
              </a:solidFill>
              <a:latin typeface="Arial"/>
            </a:endParaRPr>
          </a:p>
        </p:txBody>
      </p:sp>
      <p:sp>
        <p:nvSpPr>
          <p:cNvPr id="612" name="Rectangle 8"/>
          <p:cNvSpPr/>
          <p:nvPr/>
        </p:nvSpPr>
        <p:spPr>
          <a:xfrm>
            <a:off x="5288400" y="1590840"/>
            <a:ext cx="127656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lang="en-GB" sz="2000" spc="-1" strike="noStrike">
                <a:solidFill>
                  <a:srgbClr val="000000"/>
                </a:solidFill>
                <a:latin typeface="Calibri"/>
              </a:rPr>
              <a:t>Transaction </a:t>
            </a:r>
            <a:endParaRPr b="0" lang="en-IN" sz="2000" spc="-1" strike="noStrike">
              <a:solidFill>
                <a:srgbClr val="000000"/>
              </a:solidFill>
              <a:latin typeface="Arial"/>
            </a:endParaRPr>
          </a:p>
        </p:txBody>
      </p:sp>
      <p:sp>
        <p:nvSpPr>
          <p:cNvPr id="613" name="Rectangle 9"/>
          <p:cNvSpPr/>
          <p:nvPr/>
        </p:nvSpPr>
        <p:spPr>
          <a:xfrm>
            <a:off x="6698160" y="1590840"/>
            <a:ext cx="16704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i="1" lang="en-GB" sz="2000" spc="-1" strike="noStrike">
                <a:solidFill>
                  <a:srgbClr val="000000"/>
                </a:solidFill>
                <a:latin typeface="Calibri"/>
              </a:rPr>
              <a:t>U</a:t>
            </a:r>
            <a:endParaRPr b="0" lang="en-IN" sz="2000" spc="-1" strike="noStrike">
              <a:solidFill>
                <a:srgbClr val="000000"/>
              </a:solidFill>
              <a:latin typeface="Arial"/>
            </a:endParaRPr>
          </a:p>
        </p:txBody>
      </p:sp>
      <p:sp>
        <p:nvSpPr>
          <p:cNvPr id="614" name="Rectangle 10"/>
          <p:cNvSpPr/>
          <p:nvPr/>
        </p:nvSpPr>
        <p:spPr>
          <a:xfrm>
            <a:off x="6873480" y="1590840"/>
            <a:ext cx="7128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lang="en-GB" sz="2000" spc="-1" strike="noStrike">
                <a:solidFill>
                  <a:srgbClr val="000000"/>
                </a:solidFill>
                <a:latin typeface="Calibri"/>
              </a:rPr>
              <a:t>:</a:t>
            </a:r>
            <a:endParaRPr b="0" lang="en-IN" sz="2000" spc="-1" strike="noStrike">
              <a:solidFill>
                <a:srgbClr val="000000"/>
              </a:solidFill>
              <a:latin typeface="Arial"/>
            </a:endParaRPr>
          </a:p>
        </p:txBody>
      </p:sp>
      <p:sp>
        <p:nvSpPr>
          <p:cNvPr id="615" name="Rectangle 11"/>
          <p:cNvSpPr/>
          <p:nvPr/>
        </p:nvSpPr>
        <p:spPr>
          <a:xfrm>
            <a:off x="5236920" y="2023920"/>
            <a:ext cx="185904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a.setBalance(110)</a:t>
            </a:r>
            <a:endParaRPr b="0" lang="en-IN" sz="2000" spc="-1" strike="noStrike">
              <a:solidFill>
                <a:srgbClr val="000000"/>
              </a:solidFill>
              <a:latin typeface="Arial"/>
            </a:endParaRPr>
          </a:p>
        </p:txBody>
      </p:sp>
      <p:sp>
        <p:nvSpPr>
          <p:cNvPr id="616" name="Rectangle 19"/>
          <p:cNvSpPr/>
          <p:nvPr/>
        </p:nvSpPr>
        <p:spPr>
          <a:xfrm>
            <a:off x="4011480" y="2516040"/>
            <a:ext cx="51768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$100</a:t>
            </a:r>
            <a:endParaRPr b="0" lang="en-IN" sz="2000" spc="-1" strike="noStrike">
              <a:solidFill>
                <a:srgbClr val="000000"/>
              </a:solidFill>
              <a:latin typeface="Arial"/>
            </a:endParaRPr>
          </a:p>
        </p:txBody>
      </p:sp>
      <p:sp>
        <p:nvSpPr>
          <p:cNvPr id="617" name="Rectangle 35"/>
          <p:cNvSpPr/>
          <p:nvPr/>
        </p:nvSpPr>
        <p:spPr>
          <a:xfrm>
            <a:off x="806400" y="2873520"/>
            <a:ext cx="185904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a.setBalance(105)</a:t>
            </a:r>
            <a:endParaRPr b="0" lang="en-IN" sz="2000" spc="-1" strike="noStrike">
              <a:solidFill>
                <a:srgbClr val="000000"/>
              </a:solidFill>
              <a:latin typeface="Arial"/>
            </a:endParaRPr>
          </a:p>
        </p:txBody>
      </p:sp>
      <p:sp>
        <p:nvSpPr>
          <p:cNvPr id="618" name="Rectangle 36"/>
          <p:cNvSpPr/>
          <p:nvPr/>
        </p:nvSpPr>
        <p:spPr>
          <a:xfrm>
            <a:off x="4011480" y="2873520"/>
            <a:ext cx="51768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$105</a:t>
            </a:r>
            <a:endParaRPr b="0" lang="en-IN" sz="2000" spc="-1" strike="noStrike">
              <a:solidFill>
                <a:srgbClr val="000000"/>
              </a:solidFill>
              <a:latin typeface="Arial"/>
            </a:endParaRPr>
          </a:p>
        </p:txBody>
      </p:sp>
      <p:sp>
        <p:nvSpPr>
          <p:cNvPr id="619" name="Rectangle 42"/>
          <p:cNvSpPr/>
          <p:nvPr/>
        </p:nvSpPr>
        <p:spPr>
          <a:xfrm>
            <a:off x="5236920" y="3259080"/>
            <a:ext cx="185904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a.setBalance(110)</a:t>
            </a:r>
            <a:endParaRPr b="0" lang="en-IN" sz="2000" spc="-1" strike="noStrike">
              <a:solidFill>
                <a:srgbClr val="000000"/>
              </a:solidFill>
              <a:latin typeface="Arial"/>
            </a:endParaRPr>
          </a:p>
        </p:txBody>
      </p:sp>
      <p:sp>
        <p:nvSpPr>
          <p:cNvPr id="620" name="Rectangle 43"/>
          <p:cNvSpPr/>
          <p:nvPr/>
        </p:nvSpPr>
        <p:spPr>
          <a:xfrm>
            <a:off x="8442000" y="3259080"/>
            <a:ext cx="51768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$110</a:t>
            </a:r>
            <a:endParaRPr b="0" lang="en-IN" sz="2000" spc="-1" strike="noStrike">
              <a:solidFill>
                <a:srgbClr val="000000"/>
              </a:solidFill>
              <a:latin typeface="Arial"/>
            </a:endParaRPr>
          </a:p>
        </p:txBody>
      </p:sp>
      <p:sp>
        <p:nvSpPr>
          <p:cNvPr id="621" name="Line 62"/>
          <p:cNvSpPr/>
          <p:nvPr/>
        </p:nvSpPr>
        <p:spPr>
          <a:xfrm>
            <a:off x="577800" y="1503360"/>
            <a:ext cx="8626320" cy="360"/>
          </a:xfrm>
          <a:prstGeom prst="line">
            <a:avLst/>
          </a:prstGeom>
          <a:ln w="25400">
            <a:solidFill>
              <a:srgbClr val="000000"/>
            </a:solidFill>
            <a:round/>
          </a:ln>
        </p:spPr>
        <p:style>
          <a:lnRef idx="0"/>
          <a:fillRef idx="0"/>
          <a:effectRef idx="0"/>
          <a:fontRef idx="minor"/>
        </p:style>
        <p:txBody>
          <a:bodyPr lIns="90000" rIns="90000" tIns="45000" bIns="45000" anchor="ctr" anchorCtr="1">
            <a:noAutofit/>
          </a:bodyPr>
          <a:p>
            <a:endParaRPr b="0" lang="en-IN" sz="1800" spc="-1" strike="noStrike">
              <a:solidFill>
                <a:srgbClr val="000000"/>
              </a:solidFill>
              <a:latin typeface="Calibri"/>
            </a:endParaRPr>
          </a:p>
        </p:txBody>
      </p:sp>
      <p:sp>
        <p:nvSpPr>
          <p:cNvPr id="622" name="Line 64"/>
          <p:cNvSpPr/>
          <p:nvPr/>
        </p:nvSpPr>
        <p:spPr>
          <a:xfrm>
            <a:off x="577800" y="3657600"/>
            <a:ext cx="8626320" cy="360"/>
          </a:xfrm>
          <a:prstGeom prst="line">
            <a:avLst/>
          </a:prstGeom>
          <a:ln w="25400">
            <a:solidFill>
              <a:srgbClr val="000000"/>
            </a:solidFill>
            <a:round/>
          </a:ln>
        </p:spPr>
        <p:style>
          <a:lnRef idx="0"/>
          <a:fillRef idx="0"/>
          <a:effectRef idx="0"/>
          <a:fontRef idx="minor"/>
        </p:style>
        <p:txBody>
          <a:bodyPr lIns="90000" rIns="90000" tIns="45000" bIns="45000" anchor="ctr" anchorCtr="1">
            <a:noAutofit/>
          </a:bodyPr>
          <a:p>
            <a:endParaRPr b="0" lang="en-IN" sz="1800" spc="-1" strike="noStrike">
              <a:solidFill>
                <a:srgbClr val="000000"/>
              </a:solidFill>
              <a:latin typeface="Calibri"/>
            </a:endParaRPr>
          </a:p>
        </p:txBody>
      </p:sp>
      <p:sp>
        <p:nvSpPr>
          <p:cNvPr id="623" name="Rectangle 23"/>
          <p:cNvSpPr/>
          <p:nvPr/>
        </p:nvSpPr>
        <p:spPr>
          <a:xfrm>
            <a:off x="-185040" y="3561480"/>
            <a:ext cx="9418320" cy="2832840"/>
          </a:xfrm>
          <a:prstGeom prst="rect">
            <a:avLst/>
          </a:prstGeom>
          <a:noFill/>
          <a:ln w="0">
            <a:noFill/>
          </a:ln>
        </p:spPr>
        <p:style>
          <a:lnRef idx="0"/>
          <a:fillRef idx="0"/>
          <a:effectRef idx="0"/>
          <a:fontRef idx="minor"/>
        </p:style>
        <p:txBody>
          <a:bodyPr lIns="90000" rIns="90000" tIns="45000" bIns="45000" anchor="t">
            <a:spAutoFit/>
          </a:bodyPr>
          <a:p>
            <a:pPr marL="457200">
              <a:lnSpc>
                <a:spcPct val="100000"/>
              </a:lnSpc>
            </a:pPr>
            <a:r>
              <a:rPr b="0" lang="en-US" sz="1800" spc="-1" strike="noStrike">
                <a:solidFill>
                  <a:srgbClr val="000000"/>
                </a:solidFill>
                <a:latin typeface="Calibri"/>
              </a:rPr>
              <a:t>Premature write: related to the interaction between write operations on the same object belonging to different transactions. </a:t>
            </a:r>
            <a:endParaRPr b="0" lang="en-IN" sz="1800" spc="-1" strike="noStrike">
              <a:solidFill>
                <a:srgbClr val="000000"/>
              </a:solidFill>
              <a:latin typeface="Arial"/>
            </a:endParaRPr>
          </a:p>
          <a:p>
            <a:pPr marL="457200">
              <a:lnSpc>
                <a:spcPct val="100000"/>
              </a:lnSpc>
            </a:pPr>
            <a:r>
              <a:rPr b="0" lang="en-US" sz="1800" spc="-1" strike="noStrike">
                <a:solidFill>
                  <a:srgbClr val="ff0000"/>
                </a:solidFill>
                <a:latin typeface="Calibri"/>
              </a:rPr>
              <a:t>a.</a:t>
            </a:r>
            <a:r>
              <a:rPr b="0" lang="en-US" sz="1800" spc="-1" strike="noStrike">
                <a:solidFill>
                  <a:srgbClr val="000000"/>
                </a:solidFill>
                <a:latin typeface="Calibri"/>
              </a:rPr>
              <a:t> If U aborts and then T commit, we got a to be </a:t>
            </a:r>
            <a:r>
              <a:rPr b="0" lang="en-US" sz="1800" spc="-1" strike="noStrike">
                <a:solidFill>
                  <a:srgbClr val="ff0000"/>
                </a:solidFill>
                <a:latin typeface="Calibri"/>
              </a:rPr>
              <a:t>correct</a:t>
            </a:r>
            <a:r>
              <a:rPr b="0" lang="en-US" sz="1800" spc="-1" strike="noStrike">
                <a:solidFill>
                  <a:srgbClr val="000000"/>
                </a:solidFill>
                <a:latin typeface="Calibri"/>
              </a:rPr>
              <a:t> 105. </a:t>
            </a:r>
            <a:endParaRPr b="0" lang="en-IN" sz="1800" spc="-1" strike="noStrike">
              <a:solidFill>
                <a:srgbClr val="000000"/>
              </a:solidFill>
              <a:latin typeface="Arial"/>
            </a:endParaRPr>
          </a:p>
          <a:p>
            <a:pPr marL="457200">
              <a:lnSpc>
                <a:spcPct val="100000"/>
              </a:lnSpc>
            </a:pPr>
            <a:r>
              <a:rPr b="0" lang="en-US" sz="1800" spc="-1" strike="noStrike">
                <a:solidFill>
                  <a:srgbClr val="000000"/>
                </a:solidFill>
                <a:latin typeface="Calibri"/>
              </a:rPr>
              <a:t>Some systems restore value to “Before images” value for abort action, namely the value before all the writes of a transaction. a is 100, which is the before image of T’s write.  105 is the before image of U’s write. </a:t>
            </a:r>
            <a:endParaRPr b="0" lang="en-IN" sz="1800" spc="-1" strike="noStrike">
              <a:solidFill>
                <a:srgbClr val="000000"/>
              </a:solidFill>
              <a:latin typeface="Arial"/>
            </a:endParaRPr>
          </a:p>
          <a:p>
            <a:pPr marL="457200">
              <a:lnSpc>
                <a:spcPct val="100000"/>
              </a:lnSpc>
            </a:pPr>
            <a:r>
              <a:rPr b="0" lang="en-US" sz="1800" spc="-1" strike="noStrike">
                <a:solidFill>
                  <a:srgbClr val="ff0000"/>
                </a:solidFill>
                <a:latin typeface="Calibri"/>
              </a:rPr>
              <a:t>b.</a:t>
            </a:r>
            <a:r>
              <a:rPr b="0" lang="en-US" sz="1800" spc="-1" strike="noStrike">
                <a:solidFill>
                  <a:srgbClr val="000000"/>
                </a:solidFill>
                <a:latin typeface="Calibri"/>
              </a:rPr>
              <a:t> Consider if U commits and then T aborts, we got </a:t>
            </a:r>
            <a:r>
              <a:rPr b="0" lang="en-US" sz="1800" spc="-1" strike="noStrike">
                <a:solidFill>
                  <a:srgbClr val="ff0000"/>
                </a:solidFill>
                <a:latin typeface="Calibri"/>
              </a:rPr>
              <a:t>wrong</a:t>
            </a:r>
            <a:r>
              <a:rPr b="0" lang="en-US" sz="1800" spc="-1" strike="noStrike">
                <a:solidFill>
                  <a:srgbClr val="000000"/>
                </a:solidFill>
                <a:latin typeface="Calibri"/>
              </a:rPr>
              <a:t> value of 100. </a:t>
            </a:r>
            <a:endParaRPr b="0" lang="en-IN" sz="1800" spc="-1" strike="noStrike">
              <a:solidFill>
                <a:srgbClr val="000000"/>
              </a:solidFill>
              <a:latin typeface="Arial"/>
            </a:endParaRPr>
          </a:p>
          <a:p>
            <a:pPr marL="457200">
              <a:lnSpc>
                <a:spcPct val="100000"/>
              </a:lnSpc>
            </a:pPr>
            <a:r>
              <a:rPr b="0" lang="en-US" sz="1800" spc="-1" strike="noStrike">
                <a:solidFill>
                  <a:srgbClr val="ff0000"/>
                </a:solidFill>
                <a:latin typeface="Calibri"/>
              </a:rPr>
              <a:t>c.</a:t>
            </a:r>
            <a:r>
              <a:rPr b="0" lang="en-US" sz="1800" spc="-1" strike="noStrike">
                <a:solidFill>
                  <a:srgbClr val="000000"/>
                </a:solidFill>
                <a:latin typeface="Calibri"/>
              </a:rPr>
              <a:t> Similarly if T aborts then U aborts, we got 105, which is </a:t>
            </a:r>
            <a:r>
              <a:rPr b="0" lang="en-US" sz="1800" spc="-1" strike="noStrike">
                <a:solidFill>
                  <a:srgbClr val="ff0000"/>
                </a:solidFill>
                <a:latin typeface="Calibri"/>
              </a:rPr>
              <a:t>wrong</a:t>
            </a:r>
            <a:r>
              <a:rPr b="0" lang="en-US" sz="1800" spc="-1" strike="noStrike">
                <a:solidFill>
                  <a:srgbClr val="000000"/>
                </a:solidFill>
                <a:latin typeface="Calibri"/>
              </a:rPr>
              <a:t> and should be 100.</a:t>
            </a:r>
            <a:endParaRPr b="0" lang="en-IN" sz="1800" spc="-1" strike="noStrike">
              <a:solidFill>
                <a:srgbClr val="000000"/>
              </a:solidFill>
              <a:latin typeface="Arial"/>
            </a:endParaRPr>
          </a:p>
          <a:p>
            <a:pPr marL="457200">
              <a:lnSpc>
                <a:spcPct val="100000"/>
              </a:lnSpc>
            </a:pPr>
            <a:r>
              <a:rPr b="0" lang="en-US" sz="1800" spc="-1" strike="noStrike">
                <a:solidFill>
                  <a:srgbClr val="000000"/>
                </a:solidFill>
                <a:latin typeface="Calibri"/>
              </a:rPr>
              <a:t>So to ensure correctness, write operations must be delayed until earlier transactions that updated the same object have either committed or aborted. </a:t>
            </a:r>
            <a:endParaRPr b="0" lang="en-IN" sz="1800" spc="-1" strike="noStrike">
              <a:solidFill>
                <a:srgbClr val="000000"/>
              </a:solidFill>
              <a:latin typeface="Arial"/>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4"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IN" sz="5400" spc="-1" strike="noStrike">
                <a:solidFill>
                  <a:srgbClr val="ffffff"/>
                </a:solidFill>
                <a:latin typeface="Calibri"/>
              </a:rPr>
              <a:t>Premature writes</a:t>
            </a:r>
            <a:endParaRPr b="0" lang="en-US" sz="5400" spc="-1" strike="noStrike">
              <a:solidFill>
                <a:srgbClr val="000000"/>
              </a:solidFill>
              <a:latin typeface="Calibri"/>
            </a:endParaRPr>
          </a:p>
        </p:txBody>
      </p:sp>
      <p:sp>
        <p:nvSpPr>
          <p:cNvPr id="625" name="PlaceHolder 2"/>
          <p:cNvSpPr>
            <a:spLocks noGrp="1"/>
          </p:cNvSpPr>
          <p:nvPr>
            <p:ph/>
          </p:nvPr>
        </p:nvSpPr>
        <p:spPr>
          <a:xfrm>
            <a:off x="457200" y="1600200"/>
            <a:ext cx="8229240" cy="4525560"/>
          </a:xfrm>
          <a:prstGeom prst="rect">
            <a:avLst/>
          </a:prstGeom>
          <a:noFill/>
          <a:ln w="0">
            <a:noFill/>
          </a:ln>
        </p:spPr>
        <p:txBody>
          <a:bodyPr anchor="t">
            <a:normAutofit fontScale="95000"/>
          </a:bodyPr>
          <a:p>
            <a:pPr marL="343080" indent="-343080">
              <a:lnSpc>
                <a:spcPct val="100000"/>
              </a:lnSpc>
              <a:spcBef>
                <a:spcPts val="799"/>
              </a:spcBef>
              <a:buClr>
                <a:srgbClr val="000000"/>
              </a:buClr>
              <a:buFont typeface="Arial"/>
              <a:buChar char="•"/>
            </a:pPr>
            <a:r>
              <a:rPr b="0" lang="en-IN" sz="4000" spc="-1" strike="noStrike">
                <a:solidFill>
                  <a:srgbClr val="000000"/>
                </a:solidFill>
                <a:latin typeface="Calibri"/>
              </a:rPr>
              <a:t>“</a:t>
            </a:r>
            <a:r>
              <a:rPr b="0" lang="en-IN" sz="4000" spc="-1" strike="noStrike">
                <a:solidFill>
                  <a:srgbClr val="000000"/>
                </a:solidFill>
                <a:latin typeface="Calibri"/>
              </a:rPr>
              <a:t>Before images” to recover from bad writes </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lang="en-IN" sz="4000" spc="-1" strike="noStrike">
                <a:solidFill>
                  <a:srgbClr val="000000"/>
                </a:solidFill>
                <a:latin typeface="Calibri"/>
              </a:rPr>
              <a:t>Let x = 50 initially </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lang="en-IN" sz="4000" spc="-1" strike="noStrike">
                <a:solidFill>
                  <a:srgbClr val="000000"/>
                </a:solidFill>
                <a:latin typeface="Calibri"/>
              </a:rPr>
              <a:t>T1: write(x, 10); T2: write(x, 20) </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lang="en-IN" sz="4000" spc="-1" strike="noStrike">
                <a:solidFill>
                  <a:srgbClr val="000000"/>
                </a:solidFill>
                <a:latin typeface="Calibri"/>
              </a:rPr>
              <a:t>Let T1 execute before T2 </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lang="en-IN" sz="4000" spc="-1" strike="noStrike">
                <a:solidFill>
                  <a:srgbClr val="000000"/>
                </a:solidFill>
                <a:latin typeface="Calibri"/>
              </a:rPr>
              <a:t>What happens if either one aborts? </a:t>
            </a:r>
            <a:endParaRPr b="0" lang="en-US" sz="4000" spc="-1" strike="noStrike">
              <a:solidFill>
                <a:srgbClr val="000000"/>
              </a:solidFill>
              <a:latin typeface="Calibri"/>
            </a:endParaRPr>
          </a:p>
          <a:p>
            <a:pPr lvl="1" marL="743040" indent="-285840">
              <a:lnSpc>
                <a:spcPct val="100000"/>
              </a:lnSpc>
              <a:spcBef>
                <a:spcPts val="641"/>
              </a:spcBef>
              <a:buClr>
                <a:srgbClr val="000000"/>
              </a:buClr>
              <a:buFont typeface="Arial"/>
              <a:buChar char="–"/>
            </a:pPr>
            <a:r>
              <a:rPr b="0" lang="en-IN" sz="3200" spc="-1" strike="noStrike">
                <a:solidFill>
                  <a:srgbClr val="000000"/>
                </a:solidFill>
                <a:latin typeface="Calibri"/>
              </a:rPr>
              <a:t>Order of commit/abort matters! </a:t>
            </a:r>
            <a:endParaRPr b="0" lang="en-US" sz="32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6"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IN" sz="5400" spc="-1" strike="noStrike">
                <a:solidFill>
                  <a:srgbClr val="ffffff"/>
                </a:solidFill>
                <a:latin typeface="Calibri"/>
              </a:rPr>
              <a:t>Handling premature writes </a:t>
            </a:r>
            <a:endParaRPr b="0" lang="en-US" sz="5400" spc="-1" strike="noStrike">
              <a:solidFill>
                <a:srgbClr val="000000"/>
              </a:solidFill>
              <a:latin typeface="Calibri"/>
            </a:endParaRPr>
          </a:p>
        </p:txBody>
      </p:sp>
      <p:sp>
        <p:nvSpPr>
          <p:cNvPr id="627" name="PlaceHolder 2"/>
          <p:cNvSpPr>
            <a:spLocks noGrp="1"/>
          </p:cNvSpPr>
          <p:nvPr>
            <p:ph/>
          </p:nvPr>
        </p:nvSpPr>
        <p:spPr>
          <a:xfrm>
            <a:off x="457200" y="1600200"/>
            <a:ext cx="8229240" cy="4525560"/>
          </a:xfrm>
          <a:prstGeom prst="rect">
            <a:avLst/>
          </a:prstGeom>
          <a:noFill/>
          <a:ln w="0">
            <a:noFill/>
          </a:ln>
        </p:spPr>
        <p:txBody>
          <a:bodyPr anchor="t">
            <a:normAutofit fontScale="90000"/>
          </a:bodyPr>
          <a:p>
            <a:pPr marL="343080" indent="-343080">
              <a:lnSpc>
                <a:spcPct val="100000"/>
              </a:lnSpc>
              <a:spcBef>
                <a:spcPts val="799"/>
              </a:spcBef>
              <a:buClr>
                <a:srgbClr val="000000"/>
              </a:buClr>
              <a:buFont typeface="Arial"/>
              <a:buChar char="•"/>
            </a:pPr>
            <a:r>
              <a:rPr b="0" lang="en-IN" sz="4000" spc="-1" strike="noStrike">
                <a:solidFill>
                  <a:srgbClr val="000000"/>
                </a:solidFill>
                <a:latin typeface="Calibri"/>
              </a:rPr>
              <a:t>If before images are used, delay the writes to objects until other, earlier, transactions that write to the same object have committed/aborted</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lang="en-IN" sz="4000" spc="-1" strike="noStrike">
                <a:solidFill>
                  <a:srgbClr val="000000"/>
                </a:solidFill>
                <a:latin typeface="Calibri"/>
              </a:rPr>
              <a:t>Systems that avoid both dirty reads and premature writes are “strict”</a:t>
            </a:r>
            <a:endParaRPr b="0" lang="en-US" sz="4000" spc="-1" strike="noStrike">
              <a:solidFill>
                <a:srgbClr val="000000"/>
              </a:solidFill>
              <a:latin typeface="Calibri"/>
            </a:endParaRPr>
          </a:p>
          <a:p>
            <a:pPr lvl="1" marL="743040" indent="-285840">
              <a:lnSpc>
                <a:spcPct val="100000"/>
              </a:lnSpc>
              <a:spcBef>
                <a:spcPts val="641"/>
              </a:spcBef>
              <a:buClr>
                <a:srgbClr val="000000"/>
              </a:buClr>
              <a:buFont typeface="Arial"/>
              <a:buChar char="–"/>
            </a:pPr>
            <a:r>
              <a:rPr b="0" lang="en-IN" sz="3200" spc="-1" strike="noStrike">
                <a:solidFill>
                  <a:srgbClr val="000000"/>
                </a:solidFill>
                <a:latin typeface="Calibri"/>
              </a:rPr>
              <a:t>Highly desirable!</a:t>
            </a:r>
            <a:endParaRPr b="0" lang="en-US" sz="3200" spc="-1" strike="noStrike">
              <a:solidFill>
                <a:srgbClr val="000000"/>
              </a:solidFill>
              <a:latin typeface="Calibri"/>
            </a:endParaRPr>
          </a:p>
          <a:p>
            <a:pPr lvl="1" marL="743040" indent="-285840">
              <a:lnSpc>
                <a:spcPct val="100000"/>
              </a:lnSpc>
              <a:spcBef>
                <a:spcPts val="641"/>
              </a:spcBef>
              <a:buClr>
                <a:srgbClr val="000000"/>
              </a:buClr>
              <a:buFont typeface="Arial"/>
              <a:buChar char="–"/>
            </a:pPr>
            <a:r>
              <a:rPr b="0" lang="en-IN" sz="3200" spc="-1" strike="noStrike">
                <a:solidFill>
                  <a:srgbClr val="000000"/>
                </a:solidFill>
                <a:latin typeface="Calibri"/>
              </a:rPr>
              <a:t>Tentative versions (local to each transaction)</a:t>
            </a:r>
            <a:endParaRPr b="0" lang="en-US" sz="32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8"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US" sz="5400" spc="-1" strike="noStrike">
                <a:solidFill>
                  <a:srgbClr val="ffffff"/>
                </a:solidFill>
                <a:latin typeface="Calibri"/>
              </a:rPr>
              <a:t>Recover problem with 2PL</a:t>
            </a:r>
            <a:endParaRPr b="0" lang="en-US" sz="5400" spc="-1" strike="noStrike">
              <a:solidFill>
                <a:srgbClr val="000000"/>
              </a:solidFill>
              <a:latin typeface="Calibri"/>
            </a:endParaRPr>
          </a:p>
        </p:txBody>
      </p:sp>
      <p:sp>
        <p:nvSpPr>
          <p:cNvPr id="629" name="PlaceHolder 2"/>
          <p:cNvSpPr>
            <a:spLocks noGrp="1"/>
          </p:cNvSpPr>
          <p:nvPr>
            <p:ph/>
          </p:nvPr>
        </p:nvSpPr>
        <p:spPr>
          <a:xfrm>
            <a:off x="457200" y="1600200"/>
            <a:ext cx="8229240" cy="4525560"/>
          </a:xfrm>
          <a:prstGeom prst="rect">
            <a:avLst/>
          </a:prstGeom>
          <a:noFill/>
          <a:ln w="0">
            <a:noFill/>
          </a:ln>
        </p:spPr>
        <p:txBody>
          <a:bodyPr anchor="t">
            <a:noAutofit/>
          </a:bodyPr>
          <a:p>
            <a:pPr indent="0">
              <a:spcBef>
                <a:spcPts val="1417"/>
              </a:spcBef>
              <a:buNone/>
            </a:pPr>
            <a:endParaRPr b="0" lang="en-US" sz="4000" spc="-1" strike="noStrike">
              <a:solidFill>
                <a:srgbClr val="000000"/>
              </a:solidFill>
              <a:latin typeface="Calibri"/>
            </a:endParaRPr>
          </a:p>
        </p:txBody>
      </p:sp>
      <p:sp>
        <p:nvSpPr>
          <p:cNvPr id="630" name="Content Placeholder 2"/>
          <p:cNvSpPr/>
          <p:nvPr/>
        </p:nvSpPr>
        <p:spPr>
          <a:xfrm>
            <a:off x="507960" y="2324160"/>
            <a:ext cx="8859600" cy="4165200"/>
          </a:xfrm>
          <a:prstGeom prst="rect">
            <a:avLst/>
          </a:prstGeom>
          <a:noFill/>
          <a:ln w="0">
            <a:noFill/>
          </a:ln>
        </p:spPr>
        <p:style>
          <a:lnRef idx="0"/>
          <a:fillRef idx="0"/>
          <a:effectRef idx="0"/>
          <a:fontRef idx="minor"/>
        </p:style>
        <p:txBody>
          <a:bodyPr anchor="t">
            <a:normAutofit fontScale="78000"/>
          </a:bodyPr>
          <a:p>
            <a:pPr>
              <a:lnSpc>
                <a:spcPct val="100000"/>
              </a:lnSpc>
              <a:spcBef>
                <a:spcPts val="799"/>
              </a:spcBef>
            </a:pPr>
            <a:endParaRPr b="0" lang="en-IN" sz="4000" spc="-1" strike="noStrike">
              <a:solidFill>
                <a:srgbClr val="000000"/>
              </a:solidFill>
              <a:latin typeface="Arial"/>
            </a:endParaRPr>
          </a:p>
          <a:p>
            <a:pPr>
              <a:lnSpc>
                <a:spcPct val="100000"/>
              </a:lnSpc>
              <a:spcBef>
                <a:spcPts val="799"/>
              </a:spcBef>
            </a:pPr>
            <a:endParaRPr b="0" lang="en-IN" sz="4000" spc="-1" strike="noStrike">
              <a:solidFill>
                <a:srgbClr val="000000"/>
              </a:solidFill>
              <a:latin typeface="Arial"/>
            </a:endParaRPr>
          </a:p>
          <a:p>
            <a:pPr>
              <a:lnSpc>
                <a:spcPct val="100000"/>
              </a:lnSpc>
              <a:spcBef>
                <a:spcPts val="799"/>
              </a:spcBef>
            </a:pPr>
            <a:endParaRPr b="0" lang="en-IN" sz="4000" spc="-1" strike="noStrike">
              <a:solidFill>
                <a:srgbClr val="000000"/>
              </a:solidFill>
              <a:latin typeface="Arial"/>
            </a:endParaRPr>
          </a:p>
          <a:p>
            <a:pPr>
              <a:lnSpc>
                <a:spcPct val="100000"/>
              </a:lnSpc>
              <a:spcBef>
                <a:spcPts val="799"/>
              </a:spcBef>
            </a:pPr>
            <a:endParaRPr b="0" lang="en-IN" sz="4000" spc="-1" strike="noStrike">
              <a:solidFill>
                <a:srgbClr val="000000"/>
              </a:solidFill>
              <a:latin typeface="Arial"/>
            </a:endParaRPr>
          </a:p>
          <a:p>
            <a:pPr>
              <a:lnSpc>
                <a:spcPct val="100000"/>
              </a:lnSpc>
              <a:spcBef>
                <a:spcPts val="799"/>
              </a:spcBef>
            </a:pPr>
            <a:endParaRPr b="0" lang="en-IN" sz="4000" spc="-1" strike="noStrike">
              <a:solidFill>
                <a:srgbClr val="000000"/>
              </a:solidFill>
              <a:latin typeface="Arial"/>
            </a:endParaRPr>
          </a:p>
          <a:p>
            <a:pPr>
              <a:lnSpc>
                <a:spcPct val="100000"/>
              </a:lnSpc>
              <a:spcBef>
                <a:spcPts val="799"/>
              </a:spcBef>
            </a:pPr>
            <a:endParaRPr b="0" lang="en-IN" sz="4000" spc="-1" strike="noStrike">
              <a:solidFill>
                <a:srgbClr val="000000"/>
              </a:solidFill>
              <a:latin typeface="Arial"/>
            </a:endParaRPr>
          </a:p>
          <a:p>
            <a:pPr marL="343080" indent="-343080">
              <a:lnSpc>
                <a:spcPct val="100000"/>
              </a:lnSpc>
              <a:spcBef>
                <a:spcPts val="400"/>
              </a:spcBef>
              <a:buClr>
                <a:srgbClr val="000000"/>
              </a:buClr>
              <a:buFont typeface="Arial"/>
              <a:buChar char="•"/>
            </a:pPr>
            <a:r>
              <a:rPr b="0" lang="en-US" sz="2000" spc="-1" strike="noStrike">
                <a:solidFill>
                  <a:srgbClr val="000000"/>
                </a:solidFill>
                <a:latin typeface="Calibri"/>
              </a:rPr>
              <a:t>Dirty Read problem!</a:t>
            </a:r>
            <a:endParaRPr b="0" lang="en-IN" sz="2000" spc="-1" strike="noStrike">
              <a:solidFill>
                <a:srgbClr val="000000"/>
              </a:solidFill>
              <a:latin typeface="Arial"/>
            </a:endParaRPr>
          </a:p>
          <a:p>
            <a:pPr marL="343080" indent="-343080">
              <a:lnSpc>
                <a:spcPct val="100000"/>
              </a:lnSpc>
              <a:spcBef>
                <a:spcPts val="400"/>
              </a:spcBef>
              <a:buClr>
                <a:srgbClr val="000000"/>
              </a:buClr>
              <a:buFont typeface="Arial"/>
              <a:buChar char="•"/>
            </a:pPr>
            <a:r>
              <a:rPr b="0" lang="en-US" sz="2000" spc="-1" strike="noStrike">
                <a:solidFill>
                  <a:srgbClr val="000000"/>
                </a:solidFill>
                <a:latin typeface="Calibri"/>
              </a:rPr>
              <a:t>There is a gap between releasing locks and the decision to commit/abort</a:t>
            </a:r>
            <a:endParaRPr b="0" lang="en-IN" sz="2000" spc="-1" strike="noStrike">
              <a:solidFill>
                <a:srgbClr val="000000"/>
              </a:solidFill>
              <a:latin typeface="Arial"/>
            </a:endParaRPr>
          </a:p>
          <a:p>
            <a:pPr marL="343080" indent="-343080">
              <a:lnSpc>
                <a:spcPct val="100000"/>
              </a:lnSpc>
              <a:spcBef>
                <a:spcPts val="400"/>
              </a:spcBef>
              <a:buClr>
                <a:srgbClr val="000000"/>
              </a:buClr>
              <a:buFont typeface="Arial"/>
              <a:buChar char="•"/>
            </a:pPr>
            <a:r>
              <a:rPr b="0" lang="en-US" sz="2000" spc="-1" strike="noStrike">
                <a:solidFill>
                  <a:srgbClr val="000000"/>
                </a:solidFill>
                <a:latin typeface="Calibri"/>
              </a:rPr>
              <a:t>Other transactions can still access data written by a uncomitted transaction</a:t>
            </a:r>
            <a:endParaRPr b="0" lang="en-IN" sz="2000" spc="-1" strike="noStrike">
              <a:solidFill>
                <a:srgbClr val="000000"/>
              </a:solidFill>
              <a:latin typeface="Arial"/>
            </a:endParaRPr>
          </a:p>
        </p:txBody>
      </p:sp>
      <p:sp>
        <p:nvSpPr>
          <p:cNvPr id="631" name="Text Box 4"/>
          <p:cNvSpPr/>
          <p:nvPr/>
        </p:nvSpPr>
        <p:spPr>
          <a:xfrm>
            <a:off x="2142000" y="1504800"/>
            <a:ext cx="2061720" cy="3748680"/>
          </a:xfrm>
          <a:prstGeom prst="rect">
            <a:avLst/>
          </a:prstGeom>
          <a:noFill/>
          <a:ln w="0">
            <a:noFill/>
          </a:ln>
        </p:spPr>
        <p:style>
          <a:lnRef idx="0"/>
          <a:fillRef idx="0"/>
          <a:effectRef idx="0"/>
          <a:fontRef idx="minor"/>
        </p:style>
        <p:txBody>
          <a:bodyPr wrap="none" lIns="90000" rIns="90000" tIns="45000" bIns="45000" anchor="t">
            <a:spAutoFit/>
          </a:bodyPr>
          <a:p>
            <a:pPr marL="343080" indent="-343080">
              <a:lnSpc>
                <a:spcPct val="100000"/>
              </a:lnSpc>
              <a:buClr>
                <a:srgbClr val="000000"/>
              </a:buClr>
              <a:buFont typeface="StarSymbol"/>
              <a:buAutoNum type="arabicPeriod"/>
            </a:pPr>
            <a:r>
              <a:rPr b="0" lang="en-US" sz="2000" spc="-1" strike="noStrike">
                <a:solidFill>
                  <a:srgbClr val="000000"/>
                </a:solidFill>
                <a:latin typeface="Times New Roman"/>
                <a:ea typeface="MS PGothic"/>
              </a:rPr>
              <a:t>X-lock(X)</a:t>
            </a:r>
            <a:endParaRPr b="0" lang="en-IN" sz="2000" spc="-1" strike="noStrike">
              <a:solidFill>
                <a:srgbClr val="000000"/>
              </a:solidFill>
              <a:latin typeface="Arial"/>
            </a:endParaRPr>
          </a:p>
          <a:p>
            <a:pPr marL="343080" indent="-343080">
              <a:lnSpc>
                <a:spcPct val="100000"/>
              </a:lnSpc>
              <a:buClr>
                <a:srgbClr val="000000"/>
              </a:buClr>
              <a:buFont typeface="StarSymbol"/>
              <a:buAutoNum type="arabicPeriod"/>
            </a:pPr>
            <a:r>
              <a:rPr b="0" lang="en-US" sz="2000" spc="-1" strike="noStrike">
                <a:solidFill>
                  <a:srgbClr val="000000"/>
                </a:solidFill>
                <a:latin typeface="Times New Roman"/>
                <a:ea typeface="MS PGothic"/>
              </a:rPr>
              <a:t>A1 &lt;- Read(X)</a:t>
            </a:r>
            <a:endParaRPr b="0" lang="en-IN" sz="2000" spc="-1" strike="noStrike">
              <a:solidFill>
                <a:srgbClr val="000000"/>
              </a:solidFill>
              <a:latin typeface="Arial"/>
            </a:endParaRPr>
          </a:p>
          <a:p>
            <a:pPr marL="343080" indent="-343080">
              <a:lnSpc>
                <a:spcPct val="100000"/>
              </a:lnSpc>
              <a:buClr>
                <a:srgbClr val="000000"/>
              </a:buClr>
              <a:buFont typeface="StarSymbol"/>
              <a:buAutoNum type="arabicPeriod"/>
            </a:pPr>
            <a:r>
              <a:rPr b="0" lang="en-US" sz="2000" spc="-1" strike="noStrike">
                <a:solidFill>
                  <a:srgbClr val="000000"/>
                </a:solidFill>
                <a:latin typeface="Times New Roman"/>
                <a:ea typeface="MS PGothic"/>
              </a:rPr>
              <a:t>A1 &lt;- A1 * 10</a:t>
            </a:r>
            <a:endParaRPr b="0" lang="en-IN" sz="2000" spc="-1" strike="noStrike">
              <a:solidFill>
                <a:srgbClr val="000000"/>
              </a:solidFill>
              <a:latin typeface="Arial"/>
            </a:endParaRPr>
          </a:p>
          <a:p>
            <a:pPr marL="343080" indent="-343080">
              <a:lnSpc>
                <a:spcPct val="100000"/>
              </a:lnSpc>
              <a:buClr>
                <a:srgbClr val="000000"/>
              </a:buClr>
              <a:buFont typeface="StarSymbol"/>
              <a:buAutoNum type="arabicPeriod"/>
            </a:pPr>
            <a:r>
              <a:rPr b="0" lang="en-US" sz="2000" spc="-1" strike="noStrike">
                <a:solidFill>
                  <a:srgbClr val="000000"/>
                </a:solidFill>
                <a:latin typeface="Times New Roman"/>
                <a:ea typeface="MS PGothic"/>
              </a:rPr>
              <a:t>Write(X, A1)</a:t>
            </a:r>
            <a:endParaRPr b="0" lang="en-IN" sz="2000" spc="-1" strike="noStrike">
              <a:solidFill>
                <a:srgbClr val="000000"/>
              </a:solidFill>
              <a:latin typeface="Arial"/>
            </a:endParaRPr>
          </a:p>
          <a:p>
            <a:pPr marL="343080" indent="-343080">
              <a:lnSpc>
                <a:spcPct val="100000"/>
              </a:lnSpc>
              <a:buClr>
                <a:srgbClr val="000000"/>
              </a:buClr>
              <a:buFont typeface="StarSymbol"/>
              <a:buAutoNum type="arabicPeriod"/>
            </a:pPr>
            <a:r>
              <a:rPr b="0" lang="en-US" sz="2000" spc="-1" strike="noStrike">
                <a:solidFill>
                  <a:srgbClr val="000000"/>
                </a:solidFill>
                <a:latin typeface="Times New Roman"/>
                <a:ea typeface="MS PGothic"/>
              </a:rPr>
              <a:t>Unlock(X)</a:t>
            </a:r>
            <a:endParaRPr b="0" lang="en-IN" sz="2000" spc="-1" strike="noStrike">
              <a:solidFill>
                <a:srgbClr val="000000"/>
              </a:solidFill>
              <a:latin typeface="Arial"/>
            </a:endParaRPr>
          </a:p>
          <a:p>
            <a:pPr>
              <a:lnSpc>
                <a:spcPct val="100000"/>
              </a:lnSpc>
            </a:pPr>
            <a:endParaRPr b="0" lang="en-IN" sz="2000" spc="-1" strike="noStrike">
              <a:solidFill>
                <a:srgbClr val="000000"/>
              </a:solidFill>
              <a:latin typeface="Arial"/>
            </a:endParaRPr>
          </a:p>
          <a:p>
            <a:pPr>
              <a:lnSpc>
                <a:spcPct val="100000"/>
              </a:lnSpc>
            </a:pPr>
            <a:endParaRPr b="0" lang="en-IN" sz="2000" spc="-1" strike="noStrike">
              <a:solidFill>
                <a:srgbClr val="000000"/>
              </a:solidFill>
              <a:latin typeface="Arial"/>
            </a:endParaRPr>
          </a:p>
          <a:p>
            <a:pPr>
              <a:lnSpc>
                <a:spcPct val="100000"/>
              </a:lnSpc>
            </a:pPr>
            <a:endParaRPr b="0" lang="en-IN" sz="2000" spc="-1" strike="noStrike">
              <a:solidFill>
                <a:srgbClr val="000000"/>
              </a:solidFill>
              <a:latin typeface="Arial"/>
            </a:endParaRPr>
          </a:p>
          <a:p>
            <a:pPr>
              <a:lnSpc>
                <a:spcPct val="100000"/>
              </a:lnSpc>
            </a:pPr>
            <a:endParaRPr b="0" lang="en-IN" sz="2000" spc="-1" strike="noStrike">
              <a:solidFill>
                <a:srgbClr val="000000"/>
              </a:solidFill>
              <a:latin typeface="Arial"/>
            </a:endParaRPr>
          </a:p>
          <a:p>
            <a:pPr>
              <a:lnSpc>
                <a:spcPct val="100000"/>
              </a:lnSpc>
            </a:pPr>
            <a:endParaRPr b="0" lang="en-IN" sz="2000" spc="-1" strike="noStrike">
              <a:solidFill>
                <a:srgbClr val="000000"/>
              </a:solidFill>
              <a:latin typeface="Arial"/>
            </a:endParaRPr>
          </a:p>
          <a:p>
            <a:pPr>
              <a:lnSpc>
                <a:spcPct val="100000"/>
              </a:lnSpc>
            </a:pPr>
            <a:endParaRPr b="0" lang="en-IN" sz="2000" spc="-1" strike="noStrike">
              <a:solidFill>
                <a:srgbClr val="000000"/>
              </a:solidFill>
              <a:latin typeface="Arial"/>
            </a:endParaRPr>
          </a:p>
          <a:p>
            <a:pPr marL="343080" indent="-343080">
              <a:lnSpc>
                <a:spcPct val="100000"/>
              </a:lnSpc>
              <a:buClr>
                <a:srgbClr val="000000"/>
              </a:buClr>
              <a:buFont typeface="StarSymbol"/>
              <a:buAutoNum type="arabicPeriod"/>
            </a:pPr>
            <a:r>
              <a:rPr b="0" lang="en-US" sz="2000" spc="-1" strike="noStrike">
                <a:solidFill>
                  <a:srgbClr val="000000"/>
                </a:solidFill>
                <a:latin typeface="Times New Roman"/>
                <a:ea typeface="MS PGothic"/>
              </a:rPr>
              <a:t>Abort! </a:t>
            </a:r>
            <a:endParaRPr b="0" lang="en-IN" sz="2000" spc="-1" strike="noStrike">
              <a:solidFill>
                <a:srgbClr val="000000"/>
              </a:solidFill>
              <a:latin typeface="Arial"/>
            </a:endParaRPr>
          </a:p>
        </p:txBody>
      </p:sp>
      <p:sp>
        <p:nvSpPr>
          <p:cNvPr id="632" name="Text Box 5"/>
          <p:cNvSpPr/>
          <p:nvPr/>
        </p:nvSpPr>
        <p:spPr>
          <a:xfrm>
            <a:off x="5205960" y="2362320"/>
            <a:ext cx="2061720" cy="2529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endParaRPr b="0" lang="en-IN" sz="2000" spc="-1" strike="noStrike">
              <a:solidFill>
                <a:srgbClr val="000000"/>
              </a:solidFill>
              <a:latin typeface="Arial"/>
            </a:endParaRPr>
          </a:p>
          <a:p>
            <a:pPr>
              <a:lnSpc>
                <a:spcPct val="100000"/>
              </a:lnSpc>
            </a:pPr>
            <a:endParaRPr b="0" lang="en-IN" sz="2000" spc="-1" strike="noStrike">
              <a:solidFill>
                <a:srgbClr val="000000"/>
              </a:solidFill>
              <a:latin typeface="Arial"/>
            </a:endParaRPr>
          </a:p>
          <a:p>
            <a:pPr marL="343080" indent="-343080">
              <a:lnSpc>
                <a:spcPct val="100000"/>
              </a:lnSpc>
              <a:buClr>
                <a:srgbClr val="000000"/>
              </a:buClr>
              <a:buFont typeface="StarSymbol"/>
              <a:buAutoNum type="arabicPeriod"/>
            </a:pPr>
            <a:r>
              <a:rPr b="0" lang="en-US" sz="2000" spc="-1" strike="noStrike">
                <a:solidFill>
                  <a:srgbClr val="000000"/>
                </a:solidFill>
                <a:latin typeface="Times New Roman"/>
                <a:ea typeface="MS PGothic"/>
              </a:rPr>
              <a:t>X-lock(X)</a:t>
            </a:r>
            <a:endParaRPr b="0" lang="en-IN" sz="2000" spc="-1" strike="noStrike">
              <a:solidFill>
                <a:srgbClr val="000000"/>
              </a:solidFill>
              <a:latin typeface="Arial"/>
            </a:endParaRPr>
          </a:p>
          <a:p>
            <a:pPr marL="343080" indent="-343080">
              <a:lnSpc>
                <a:spcPct val="100000"/>
              </a:lnSpc>
              <a:buClr>
                <a:srgbClr val="000000"/>
              </a:buClr>
              <a:buFont typeface="StarSymbol"/>
              <a:buAutoNum type="arabicPeriod"/>
            </a:pPr>
            <a:r>
              <a:rPr b="0" lang="en-US" sz="2000" spc="-1" strike="noStrike">
                <a:solidFill>
                  <a:srgbClr val="000000"/>
                </a:solidFill>
                <a:latin typeface="Times New Roman"/>
                <a:ea typeface="MS PGothic"/>
              </a:rPr>
              <a:t>A2 &lt;- Read(X)</a:t>
            </a:r>
            <a:endParaRPr b="0" lang="en-IN" sz="2000" spc="-1" strike="noStrike">
              <a:solidFill>
                <a:srgbClr val="000000"/>
              </a:solidFill>
              <a:latin typeface="Arial"/>
            </a:endParaRPr>
          </a:p>
          <a:p>
            <a:pPr marL="343080" indent="-343080">
              <a:lnSpc>
                <a:spcPct val="100000"/>
              </a:lnSpc>
              <a:buClr>
                <a:srgbClr val="000000"/>
              </a:buClr>
              <a:buFont typeface="StarSymbol"/>
              <a:buAutoNum type="arabicPeriod"/>
            </a:pPr>
            <a:r>
              <a:rPr b="0" lang="en-US" sz="2000" spc="-1" strike="noStrike">
                <a:solidFill>
                  <a:srgbClr val="000000"/>
                </a:solidFill>
                <a:latin typeface="Times New Roman"/>
                <a:ea typeface="MS PGothic"/>
              </a:rPr>
              <a:t>A2 &lt;- A2 + 1</a:t>
            </a:r>
            <a:endParaRPr b="0" lang="en-IN" sz="2000" spc="-1" strike="noStrike">
              <a:solidFill>
                <a:srgbClr val="000000"/>
              </a:solidFill>
              <a:latin typeface="Arial"/>
            </a:endParaRPr>
          </a:p>
          <a:p>
            <a:pPr marL="343080" indent="-343080">
              <a:lnSpc>
                <a:spcPct val="100000"/>
              </a:lnSpc>
              <a:buClr>
                <a:srgbClr val="000000"/>
              </a:buClr>
              <a:buFont typeface="StarSymbol"/>
              <a:buAutoNum type="arabicPeriod"/>
            </a:pPr>
            <a:r>
              <a:rPr b="0" lang="en-US" sz="2000" spc="-1" strike="noStrike">
                <a:solidFill>
                  <a:srgbClr val="000000"/>
                </a:solidFill>
                <a:latin typeface="Times New Roman"/>
                <a:ea typeface="MS PGothic"/>
              </a:rPr>
              <a:t>Write(X, A2)</a:t>
            </a:r>
            <a:endParaRPr b="0" lang="en-IN" sz="2000" spc="-1" strike="noStrike">
              <a:solidFill>
                <a:srgbClr val="000000"/>
              </a:solidFill>
              <a:latin typeface="Arial"/>
            </a:endParaRPr>
          </a:p>
          <a:p>
            <a:pPr marL="343080" indent="-343080">
              <a:lnSpc>
                <a:spcPct val="100000"/>
              </a:lnSpc>
              <a:buClr>
                <a:srgbClr val="000000"/>
              </a:buClr>
              <a:buFont typeface="StarSymbol"/>
              <a:buAutoNum type="arabicPeriod"/>
            </a:pPr>
            <a:r>
              <a:rPr b="0" lang="en-US" sz="2000" spc="-1" strike="noStrike">
                <a:solidFill>
                  <a:srgbClr val="000000"/>
                </a:solidFill>
                <a:latin typeface="Times New Roman"/>
                <a:ea typeface="MS PGothic"/>
              </a:rPr>
              <a:t>Unlock(X)</a:t>
            </a:r>
            <a:endParaRPr b="0" lang="en-IN" sz="2000" spc="-1" strike="noStrike">
              <a:solidFill>
                <a:srgbClr val="000000"/>
              </a:solidFill>
              <a:latin typeface="Arial"/>
            </a:endParaRPr>
          </a:p>
          <a:p>
            <a:pPr marL="343080" indent="-343080">
              <a:lnSpc>
                <a:spcPct val="100000"/>
              </a:lnSpc>
              <a:buClr>
                <a:srgbClr val="000000"/>
              </a:buClr>
              <a:buFont typeface="StarSymbol"/>
              <a:buAutoNum type="arabicPeriod"/>
            </a:pPr>
            <a:r>
              <a:rPr b="0" lang="en-US" sz="2000" spc="-1" strike="noStrike">
                <a:solidFill>
                  <a:srgbClr val="000000"/>
                </a:solidFill>
                <a:latin typeface="Times New Roman"/>
                <a:ea typeface="MS PGothic"/>
              </a:rPr>
              <a:t>Commit</a:t>
            </a:r>
            <a:endParaRPr b="0" lang="en-IN" sz="2000" spc="-1" strike="noStrike">
              <a:solidFill>
                <a:srgbClr val="000000"/>
              </a:solidFill>
              <a:latin typeface="Arial"/>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timing>
    <p:tnLst>
      <p:par>
        <p:cTn id="57" dur="indefinite" restart="never" nodeType="tmRoot">
          <p:childTnLst>
            <p:seq>
              <p:cTn id="58" dur="indefinite" nodeType="mainSeq">
                <p:childTnLst>
                  <p:par>
                    <p:cTn id="59" fill="hold">
                      <p:stCondLst>
                        <p:cond delay="indefinite"/>
                      </p:stCondLst>
                      <p:childTnLst>
                        <p:par>
                          <p:cTn id="60" fill="hold">
                            <p:stCondLst>
                              <p:cond delay="0"/>
                            </p:stCondLst>
                            <p:childTnLst>
                              <p:par>
                                <p:cTn id="61" nodeType="clickEffect" fill="hold" presetClass="entr" presetID="1">
                                  <p:stCondLst>
                                    <p:cond delay="0"/>
                                  </p:stCondLst>
                                  <p:childTnLst>
                                    <p:set>
                                      <p:cBhvr>
                                        <p:cTn id="62" dur="1" fill="hold">
                                          <p:stCondLst>
                                            <p:cond delay="0"/>
                                          </p:stCondLst>
                                        </p:cTn>
                                        <p:tgtEl>
                                          <p:spTgt spid="631">
                                            <p:txEl>
                                              <p:pRg st="0" end="0"/>
                                            </p:txEl>
                                          </p:spTgt>
                                        </p:tgtEl>
                                        <p:attrNameLst>
                                          <p:attrName>style.visibility</p:attrName>
                                        </p:attrNameLst>
                                      </p:cBhvr>
                                      <p:to>
                                        <p:strVal val="visible"/>
                                      </p:to>
                                    </p:set>
                                  </p:childTnLst>
                                </p:cTn>
                              </p:par>
                              <p:par>
                                <p:cTn id="63" nodeType="withEffect" fill="hold" presetClass="entr" presetID="1">
                                  <p:stCondLst>
                                    <p:cond delay="0"/>
                                  </p:stCondLst>
                                  <p:childTnLst>
                                    <p:set>
                                      <p:cBhvr>
                                        <p:cTn id="64" dur="1" fill="hold">
                                          <p:stCondLst>
                                            <p:cond delay="0"/>
                                          </p:stCondLst>
                                        </p:cTn>
                                        <p:tgtEl>
                                          <p:spTgt spid="631">
                                            <p:txEl>
                                              <p:pRg st="1" end="1"/>
                                            </p:txEl>
                                          </p:spTgt>
                                        </p:tgtEl>
                                        <p:attrNameLst>
                                          <p:attrName>style.visibility</p:attrName>
                                        </p:attrNameLst>
                                      </p:cBhvr>
                                      <p:to>
                                        <p:strVal val="visible"/>
                                      </p:to>
                                    </p:set>
                                  </p:childTnLst>
                                </p:cTn>
                              </p:par>
                              <p:par>
                                <p:cTn id="65" nodeType="withEffect" fill="hold" presetClass="entr" presetID="1">
                                  <p:stCondLst>
                                    <p:cond delay="0"/>
                                  </p:stCondLst>
                                  <p:childTnLst>
                                    <p:set>
                                      <p:cBhvr>
                                        <p:cTn id="66" dur="1" fill="hold">
                                          <p:stCondLst>
                                            <p:cond delay="0"/>
                                          </p:stCondLst>
                                        </p:cTn>
                                        <p:tgtEl>
                                          <p:spTgt spid="631">
                                            <p:txEl>
                                              <p:pRg st="2" end="2"/>
                                            </p:txEl>
                                          </p:spTgt>
                                        </p:tgtEl>
                                        <p:attrNameLst>
                                          <p:attrName>style.visibility</p:attrName>
                                        </p:attrNameLst>
                                      </p:cBhvr>
                                      <p:to>
                                        <p:strVal val="visible"/>
                                      </p:to>
                                    </p:set>
                                  </p:childTnLst>
                                </p:cTn>
                              </p:par>
                              <p:par>
                                <p:cTn id="67" nodeType="withEffect" fill="hold" presetClass="entr" presetID="1">
                                  <p:stCondLst>
                                    <p:cond delay="0"/>
                                  </p:stCondLst>
                                  <p:childTnLst>
                                    <p:set>
                                      <p:cBhvr>
                                        <p:cTn id="68" dur="1" fill="hold">
                                          <p:stCondLst>
                                            <p:cond delay="0"/>
                                          </p:stCondLst>
                                        </p:cTn>
                                        <p:tgtEl>
                                          <p:spTgt spid="631">
                                            <p:txEl>
                                              <p:pRg st="3" end="3"/>
                                            </p:txEl>
                                          </p:spTgt>
                                        </p:tgtEl>
                                        <p:attrNameLst>
                                          <p:attrName>style.visibility</p:attrName>
                                        </p:attrNameLst>
                                      </p:cBhvr>
                                      <p:to>
                                        <p:strVal val="visible"/>
                                      </p:to>
                                    </p:set>
                                  </p:childTnLst>
                                </p:cTn>
                              </p:par>
                              <p:par>
                                <p:cTn id="69" nodeType="withEffect" fill="hold" presetClass="entr" presetID="1">
                                  <p:stCondLst>
                                    <p:cond delay="0"/>
                                  </p:stCondLst>
                                  <p:childTnLst>
                                    <p:set>
                                      <p:cBhvr>
                                        <p:cTn id="70" dur="1" fill="hold">
                                          <p:stCondLst>
                                            <p:cond delay="0"/>
                                          </p:stCondLst>
                                        </p:cTn>
                                        <p:tgtEl>
                                          <p:spTgt spid="631">
                                            <p:txEl>
                                              <p:pRg st="4" end="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nodeType="clickEffect" fill="hold" presetClass="entr" presetID="1">
                                  <p:stCondLst>
                                    <p:cond delay="0"/>
                                  </p:stCondLst>
                                  <p:childTnLst>
                                    <p:set>
                                      <p:cBhvr>
                                        <p:cTn id="74" dur="1" fill="hold">
                                          <p:stCondLst>
                                            <p:cond delay="0"/>
                                          </p:stCondLst>
                                        </p:cTn>
                                        <p:tgtEl>
                                          <p:spTgt spid="632">
                                            <p:txEl>
                                              <p:pRg st="2" end="2"/>
                                            </p:txEl>
                                          </p:spTgt>
                                        </p:tgtEl>
                                        <p:attrNameLst>
                                          <p:attrName>style.visibility</p:attrName>
                                        </p:attrNameLst>
                                      </p:cBhvr>
                                      <p:to>
                                        <p:strVal val="visible"/>
                                      </p:to>
                                    </p:set>
                                  </p:childTnLst>
                                </p:cTn>
                              </p:par>
                              <p:par>
                                <p:cTn id="75" nodeType="withEffect" fill="hold" presetClass="entr" presetID="1">
                                  <p:stCondLst>
                                    <p:cond delay="0"/>
                                  </p:stCondLst>
                                  <p:childTnLst>
                                    <p:set>
                                      <p:cBhvr>
                                        <p:cTn id="76" dur="1" fill="hold">
                                          <p:stCondLst>
                                            <p:cond delay="0"/>
                                          </p:stCondLst>
                                        </p:cTn>
                                        <p:tgtEl>
                                          <p:spTgt spid="632">
                                            <p:txEl>
                                              <p:pRg st="3" end="3"/>
                                            </p:txEl>
                                          </p:spTgt>
                                        </p:tgtEl>
                                        <p:attrNameLst>
                                          <p:attrName>style.visibility</p:attrName>
                                        </p:attrNameLst>
                                      </p:cBhvr>
                                      <p:to>
                                        <p:strVal val="visible"/>
                                      </p:to>
                                    </p:set>
                                  </p:childTnLst>
                                </p:cTn>
                              </p:par>
                              <p:par>
                                <p:cTn id="77" nodeType="withEffect" fill="hold" presetClass="entr" presetID="1">
                                  <p:stCondLst>
                                    <p:cond delay="0"/>
                                  </p:stCondLst>
                                  <p:childTnLst>
                                    <p:set>
                                      <p:cBhvr>
                                        <p:cTn id="78" dur="1" fill="hold">
                                          <p:stCondLst>
                                            <p:cond delay="0"/>
                                          </p:stCondLst>
                                        </p:cTn>
                                        <p:tgtEl>
                                          <p:spTgt spid="632">
                                            <p:txEl>
                                              <p:pRg st="4" end="4"/>
                                            </p:txEl>
                                          </p:spTgt>
                                        </p:tgtEl>
                                        <p:attrNameLst>
                                          <p:attrName>style.visibility</p:attrName>
                                        </p:attrNameLst>
                                      </p:cBhvr>
                                      <p:to>
                                        <p:strVal val="visible"/>
                                      </p:to>
                                    </p:set>
                                  </p:childTnLst>
                                </p:cTn>
                              </p:par>
                              <p:par>
                                <p:cTn id="79" nodeType="withEffect" fill="hold" presetClass="entr" presetID="1">
                                  <p:stCondLst>
                                    <p:cond delay="0"/>
                                  </p:stCondLst>
                                  <p:childTnLst>
                                    <p:set>
                                      <p:cBhvr>
                                        <p:cTn id="80" dur="1" fill="hold">
                                          <p:stCondLst>
                                            <p:cond delay="0"/>
                                          </p:stCondLst>
                                        </p:cTn>
                                        <p:tgtEl>
                                          <p:spTgt spid="632">
                                            <p:txEl>
                                              <p:pRg st="5" end="5"/>
                                            </p:txEl>
                                          </p:spTgt>
                                        </p:tgtEl>
                                        <p:attrNameLst>
                                          <p:attrName>style.visibility</p:attrName>
                                        </p:attrNameLst>
                                      </p:cBhvr>
                                      <p:to>
                                        <p:strVal val="visible"/>
                                      </p:to>
                                    </p:set>
                                  </p:childTnLst>
                                </p:cTn>
                              </p:par>
                              <p:par>
                                <p:cTn id="81" nodeType="withEffect" fill="hold" presetClass="entr" presetID="1">
                                  <p:stCondLst>
                                    <p:cond delay="0"/>
                                  </p:stCondLst>
                                  <p:childTnLst>
                                    <p:set>
                                      <p:cBhvr>
                                        <p:cTn id="82" dur="1" fill="hold">
                                          <p:stCondLst>
                                            <p:cond delay="0"/>
                                          </p:stCondLst>
                                        </p:cTn>
                                        <p:tgtEl>
                                          <p:spTgt spid="632">
                                            <p:txEl>
                                              <p:pRg st="6" end="6"/>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632">
                                            <p:txEl>
                                              <p:pRg st="7" end="7"/>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631">
                                            <p:txEl>
                                              <p:pRg st="11" end="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3"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US" sz="5400" spc="-1" strike="noStrike">
                <a:solidFill>
                  <a:srgbClr val="ffffff"/>
                </a:solidFill>
                <a:latin typeface="Calibri"/>
              </a:rPr>
              <a:t>Strict two-phase Locking Protocol </a:t>
            </a:r>
            <a:endParaRPr b="0" lang="en-US" sz="5400" spc="-1" strike="noStrike">
              <a:solidFill>
                <a:srgbClr val="000000"/>
              </a:solidFill>
              <a:latin typeface="Calibri"/>
            </a:endParaRPr>
          </a:p>
        </p:txBody>
      </p:sp>
      <p:sp>
        <p:nvSpPr>
          <p:cNvPr id="634" name="PlaceHolder 2"/>
          <p:cNvSpPr>
            <a:spLocks noGrp="1"/>
          </p:cNvSpPr>
          <p:nvPr>
            <p:ph/>
          </p:nvPr>
        </p:nvSpPr>
        <p:spPr>
          <a:xfrm>
            <a:off x="457200" y="1600200"/>
            <a:ext cx="8229240" cy="4525560"/>
          </a:xfrm>
          <a:prstGeom prst="rect">
            <a:avLst/>
          </a:prstGeom>
          <a:noFill/>
          <a:ln w="0">
            <a:noFill/>
          </a:ln>
        </p:spPr>
        <p:txBody>
          <a:bodyPr anchor="t">
            <a:normAutofit/>
          </a:bodyPr>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Because transaction may abort, strict execution are needed to prevent dirty reads and premature writes,</a:t>
            </a:r>
            <a:endParaRPr b="0" lang="en-US" sz="4000" spc="-1" strike="noStrike">
              <a:solidFill>
                <a:srgbClr val="000000"/>
              </a:solidFill>
              <a:latin typeface="Calibri"/>
            </a:endParaRPr>
          </a:p>
          <a:p>
            <a:pPr lvl="1" marL="743040" indent="-28584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which are caused by read or write to same object accessed by another earlier unsuccessful transaction that already performed an write operation. </a:t>
            </a:r>
            <a:endParaRPr b="0" lang="en-US" sz="3200" spc="-1" strike="noStrike">
              <a:solidFill>
                <a:srgbClr val="000000"/>
              </a:solidFill>
              <a:latin typeface="Calibri"/>
            </a:endParaRPr>
          </a:p>
          <a:p>
            <a:pPr indent="0">
              <a:lnSpc>
                <a:spcPct val="100000"/>
              </a:lnSpc>
              <a:spcBef>
                <a:spcPts val="799"/>
              </a:spcBef>
              <a:buNone/>
            </a:pPr>
            <a:endParaRPr b="0" lang="en-US" sz="40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US" sz="5400" spc="-1" strike="noStrike">
                <a:solidFill>
                  <a:srgbClr val="ffffff"/>
                </a:solidFill>
                <a:latin typeface="Calibri"/>
              </a:rPr>
              <a:t>B</a:t>
            </a:r>
            <a:r>
              <a:rPr b="0" lang="en-US" sz="5400" spc="-1" strike="noStrike">
                <a:solidFill>
                  <a:srgbClr val="ffffff"/>
                </a:solidFill>
                <a:latin typeface="Calibri"/>
              </a:rPr>
              <a:t>a</a:t>
            </a:r>
            <a:r>
              <a:rPr b="0" lang="en-US" sz="5400" spc="-1" strike="noStrike">
                <a:solidFill>
                  <a:srgbClr val="ffffff"/>
                </a:solidFill>
                <a:latin typeface="Calibri"/>
              </a:rPr>
              <a:t>n</a:t>
            </a:r>
            <a:r>
              <a:rPr b="0" lang="en-US" sz="5400" spc="-1" strike="noStrike">
                <a:solidFill>
                  <a:srgbClr val="ffffff"/>
                </a:solidFill>
                <a:latin typeface="Calibri"/>
              </a:rPr>
              <a:t>ki</a:t>
            </a:r>
            <a:r>
              <a:rPr b="0" lang="en-US" sz="5400" spc="-1" strike="noStrike">
                <a:solidFill>
                  <a:srgbClr val="ffffff"/>
                </a:solidFill>
                <a:latin typeface="Calibri"/>
              </a:rPr>
              <a:t>n</a:t>
            </a:r>
            <a:r>
              <a:rPr b="0" lang="en-US" sz="5400" spc="-1" strike="noStrike">
                <a:solidFill>
                  <a:srgbClr val="ffffff"/>
                </a:solidFill>
                <a:latin typeface="Calibri"/>
              </a:rPr>
              <a:t>g </a:t>
            </a:r>
            <a:r>
              <a:rPr b="0" lang="en-US" sz="5400" spc="-1" strike="noStrike">
                <a:solidFill>
                  <a:srgbClr val="ffffff"/>
                </a:solidFill>
                <a:latin typeface="Calibri"/>
              </a:rPr>
              <a:t>E</a:t>
            </a:r>
            <a:r>
              <a:rPr b="0" lang="en-US" sz="5400" spc="-1" strike="noStrike">
                <a:solidFill>
                  <a:srgbClr val="ffffff"/>
                </a:solidFill>
                <a:latin typeface="Calibri"/>
              </a:rPr>
              <a:t>x</a:t>
            </a:r>
            <a:r>
              <a:rPr b="0" lang="en-US" sz="5400" spc="-1" strike="noStrike">
                <a:solidFill>
                  <a:srgbClr val="ffffff"/>
                </a:solidFill>
                <a:latin typeface="Calibri"/>
              </a:rPr>
              <a:t>a</a:t>
            </a:r>
            <a:r>
              <a:rPr b="0" lang="en-US" sz="5400" spc="-1" strike="noStrike">
                <a:solidFill>
                  <a:srgbClr val="ffffff"/>
                </a:solidFill>
                <a:latin typeface="Calibri"/>
              </a:rPr>
              <a:t>m</a:t>
            </a:r>
            <a:r>
              <a:rPr b="0" lang="en-US" sz="5400" spc="-1" strike="noStrike">
                <a:solidFill>
                  <a:srgbClr val="ffffff"/>
                </a:solidFill>
                <a:latin typeface="Calibri"/>
              </a:rPr>
              <a:t>p</a:t>
            </a:r>
            <a:r>
              <a:rPr b="0" lang="en-US" sz="5400" spc="-1" strike="noStrike">
                <a:solidFill>
                  <a:srgbClr val="ffffff"/>
                </a:solidFill>
                <a:latin typeface="Calibri"/>
              </a:rPr>
              <a:t>l</a:t>
            </a:r>
            <a:r>
              <a:rPr b="0" lang="en-US" sz="5400" spc="-1" strike="noStrike">
                <a:solidFill>
                  <a:srgbClr val="ffffff"/>
                </a:solidFill>
                <a:latin typeface="Calibri"/>
              </a:rPr>
              <a:t>e</a:t>
            </a:r>
            <a:endParaRPr b="0" lang="en-US" sz="5400" spc="-1" strike="noStrike">
              <a:solidFill>
                <a:srgbClr val="000000"/>
              </a:solidFill>
              <a:latin typeface="Calibri"/>
            </a:endParaRPr>
          </a:p>
        </p:txBody>
      </p:sp>
      <p:sp>
        <p:nvSpPr>
          <p:cNvPr id="108" name="PlaceHolder 2"/>
          <p:cNvSpPr>
            <a:spLocks noGrp="1"/>
          </p:cNvSpPr>
          <p:nvPr>
            <p:ph/>
          </p:nvPr>
        </p:nvSpPr>
        <p:spPr>
          <a:xfrm>
            <a:off x="457200" y="1600200"/>
            <a:ext cx="8229240" cy="4525560"/>
          </a:xfrm>
          <a:prstGeom prst="rect">
            <a:avLst/>
          </a:prstGeom>
          <a:noFill/>
          <a:ln w="0">
            <a:noFill/>
          </a:ln>
        </p:spPr>
        <p:txBody>
          <a:bodyPr anchor="t">
            <a:normAutofit fontScale="74000"/>
          </a:bodyPr>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Each account is represented by a remote object whose interface </a:t>
            </a:r>
            <a:r>
              <a:rPr b="1" i="1" lang="en-US" sz="4000" spc="-1" strike="noStrike">
                <a:solidFill>
                  <a:srgbClr val="ff0000"/>
                </a:solidFill>
                <a:latin typeface="Calibri"/>
              </a:rPr>
              <a:t>Account</a:t>
            </a:r>
            <a:r>
              <a:rPr b="0" lang="en-US" sz="4000" spc="-1" strike="noStrike">
                <a:solidFill>
                  <a:srgbClr val="ff0000"/>
                </a:solidFill>
                <a:latin typeface="Calibri"/>
              </a:rPr>
              <a:t> </a:t>
            </a:r>
            <a:r>
              <a:rPr b="0" lang="en-US" sz="4000" spc="-1" strike="noStrike">
                <a:solidFill>
                  <a:srgbClr val="000000"/>
                </a:solidFill>
                <a:latin typeface="Calibri"/>
              </a:rPr>
              <a:t>provides operations </a:t>
            </a:r>
            <a:endParaRPr b="0" lang="en-US" sz="4000" spc="-1" strike="noStrike">
              <a:solidFill>
                <a:srgbClr val="000000"/>
              </a:solidFill>
              <a:latin typeface="Calibri"/>
            </a:endParaRPr>
          </a:p>
          <a:p>
            <a:pPr lvl="1" marL="743040" indent="-285840">
              <a:lnSpc>
                <a:spcPct val="100000"/>
              </a:lnSpc>
              <a:spcBef>
                <a:spcPts val="641"/>
              </a:spcBef>
              <a:buClr>
                <a:srgbClr val="000000"/>
              </a:buClr>
              <a:buFont typeface="Arial"/>
              <a:buChar char="–"/>
            </a:pPr>
            <a:r>
              <a:rPr b="0" lang="en-US" sz="3200" spc="-1" strike="noStrike">
                <a:solidFill>
                  <a:srgbClr val="000000"/>
                </a:solidFill>
                <a:latin typeface="Calibri"/>
              </a:rPr>
              <a:t>for </a:t>
            </a:r>
            <a:r>
              <a:rPr b="0" lang="en-US" sz="3200" spc="-1" strike="noStrike">
                <a:solidFill>
                  <a:srgbClr val="ff0000"/>
                </a:solidFill>
                <a:latin typeface="Calibri"/>
              </a:rPr>
              <a:t>making</a:t>
            </a:r>
            <a:r>
              <a:rPr b="0" lang="en-US" sz="3200" spc="-1" strike="noStrike">
                <a:solidFill>
                  <a:srgbClr val="000000"/>
                </a:solidFill>
                <a:latin typeface="Calibri"/>
              </a:rPr>
              <a:t> deposits and withdrawals and</a:t>
            </a:r>
            <a:endParaRPr b="0" lang="en-US" sz="3200" spc="-1" strike="noStrike">
              <a:solidFill>
                <a:srgbClr val="000000"/>
              </a:solidFill>
              <a:latin typeface="Calibri"/>
            </a:endParaRPr>
          </a:p>
          <a:p>
            <a:pPr lvl="1" marL="743040" indent="-285840">
              <a:lnSpc>
                <a:spcPct val="100000"/>
              </a:lnSpc>
              <a:spcBef>
                <a:spcPts val="641"/>
              </a:spcBef>
              <a:buClr>
                <a:srgbClr val="000000"/>
              </a:buClr>
              <a:buFont typeface="Arial"/>
              <a:buChar char="–"/>
            </a:pPr>
            <a:r>
              <a:rPr b="0" lang="en-US" sz="3200" spc="-1" strike="noStrike">
                <a:solidFill>
                  <a:srgbClr val="000000"/>
                </a:solidFill>
                <a:latin typeface="Calibri"/>
              </a:rPr>
              <a:t>for </a:t>
            </a:r>
            <a:r>
              <a:rPr b="0" lang="en-US" sz="3200" spc="-1" strike="noStrike">
                <a:solidFill>
                  <a:srgbClr val="ff0000"/>
                </a:solidFill>
                <a:latin typeface="Calibri"/>
              </a:rPr>
              <a:t>enquiring</a:t>
            </a:r>
            <a:r>
              <a:rPr b="0" lang="en-US" sz="3200" spc="-1" strike="noStrike">
                <a:solidFill>
                  <a:srgbClr val="000000"/>
                </a:solidFill>
                <a:latin typeface="Calibri"/>
              </a:rPr>
              <a:t> about and setting the balance.</a:t>
            </a:r>
            <a:endParaRPr b="0" lang="en-US" sz="32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Each branch of the bank is represented by a remote object whose interface </a:t>
            </a:r>
            <a:r>
              <a:rPr b="1" i="1" lang="en-US" sz="4000" spc="-1" strike="noStrike">
                <a:solidFill>
                  <a:srgbClr val="ff0000"/>
                </a:solidFill>
                <a:latin typeface="Calibri"/>
              </a:rPr>
              <a:t>Branch</a:t>
            </a:r>
            <a:r>
              <a:rPr b="0" lang="en-US" sz="4000" spc="-1" strike="noStrike">
                <a:solidFill>
                  <a:srgbClr val="000000"/>
                </a:solidFill>
                <a:latin typeface="Calibri"/>
              </a:rPr>
              <a:t> provides operations </a:t>
            </a:r>
            <a:endParaRPr b="0" lang="en-US" sz="4000" spc="-1" strike="noStrike">
              <a:solidFill>
                <a:srgbClr val="000000"/>
              </a:solidFill>
              <a:latin typeface="Calibri"/>
            </a:endParaRPr>
          </a:p>
          <a:p>
            <a:pPr lvl="1" marL="743040" indent="-285840">
              <a:lnSpc>
                <a:spcPct val="100000"/>
              </a:lnSpc>
              <a:spcBef>
                <a:spcPts val="641"/>
              </a:spcBef>
              <a:buClr>
                <a:srgbClr val="000000"/>
              </a:buClr>
              <a:buFont typeface="Arial"/>
              <a:buChar char="–"/>
            </a:pPr>
            <a:r>
              <a:rPr b="0" lang="en-US" sz="3200" spc="-1" strike="noStrike">
                <a:solidFill>
                  <a:srgbClr val="000000"/>
                </a:solidFill>
                <a:latin typeface="Calibri"/>
              </a:rPr>
              <a:t>for </a:t>
            </a:r>
            <a:r>
              <a:rPr b="0" lang="en-US" sz="3200" spc="-1" strike="noStrike">
                <a:solidFill>
                  <a:srgbClr val="ff0000"/>
                </a:solidFill>
                <a:latin typeface="Calibri"/>
              </a:rPr>
              <a:t>creating</a:t>
            </a:r>
            <a:r>
              <a:rPr b="0" lang="en-US" sz="3200" spc="-1" strike="noStrike">
                <a:solidFill>
                  <a:srgbClr val="000000"/>
                </a:solidFill>
                <a:latin typeface="Calibri"/>
              </a:rPr>
              <a:t> a new account, </a:t>
            </a:r>
            <a:endParaRPr b="0" lang="en-US" sz="3200" spc="-1" strike="noStrike">
              <a:solidFill>
                <a:srgbClr val="000000"/>
              </a:solidFill>
              <a:latin typeface="Calibri"/>
            </a:endParaRPr>
          </a:p>
          <a:p>
            <a:pPr lvl="1" marL="743040" indent="-285840">
              <a:lnSpc>
                <a:spcPct val="100000"/>
              </a:lnSpc>
              <a:spcBef>
                <a:spcPts val="641"/>
              </a:spcBef>
              <a:buClr>
                <a:srgbClr val="000000"/>
              </a:buClr>
              <a:buFont typeface="Arial"/>
              <a:buChar char="–"/>
            </a:pPr>
            <a:r>
              <a:rPr b="0" lang="en-US" sz="3200" spc="-1" strike="noStrike">
                <a:solidFill>
                  <a:srgbClr val="000000"/>
                </a:solidFill>
                <a:latin typeface="Calibri"/>
              </a:rPr>
              <a:t>for </a:t>
            </a:r>
            <a:r>
              <a:rPr b="0" lang="en-US" sz="3200" spc="-1" strike="noStrike">
                <a:solidFill>
                  <a:srgbClr val="ff0000"/>
                </a:solidFill>
                <a:latin typeface="Calibri"/>
              </a:rPr>
              <a:t>looking</a:t>
            </a:r>
            <a:r>
              <a:rPr b="0" lang="en-US" sz="3200" spc="-1" strike="noStrike">
                <a:solidFill>
                  <a:srgbClr val="000000"/>
                </a:solidFill>
                <a:latin typeface="Calibri"/>
              </a:rPr>
              <a:t> up an account by name and </a:t>
            </a:r>
            <a:endParaRPr b="0" lang="en-US" sz="3200" spc="-1" strike="noStrike">
              <a:solidFill>
                <a:srgbClr val="000000"/>
              </a:solidFill>
              <a:latin typeface="Calibri"/>
            </a:endParaRPr>
          </a:p>
          <a:p>
            <a:pPr lvl="1" marL="743040" indent="-285840">
              <a:lnSpc>
                <a:spcPct val="100000"/>
              </a:lnSpc>
              <a:spcBef>
                <a:spcPts val="641"/>
              </a:spcBef>
              <a:buClr>
                <a:srgbClr val="000000"/>
              </a:buClr>
              <a:buFont typeface="Arial"/>
              <a:buChar char="–"/>
            </a:pPr>
            <a:r>
              <a:rPr b="0" lang="en-US" sz="3200" spc="-1" strike="noStrike">
                <a:solidFill>
                  <a:srgbClr val="000000"/>
                </a:solidFill>
                <a:latin typeface="Calibri"/>
              </a:rPr>
              <a:t>for </a:t>
            </a:r>
            <a:r>
              <a:rPr b="0" lang="en-US" sz="3200" spc="-1" strike="noStrike">
                <a:solidFill>
                  <a:srgbClr val="ff0000"/>
                </a:solidFill>
                <a:latin typeface="Calibri"/>
              </a:rPr>
              <a:t>enquiring</a:t>
            </a:r>
            <a:r>
              <a:rPr b="0" lang="en-US" sz="3200" spc="-1" strike="noStrike">
                <a:solidFill>
                  <a:srgbClr val="000000"/>
                </a:solidFill>
                <a:latin typeface="Calibri"/>
              </a:rPr>
              <a:t> about the total funds at that branch. </a:t>
            </a:r>
            <a:endParaRPr b="0" lang="en-US" sz="3200" spc="-1" strike="noStrike">
              <a:solidFill>
                <a:srgbClr val="000000"/>
              </a:solidFill>
              <a:latin typeface="Calibri"/>
            </a:endParaRPr>
          </a:p>
          <a:p>
            <a:pPr indent="0">
              <a:lnSpc>
                <a:spcPct val="100000"/>
              </a:lnSpc>
              <a:spcBef>
                <a:spcPts val="799"/>
              </a:spcBef>
              <a:buNone/>
            </a:pPr>
            <a:endParaRPr b="0" lang="en-US" sz="40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5"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US" sz="5400" spc="-1" strike="noStrike">
                <a:solidFill>
                  <a:srgbClr val="ffffff"/>
                </a:solidFill>
                <a:latin typeface="Calibri"/>
              </a:rPr>
              <a:t>Strict two-phase Locking Protocol </a:t>
            </a:r>
            <a:endParaRPr b="0" lang="en-US" sz="5400" spc="-1" strike="noStrike">
              <a:solidFill>
                <a:srgbClr val="000000"/>
              </a:solidFill>
              <a:latin typeface="Calibri"/>
            </a:endParaRPr>
          </a:p>
        </p:txBody>
      </p:sp>
      <p:sp>
        <p:nvSpPr>
          <p:cNvPr id="636" name="PlaceHolder 2"/>
          <p:cNvSpPr>
            <a:spLocks noGrp="1"/>
          </p:cNvSpPr>
          <p:nvPr>
            <p:ph/>
          </p:nvPr>
        </p:nvSpPr>
        <p:spPr>
          <a:xfrm>
            <a:off x="457200" y="1600200"/>
            <a:ext cx="8229240" cy="4525560"/>
          </a:xfrm>
          <a:prstGeom prst="rect">
            <a:avLst/>
          </a:prstGeom>
          <a:noFill/>
          <a:ln w="0">
            <a:noFill/>
          </a:ln>
        </p:spPr>
        <p:txBody>
          <a:bodyPr anchor="t">
            <a:normAutofit fontScale="83000"/>
          </a:bodyPr>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So to prevent this problem, a transaction that needs to read or write an object must be delayed until other transactions that wrote the same object have committed or aborted. </a:t>
            </a:r>
            <a:endParaRPr b="0" lang="en-US" sz="4000" spc="-1" strike="noStrike">
              <a:solidFill>
                <a:srgbClr val="000000"/>
              </a:solidFill>
              <a:latin typeface="Calibri"/>
            </a:endParaRPr>
          </a:p>
          <a:p>
            <a:pPr marL="343080" indent="-343080">
              <a:lnSpc>
                <a:spcPct val="100000"/>
              </a:lnSpc>
              <a:spcBef>
                <a:spcPts val="799"/>
              </a:spcBef>
              <a:buClr>
                <a:srgbClr val="ff0000"/>
              </a:buClr>
              <a:buFont typeface="Arial"/>
              <a:buChar char="•"/>
            </a:pPr>
            <a:r>
              <a:rPr b="0" lang="en-US" sz="4000" spc="-1" strike="noStrike">
                <a:solidFill>
                  <a:srgbClr val="ff0000"/>
                </a:solidFill>
                <a:latin typeface="Calibri"/>
              </a:rPr>
              <a:t>Rule: </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Any </a:t>
            </a:r>
            <a:r>
              <a:rPr b="1" lang="en-US" sz="4000" spc="-1" strike="noStrike">
                <a:solidFill>
                  <a:srgbClr val="000000"/>
                </a:solidFill>
                <a:latin typeface="Calibri"/>
              </a:rPr>
              <a:t>locks</a:t>
            </a:r>
            <a:r>
              <a:rPr b="0" lang="en-US" sz="4000" spc="-1" strike="noStrike">
                <a:solidFill>
                  <a:srgbClr val="000000"/>
                </a:solidFill>
                <a:latin typeface="Calibri"/>
              </a:rPr>
              <a:t> applied during the progress of a transaction are </a:t>
            </a:r>
            <a:r>
              <a:rPr b="1" lang="en-US" sz="4000" spc="-1" strike="noStrike">
                <a:solidFill>
                  <a:srgbClr val="000000"/>
                </a:solidFill>
                <a:latin typeface="Calibri"/>
              </a:rPr>
              <a:t>held</a:t>
            </a:r>
            <a:r>
              <a:rPr b="0" lang="en-US" sz="4000" spc="-1" strike="noStrike">
                <a:solidFill>
                  <a:srgbClr val="000000"/>
                </a:solidFill>
                <a:latin typeface="Calibri"/>
              </a:rPr>
              <a:t> </a:t>
            </a:r>
            <a:r>
              <a:rPr b="1" lang="en-US" sz="4000" spc="-1" strike="noStrike">
                <a:solidFill>
                  <a:srgbClr val="000000"/>
                </a:solidFill>
                <a:latin typeface="Calibri"/>
              </a:rPr>
              <a:t>until</a:t>
            </a:r>
            <a:r>
              <a:rPr b="0" lang="en-US" sz="4000" spc="-1" strike="noStrike">
                <a:solidFill>
                  <a:srgbClr val="000000"/>
                </a:solidFill>
                <a:latin typeface="Calibri"/>
              </a:rPr>
              <a:t> the transaction </a:t>
            </a:r>
            <a:r>
              <a:rPr b="1" lang="en-US" sz="4000" spc="-1" strike="noStrike">
                <a:solidFill>
                  <a:srgbClr val="000000"/>
                </a:solidFill>
                <a:latin typeface="Calibri"/>
              </a:rPr>
              <a:t>commits</a:t>
            </a:r>
            <a:r>
              <a:rPr b="0" lang="en-US" sz="4000" spc="-1" strike="noStrike">
                <a:solidFill>
                  <a:srgbClr val="000000"/>
                </a:solidFill>
                <a:latin typeface="Calibri"/>
              </a:rPr>
              <a:t> or </a:t>
            </a:r>
            <a:r>
              <a:rPr b="1" lang="en-US" sz="4000" spc="-1" strike="noStrike">
                <a:solidFill>
                  <a:srgbClr val="000000"/>
                </a:solidFill>
                <a:latin typeface="Calibri"/>
              </a:rPr>
              <a:t>aborts</a:t>
            </a:r>
            <a:r>
              <a:rPr b="0" lang="en-US" sz="4000" spc="-1" strike="noStrike">
                <a:solidFill>
                  <a:srgbClr val="000000"/>
                </a:solidFill>
                <a:latin typeface="Calibri"/>
              </a:rPr>
              <a:t>. </a:t>
            </a:r>
            <a:endParaRPr b="0" lang="en-US" sz="4000" spc="-1" strike="noStrike">
              <a:solidFill>
                <a:srgbClr val="000000"/>
              </a:solidFill>
              <a:latin typeface="Calibri"/>
            </a:endParaRPr>
          </a:p>
          <a:p>
            <a:pPr indent="0">
              <a:lnSpc>
                <a:spcPct val="100000"/>
              </a:lnSpc>
              <a:spcBef>
                <a:spcPts val="799"/>
              </a:spcBef>
              <a:buNone/>
            </a:pPr>
            <a:endParaRPr b="0" lang="en-US" sz="40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7"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US" sz="5400" spc="-1" strike="noStrike">
                <a:solidFill>
                  <a:srgbClr val="ffffff"/>
                </a:solidFill>
                <a:latin typeface="Calibri"/>
              </a:rPr>
              <a:t>Strict two-phase Locking Protocol </a:t>
            </a:r>
            <a:endParaRPr b="0" lang="en-US" sz="5400" spc="-1" strike="noStrike">
              <a:solidFill>
                <a:srgbClr val="000000"/>
              </a:solidFill>
              <a:latin typeface="Calibri"/>
            </a:endParaRPr>
          </a:p>
        </p:txBody>
      </p:sp>
      <p:sp>
        <p:nvSpPr>
          <p:cNvPr id="638" name="PlaceHolder 2"/>
          <p:cNvSpPr>
            <a:spLocks noGrp="1"/>
          </p:cNvSpPr>
          <p:nvPr>
            <p:ph/>
          </p:nvPr>
        </p:nvSpPr>
        <p:spPr>
          <a:xfrm>
            <a:off x="457200" y="1600200"/>
            <a:ext cx="8229240" cy="4525560"/>
          </a:xfrm>
          <a:prstGeom prst="rect">
            <a:avLst/>
          </a:prstGeom>
          <a:noFill/>
          <a:ln w="0">
            <a:noFill/>
          </a:ln>
        </p:spPr>
        <p:txBody>
          <a:bodyPr anchor="t">
            <a:noAutofit/>
          </a:bodyPr>
          <a:p>
            <a:pPr indent="0">
              <a:spcBef>
                <a:spcPts val="1417"/>
              </a:spcBef>
              <a:buNone/>
            </a:pPr>
            <a:endParaRPr b="0" lang="en-US" sz="4000" spc="-1" strike="noStrike">
              <a:solidFill>
                <a:srgbClr val="000000"/>
              </a:solidFill>
              <a:latin typeface="Calibri"/>
            </a:endParaRPr>
          </a:p>
        </p:txBody>
      </p:sp>
      <p:pic>
        <p:nvPicPr>
          <p:cNvPr id="639" name="Picture 2" descr=""/>
          <p:cNvPicPr/>
          <p:nvPr/>
        </p:nvPicPr>
        <p:blipFill>
          <a:blip r:embed="rId1"/>
          <a:stretch/>
        </p:blipFill>
        <p:spPr>
          <a:xfrm>
            <a:off x="2666880" y="1981080"/>
            <a:ext cx="3543120" cy="3946320"/>
          </a:xfrm>
          <a:prstGeom prst="rect">
            <a:avLst/>
          </a:prstGeom>
          <a:ln w="0">
            <a:noFill/>
          </a:ln>
        </p:spPr>
      </p:pic>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0"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GB" sz="5400" spc="-1" strike="noStrike">
                <a:solidFill>
                  <a:srgbClr val="ffffff"/>
                </a:solidFill>
                <a:latin typeface="Calibri"/>
              </a:rPr>
              <a:t>Use of locks in strict two-phase locking</a:t>
            </a:r>
            <a:endParaRPr b="0" lang="en-US" sz="5400" spc="-1" strike="noStrike">
              <a:solidFill>
                <a:srgbClr val="000000"/>
              </a:solidFill>
              <a:latin typeface="Calibri"/>
            </a:endParaRPr>
          </a:p>
        </p:txBody>
      </p:sp>
      <p:sp>
        <p:nvSpPr>
          <p:cNvPr id="641" name="PlaceHolder 2"/>
          <p:cNvSpPr>
            <a:spLocks noGrp="1"/>
          </p:cNvSpPr>
          <p:nvPr>
            <p:ph/>
          </p:nvPr>
        </p:nvSpPr>
        <p:spPr>
          <a:xfrm>
            <a:off x="457200" y="1600200"/>
            <a:ext cx="8229240" cy="3885840"/>
          </a:xfrm>
          <a:prstGeom prst="rect">
            <a:avLst/>
          </a:prstGeom>
          <a:noFill/>
          <a:ln w="0">
            <a:noFill/>
          </a:ln>
        </p:spPr>
        <p:txBody>
          <a:bodyPr anchor="t">
            <a:noAutofit/>
          </a:bodyPr>
          <a:p>
            <a:pPr indent="0">
              <a:spcBef>
                <a:spcPts val="1417"/>
              </a:spcBef>
              <a:buNone/>
            </a:pPr>
            <a:endParaRPr b="0" lang="en-US" sz="4000" spc="-1" strike="noStrike">
              <a:solidFill>
                <a:srgbClr val="000000"/>
              </a:solidFill>
              <a:latin typeface="Calibri"/>
            </a:endParaRPr>
          </a:p>
        </p:txBody>
      </p:sp>
      <p:sp>
        <p:nvSpPr>
          <p:cNvPr id="642" name="Rectangle 3"/>
          <p:cNvSpPr/>
          <p:nvPr/>
        </p:nvSpPr>
        <p:spPr>
          <a:xfrm>
            <a:off x="527040" y="1725480"/>
            <a:ext cx="8652960" cy="374868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tabLst>
                <a:tab algn="l" pos="0"/>
              </a:tabLst>
            </a:pPr>
            <a:r>
              <a:rPr b="0" lang="en-GB" sz="2000" spc="-1" strike="noStrike">
                <a:solidFill>
                  <a:srgbClr val="000000"/>
                </a:solidFill>
                <a:latin typeface="Calibri"/>
              </a:rPr>
              <a:t>1. When an operation accesses an object within a transaction:</a:t>
            </a:r>
            <a:endParaRPr b="0" lang="en-IN" sz="2000" spc="-1" strike="noStrike">
              <a:solidFill>
                <a:srgbClr val="000000"/>
              </a:solidFill>
              <a:latin typeface="Arial"/>
            </a:endParaRPr>
          </a:p>
          <a:p>
            <a:pPr marL="947880" indent="-471600">
              <a:lnSpc>
                <a:spcPct val="100000"/>
              </a:lnSpc>
              <a:tabLst>
                <a:tab algn="l" pos="0"/>
              </a:tabLst>
            </a:pPr>
            <a:r>
              <a:rPr b="0" lang="en-GB" sz="2000" spc="-1" strike="noStrike">
                <a:solidFill>
                  <a:srgbClr val="000000"/>
                </a:solidFill>
                <a:latin typeface="Calibri"/>
              </a:rPr>
              <a:t>(a)</a:t>
            </a:r>
            <a:r>
              <a:rPr b="0" lang="en-GB" sz="2000" spc="-1" strike="noStrike">
                <a:solidFill>
                  <a:srgbClr val="000000"/>
                </a:solidFill>
                <a:latin typeface="Calibri"/>
              </a:rPr>
              <a:t>	</a:t>
            </a:r>
            <a:r>
              <a:rPr b="0" lang="en-GB" sz="2000" spc="-1" strike="noStrike">
                <a:solidFill>
                  <a:srgbClr val="000000"/>
                </a:solidFill>
                <a:latin typeface="Calibri"/>
              </a:rPr>
              <a:t>If the object is not already locked, it is locked and the operation proceeds.</a:t>
            </a:r>
            <a:endParaRPr b="0" lang="en-IN" sz="2000" spc="-1" strike="noStrike">
              <a:solidFill>
                <a:srgbClr val="000000"/>
              </a:solidFill>
              <a:latin typeface="Arial"/>
            </a:endParaRPr>
          </a:p>
          <a:p>
            <a:pPr marL="947880" indent="-471600">
              <a:lnSpc>
                <a:spcPct val="100000"/>
              </a:lnSpc>
              <a:tabLst>
                <a:tab algn="l" pos="0"/>
              </a:tabLst>
            </a:pPr>
            <a:r>
              <a:rPr b="0" lang="en-GB" sz="2000" spc="-1" strike="noStrike">
                <a:solidFill>
                  <a:srgbClr val="000000"/>
                </a:solidFill>
                <a:latin typeface="Calibri"/>
              </a:rPr>
              <a:t>(b)</a:t>
            </a:r>
            <a:r>
              <a:rPr b="0" lang="en-GB" sz="2000" spc="-1" strike="noStrike">
                <a:solidFill>
                  <a:srgbClr val="000000"/>
                </a:solidFill>
                <a:latin typeface="Calibri"/>
              </a:rPr>
              <a:t>	</a:t>
            </a:r>
            <a:r>
              <a:rPr b="0" lang="en-GB" sz="2000" spc="-1" strike="noStrike">
                <a:solidFill>
                  <a:srgbClr val="000000"/>
                </a:solidFill>
                <a:latin typeface="Calibri"/>
              </a:rPr>
              <a:t>If the object has a conflicting lock set by another transaction, the transaction must wait until it is unlocked.</a:t>
            </a:r>
            <a:endParaRPr b="0" lang="en-IN" sz="2000" spc="-1" strike="noStrike">
              <a:solidFill>
                <a:srgbClr val="000000"/>
              </a:solidFill>
              <a:latin typeface="Arial"/>
            </a:endParaRPr>
          </a:p>
          <a:p>
            <a:pPr marL="947880" indent="-471600">
              <a:lnSpc>
                <a:spcPct val="100000"/>
              </a:lnSpc>
              <a:tabLst>
                <a:tab algn="l" pos="0"/>
              </a:tabLst>
            </a:pPr>
            <a:r>
              <a:rPr b="0" lang="en-GB" sz="2000" spc="-1" strike="noStrike">
                <a:solidFill>
                  <a:srgbClr val="000000"/>
                </a:solidFill>
                <a:latin typeface="Calibri"/>
              </a:rPr>
              <a:t>(c)</a:t>
            </a:r>
            <a:r>
              <a:rPr b="0" lang="en-GB" sz="2000" spc="-1" strike="noStrike">
                <a:solidFill>
                  <a:srgbClr val="000000"/>
                </a:solidFill>
                <a:latin typeface="Calibri"/>
              </a:rPr>
              <a:t>	</a:t>
            </a:r>
            <a:r>
              <a:rPr b="0" lang="en-GB" sz="2000" spc="-1" strike="noStrike">
                <a:solidFill>
                  <a:srgbClr val="000000"/>
                </a:solidFill>
                <a:latin typeface="Calibri"/>
              </a:rPr>
              <a:t>If the object has a non-conflicting lock set by another transaction, the lock is shared and the operation proceeds.</a:t>
            </a:r>
            <a:endParaRPr b="0" lang="en-IN" sz="2000" spc="-1" strike="noStrike">
              <a:solidFill>
                <a:srgbClr val="000000"/>
              </a:solidFill>
              <a:latin typeface="Arial"/>
            </a:endParaRPr>
          </a:p>
          <a:p>
            <a:pPr marL="947880" indent="-471600">
              <a:lnSpc>
                <a:spcPct val="100000"/>
              </a:lnSpc>
              <a:tabLst>
                <a:tab algn="l" pos="0"/>
              </a:tabLst>
            </a:pPr>
            <a:r>
              <a:rPr b="0" lang="en-GB" sz="2000" spc="-1" strike="noStrike">
                <a:solidFill>
                  <a:srgbClr val="000000"/>
                </a:solidFill>
                <a:latin typeface="Calibri"/>
              </a:rPr>
              <a:t>(d)</a:t>
            </a:r>
            <a:r>
              <a:rPr b="0" lang="en-GB" sz="2000" spc="-1" strike="noStrike">
                <a:solidFill>
                  <a:srgbClr val="000000"/>
                </a:solidFill>
                <a:latin typeface="Calibri"/>
              </a:rPr>
              <a:t>	</a:t>
            </a:r>
            <a:r>
              <a:rPr b="0" lang="en-GB" sz="2000" spc="-1" strike="noStrike">
                <a:solidFill>
                  <a:srgbClr val="000000"/>
                </a:solidFill>
                <a:latin typeface="Calibri"/>
              </a:rPr>
              <a:t>If the object has already been locked in the same transaction, the lock will be promoted if necessary and the operation proceeds. (Where promotion is prevented by a conflicting lock, rule (b) is used.)</a:t>
            </a:r>
            <a:endParaRPr b="0" lang="en-IN" sz="2000" spc="-1" strike="noStrike">
              <a:solidFill>
                <a:srgbClr val="000000"/>
              </a:solidFill>
              <a:latin typeface="Arial"/>
            </a:endParaRPr>
          </a:p>
          <a:p>
            <a:pPr marL="285840" indent="-285840">
              <a:lnSpc>
                <a:spcPct val="100000"/>
              </a:lnSpc>
              <a:tabLst>
                <a:tab algn="l" pos="0"/>
              </a:tabLst>
            </a:pPr>
            <a:r>
              <a:rPr b="0" lang="en-GB" sz="2000" spc="-1" strike="noStrike">
                <a:solidFill>
                  <a:srgbClr val="000000"/>
                </a:solidFill>
                <a:latin typeface="Calibri"/>
              </a:rPr>
              <a:t>2. When a transaction is committed or aborted, the server unlocks all objects it locked for the transaction.</a:t>
            </a:r>
            <a:endParaRPr b="0" lang="en-IN" sz="2000" spc="-1" strike="noStrike">
              <a:solidFill>
                <a:srgbClr val="000000"/>
              </a:solidFill>
              <a:latin typeface="Arial"/>
            </a:endParaRPr>
          </a:p>
        </p:txBody>
      </p:sp>
      <p:sp>
        <p:nvSpPr>
          <p:cNvPr id="643" name="Rectangle 5"/>
          <p:cNvSpPr/>
          <p:nvPr/>
        </p:nvSpPr>
        <p:spPr>
          <a:xfrm>
            <a:off x="380880" y="5584680"/>
            <a:ext cx="8978400" cy="6994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000" spc="-1" strike="noStrike">
                <a:solidFill>
                  <a:srgbClr val="000000"/>
                </a:solidFill>
                <a:latin typeface="Calibri"/>
              </a:rPr>
              <a:t>A transaction with a read lock that is shared by other transactions cannot promote its read lock to a write lock, because write lock will conflict with other read locks. </a:t>
            </a:r>
            <a:endParaRPr b="0" lang="en-IN" sz="2000" spc="-1" strike="noStrike">
              <a:solidFill>
                <a:srgbClr val="000000"/>
              </a:solidFill>
              <a:latin typeface="Arial"/>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4"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i="1" lang="en-GB" sz="5400" spc="-1" strike="noStrike">
                <a:solidFill>
                  <a:srgbClr val="ffffff"/>
                </a:solidFill>
                <a:latin typeface="Calibri"/>
              </a:rPr>
              <a:t>Lock</a:t>
            </a:r>
            <a:r>
              <a:rPr b="0" lang="en-GB" sz="5400" spc="-1" strike="noStrike">
                <a:solidFill>
                  <a:srgbClr val="ffffff"/>
                </a:solidFill>
                <a:latin typeface="Calibri"/>
              </a:rPr>
              <a:t> class</a:t>
            </a:r>
            <a:endParaRPr b="0" lang="en-US" sz="5400" spc="-1" strike="noStrike">
              <a:solidFill>
                <a:srgbClr val="000000"/>
              </a:solidFill>
              <a:latin typeface="Calibri"/>
            </a:endParaRPr>
          </a:p>
        </p:txBody>
      </p:sp>
      <p:sp>
        <p:nvSpPr>
          <p:cNvPr id="645" name="PlaceHolder 2"/>
          <p:cNvSpPr>
            <a:spLocks noGrp="1"/>
          </p:cNvSpPr>
          <p:nvPr>
            <p:ph/>
          </p:nvPr>
        </p:nvSpPr>
        <p:spPr>
          <a:xfrm>
            <a:off x="457200" y="1600200"/>
            <a:ext cx="8229240" cy="4525560"/>
          </a:xfrm>
          <a:prstGeom prst="rect">
            <a:avLst/>
          </a:prstGeom>
          <a:noFill/>
          <a:ln w="0">
            <a:noFill/>
          </a:ln>
        </p:spPr>
        <p:txBody>
          <a:bodyPr anchor="t">
            <a:noAutofit/>
          </a:bodyPr>
          <a:p>
            <a:pPr indent="0">
              <a:spcBef>
                <a:spcPts val="1417"/>
              </a:spcBef>
              <a:buNone/>
            </a:pPr>
            <a:endParaRPr b="0" lang="en-US" sz="4000" spc="-1" strike="noStrike">
              <a:solidFill>
                <a:srgbClr val="000000"/>
              </a:solidFill>
              <a:latin typeface="Calibri"/>
            </a:endParaRPr>
          </a:p>
        </p:txBody>
      </p:sp>
      <p:sp>
        <p:nvSpPr>
          <p:cNvPr id="646" name="Rectangle 3"/>
          <p:cNvSpPr/>
          <p:nvPr/>
        </p:nvSpPr>
        <p:spPr>
          <a:xfrm>
            <a:off x="380880" y="1600200"/>
            <a:ext cx="8646840" cy="47134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i="1" lang="en-GB" sz="1600" spc="-1" strike="noStrike">
                <a:solidFill>
                  <a:srgbClr val="000000"/>
                </a:solidFill>
                <a:latin typeface="Calibri"/>
              </a:rPr>
              <a:t>public class Lock {</a:t>
            </a:r>
            <a:endParaRPr b="0" lang="en-IN" sz="1600" spc="-1" strike="noStrike">
              <a:solidFill>
                <a:srgbClr val="000000"/>
              </a:solidFill>
              <a:latin typeface="Arial"/>
            </a:endParaRPr>
          </a:p>
          <a:p>
            <a:pPr>
              <a:lnSpc>
                <a:spcPct val="100000"/>
              </a:lnSpc>
            </a:pPr>
            <a:r>
              <a:rPr b="0" i="1" lang="en-GB" sz="1600" spc="-1" strike="noStrike">
                <a:solidFill>
                  <a:srgbClr val="000000"/>
                </a:solidFill>
                <a:latin typeface="Calibri"/>
              </a:rPr>
              <a:t>	</a:t>
            </a:r>
            <a:r>
              <a:rPr b="0" i="1" lang="en-GB" sz="1600" spc="-1" strike="noStrike">
                <a:solidFill>
                  <a:srgbClr val="000000"/>
                </a:solidFill>
                <a:latin typeface="Calibri"/>
              </a:rPr>
              <a:t>private Object object;</a:t>
            </a:r>
            <a:r>
              <a:rPr b="0" i="1" lang="en-GB" sz="1600" spc="-1" strike="noStrike">
                <a:solidFill>
                  <a:srgbClr val="000000"/>
                </a:solidFill>
                <a:latin typeface="Calibri"/>
              </a:rPr>
              <a:t>	</a:t>
            </a:r>
            <a:r>
              <a:rPr b="0" i="1" lang="en-GB" sz="1600" spc="-1" strike="noStrike">
                <a:solidFill>
                  <a:srgbClr val="000000"/>
                </a:solidFill>
                <a:latin typeface="Calibri"/>
              </a:rPr>
              <a:t>	</a:t>
            </a:r>
            <a:r>
              <a:rPr b="0" i="1" lang="en-GB" sz="1600" spc="-1" strike="noStrike">
                <a:solidFill>
                  <a:srgbClr val="000000"/>
                </a:solidFill>
                <a:latin typeface="Calibri"/>
              </a:rPr>
              <a:t>// the object being protected by the lock</a:t>
            </a:r>
            <a:endParaRPr b="0" lang="en-IN" sz="1600" spc="-1" strike="noStrike">
              <a:solidFill>
                <a:srgbClr val="000000"/>
              </a:solidFill>
              <a:latin typeface="Arial"/>
            </a:endParaRPr>
          </a:p>
          <a:p>
            <a:pPr>
              <a:lnSpc>
                <a:spcPct val="100000"/>
              </a:lnSpc>
            </a:pPr>
            <a:r>
              <a:rPr b="0" i="1" lang="en-GB" sz="1600" spc="-1" strike="noStrike">
                <a:solidFill>
                  <a:srgbClr val="000000"/>
                </a:solidFill>
                <a:latin typeface="Calibri"/>
              </a:rPr>
              <a:t>	</a:t>
            </a:r>
            <a:r>
              <a:rPr b="0" i="1" lang="en-GB" sz="1600" spc="-1" strike="noStrike">
                <a:solidFill>
                  <a:srgbClr val="000000"/>
                </a:solidFill>
                <a:latin typeface="Calibri"/>
              </a:rPr>
              <a:t>private Vector holders;        </a:t>
            </a:r>
            <a:r>
              <a:rPr b="0" i="1" lang="en-GB" sz="1600" spc="-1" strike="noStrike">
                <a:solidFill>
                  <a:srgbClr val="000000"/>
                </a:solidFill>
                <a:latin typeface="Calibri"/>
              </a:rPr>
              <a:t>	</a:t>
            </a:r>
            <a:r>
              <a:rPr b="0" i="1" lang="en-GB" sz="1600" spc="-1" strike="noStrike">
                <a:solidFill>
                  <a:srgbClr val="000000"/>
                </a:solidFill>
                <a:latin typeface="Calibri"/>
              </a:rPr>
              <a:t>// the TIDs of current holders</a:t>
            </a:r>
            <a:endParaRPr b="0" lang="en-IN" sz="1600" spc="-1" strike="noStrike">
              <a:solidFill>
                <a:srgbClr val="000000"/>
              </a:solidFill>
              <a:latin typeface="Arial"/>
            </a:endParaRPr>
          </a:p>
          <a:p>
            <a:pPr>
              <a:lnSpc>
                <a:spcPct val="100000"/>
              </a:lnSpc>
            </a:pPr>
            <a:r>
              <a:rPr b="0" i="1" lang="en-GB" sz="1600" spc="-1" strike="noStrike">
                <a:solidFill>
                  <a:srgbClr val="000000"/>
                </a:solidFill>
                <a:latin typeface="Calibri"/>
              </a:rPr>
              <a:t>	</a:t>
            </a:r>
            <a:r>
              <a:rPr b="0" i="1" lang="en-GB" sz="1600" spc="-1" strike="noStrike">
                <a:solidFill>
                  <a:srgbClr val="000000"/>
                </a:solidFill>
                <a:latin typeface="Calibri"/>
              </a:rPr>
              <a:t>private LockType lockType;  </a:t>
            </a:r>
            <a:r>
              <a:rPr b="0" i="1" lang="en-GB" sz="1600" spc="-1" strike="noStrike">
                <a:solidFill>
                  <a:srgbClr val="000000"/>
                </a:solidFill>
                <a:latin typeface="Calibri"/>
              </a:rPr>
              <a:t>	</a:t>
            </a:r>
            <a:r>
              <a:rPr b="0" i="1" lang="en-GB" sz="1600" spc="-1" strike="noStrike">
                <a:solidFill>
                  <a:srgbClr val="000000"/>
                </a:solidFill>
                <a:latin typeface="Calibri"/>
              </a:rPr>
              <a:t>// the current type </a:t>
            </a:r>
            <a:endParaRPr b="0" lang="en-IN" sz="1600" spc="-1" strike="noStrike">
              <a:solidFill>
                <a:srgbClr val="000000"/>
              </a:solidFill>
              <a:latin typeface="Arial"/>
            </a:endParaRPr>
          </a:p>
          <a:p>
            <a:pPr>
              <a:lnSpc>
                <a:spcPct val="100000"/>
              </a:lnSpc>
            </a:pPr>
            <a:r>
              <a:rPr b="0" i="1" lang="en-GB" sz="1600" spc="-1" strike="noStrike">
                <a:solidFill>
                  <a:srgbClr val="000000"/>
                </a:solidFill>
                <a:latin typeface="Calibri"/>
              </a:rPr>
              <a:t>	</a:t>
            </a:r>
            <a:r>
              <a:rPr b="0" i="1" lang="en-GB" sz="1600" spc="-1" strike="noStrike">
                <a:solidFill>
                  <a:srgbClr val="000000"/>
                </a:solidFill>
                <a:latin typeface="Calibri"/>
              </a:rPr>
              <a:t>public synchronized void acquire(TransID trans,   LockType aLockType ){</a:t>
            </a:r>
            <a:endParaRPr b="0" lang="en-IN" sz="1600" spc="-1" strike="noStrike">
              <a:solidFill>
                <a:srgbClr val="000000"/>
              </a:solidFill>
              <a:latin typeface="Arial"/>
            </a:endParaRPr>
          </a:p>
          <a:p>
            <a:pPr>
              <a:lnSpc>
                <a:spcPct val="100000"/>
              </a:lnSpc>
            </a:pPr>
            <a:r>
              <a:rPr b="0" i="1" lang="en-GB" sz="1600" spc="-1" strike="noStrike">
                <a:solidFill>
                  <a:srgbClr val="000000"/>
                </a:solidFill>
                <a:latin typeface="Calibri"/>
              </a:rPr>
              <a:t>	</a:t>
            </a:r>
            <a:r>
              <a:rPr b="0" i="1" lang="en-GB" sz="1600" spc="-1" strike="noStrike">
                <a:solidFill>
                  <a:srgbClr val="000000"/>
                </a:solidFill>
                <a:latin typeface="Calibri"/>
              </a:rPr>
              <a:t>	</a:t>
            </a:r>
            <a:r>
              <a:rPr b="0" i="1" lang="en-GB" sz="1600" spc="-1" strike="noStrike">
                <a:solidFill>
                  <a:srgbClr val="000000"/>
                </a:solidFill>
                <a:latin typeface="Calibri"/>
              </a:rPr>
              <a:t>while</a:t>
            </a:r>
            <a:r>
              <a:rPr b="0" lang="en-GB" sz="1600" spc="-1" strike="noStrike">
                <a:solidFill>
                  <a:srgbClr val="000000"/>
                </a:solidFill>
                <a:latin typeface="Calibri"/>
              </a:rPr>
              <a:t>(/*another transaction holds the lock in conflicing mode*/)</a:t>
            </a:r>
            <a:r>
              <a:rPr b="0" i="1" lang="en-GB" sz="1600" spc="-1" strike="noStrike">
                <a:solidFill>
                  <a:srgbClr val="000000"/>
                </a:solidFill>
                <a:latin typeface="Calibri"/>
              </a:rPr>
              <a:t> {</a:t>
            </a:r>
            <a:endParaRPr b="0" lang="en-IN" sz="1600" spc="-1" strike="noStrike">
              <a:solidFill>
                <a:srgbClr val="000000"/>
              </a:solidFill>
              <a:latin typeface="Arial"/>
            </a:endParaRPr>
          </a:p>
          <a:p>
            <a:pPr>
              <a:lnSpc>
                <a:spcPct val="100000"/>
              </a:lnSpc>
            </a:pPr>
            <a:r>
              <a:rPr b="0" i="1" lang="en-GB" sz="1600" spc="-1" strike="noStrike">
                <a:solidFill>
                  <a:srgbClr val="000000"/>
                </a:solidFill>
                <a:latin typeface="Calibri"/>
              </a:rPr>
              <a:t>	</a:t>
            </a:r>
            <a:r>
              <a:rPr b="0" i="1" lang="en-GB" sz="1600" spc="-1" strike="noStrike">
                <a:solidFill>
                  <a:srgbClr val="000000"/>
                </a:solidFill>
                <a:latin typeface="Calibri"/>
              </a:rPr>
              <a:t>	</a:t>
            </a:r>
            <a:r>
              <a:rPr b="0" i="1" lang="en-GB" sz="1600" spc="-1" strike="noStrike">
                <a:solidFill>
                  <a:srgbClr val="000000"/>
                </a:solidFill>
                <a:latin typeface="Calibri"/>
              </a:rPr>
              <a:t>	</a:t>
            </a:r>
            <a:r>
              <a:rPr b="0" i="1" lang="en-GB" sz="1600" spc="-1" strike="noStrike">
                <a:solidFill>
                  <a:srgbClr val="000000"/>
                </a:solidFill>
                <a:latin typeface="Calibri"/>
              </a:rPr>
              <a:t>try {</a:t>
            </a:r>
            <a:endParaRPr b="0" lang="en-IN" sz="1600" spc="-1" strike="noStrike">
              <a:solidFill>
                <a:srgbClr val="000000"/>
              </a:solidFill>
              <a:latin typeface="Arial"/>
            </a:endParaRPr>
          </a:p>
          <a:p>
            <a:pPr>
              <a:lnSpc>
                <a:spcPct val="100000"/>
              </a:lnSpc>
            </a:pPr>
            <a:r>
              <a:rPr b="0" i="1" lang="en-GB" sz="1600" spc="-1" strike="noStrike">
                <a:solidFill>
                  <a:srgbClr val="000000"/>
                </a:solidFill>
                <a:latin typeface="Calibri"/>
              </a:rPr>
              <a:t>	</a:t>
            </a:r>
            <a:r>
              <a:rPr b="0" i="1" lang="en-GB" sz="1600" spc="-1" strike="noStrike">
                <a:solidFill>
                  <a:srgbClr val="000000"/>
                </a:solidFill>
                <a:latin typeface="Calibri"/>
              </a:rPr>
              <a:t>	</a:t>
            </a:r>
            <a:r>
              <a:rPr b="0" i="1" lang="en-GB" sz="1600" spc="-1" strike="noStrike">
                <a:solidFill>
                  <a:srgbClr val="000000"/>
                </a:solidFill>
                <a:latin typeface="Calibri"/>
              </a:rPr>
              <a:t>	</a:t>
            </a:r>
            <a:r>
              <a:rPr b="0" i="1" lang="en-GB" sz="1600" spc="-1" strike="noStrike">
                <a:solidFill>
                  <a:srgbClr val="000000"/>
                </a:solidFill>
                <a:latin typeface="Calibri"/>
              </a:rPr>
              <a:t>	</a:t>
            </a:r>
            <a:r>
              <a:rPr b="0" i="1" lang="en-GB" sz="1600" spc="-1" strike="noStrike">
                <a:solidFill>
                  <a:srgbClr val="000000"/>
                </a:solidFill>
                <a:latin typeface="Calibri"/>
              </a:rPr>
              <a:t>wait();</a:t>
            </a:r>
            <a:endParaRPr b="0" lang="en-IN" sz="1600" spc="-1" strike="noStrike">
              <a:solidFill>
                <a:srgbClr val="000000"/>
              </a:solidFill>
              <a:latin typeface="Arial"/>
            </a:endParaRPr>
          </a:p>
          <a:p>
            <a:pPr>
              <a:lnSpc>
                <a:spcPct val="100000"/>
              </a:lnSpc>
            </a:pPr>
            <a:r>
              <a:rPr b="0" i="1" lang="en-GB" sz="1600" spc="-1" strike="noStrike">
                <a:solidFill>
                  <a:srgbClr val="000000"/>
                </a:solidFill>
                <a:latin typeface="Calibri"/>
              </a:rPr>
              <a:t>	</a:t>
            </a:r>
            <a:r>
              <a:rPr b="0" i="1" lang="en-GB" sz="1600" spc="-1" strike="noStrike">
                <a:solidFill>
                  <a:srgbClr val="000000"/>
                </a:solidFill>
                <a:latin typeface="Calibri"/>
              </a:rPr>
              <a:t>	</a:t>
            </a:r>
            <a:r>
              <a:rPr b="0" i="1" lang="en-GB" sz="1600" spc="-1" strike="noStrike">
                <a:solidFill>
                  <a:srgbClr val="000000"/>
                </a:solidFill>
                <a:latin typeface="Calibri"/>
              </a:rPr>
              <a:t>	</a:t>
            </a:r>
            <a:r>
              <a:rPr b="0" i="1" lang="en-GB" sz="1600" spc="-1" strike="noStrike">
                <a:solidFill>
                  <a:srgbClr val="000000"/>
                </a:solidFill>
                <a:latin typeface="Calibri"/>
              </a:rPr>
              <a:t>}catch ( InterruptedException e){/*...*/ }</a:t>
            </a:r>
            <a:endParaRPr b="0" lang="en-IN" sz="1600" spc="-1" strike="noStrike">
              <a:solidFill>
                <a:srgbClr val="000000"/>
              </a:solidFill>
              <a:latin typeface="Arial"/>
            </a:endParaRPr>
          </a:p>
          <a:p>
            <a:pPr>
              <a:lnSpc>
                <a:spcPct val="100000"/>
              </a:lnSpc>
            </a:pPr>
            <a:r>
              <a:rPr b="0" i="1" lang="en-GB" sz="1600" spc="-1" strike="noStrike">
                <a:solidFill>
                  <a:srgbClr val="000000"/>
                </a:solidFill>
                <a:latin typeface="Calibri"/>
              </a:rPr>
              <a:t> </a:t>
            </a:r>
            <a:r>
              <a:rPr b="0" i="1" lang="en-GB" sz="1600" spc="-1" strike="noStrike">
                <a:solidFill>
                  <a:srgbClr val="000000"/>
                </a:solidFill>
                <a:latin typeface="Calibri"/>
              </a:rPr>
              <a:t>	</a:t>
            </a:r>
            <a:r>
              <a:rPr b="0" i="1" lang="en-GB" sz="1600" spc="-1" strike="noStrike">
                <a:solidFill>
                  <a:srgbClr val="000000"/>
                </a:solidFill>
                <a:latin typeface="Calibri"/>
              </a:rPr>
              <a:t>	</a:t>
            </a:r>
            <a:r>
              <a:rPr b="0" i="1" lang="en-GB" sz="1600" spc="-1" strike="noStrike">
                <a:solidFill>
                  <a:srgbClr val="000000"/>
                </a:solidFill>
                <a:latin typeface="Calibri"/>
              </a:rPr>
              <a:t>}</a:t>
            </a:r>
            <a:endParaRPr b="0" lang="en-IN" sz="1600" spc="-1" strike="noStrike">
              <a:solidFill>
                <a:srgbClr val="000000"/>
              </a:solidFill>
              <a:latin typeface="Arial"/>
            </a:endParaRPr>
          </a:p>
          <a:p>
            <a:pPr>
              <a:lnSpc>
                <a:spcPct val="100000"/>
              </a:lnSpc>
            </a:pPr>
            <a:r>
              <a:rPr b="0" i="1" lang="en-GB" sz="1600" spc="-1" strike="noStrike">
                <a:solidFill>
                  <a:srgbClr val="000000"/>
                </a:solidFill>
                <a:latin typeface="Calibri"/>
              </a:rPr>
              <a:t> </a:t>
            </a:r>
            <a:r>
              <a:rPr b="0" i="1" lang="en-GB" sz="1600" spc="-1" strike="noStrike">
                <a:solidFill>
                  <a:srgbClr val="000000"/>
                </a:solidFill>
                <a:latin typeface="Calibri"/>
              </a:rPr>
              <a:t>	</a:t>
            </a:r>
            <a:r>
              <a:rPr b="0" i="1" lang="en-GB" sz="1600" spc="-1" strike="noStrike">
                <a:solidFill>
                  <a:srgbClr val="000000"/>
                </a:solidFill>
                <a:latin typeface="Calibri"/>
              </a:rPr>
              <a:t>	</a:t>
            </a:r>
            <a:r>
              <a:rPr b="0" i="1" lang="en-GB" sz="1600" spc="-1" strike="noStrike">
                <a:solidFill>
                  <a:srgbClr val="000000"/>
                </a:solidFill>
                <a:latin typeface="Calibri"/>
              </a:rPr>
              <a:t>if(holders.isEmpty()) { // no TIDs  hold lock </a:t>
            </a:r>
            <a:endParaRPr b="0" lang="en-IN" sz="1600" spc="-1" strike="noStrike">
              <a:solidFill>
                <a:srgbClr val="000000"/>
              </a:solidFill>
              <a:latin typeface="Arial"/>
            </a:endParaRPr>
          </a:p>
          <a:p>
            <a:pPr>
              <a:lnSpc>
                <a:spcPct val="100000"/>
              </a:lnSpc>
            </a:pPr>
            <a:r>
              <a:rPr b="0" i="1" lang="en-GB" sz="1600" spc="-1" strike="noStrike">
                <a:solidFill>
                  <a:srgbClr val="000000"/>
                </a:solidFill>
                <a:latin typeface="Calibri"/>
              </a:rPr>
              <a:t> </a:t>
            </a:r>
            <a:r>
              <a:rPr b="0" i="1" lang="en-GB" sz="1600" spc="-1" strike="noStrike">
                <a:solidFill>
                  <a:srgbClr val="000000"/>
                </a:solidFill>
                <a:latin typeface="Calibri"/>
              </a:rPr>
              <a:t>	</a:t>
            </a:r>
            <a:r>
              <a:rPr b="0" i="1" lang="en-GB" sz="1600" spc="-1" strike="noStrike">
                <a:solidFill>
                  <a:srgbClr val="000000"/>
                </a:solidFill>
                <a:latin typeface="Calibri"/>
              </a:rPr>
              <a:t>	</a:t>
            </a:r>
            <a:r>
              <a:rPr b="0" i="1" lang="en-GB" sz="1600" spc="-1" strike="noStrike">
                <a:solidFill>
                  <a:srgbClr val="000000"/>
                </a:solidFill>
                <a:latin typeface="Calibri"/>
              </a:rPr>
              <a:t>	</a:t>
            </a:r>
            <a:r>
              <a:rPr b="0" i="1" lang="en-GB" sz="1600" spc="-1" strike="noStrike">
                <a:solidFill>
                  <a:srgbClr val="000000"/>
                </a:solidFill>
                <a:latin typeface="Calibri"/>
              </a:rPr>
              <a:t>holders.addElement(trans);</a:t>
            </a:r>
            <a:endParaRPr b="0" lang="en-IN" sz="1600" spc="-1" strike="noStrike">
              <a:solidFill>
                <a:srgbClr val="000000"/>
              </a:solidFill>
              <a:latin typeface="Arial"/>
            </a:endParaRPr>
          </a:p>
          <a:p>
            <a:pPr>
              <a:lnSpc>
                <a:spcPct val="100000"/>
              </a:lnSpc>
            </a:pPr>
            <a:r>
              <a:rPr b="0" i="1" lang="en-GB" sz="1600" spc="-1" strike="noStrike">
                <a:solidFill>
                  <a:srgbClr val="000000"/>
                </a:solidFill>
                <a:latin typeface="Calibri"/>
              </a:rPr>
              <a:t>	</a:t>
            </a:r>
            <a:r>
              <a:rPr b="0" i="1" lang="en-GB" sz="1600" spc="-1" strike="noStrike">
                <a:solidFill>
                  <a:srgbClr val="000000"/>
                </a:solidFill>
                <a:latin typeface="Calibri"/>
              </a:rPr>
              <a:t>	</a:t>
            </a:r>
            <a:r>
              <a:rPr b="0" i="1" lang="en-GB" sz="1600" spc="-1" strike="noStrike">
                <a:solidFill>
                  <a:srgbClr val="000000"/>
                </a:solidFill>
                <a:latin typeface="Calibri"/>
              </a:rPr>
              <a:t>	</a:t>
            </a:r>
            <a:r>
              <a:rPr b="0" i="1" lang="en-GB" sz="1600" spc="-1" strike="noStrike">
                <a:solidFill>
                  <a:srgbClr val="000000"/>
                </a:solidFill>
                <a:latin typeface="Calibri"/>
              </a:rPr>
              <a:t>lockType  = aLockType;</a:t>
            </a:r>
            <a:endParaRPr b="0" lang="en-IN" sz="1600" spc="-1" strike="noStrike">
              <a:solidFill>
                <a:srgbClr val="000000"/>
              </a:solidFill>
              <a:latin typeface="Arial"/>
            </a:endParaRPr>
          </a:p>
          <a:p>
            <a:pPr>
              <a:lnSpc>
                <a:spcPct val="100000"/>
              </a:lnSpc>
            </a:pPr>
            <a:r>
              <a:rPr b="0" i="1" lang="en-GB" sz="1600" spc="-1" strike="noStrike">
                <a:solidFill>
                  <a:srgbClr val="000000"/>
                </a:solidFill>
                <a:latin typeface="Calibri"/>
              </a:rPr>
              <a:t> </a:t>
            </a:r>
            <a:r>
              <a:rPr b="0" i="1" lang="en-GB" sz="1600" spc="-1" strike="noStrike">
                <a:solidFill>
                  <a:srgbClr val="000000"/>
                </a:solidFill>
                <a:latin typeface="Calibri"/>
              </a:rPr>
              <a:t>	</a:t>
            </a:r>
            <a:r>
              <a:rPr b="0" i="1" lang="en-GB" sz="1600" spc="-1" strike="noStrike">
                <a:solidFill>
                  <a:srgbClr val="000000"/>
                </a:solidFill>
                <a:latin typeface="Calibri"/>
              </a:rPr>
              <a:t>	</a:t>
            </a:r>
            <a:r>
              <a:rPr b="0" i="1" lang="en-GB" sz="1600" spc="-1" strike="noStrike">
                <a:solidFill>
                  <a:srgbClr val="000000"/>
                </a:solidFill>
                <a:latin typeface="Calibri"/>
              </a:rPr>
              <a:t>} else if</a:t>
            </a:r>
            <a:r>
              <a:rPr b="0" lang="en-GB" sz="1600" spc="-1" strike="noStrike">
                <a:solidFill>
                  <a:srgbClr val="000000"/>
                </a:solidFill>
                <a:latin typeface="Calibri"/>
              </a:rPr>
              <a:t>(/*another transaction holds the lock, share it*/</a:t>
            </a:r>
            <a:r>
              <a:rPr b="0" i="1" lang="en-GB" sz="1600" spc="-1" strike="noStrike">
                <a:solidFill>
                  <a:srgbClr val="000000"/>
                </a:solidFill>
                <a:latin typeface="Calibri"/>
              </a:rPr>
              <a:t> ) ){  </a:t>
            </a:r>
            <a:endParaRPr b="0" lang="en-IN" sz="1600" spc="-1" strike="noStrike">
              <a:solidFill>
                <a:srgbClr val="000000"/>
              </a:solidFill>
              <a:latin typeface="Arial"/>
            </a:endParaRPr>
          </a:p>
          <a:p>
            <a:pPr>
              <a:lnSpc>
                <a:spcPct val="100000"/>
              </a:lnSpc>
            </a:pPr>
            <a:r>
              <a:rPr b="0" i="1" lang="en-GB" sz="1600" spc="-1" strike="noStrike">
                <a:solidFill>
                  <a:srgbClr val="000000"/>
                </a:solidFill>
                <a:latin typeface="Calibri"/>
              </a:rPr>
              <a:t> </a:t>
            </a:r>
            <a:r>
              <a:rPr b="0" i="1" lang="en-GB" sz="1600" spc="-1" strike="noStrike">
                <a:solidFill>
                  <a:srgbClr val="000000"/>
                </a:solidFill>
                <a:latin typeface="Calibri"/>
              </a:rPr>
              <a:t>	</a:t>
            </a:r>
            <a:r>
              <a:rPr b="0" i="1" lang="en-GB" sz="1600" spc="-1" strike="noStrike">
                <a:solidFill>
                  <a:srgbClr val="000000"/>
                </a:solidFill>
                <a:latin typeface="Calibri"/>
              </a:rPr>
              <a:t>	</a:t>
            </a:r>
            <a:r>
              <a:rPr b="0" i="1" lang="en-GB" sz="1600" spc="-1" strike="noStrike">
                <a:solidFill>
                  <a:srgbClr val="000000"/>
                </a:solidFill>
                <a:latin typeface="Calibri"/>
              </a:rPr>
              <a:t>	</a:t>
            </a:r>
            <a:r>
              <a:rPr b="0" i="1" lang="en-GB" sz="1600" spc="-1" strike="noStrike">
                <a:solidFill>
                  <a:srgbClr val="000000"/>
                </a:solidFill>
                <a:latin typeface="Calibri"/>
              </a:rPr>
              <a:t>if</a:t>
            </a:r>
            <a:r>
              <a:rPr b="0" lang="en-GB" sz="1600" spc="-1" strike="noStrike">
                <a:solidFill>
                  <a:srgbClr val="000000"/>
                </a:solidFill>
                <a:latin typeface="Calibri"/>
              </a:rPr>
              <a:t>(/* this transaction not a holder*/)</a:t>
            </a:r>
            <a:r>
              <a:rPr b="0" i="1" lang="en-GB" sz="1600" spc="-1" strike="noStrike">
                <a:solidFill>
                  <a:srgbClr val="000000"/>
                </a:solidFill>
                <a:latin typeface="Calibri"/>
              </a:rPr>
              <a:t> holders.addElement(trans); </a:t>
            </a:r>
            <a:endParaRPr b="0" lang="en-IN" sz="1600" spc="-1" strike="noStrike">
              <a:solidFill>
                <a:srgbClr val="000000"/>
              </a:solidFill>
              <a:latin typeface="Arial"/>
            </a:endParaRPr>
          </a:p>
          <a:p>
            <a:pPr>
              <a:lnSpc>
                <a:spcPct val="100000"/>
              </a:lnSpc>
            </a:pPr>
            <a:r>
              <a:rPr b="0" i="1" lang="en-GB" sz="1600" spc="-1" strike="noStrike">
                <a:solidFill>
                  <a:srgbClr val="000000"/>
                </a:solidFill>
                <a:latin typeface="Calibri"/>
              </a:rPr>
              <a:t>	</a:t>
            </a:r>
            <a:r>
              <a:rPr b="0" i="1" lang="en-GB" sz="1600" spc="-1" strike="noStrike">
                <a:solidFill>
                  <a:srgbClr val="000000"/>
                </a:solidFill>
                <a:latin typeface="Calibri"/>
              </a:rPr>
              <a:t>	</a:t>
            </a:r>
            <a:r>
              <a:rPr b="0" i="1" lang="en-GB" sz="1600" spc="-1" strike="noStrike">
                <a:solidFill>
                  <a:srgbClr val="000000"/>
                </a:solidFill>
                <a:latin typeface="Calibri"/>
              </a:rPr>
              <a:t>} else if </a:t>
            </a:r>
            <a:r>
              <a:rPr b="0" lang="en-GB" sz="1600" spc="-1" strike="noStrike">
                <a:solidFill>
                  <a:srgbClr val="000000"/>
                </a:solidFill>
                <a:latin typeface="Calibri"/>
              </a:rPr>
              <a:t>(/* this transaction is a holder but needs a more exclusive lock*/)</a:t>
            </a:r>
            <a:endParaRPr b="0" lang="en-IN" sz="1600" spc="-1" strike="noStrike">
              <a:solidFill>
                <a:srgbClr val="000000"/>
              </a:solidFill>
              <a:latin typeface="Arial"/>
            </a:endParaRPr>
          </a:p>
          <a:p>
            <a:pPr>
              <a:lnSpc>
                <a:spcPct val="100000"/>
              </a:lnSpc>
            </a:pPr>
            <a:r>
              <a:rPr b="0" i="1" lang="en-GB" sz="1600" spc="-1" strike="noStrike">
                <a:solidFill>
                  <a:srgbClr val="000000"/>
                </a:solidFill>
                <a:latin typeface="Calibri"/>
              </a:rPr>
              <a:t> </a:t>
            </a:r>
            <a:r>
              <a:rPr b="0" i="1" lang="en-GB" sz="1600" spc="-1" strike="noStrike">
                <a:solidFill>
                  <a:srgbClr val="000000"/>
                </a:solidFill>
                <a:latin typeface="Calibri"/>
              </a:rPr>
              <a:t>	</a:t>
            </a:r>
            <a:r>
              <a:rPr b="0" i="1" lang="en-GB" sz="1600" spc="-1" strike="noStrike">
                <a:solidFill>
                  <a:srgbClr val="000000"/>
                </a:solidFill>
                <a:latin typeface="Calibri"/>
              </a:rPr>
              <a:t>	</a:t>
            </a:r>
            <a:r>
              <a:rPr b="0" i="1" lang="en-GB" sz="1600" spc="-1" strike="noStrike">
                <a:solidFill>
                  <a:srgbClr val="000000"/>
                </a:solidFill>
                <a:latin typeface="Calibri"/>
              </a:rPr>
              <a:t>	</a:t>
            </a:r>
            <a:r>
              <a:rPr b="0" i="1" lang="en-GB" sz="1600" spc="-1" strike="noStrike">
                <a:solidFill>
                  <a:srgbClr val="000000"/>
                </a:solidFill>
                <a:latin typeface="Calibri"/>
              </a:rPr>
              <a:t>	</a:t>
            </a:r>
            <a:r>
              <a:rPr b="0" i="1" lang="en-GB" sz="1600" spc="-1" strike="noStrike">
                <a:solidFill>
                  <a:srgbClr val="000000"/>
                </a:solidFill>
                <a:latin typeface="Calibri"/>
              </a:rPr>
              <a:t>lockType.promote();</a:t>
            </a:r>
            <a:endParaRPr b="0" lang="en-IN" sz="1600" spc="-1" strike="noStrike">
              <a:solidFill>
                <a:srgbClr val="000000"/>
              </a:solidFill>
              <a:latin typeface="Arial"/>
            </a:endParaRPr>
          </a:p>
          <a:p>
            <a:pPr>
              <a:lnSpc>
                <a:spcPct val="100000"/>
              </a:lnSpc>
            </a:pPr>
            <a:r>
              <a:rPr b="0" i="1" lang="en-GB" sz="1600" spc="-1" strike="noStrike">
                <a:solidFill>
                  <a:srgbClr val="000000"/>
                </a:solidFill>
                <a:latin typeface="Calibri"/>
              </a:rPr>
              <a:t> </a:t>
            </a:r>
            <a:r>
              <a:rPr b="0" i="1" lang="en-GB" sz="1600" spc="-1" strike="noStrike">
                <a:solidFill>
                  <a:srgbClr val="000000"/>
                </a:solidFill>
                <a:latin typeface="Calibri"/>
              </a:rPr>
              <a:t>	</a:t>
            </a:r>
            <a:r>
              <a:rPr b="0" i="1" lang="en-GB" sz="1600" spc="-1" strike="noStrike">
                <a:solidFill>
                  <a:srgbClr val="000000"/>
                </a:solidFill>
                <a:latin typeface="Calibri"/>
              </a:rPr>
              <a:t>	</a:t>
            </a:r>
            <a:r>
              <a:rPr b="0" i="1" lang="en-GB" sz="1600" spc="-1" strike="noStrike">
                <a:solidFill>
                  <a:srgbClr val="000000"/>
                </a:solidFill>
                <a:latin typeface="Calibri"/>
              </a:rPr>
              <a:t>}</a:t>
            </a:r>
            <a:endParaRPr b="0" lang="en-IN" sz="1600" spc="-1" strike="noStrike">
              <a:solidFill>
                <a:srgbClr val="000000"/>
              </a:solidFill>
              <a:latin typeface="Arial"/>
            </a:endParaRPr>
          </a:p>
          <a:p>
            <a:pPr>
              <a:lnSpc>
                <a:spcPct val="100000"/>
              </a:lnSpc>
            </a:pPr>
            <a:r>
              <a:rPr b="0" i="1" lang="en-GB" sz="1600" spc="-1" strike="noStrike">
                <a:solidFill>
                  <a:srgbClr val="000000"/>
                </a:solidFill>
                <a:latin typeface="Calibri"/>
              </a:rPr>
              <a:t>	</a:t>
            </a:r>
            <a:r>
              <a:rPr b="0" i="1" lang="en-GB" sz="1600" spc="-1" strike="noStrike">
                <a:solidFill>
                  <a:srgbClr val="000000"/>
                </a:solidFill>
                <a:latin typeface="Calibri"/>
              </a:rPr>
              <a:t>}</a:t>
            </a:r>
            <a:endParaRPr b="0" lang="en-IN" sz="1600" spc="-1" strike="noStrike">
              <a:solidFill>
                <a:srgbClr val="000000"/>
              </a:solidFill>
              <a:latin typeface="Arial"/>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7"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buNone/>
            </a:pPr>
            <a:endParaRPr b="0" lang="en-US" sz="5400" spc="-1" strike="noStrike">
              <a:solidFill>
                <a:srgbClr val="ffffff"/>
              </a:solidFill>
              <a:latin typeface="Calibri"/>
            </a:endParaRPr>
          </a:p>
        </p:txBody>
      </p:sp>
      <p:sp>
        <p:nvSpPr>
          <p:cNvPr id="648" name="PlaceHolder 2"/>
          <p:cNvSpPr>
            <a:spLocks noGrp="1"/>
          </p:cNvSpPr>
          <p:nvPr>
            <p:ph/>
          </p:nvPr>
        </p:nvSpPr>
        <p:spPr>
          <a:xfrm>
            <a:off x="457200" y="1600200"/>
            <a:ext cx="8229240" cy="3978720"/>
          </a:xfrm>
          <a:prstGeom prst="rect">
            <a:avLst/>
          </a:prstGeom>
          <a:noFill/>
          <a:ln w="0">
            <a:noFill/>
          </a:ln>
        </p:spPr>
        <p:txBody>
          <a:bodyPr anchor="t">
            <a:noAutofit/>
          </a:bodyPr>
          <a:p>
            <a:pPr marL="343080" indent="-343080">
              <a:lnSpc>
                <a:spcPct val="100000"/>
              </a:lnSpc>
              <a:spcBef>
                <a:spcPts val="400"/>
              </a:spcBef>
              <a:buClr>
                <a:srgbClr val="000000"/>
              </a:buClr>
              <a:buFont typeface="Arial"/>
              <a:buChar char="•"/>
            </a:pPr>
            <a:r>
              <a:rPr b="0" i="1" lang="en-GB" sz="2000" spc="-1" strike="noStrike">
                <a:solidFill>
                  <a:srgbClr val="000000"/>
                </a:solidFill>
                <a:latin typeface="Calibri"/>
              </a:rPr>
              <a:t>public synchronized void release(TransID trans ){</a:t>
            </a:r>
            <a:endParaRPr b="0" lang="en-US" sz="2000" spc="-1" strike="noStrike">
              <a:solidFill>
                <a:srgbClr val="000000"/>
              </a:solidFill>
              <a:latin typeface="Calibri"/>
            </a:endParaRPr>
          </a:p>
          <a:p>
            <a:pPr marL="343080" indent="-343080">
              <a:lnSpc>
                <a:spcPct val="100000"/>
              </a:lnSpc>
              <a:spcBef>
                <a:spcPts val="400"/>
              </a:spcBef>
              <a:buClr>
                <a:srgbClr val="000000"/>
              </a:buClr>
              <a:buFont typeface="Arial"/>
              <a:buChar char="•"/>
            </a:pPr>
            <a:r>
              <a:rPr b="0" i="1" lang="en-GB" sz="2000" spc="-1" strike="noStrike">
                <a:solidFill>
                  <a:srgbClr val="000000"/>
                </a:solidFill>
                <a:latin typeface="Calibri"/>
              </a:rPr>
              <a:t>	</a:t>
            </a:r>
            <a:r>
              <a:rPr b="0" i="1" lang="en-GB" sz="2000" spc="-1" strike="noStrike">
                <a:solidFill>
                  <a:srgbClr val="000000"/>
                </a:solidFill>
                <a:latin typeface="Calibri"/>
              </a:rPr>
              <a:t>	</a:t>
            </a:r>
            <a:r>
              <a:rPr b="0" i="1" lang="en-GB" sz="2000" spc="-1" strike="noStrike">
                <a:solidFill>
                  <a:srgbClr val="000000"/>
                </a:solidFill>
                <a:latin typeface="Calibri"/>
              </a:rPr>
              <a:t>holders.removeElement(trans);     </a:t>
            </a:r>
            <a:r>
              <a:rPr b="0" i="1" lang="en-GB" sz="2000" spc="-1" strike="noStrike">
                <a:solidFill>
                  <a:srgbClr val="000000"/>
                </a:solidFill>
                <a:latin typeface="Calibri"/>
              </a:rPr>
              <a:t>	</a:t>
            </a:r>
            <a:r>
              <a:rPr b="0" i="1" lang="en-GB" sz="2000" spc="-1" strike="noStrike">
                <a:solidFill>
                  <a:srgbClr val="000000"/>
                </a:solidFill>
                <a:latin typeface="Calibri"/>
              </a:rPr>
              <a:t>// remove this holder</a:t>
            </a:r>
            <a:endParaRPr b="0" lang="en-US" sz="2000" spc="-1" strike="noStrike">
              <a:solidFill>
                <a:srgbClr val="000000"/>
              </a:solidFill>
              <a:latin typeface="Calibri"/>
            </a:endParaRPr>
          </a:p>
          <a:p>
            <a:pPr marL="343080" indent="-343080">
              <a:lnSpc>
                <a:spcPct val="100000"/>
              </a:lnSpc>
              <a:spcBef>
                <a:spcPts val="400"/>
              </a:spcBef>
              <a:buClr>
                <a:srgbClr val="000000"/>
              </a:buClr>
              <a:buFont typeface="Arial"/>
              <a:buChar char="•"/>
            </a:pPr>
            <a:r>
              <a:rPr b="0" i="1" lang="en-GB" sz="2000" spc="-1" strike="noStrike">
                <a:solidFill>
                  <a:srgbClr val="000000"/>
                </a:solidFill>
                <a:latin typeface="Calibri"/>
              </a:rPr>
              <a:t>	</a:t>
            </a:r>
            <a:r>
              <a:rPr b="0" i="1" lang="en-GB" sz="2000" spc="-1" strike="noStrike">
                <a:solidFill>
                  <a:srgbClr val="000000"/>
                </a:solidFill>
                <a:latin typeface="Calibri"/>
              </a:rPr>
              <a:t>	</a:t>
            </a:r>
            <a:r>
              <a:rPr b="0" lang="en-GB" sz="2000" spc="-1" strike="noStrike">
                <a:solidFill>
                  <a:srgbClr val="000000"/>
                </a:solidFill>
                <a:latin typeface="Calibri"/>
              </a:rPr>
              <a:t>// set locktype to none</a:t>
            </a:r>
            <a:endParaRPr b="0" lang="en-US" sz="2000" spc="-1" strike="noStrike">
              <a:solidFill>
                <a:srgbClr val="000000"/>
              </a:solidFill>
              <a:latin typeface="Calibri"/>
            </a:endParaRPr>
          </a:p>
          <a:p>
            <a:pPr marL="343080" indent="-343080">
              <a:lnSpc>
                <a:spcPct val="100000"/>
              </a:lnSpc>
              <a:spcBef>
                <a:spcPts val="400"/>
              </a:spcBef>
              <a:buClr>
                <a:srgbClr val="000000"/>
              </a:buClr>
              <a:buFont typeface="Arial"/>
              <a:buChar char="•"/>
            </a:pPr>
            <a:r>
              <a:rPr b="0" i="1" lang="en-GB" sz="2000" spc="-1" strike="noStrike">
                <a:solidFill>
                  <a:srgbClr val="000000"/>
                </a:solidFill>
                <a:latin typeface="Calibri"/>
              </a:rPr>
              <a:t>	</a:t>
            </a:r>
            <a:r>
              <a:rPr b="0" i="1" lang="en-GB" sz="2000" spc="-1" strike="noStrike">
                <a:solidFill>
                  <a:srgbClr val="000000"/>
                </a:solidFill>
                <a:latin typeface="Calibri"/>
              </a:rPr>
              <a:t>	</a:t>
            </a:r>
            <a:r>
              <a:rPr b="0" i="1" lang="en-GB" sz="2000" spc="-1" strike="noStrike">
                <a:solidFill>
                  <a:srgbClr val="000000"/>
                </a:solidFill>
                <a:latin typeface="Calibri"/>
              </a:rPr>
              <a:t>notifyAll();</a:t>
            </a:r>
            <a:endParaRPr b="0" lang="en-US" sz="2000" spc="-1" strike="noStrike">
              <a:solidFill>
                <a:srgbClr val="000000"/>
              </a:solidFill>
              <a:latin typeface="Calibri"/>
            </a:endParaRPr>
          </a:p>
          <a:p>
            <a:pPr marL="343080" indent="-343080">
              <a:lnSpc>
                <a:spcPct val="100000"/>
              </a:lnSpc>
              <a:spcBef>
                <a:spcPts val="400"/>
              </a:spcBef>
              <a:buClr>
                <a:srgbClr val="000000"/>
              </a:buClr>
              <a:buFont typeface="Arial"/>
              <a:buChar char="•"/>
            </a:pPr>
            <a:r>
              <a:rPr b="0" i="1" lang="en-GB" sz="2000" spc="-1" strike="noStrike">
                <a:solidFill>
                  <a:srgbClr val="000000"/>
                </a:solidFill>
                <a:latin typeface="Calibri"/>
              </a:rPr>
              <a:t>	</a:t>
            </a:r>
            <a:r>
              <a:rPr b="0" i="1" lang="en-GB" sz="2000" spc="-1" strike="noStrike">
                <a:solidFill>
                  <a:srgbClr val="000000"/>
                </a:solidFill>
                <a:latin typeface="Calibri"/>
              </a:rPr>
              <a:t>}</a:t>
            </a:r>
            <a:endParaRPr b="0" lang="en-US" sz="2000" spc="-1" strike="noStrike">
              <a:solidFill>
                <a:srgbClr val="000000"/>
              </a:solidFill>
              <a:latin typeface="Calibri"/>
            </a:endParaRPr>
          </a:p>
          <a:p>
            <a:pPr marL="343080" indent="-343080">
              <a:lnSpc>
                <a:spcPct val="100000"/>
              </a:lnSpc>
              <a:spcBef>
                <a:spcPts val="400"/>
              </a:spcBef>
              <a:buClr>
                <a:srgbClr val="000000"/>
              </a:buClr>
              <a:buFont typeface="Arial"/>
              <a:buChar char="•"/>
            </a:pPr>
            <a:r>
              <a:rPr b="0" i="1" lang="en-GB" sz="2000" spc="-1" strike="noStrike">
                <a:solidFill>
                  <a:srgbClr val="000000"/>
                </a:solidFill>
                <a:latin typeface="Calibri"/>
              </a:rPr>
              <a:t>}</a:t>
            </a:r>
            <a:endParaRPr b="0" lang="en-US" sz="20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9"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GB" sz="5400" spc="-1" strike="noStrike">
                <a:solidFill>
                  <a:srgbClr val="ffffff"/>
                </a:solidFill>
                <a:latin typeface="Calibri"/>
              </a:rPr>
              <a:t>Deadlock with write locks</a:t>
            </a:r>
            <a:endParaRPr b="0" lang="en-US" sz="5400" spc="-1" strike="noStrike">
              <a:solidFill>
                <a:srgbClr val="000000"/>
              </a:solidFill>
              <a:latin typeface="Calibri"/>
            </a:endParaRPr>
          </a:p>
        </p:txBody>
      </p:sp>
      <p:sp>
        <p:nvSpPr>
          <p:cNvPr id="650" name="PlaceHolder 2"/>
          <p:cNvSpPr>
            <a:spLocks noGrp="1"/>
          </p:cNvSpPr>
          <p:nvPr>
            <p:ph/>
          </p:nvPr>
        </p:nvSpPr>
        <p:spPr>
          <a:xfrm>
            <a:off x="457200" y="1600200"/>
            <a:ext cx="8229240" cy="4525560"/>
          </a:xfrm>
          <a:prstGeom prst="rect">
            <a:avLst/>
          </a:prstGeom>
          <a:noFill/>
          <a:ln w="0">
            <a:noFill/>
          </a:ln>
        </p:spPr>
        <p:txBody>
          <a:bodyPr anchor="t">
            <a:noAutofit/>
          </a:bodyPr>
          <a:p>
            <a:pPr indent="0">
              <a:spcBef>
                <a:spcPts val="1417"/>
              </a:spcBef>
              <a:buNone/>
            </a:pPr>
            <a:endParaRPr b="0" lang="en-US" sz="4000" spc="-1" strike="noStrike">
              <a:solidFill>
                <a:srgbClr val="000000"/>
              </a:solidFill>
              <a:latin typeface="Calibri"/>
            </a:endParaRPr>
          </a:p>
        </p:txBody>
      </p:sp>
      <p:sp>
        <p:nvSpPr>
          <p:cNvPr id="651" name="Rectangle 138"/>
          <p:cNvSpPr/>
          <p:nvPr/>
        </p:nvSpPr>
        <p:spPr>
          <a:xfrm>
            <a:off x="919080" y="1644480"/>
            <a:ext cx="3958920" cy="43776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652" name="Rectangle 139"/>
          <p:cNvSpPr/>
          <p:nvPr/>
        </p:nvSpPr>
        <p:spPr>
          <a:xfrm>
            <a:off x="4932360" y="1660680"/>
            <a:ext cx="3958920" cy="43776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653" name="Rectangle 140"/>
          <p:cNvSpPr/>
          <p:nvPr/>
        </p:nvSpPr>
        <p:spPr>
          <a:xfrm>
            <a:off x="917640" y="2154240"/>
            <a:ext cx="3943080" cy="48852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654" name="Rectangle 141"/>
          <p:cNvSpPr/>
          <p:nvPr/>
        </p:nvSpPr>
        <p:spPr>
          <a:xfrm>
            <a:off x="4965840" y="2154240"/>
            <a:ext cx="3943080" cy="48852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655" name="Rectangle 22"/>
          <p:cNvSpPr/>
          <p:nvPr/>
        </p:nvSpPr>
        <p:spPr>
          <a:xfrm>
            <a:off x="3092400" y="2322360"/>
            <a:ext cx="23400" cy="1080"/>
          </a:xfrm>
          <a:prstGeom prst="rect">
            <a:avLst/>
          </a:prstGeom>
          <a:solidFill>
            <a:srgbClr val="ffffff"/>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656" name="Rectangle 27"/>
          <p:cNvSpPr/>
          <p:nvPr/>
        </p:nvSpPr>
        <p:spPr>
          <a:xfrm>
            <a:off x="7215120" y="2322360"/>
            <a:ext cx="23400" cy="1080"/>
          </a:xfrm>
          <a:prstGeom prst="rect">
            <a:avLst/>
          </a:prstGeom>
          <a:solidFill>
            <a:srgbClr val="ffffff"/>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657" name="Rectangle 40"/>
          <p:cNvSpPr/>
          <p:nvPr/>
        </p:nvSpPr>
        <p:spPr>
          <a:xfrm>
            <a:off x="3092400" y="2678040"/>
            <a:ext cx="23400" cy="1080"/>
          </a:xfrm>
          <a:prstGeom prst="rect">
            <a:avLst/>
          </a:prstGeom>
          <a:solidFill>
            <a:srgbClr val="ffffff"/>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658" name="Rectangle 45"/>
          <p:cNvSpPr/>
          <p:nvPr/>
        </p:nvSpPr>
        <p:spPr>
          <a:xfrm>
            <a:off x="7215120" y="2678040"/>
            <a:ext cx="23400" cy="1080"/>
          </a:xfrm>
          <a:prstGeom prst="rect">
            <a:avLst/>
          </a:prstGeom>
          <a:solidFill>
            <a:srgbClr val="ffffff"/>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659" name="Rectangle 4"/>
          <p:cNvSpPr/>
          <p:nvPr/>
        </p:nvSpPr>
        <p:spPr>
          <a:xfrm>
            <a:off x="1952280" y="1704960"/>
            <a:ext cx="120816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lang="en-GB" sz="1900" spc="-1" strike="noStrike">
                <a:solidFill>
                  <a:srgbClr val="000000"/>
                </a:solidFill>
                <a:latin typeface="Calibri"/>
              </a:rPr>
              <a:t>Transaction </a:t>
            </a:r>
            <a:endParaRPr b="0" lang="en-IN" sz="1900" spc="-1" strike="noStrike">
              <a:solidFill>
                <a:srgbClr val="000000"/>
              </a:solidFill>
              <a:latin typeface="Arial"/>
            </a:endParaRPr>
          </a:p>
        </p:txBody>
      </p:sp>
      <p:sp>
        <p:nvSpPr>
          <p:cNvPr id="660" name="Rectangle 5"/>
          <p:cNvSpPr/>
          <p:nvPr/>
        </p:nvSpPr>
        <p:spPr>
          <a:xfrm>
            <a:off x="3415680" y="1714680"/>
            <a:ext cx="11988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i="1" lang="en-GB" sz="1900" spc="-1" strike="noStrike">
                <a:solidFill>
                  <a:srgbClr val="000000"/>
                </a:solidFill>
                <a:latin typeface="Calibri"/>
              </a:rPr>
              <a:t>T</a:t>
            </a:r>
            <a:endParaRPr b="0" lang="en-IN" sz="1900" spc="-1" strike="noStrike">
              <a:solidFill>
                <a:srgbClr val="000000"/>
              </a:solidFill>
              <a:latin typeface="Arial"/>
            </a:endParaRPr>
          </a:p>
        </p:txBody>
      </p:sp>
      <p:sp>
        <p:nvSpPr>
          <p:cNvPr id="661" name="Rectangle 6"/>
          <p:cNvSpPr/>
          <p:nvPr/>
        </p:nvSpPr>
        <p:spPr>
          <a:xfrm>
            <a:off x="6246720" y="1681200"/>
            <a:ext cx="120816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lang="en-GB" sz="1900" spc="-1" strike="noStrike">
                <a:solidFill>
                  <a:srgbClr val="000000"/>
                </a:solidFill>
                <a:latin typeface="Calibri"/>
              </a:rPr>
              <a:t>Transaction </a:t>
            </a:r>
            <a:endParaRPr b="0" lang="en-IN" sz="1900" spc="-1" strike="noStrike">
              <a:solidFill>
                <a:srgbClr val="000000"/>
              </a:solidFill>
              <a:latin typeface="Arial"/>
            </a:endParaRPr>
          </a:p>
        </p:txBody>
      </p:sp>
      <p:sp>
        <p:nvSpPr>
          <p:cNvPr id="662" name="Rectangle 7"/>
          <p:cNvSpPr/>
          <p:nvPr/>
        </p:nvSpPr>
        <p:spPr>
          <a:xfrm>
            <a:off x="7589880" y="1681200"/>
            <a:ext cx="15804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i="1" lang="en-GB" sz="1900" spc="-1" strike="noStrike">
                <a:solidFill>
                  <a:srgbClr val="000000"/>
                </a:solidFill>
                <a:latin typeface="Calibri"/>
              </a:rPr>
              <a:t>U</a:t>
            </a:r>
            <a:endParaRPr b="0" lang="en-IN" sz="1900" spc="-1" strike="noStrike">
              <a:solidFill>
                <a:srgbClr val="000000"/>
              </a:solidFill>
              <a:latin typeface="Arial"/>
            </a:endParaRPr>
          </a:p>
        </p:txBody>
      </p:sp>
      <p:sp>
        <p:nvSpPr>
          <p:cNvPr id="663" name="Rectangle 8"/>
          <p:cNvSpPr/>
          <p:nvPr/>
        </p:nvSpPr>
        <p:spPr>
          <a:xfrm>
            <a:off x="7737480" y="2228760"/>
            <a:ext cx="11088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lang="en-GB" sz="1900" spc="-1" strike="noStrike">
                <a:solidFill>
                  <a:srgbClr val="000000"/>
                </a:solidFill>
                <a:latin typeface="Calibri"/>
              </a:rPr>
              <a:t>  </a:t>
            </a:r>
            <a:endParaRPr b="0" lang="en-IN" sz="1900" spc="-1" strike="noStrike">
              <a:solidFill>
                <a:srgbClr val="000000"/>
              </a:solidFill>
              <a:latin typeface="Arial"/>
            </a:endParaRPr>
          </a:p>
        </p:txBody>
      </p:sp>
      <p:sp>
        <p:nvSpPr>
          <p:cNvPr id="664" name="Line 9"/>
          <p:cNvSpPr/>
          <p:nvPr/>
        </p:nvSpPr>
        <p:spPr>
          <a:xfrm>
            <a:off x="855360" y="1649160"/>
            <a:ext cx="8043840" cy="1800"/>
          </a:xfrm>
          <a:prstGeom prst="line">
            <a:avLst/>
          </a:prstGeom>
          <a:ln w="25400">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Calibri"/>
            </a:endParaRPr>
          </a:p>
        </p:txBody>
      </p:sp>
      <p:sp>
        <p:nvSpPr>
          <p:cNvPr id="665" name="Rectangle 16"/>
          <p:cNvSpPr/>
          <p:nvPr/>
        </p:nvSpPr>
        <p:spPr>
          <a:xfrm>
            <a:off x="1066680" y="2251080"/>
            <a:ext cx="111060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lang="en-GB" sz="1900" spc="-1" strike="noStrike">
                <a:solidFill>
                  <a:srgbClr val="000000"/>
                </a:solidFill>
                <a:latin typeface="Calibri"/>
              </a:rPr>
              <a:t>Operations</a:t>
            </a:r>
            <a:endParaRPr b="0" lang="en-IN" sz="1900" spc="-1" strike="noStrike">
              <a:solidFill>
                <a:srgbClr val="000000"/>
              </a:solidFill>
              <a:latin typeface="Arial"/>
            </a:endParaRPr>
          </a:p>
        </p:txBody>
      </p:sp>
      <p:sp>
        <p:nvSpPr>
          <p:cNvPr id="666" name="Rectangle 17"/>
          <p:cNvSpPr/>
          <p:nvPr/>
        </p:nvSpPr>
        <p:spPr>
          <a:xfrm>
            <a:off x="3429720" y="2251080"/>
            <a:ext cx="53892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lang="en-GB" sz="1900" spc="-1" strike="noStrike">
                <a:solidFill>
                  <a:srgbClr val="000000"/>
                </a:solidFill>
                <a:latin typeface="Calibri"/>
              </a:rPr>
              <a:t>Locks</a:t>
            </a:r>
            <a:endParaRPr b="0" lang="en-IN" sz="1900" spc="-1" strike="noStrike">
              <a:solidFill>
                <a:srgbClr val="000000"/>
              </a:solidFill>
              <a:latin typeface="Arial"/>
            </a:endParaRPr>
          </a:p>
        </p:txBody>
      </p:sp>
      <p:sp>
        <p:nvSpPr>
          <p:cNvPr id="667" name="Rectangle 18"/>
          <p:cNvSpPr/>
          <p:nvPr/>
        </p:nvSpPr>
        <p:spPr>
          <a:xfrm>
            <a:off x="5187960" y="2251080"/>
            <a:ext cx="111060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lang="en-GB" sz="1900" spc="-1" strike="noStrike">
                <a:solidFill>
                  <a:srgbClr val="000000"/>
                </a:solidFill>
                <a:latin typeface="Calibri"/>
              </a:rPr>
              <a:t>Operations</a:t>
            </a:r>
            <a:endParaRPr b="0" lang="en-IN" sz="1900" spc="-1" strike="noStrike">
              <a:solidFill>
                <a:srgbClr val="000000"/>
              </a:solidFill>
              <a:latin typeface="Arial"/>
            </a:endParaRPr>
          </a:p>
        </p:txBody>
      </p:sp>
      <p:sp>
        <p:nvSpPr>
          <p:cNvPr id="668" name="Rectangle 19"/>
          <p:cNvSpPr/>
          <p:nvPr/>
        </p:nvSpPr>
        <p:spPr>
          <a:xfrm>
            <a:off x="7552440" y="2251080"/>
            <a:ext cx="53892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lang="en-GB" sz="1900" spc="-1" strike="noStrike">
                <a:solidFill>
                  <a:srgbClr val="000000"/>
                </a:solidFill>
                <a:latin typeface="Calibri"/>
              </a:rPr>
              <a:t>Locks</a:t>
            </a:r>
            <a:endParaRPr b="0" lang="en-IN" sz="1900" spc="-1" strike="noStrike">
              <a:solidFill>
                <a:srgbClr val="000000"/>
              </a:solidFill>
              <a:latin typeface="Arial"/>
            </a:endParaRPr>
          </a:p>
        </p:txBody>
      </p:sp>
      <p:sp>
        <p:nvSpPr>
          <p:cNvPr id="669" name="Rectangle 20"/>
          <p:cNvSpPr/>
          <p:nvPr/>
        </p:nvSpPr>
        <p:spPr>
          <a:xfrm>
            <a:off x="8157960" y="2320920"/>
            <a:ext cx="11088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1" lang="en-GB" sz="1900" spc="-1" strike="noStrike">
                <a:solidFill>
                  <a:srgbClr val="000000"/>
                </a:solidFill>
                <a:latin typeface="Calibri"/>
              </a:rPr>
              <a:t>  </a:t>
            </a:r>
            <a:endParaRPr b="0" lang="en-IN" sz="1900" spc="-1" strike="noStrike">
              <a:solidFill>
                <a:srgbClr val="000000"/>
              </a:solidFill>
              <a:latin typeface="Arial"/>
            </a:endParaRPr>
          </a:p>
        </p:txBody>
      </p:sp>
      <p:sp>
        <p:nvSpPr>
          <p:cNvPr id="670" name="Rectangle 32"/>
          <p:cNvSpPr/>
          <p:nvPr/>
        </p:nvSpPr>
        <p:spPr>
          <a:xfrm>
            <a:off x="3268800" y="2154240"/>
            <a:ext cx="42480" cy="48384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671" name="Rectangle 36"/>
          <p:cNvSpPr/>
          <p:nvPr/>
        </p:nvSpPr>
        <p:spPr>
          <a:xfrm>
            <a:off x="1049040" y="2854440"/>
            <a:ext cx="147492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900" spc="-1" strike="noStrike">
                <a:solidFill>
                  <a:srgbClr val="000000"/>
                </a:solidFill>
                <a:latin typeface="Calibri"/>
              </a:rPr>
              <a:t>a.deposit(100);</a:t>
            </a:r>
            <a:endParaRPr b="0" lang="en-IN" sz="1900" spc="-1" strike="noStrike">
              <a:solidFill>
                <a:srgbClr val="000000"/>
              </a:solidFill>
              <a:latin typeface="Arial"/>
            </a:endParaRPr>
          </a:p>
        </p:txBody>
      </p:sp>
      <p:sp>
        <p:nvSpPr>
          <p:cNvPr id="672" name="Rectangle 37"/>
          <p:cNvSpPr/>
          <p:nvPr/>
        </p:nvSpPr>
        <p:spPr>
          <a:xfrm>
            <a:off x="3366720" y="2854440"/>
            <a:ext cx="101304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900" spc="-1" strike="noStrike">
                <a:solidFill>
                  <a:srgbClr val="000000"/>
                </a:solidFill>
                <a:latin typeface="Calibri"/>
              </a:rPr>
              <a:t>write lock </a:t>
            </a:r>
            <a:endParaRPr b="0" lang="en-IN" sz="1900" spc="-1" strike="noStrike">
              <a:solidFill>
                <a:srgbClr val="000000"/>
              </a:solidFill>
              <a:latin typeface="Arial"/>
            </a:endParaRPr>
          </a:p>
        </p:txBody>
      </p:sp>
      <p:sp>
        <p:nvSpPr>
          <p:cNvPr id="673" name="Rectangle 38"/>
          <p:cNvSpPr/>
          <p:nvPr/>
        </p:nvSpPr>
        <p:spPr>
          <a:xfrm>
            <a:off x="4443840" y="2854440"/>
            <a:ext cx="13968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900" spc="-1" strike="noStrike">
                <a:solidFill>
                  <a:srgbClr val="000000"/>
                </a:solidFill>
                <a:latin typeface="Calibri"/>
              </a:rPr>
              <a:t>A</a:t>
            </a:r>
            <a:endParaRPr b="0" lang="en-IN" sz="1900" spc="-1" strike="noStrike">
              <a:solidFill>
                <a:srgbClr val="000000"/>
              </a:solidFill>
              <a:latin typeface="Arial"/>
            </a:endParaRPr>
          </a:p>
        </p:txBody>
      </p:sp>
      <p:sp>
        <p:nvSpPr>
          <p:cNvPr id="674" name="Rectangle 52"/>
          <p:cNvSpPr/>
          <p:nvPr/>
        </p:nvSpPr>
        <p:spPr>
          <a:xfrm>
            <a:off x="7478640" y="2855880"/>
            <a:ext cx="23400" cy="40284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675" name="Rectangle 54"/>
          <p:cNvSpPr/>
          <p:nvPr/>
        </p:nvSpPr>
        <p:spPr>
          <a:xfrm>
            <a:off x="5162760" y="3271680"/>
            <a:ext cx="140940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900" spc="-1" strike="noStrike">
                <a:solidFill>
                  <a:srgbClr val="000000"/>
                </a:solidFill>
                <a:latin typeface="Calibri"/>
              </a:rPr>
              <a:t>b.deposit(200)</a:t>
            </a:r>
            <a:endParaRPr b="0" lang="en-IN" sz="1900" spc="-1" strike="noStrike">
              <a:solidFill>
                <a:srgbClr val="000000"/>
              </a:solidFill>
              <a:latin typeface="Arial"/>
            </a:endParaRPr>
          </a:p>
        </p:txBody>
      </p:sp>
      <p:sp>
        <p:nvSpPr>
          <p:cNvPr id="676" name="Rectangle 55"/>
          <p:cNvSpPr/>
          <p:nvPr/>
        </p:nvSpPr>
        <p:spPr>
          <a:xfrm>
            <a:off x="7522560" y="3271680"/>
            <a:ext cx="101304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900" spc="-1" strike="noStrike">
                <a:solidFill>
                  <a:srgbClr val="000000"/>
                </a:solidFill>
                <a:latin typeface="Calibri"/>
              </a:rPr>
              <a:t>write lock </a:t>
            </a:r>
            <a:endParaRPr b="0" lang="en-IN" sz="1900" spc="-1" strike="noStrike">
              <a:solidFill>
                <a:srgbClr val="000000"/>
              </a:solidFill>
              <a:latin typeface="Arial"/>
            </a:endParaRPr>
          </a:p>
        </p:txBody>
      </p:sp>
      <p:sp>
        <p:nvSpPr>
          <p:cNvPr id="677" name="Rectangle 56"/>
          <p:cNvSpPr/>
          <p:nvPr/>
        </p:nvSpPr>
        <p:spPr>
          <a:xfrm>
            <a:off x="8588160" y="3271680"/>
            <a:ext cx="13212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900" spc="-1" strike="noStrike">
                <a:solidFill>
                  <a:srgbClr val="000000"/>
                </a:solidFill>
                <a:latin typeface="Calibri"/>
              </a:rPr>
              <a:t>B</a:t>
            </a:r>
            <a:endParaRPr b="0" lang="en-IN" sz="1900" spc="-1" strike="noStrike">
              <a:solidFill>
                <a:srgbClr val="000000"/>
              </a:solidFill>
              <a:latin typeface="Arial"/>
            </a:endParaRPr>
          </a:p>
        </p:txBody>
      </p:sp>
      <p:sp>
        <p:nvSpPr>
          <p:cNvPr id="678" name="Rectangle 60"/>
          <p:cNvSpPr/>
          <p:nvPr/>
        </p:nvSpPr>
        <p:spPr>
          <a:xfrm>
            <a:off x="7478640" y="3159000"/>
            <a:ext cx="23400" cy="40140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679" name="Rectangle 62"/>
          <p:cNvSpPr/>
          <p:nvPr/>
        </p:nvSpPr>
        <p:spPr>
          <a:xfrm>
            <a:off x="1043640" y="3657600"/>
            <a:ext cx="162108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900" spc="-1" strike="noStrike">
                <a:solidFill>
                  <a:srgbClr val="000000"/>
                </a:solidFill>
                <a:latin typeface="Calibri"/>
              </a:rPr>
              <a:t>b.withdraw(100)</a:t>
            </a:r>
            <a:endParaRPr b="0" lang="en-IN" sz="1900" spc="-1" strike="noStrike">
              <a:solidFill>
                <a:srgbClr val="000000"/>
              </a:solidFill>
              <a:latin typeface="Arial"/>
            </a:endParaRPr>
          </a:p>
        </p:txBody>
      </p:sp>
      <p:sp>
        <p:nvSpPr>
          <p:cNvPr id="680" name="Rectangle 66"/>
          <p:cNvSpPr/>
          <p:nvPr/>
        </p:nvSpPr>
        <p:spPr>
          <a:xfrm>
            <a:off x="7478640" y="3660840"/>
            <a:ext cx="23400" cy="40284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681" name="Rectangle 68"/>
          <p:cNvSpPr/>
          <p:nvPr/>
        </p:nvSpPr>
        <p:spPr>
          <a:xfrm>
            <a:off x="3393720" y="4024440"/>
            <a:ext cx="90468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900" spc="-1" strike="noStrike">
                <a:solidFill>
                  <a:srgbClr val="000000"/>
                </a:solidFill>
                <a:latin typeface="Calibri"/>
              </a:rPr>
              <a:t>waits for </a:t>
            </a:r>
            <a:endParaRPr b="0" lang="en-IN" sz="1900" spc="-1" strike="noStrike">
              <a:solidFill>
                <a:srgbClr val="000000"/>
              </a:solidFill>
              <a:latin typeface="Arial"/>
            </a:endParaRPr>
          </a:p>
        </p:txBody>
      </p:sp>
      <p:sp>
        <p:nvSpPr>
          <p:cNvPr id="682" name="Rectangle 69"/>
          <p:cNvSpPr/>
          <p:nvPr/>
        </p:nvSpPr>
        <p:spPr>
          <a:xfrm>
            <a:off x="4324320" y="4024440"/>
            <a:ext cx="15516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900" spc="-1" strike="noStrike">
                <a:solidFill>
                  <a:srgbClr val="000000"/>
                </a:solidFill>
                <a:latin typeface="Calibri"/>
              </a:rPr>
              <a:t>U</a:t>
            </a:r>
            <a:endParaRPr b="0" lang="en-IN" sz="1900" spc="-1" strike="noStrike">
              <a:solidFill>
                <a:srgbClr val="000000"/>
              </a:solidFill>
              <a:latin typeface="Arial"/>
            </a:endParaRPr>
          </a:p>
        </p:txBody>
      </p:sp>
      <p:sp>
        <p:nvSpPr>
          <p:cNvPr id="683" name="Rectangle 70"/>
          <p:cNvSpPr/>
          <p:nvPr/>
        </p:nvSpPr>
        <p:spPr>
          <a:xfrm>
            <a:off x="4491360" y="4024440"/>
            <a:ext cx="15480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IN" sz="1900" spc="-1" strike="noStrike">
                <a:solidFill>
                  <a:srgbClr val="000000"/>
                </a:solidFill>
                <a:latin typeface="Calibri"/>
              </a:rPr>
              <a:t>’</a:t>
            </a:r>
            <a:r>
              <a:rPr b="0" lang="en-GB" sz="1900" spc="-1" strike="noStrike">
                <a:solidFill>
                  <a:srgbClr val="000000"/>
                </a:solidFill>
                <a:latin typeface="Calibri"/>
              </a:rPr>
              <a:t>s</a:t>
            </a:r>
            <a:endParaRPr b="0" lang="en-IN" sz="1900" spc="-1" strike="noStrike">
              <a:solidFill>
                <a:srgbClr val="000000"/>
              </a:solidFill>
              <a:latin typeface="Arial"/>
            </a:endParaRPr>
          </a:p>
        </p:txBody>
      </p:sp>
      <p:sp>
        <p:nvSpPr>
          <p:cNvPr id="684" name="Rectangle 71"/>
          <p:cNvSpPr/>
          <p:nvPr/>
        </p:nvSpPr>
        <p:spPr>
          <a:xfrm>
            <a:off x="5171760" y="4146480"/>
            <a:ext cx="168660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900" spc="-1" strike="noStrike">
                <a:solidFill>
                  <a:srgbClr val="000000"/>
                </a:solidFill>
                <a:latin typeface="Calibri"/>
              </a:rPr>
              <a:t>a.withdraw(200);</a:t>
            </a:r>
            <a:endParaRPr b="0" lang="en-IN" sz="1900" spc="-1" strike="noStrike">
              <a:solidFill>
                <a:srgbClr val="000000"/>
              </a:solidFill>
              <a:latin typeface="Arial"/>
            </a:endParaRPr>
          </a:p>
        </p:txBody>
      </p:sp>
      <p:sp>
        <p:nvSpPr>
          <p:cNvPr id="685" name="Rectangle 72"/>
          <p:cNvSpPr/>
          <p:nvPr/>
        </p:nvSpPr>
        <p:spPr>
          <a:xfrm>
            <a:off x="7519320" y="4146480"/>
            <a:ext cx="95976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900" spc="-1" strike="noStrike">
                <a:solidFill>
                  <a:srgbClr val="000000"/>
                </a:solidFill>
                <a:latin typeface="Calibri"/>
              </a:rPr>
              <a:t>waits for  </a:t>
            </a:r>
            <a:endParaRPr b="0" lang="en-IN" sz="1900" spc="-1" strike="noStrike">
              <a:solidFill>
                <a:srgbClr val="000000"/>
              </a:solidFill>
              <a:latin typeface="Arial"/>
            </a:endParaRPr>
          </a:p>
        </p:txBody>
      </p:sp>
      <p:sp>
        <p:nvSpPr>
          <p:cNvPr id="686" name="Rectangle 73"/>
          <p:cNvSpPr/>
          <p:nvPr/>
        </p:nvSpPr>
        <p:spPr>
          <a:xfrm>
            <a:off x="8516880" y="4146480"/>
            <a:ext cx="11844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900" spc="-1" strike="noStrike">
                <a:solidFill>
                  <a:srgbClr val="000000"/>
                </a:solidFill>
                <a:latin typeface="Calibri"/>
              </a:rPr>
              <a:t>T</a:t>
            </a:r>
            <a:endParaRPr b="0" lang="en-IN" sz="1900" spc="-1" strike="noStrike">
              <a:solidFill>
                <a:srgbClr val="000000"/>
              </a:solidFill>
              <a:latin typeface="Arial"/>
            </a:endParaRPr>
          </a:p>
        </p:txBody>
      </p:sp>
      <p:sp>
        <p:nvSpPr>
          <p:cNvPr id="687" name="Rectangle 74"/>
          <p:cNvSpPr/>
          <p:nvPr/>
        </p:nvSpPr>
        <p:spPr>
          <a:xfrm>
            <a:off x="8660160" y="4146480"/>
            <a:ext cx="15480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IN" sz="1900" spc="-1" strike="noStrike">
                <a:solidFill>
                  <a:srgbClr val="000000"/>
                </a:solidFill>
                <a:latin typeface="Calibri"/>
              </a:rPr>
              <a:t>’</a:t>
            </a:r>
            <a:r>
              <a:rPr b="0" lang="en-GB" sz="1900" spc="-1" strike="noStrike">
                <a:solidFill>
                  <a:srgbClr val="000000"/>
                </a:solidFill>
                <a:latin typeface="Calibri"/>
              </a:rPr>
              <a:t>s</a:t>
            </a:r>
            <a:endParaRPr b="0" lang="en-IN" sz="1900" spc="-1" strike="noStrike">
              <a:solidFill>
                <a:srgbClr val="000000"/>
              </a:solidFill>
              <a:latin typeface="Arial"/>
            </a:endParaRPr>
          </a:p>
        </p:txBody>
      </p:sp>
      <p:sp>
        <p:nvSpPr>
          <p:cNvPr id="688" name="Rectangle 78"/>
          <p:cNvSpPr/>
          <p:nvPr/>
        </p:nvSpPr>
        <p:spPr>
          <a:xfrm>
            <a:off x="7478640" y="4064040"/>
            <a:ext cx="23400" cy="40284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689" name="Rectangle 80"/>
          <p:cNvSpPr/>
          <p:nvPr/>
        </p:nvSpPr>
        <p:spPr>
          <a:xfrm>
            <a:off x="3400920" y="4305240"/>
            <a:ext cx="75708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900" spc="-1" strike="noStrike">
                <a:solidFill>
                  <a:srgbClr val="000000"/>
                </a:solidFill>
                <a:latin typeface="Calibri"/>
              </a:rPr>
              <a:t>lock on </a:t>
            </a:r>
            <a:endParaRPr b="0" lang="en-IN" sz="1900" spc="-1" strike="noStrike">
              <a:solidFill>
                <a:srgbClr val="000000"/>
              </a:solidFill>
              <a:latin typeface="Arial"/>
            </a:endParaRPr>
          </a:p>
        </p:txBody>
      </p:sp>
      <p:sp>
        <p:nvSpPr>
          <p:cNvPr id="690" name="Rectangle 81"/>
          <p:cNvSpPr/>
          <p:nvPr/>
        </p:nvSpPr>
        <p:spPr>
          <a:xfrm>
            <a:off x="4204800" y="4305240"/>
            <a:ext cx="13212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900" spc="-1" strike="noStrike">
                <a:solidFill>
                  <a:srgbClr val="000000"/>
                </a:solidFill>
                <a:latin typeface="Calibri"/>
              </a:rPr>
              <a:t>B</a:t>
            </a:r>
            <a:endParaRPr b="0" lang="en-IN" sz="1900" spc="-1" strike="noStrike">
              <a:solidFill>
                <a:srgbClr val="000000"/>
              </a:solidFill>
              <a:latin typeface="Arial"/>
            </a:endParaRPr>
          </a:p>
        </p:txBody>
      </p:sp>
      <p:sp>
        <p:nvSpPr>
          <p:cNvPr id="691" name="Rectangle 82"/>
          <p:cNvSpPr/>
          <p:nvPr/>
        </p:nvSpPr>
        <p:spPr>
          <a:xfrm>
            <a:off x="7523640" y="4427640"/>
            <a:ext cx="75708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900" spc="-1" strike="noStrike">
                <a:solidFill>
                  <a:srgbClr val="000000"/>
                </a:solidFill>
                <a:latin typeface="Calibri"/>
              </a:rPr>
              <a:t>lock on </a:t>
            </a:r>
            <a:endParaRPr b="0" lang="en-IN" sz="1900" spc="-1" strike="noStrike">
              <a:solidFill>
                <a:srgbClr val="000000"/>
              </a:solidFill>
              <a:latin typeface="Arial"/>
            </a:endParaRPr>
          </a:p>
        </p:txBody>
      </p:sp>
      <p:sp>
        <p:nvSpPr>
          <p:cNvPr id="692" name="Rectangle 83"/>
          <p:cNvSpPr/>
          <p:nvPr/>
        </p:nvSpPr>
        <p:spPr>
          <a:xfrm>
            <a:off x="8322120" y="4427640"/>
            <a:ext cx="13968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900" spc="-1" strike="noStrike">
                <a:solidFill>
                  <a:srgbClr val="000000"/>
                </a:solidFill>
                <a:latin typeface="Calibri"/>
              </a:rPr>
              <a:t>A</a:t>
            </a:r>
            <a:endParaRPr b="0" lang="en-IN" sz="1900" spc="-1" strike="noStrike">
              <a:solidFill>
                <a:srgbClr val="000000"/>
              </a:solidFill>
              <a:latin typeface="Arial"/>
            </a:endParaRPr>
          </a:p>
        </p:txBody>
      </p:sp>
      <p:sp>
        <p:nvSpPr>
          <p:cNvPr id="693" name="Rectangle 87"/>
          <p:cNvSpPr/>
          <p:nvPr/>
        </p:nvSpPr>
        <p:spPr>
          <a:xfrm>
            <a:off x="7478640" y="4344840"/>
            <a:ext cx="23400" cy="32976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694" name="Rectangle 92"/>
          <p:cNvSpPr/>
          <p:nvPr/>
        </p:nvSpPr>
        <p:spPr>
          <a:xfrm>
            <a:off x="7478640" y="4797360"/>
            <a:ext cx="23400" cy="33156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695" name="Rectangle 104"/>
          <p:cNvSpPr/>
          <p:nvPr/>
        </p:nvSpPr>
        <p:spPr>
          <a:xfrm>
            <a:off x="7478640" y="5129280"/>
            <a:ext cx="23400" cy="33156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grpSp>
        <p:nvGrpSpPr>
          <p:cNvPr id="696" name="Group 115"/>
          <p:cNvGrpSpPr/>
          <p:nvPr/>
        </p:nvGrpSpPr>
        <p:grpSpPr>
          <a:xfrm>
            <a:off x="1006560" y="4216320"/>
            <a:ext cx="381960" cy="77400"/>
            <a:chOff x="1006560" y="4216320"/>
            <a:chExt cx="381960" cy="77400"/>
          </a:xfrm>
        </p:grpSpPr>
        <p:sp>
          <p:nvSpPr>
            <p:cNvPr id="697" name="Oval 112"/>
            <p:cNvSpPr/>
            <p:nvPr/>
          </p:nvSpPr>
          <p:spPr>
            <a:xfrm>
              <a:off x="1006560" y="4216320"/>
              <a:ext cx="77400" cy="77400"/>
            </a:xfrm>
            <a:prstGeom prst="ellipse">
              <a:avLst/>
            </a:prstGeom>
            <a:solidFill>
              <a:schemeClr val="tx1"/>
            </a:solidFill>
            <a:ln w="9525">
              <a:solidFill>
                <a:srgbClr val="000000"/>
              </a:solidFill>
              <a:round/>
            </a:ln>
          </p:spPr>
          <p:style>
            <a:lnRef idx="0"/>
            <a:fillRef idx="0"/>
            <a:effectRef idx="0"/>
            <a:fontRef idx="minor"/>
          </p:style>
          <p:txBody>
            <a:bodyPr wrap="none" lIns="90000" rIns="90000" tIns="90000" bIns="90000" anchor="ctr">
              <a:noAutofit/>
            </a:bodyPr>
            <a:p>
              <a:pPr>
                <a:lnSpc>
                  <a:spcPct val="100000"/>
                </a:lnSpc>
              </a:pPr>
              <a:endParaRPr b="0" lang="en-US" sz="1800" spc="-1" strike="noStrike">
                <a:solidFill>
                  <a:srgbClr val="000000"/>
                </a:solidFill>
                <a:latin typeface="Calibri"/>
              </a:endParaRPr>
            </a:p>
          </p:txBody>
        </p:sp>
        <p:sp>
          <p:nvSpPr>
            <p:cNvPr id="698" name="Oval 113"/>
            <p:cNvSpPr/>
            <p:nvPr/>
          </p:nvSpPr>
          <p:spPr>
            <a:xfrm>
              <a:off x="1158840" y="4216320"/>
              <a:ext cx="77400" cy="77400"/>
            </a:xfrm>
            <a:prstGeom prst="ellipse">
              <a:avLst/>
            </a:prstGeom>
            <a:solidFill>
              <a:schemeClr val="tx1"/>
            </a:solidFill>
            <a:ln w="9525">
              <a:solidFill>
                <a:srgbClr val="000000"/>
              </a:solidFill>
              <a:round/>
            </a:ln>
          </p:spPr>
          <p:style>
            <a:lnRef idx="0"/>
            <a:fillRef idx="0"/>
            <a:effectRef idx="0"/>
            <a:fontRef idx="minor"/>
          </p:style>
          <p:txBody>
            <a:bodyPr wrap="none" lIns="90000" rIns="90000" tIns="90000" bIns="90000" anchor="ctr">
              <a:noAutofit/>
            </a:bodyPr>
            <a:p>
              <a:pPr>
                <a:lnSpc>
                  <a:spcPct val="100000"/>
                </a:lnSpc>
              </a:pPr>
              <a:endParaRPr b="0" lang="en-US" sz="1800" spc="-1" strike="noStrike">
                <a:solidFill>
                  <a:srgbClr val="000000"/>
                </a:solidFill>
                <a:latin typeface="Calibri"/>
              </a:endParaRPr>
            </a:p>
          </p:txBody>
        </p:sp>
        <p:sp>
          <p:nvSpPr>
            <p:cNvPr id="699" name="Oval 114"/>
            <p:cNvSpPr/>
            <p:nvPr/>
          </p:nvSpPr>
          <p:spPr>
            <a:xfrm>
              <a:off x="1311120" y="4216320"/>
              <a:ext cx="77400" cy="77400"/>
            </a:xfrm>
            <a:prstGeom prst="ellipse">
              <a:avLst/>
            </a:prstGeom>
            <a:solidFill>
              <a:schemeClr val="tx1"/>
            </a:solidFill>
            <a:ln w="9525">
              <a:solidFill>
                <a:srgbClr val="000000"/>
              </a:solidFill>
              <a:round/>
            </a:ln>
          </p:spPr>
          <p:style>
            <a:lnRef idx="0"/>
            <a:fillRef idx="0"/>
            <a:effectRef idx="0"/>
            <a:fontRef idx="minor"/>
          </p:style>
          <p:txBody>
            <a:bodyPr wrap="none" lIns="90000" rIns="90000" tIns="90000" bIns="90000" anchor="ctr">
              <a:noAutofit/>
            </a:bodyPr>
            <a:p>
              <a:pPr>
                <a:lnSpc>
                  <a:spcPct val="100000"/>
                </a:lnSpc>
              </a:pPr>
              <a:endParaRPr b="0" lang="en-US" sz="1800" spc="-1" strike="noStrike">
                <a:solidFill>
                  <a:srgbClr val="000000"/>
                </a:solidFill>
                <a:latin typeface="Calibri"/>
              </a:endParaRPr>
            </a:p>
          </p:txBody>
        </p:sp>
      </p:grpSp>
      <p:grpSp>
        <p:nvGrpSpPr>
          <p:cNvPr id="700" name="Group 116"/>
          <p:cNvGrpSpPr/>
          <p:nvPr/>
        </p:nvGrpSpPr>
        <p:grpSpPr>
          <a:xfrm>
            <a:off x="1006560" y="4846680"/>
            <a:ext cx="381960" cy="77400"/>
            <a:chOff x="1006560" y="4846680"/>
            <a:chExt cx="381960" cy="77400"/>
          </a:xfrm>
        </p:grpSpPr>
        <p:sp>
          <p:nvSpPr>
            <p:cNvPr id="701" name="Oval 117"/>
            <p:cNvSpPr/>
            <p:nvPr/>
          </p:nvSpPr>
          <p:spPr>
            <a:xfrm>
              <a:off x="1006560" y="4846680"/>
              <a:ext cx="77400" cy="77400"/>
            </a:xfrm>
            <a:prstGeom prst="ellipse">
              <a:avLst/>
            </a:prstGeom>
            <a:solidFill>
              <a:schemeClr val="tx1"/>
            </a:solidFill>
            <a:ln w="9525">
              <a:solidFill>
                <a:srgbClr val="000000"/>
              </a:solidFill>
              <a:round/>
            </a:ln>
          </p:spPr>
          <p:style>
            <a:lnRef idx="0"/>
            <a:fillRef idx="0"/>
            <a:effectRef idx="0"/>
            <a:fontRef idx="minor"/>
          </p:style>
          <p:txBody>
            <a:bodyPr wrap="none" lIns="90000" rIns="90000" tIns="90000" bIns="90000" anchor="ctr">
              <a:noAutofit/>
            </a:bodyPr>
            <a:p>
              <a:pPr>
                <a:lnSpc>
                  <a:spcPct val="100000"/>
                </a:lnSpc>
              </a:pPr>
              <a:endParaRPr b="0" lang="en-US" sz="1800" spc="-1" strike="noStrike">
                <a:solidFill>
                  <a:srgbClr val="000000"/>
                </a:solidFill>
                <a:latin typeface="Calibri"/>
              </a:endParaRPr>
            </a:p>
          </p:txBody>
        </p:sp>
        <p:sp>
          <p:nvSpPr>
            <p:cNvPr id="702" name="Oval 118"/>
            <p:cNvSpPr/>
            <p:nvPr/>
          </p:nvSpPr>
          <p:spPr>
            <a:xfrm>
              <a:off x="1158840" y="4846680"/>
              <a:ext cx="77400" cy="77400"/>
            </a:xfrm>
            <a:prstGeom prst="ellipse">
              <a:avLst/>
            </a:prstGeom>
            <a:solidFill>
              <a:schemeClr val="tx1"/>
            </a:solidFill>
            <a:ln w="9525">
              <a:solidFill>
                <a:srgbClr val="000000"/>
              </a:solidFill>
              <a:round/>
            </a:ln>
          </p:spPr>
          <p:style>
            <a:lnRef idx="0"/>
            <a:fillRef idx="0"/>
            <a:effectRef idx="0"/>
            <a:fontRef idx="minor"/>
          </p:style>
          <p:txBody>
            <a:bodyPr wrap="none" lIns="90000" rIns="90000" tIns="90000" bIns="90000" anchor="ctr">
              <a:noAutofit/>
            </a:bodyPr>
            <a:p>
              <a:pPr>
                <a:lnSpc>
                  <a:spcPct val="100000"/>
                </a:lnSpc>
              </a:pPr>
              <a:endParaRPr b="0" lang="en-US" sz="1800" spc="-1" strike="noStrike">
                <a:solidFill>
                  <a:srgbClr val="000000"/>
                </a:solidFill>
                <a:latin typeface="Calibri"/>
              </a:endParaRPr>
            </a:p>
          </p:txBody>
        </p:sp>
        <p:sp>
          <p:nvSpPr>
            <p:cNvPr id="703" name="Oval 119"/>
            <p:cNvSpPr/>
            <p:nvPr/>
          </p:nvSpPr>
          <p:spPr>
            <a:xfrm>
              <a:off x="1311120" y="4846680"/>
              <a:ext cx="77400" cy="77400"/>
            </a:xfrm>
            <a:prstGeom prst="ellipse">
              <a:avLst/>
            </a:prstGeom>
            <a:solidFill>
              <a:schemeClr val="tx1"/>
            </a:solidFill>
            <a:ln w="9525">
              <a:solidFill>
                <a:srgbClr val="000000"/>
              </a:solidFill>
              <a:round/>
            </a:ln>
          </p:spPr>
          <p:style>
            <a:lnRef idx="0"/>
            <a:fillRef idx="0"/>
            <a:effectRef idx="0"/>
            <a:fontRef idx="minor"/>
          </p:style>
          <p:txBody>
            <a:bodyPr wrap="none" lIns="90000" rIns="90000" tIns="90000" bIns="90000" anchor="ctr">
              <a:noAutofit/>
            </a:bodyPr>
            <a:p>
              <a:pPr>
                <a:lnSpc>
                  <a:spcPct val="100000"/>
                </a:lnSpc>
              </a:pPr>
              <a:endParaRPr b="0" lang="en-US" sz="1800" spc="-1" strike="noStrike">
                <a:solidFill>
                  <a:srgbClr val="000000"/>
                </a:solidFill>
                <a:latin typeface="Calibri"/>
              </a:endParaRPr>
            </a:p>
          </p:txBody>
        </p:sp>
      </p:grpSp>
      <p:grpSp>
        <p:nvGrpSpPr>
          <p:cNvPr id="704" name="Group 120"/>
          <p:cNvGrpSpPr/>
          <p:nvPr/>
        </p:nvGrpSpPr>
        <p:grpSpPr>
          <a:xfrm>
            <a:off x="1006560" y="5143680"/>
            <a:ext cx="381960" cy="77400"/>
            <a:chOff x="1006560" y="5143680"/>
            <a:chExt cx="381960" cy="77400"/>
          </a:xfrm>
        </p:grpSpPr>
        <p:sp>
          <p:nvSpPr>
            <p:cNvPr id="705" name="Oval 121"/>
            <p:cNvSpPr/>
            <p:nvPr/>
          </p:nvSpPr>
          <p:spPr>
            <a:xfrm>
              <a:off x="1006560" y="5143680"/>
              <a:ext cx="77400" cy="77400"/>
            </a:xfrm>
            <a:prstGeom prst="ellipse">
              <a:avLst/>
            </a:prstGeom>
            <a:solidFill>
              <a:schemeClr val="tx1"/>
            </a:solidFill>
            <a:ln w="9525">
              <a:solidFill>
                <a:srgbClr val="000000"/>
              </a:solidFill>
              <a:round/>
            </a:ln>
          </p:spPr>
          <p:style>
            <a:lnRef idx="0"/>
            <a:fillRef idx="0"/>
            <a:effectRef idx="0"/>
            <a:fontRef idx="minor"/>
          </p:style>
          <p:txBody>
            <a:bodyPr wrap="none" lIns="90000" rIns="90000" tIns="90000" bIns="90000" anchor="ctr">
              <a:noAutofit/>
            </a:bodyPr>
            <a:p>
              <a:pPr>
                <a:lnSpc>
                  <a:spcPct val="100000"/>
                </a:lnSpc>
              </a:pPr>
              <a:endParaRPr b="0" lang="en-US" sz="1800" spc="-1" strike="noStrike">
                <a:solidFill>
                  <a:srgbClr val="000000"/>
                </a:solidFill>
                <a:latin typeface="Calibri"/>
              </a:endParaRPr>
            </a:p>
          </p:txBody>
        </p:sp>
        <p:sp>
          <p:nvSpPr>
            <p:cNvPr id="706" name="Oval 122"/>
            <p:cNvSpPr/>
            <p:nvPr/>
          </p:nvSpPr>
          <p:spPr>
            <a:xfrm>
              <a:off x="1158840" y="5143680"/>
              <a:ext cx="77400" cy="77400"/>
            </a:xfrm>
            <a:prstGeom prst="ellipse">
              <a:avLst/>
            </a:prstGeom>
            <a:solidFill>
              <a:schemeClr val="tx1"/>
            </a:solidFill>
            <a:ln w="9525">
              <a:solidFill>
                <a:srgbClr val="000000"/>
              </a:solidFill>
              <a:round/>
            </a:ln>
          </p:spPr>
          <p:style>
            <a:lnRef idx="0"/>
            <a:fillRef idx="0"/>
            <a:effectRef idx="0"/>
            <a:fontRef idx="minor"/>
          </p:style>
          <p:txBody>
            <a:bodyPr wrap="none" lIns="90000" rIns="90000" tIns="90000" bIns="90000" anchor="ctr">
              <a:noAutofit/>
            </a:bodyPr>
            <a:p>
              <a:pPr>
                <a:lnSpc>
                  <a:spcPct val="100000"/>
                </a:lnSpc>
              </a:pPr>
              <a:endParaRPr b="0" lang="en-US" sz="1800" spc="-1" strike="noStrike">
                <a:solidFill>
                  <a:srgbClr val="000000"/>
                </a:solidFill>
                <a:latin typeface="Calibri"/>
              </a:endParaRPr>
            </a:p>
          </p:txBody>
        </p:sp>
        <p:sp>
          <p:nvSpPr>
            <p:cNvPr id="707" name="Oval 123"/>
            <p:cNvSpPr/>
            <p:nvPr/>
          </p:nvSpPr>
          <p:spPr>
            <a:xfrm>
              <a:off x="1311120" y="5143680"/>
              <a:ext cx="77400" cy="77400"/>
            </a:xfrm>
            <a:prstGeom prst="ellipse">
              <a:avLst/>
            </a:prstGeom>
            <a:solidFill>
              <a:schemeClr val="tx1"/>
            </a:solidFill>
            <a:ln w="9525">
              <a:solidFill>
                <a:srgbClr val="000000"/>
              </a:solidFill>
              <a:round/>
            </a:ln>
          </p:spPr>
          <p:style>
            <a:lnRef idx="0"/>
            <a:fillRef idx="0"/>
            <a:effectRef idx="0"/>
            <a:fontRef idx="minor"/>
          </p:style>
          <p:txBody>
            <a:bodyPr wrap="none" lIns="90000" rIns="90000" tIns="90000" bIns="90000" anchor="ctr">
              <a:noAutofit/>
            </a:bodyPr>
            <a:p>
              <a:pPr>
                <a:lnSpc>
                  <a:spcPct val="100000"/>
                </a:lnSpc>
              </a:pPr>
              <a:endParaRPr b="0" lang="en-US" sz="1800" spc="-1" strike="noStrike">
                <a:solidFill>
                  <a:srgbClr val="000000"/>
                </a:solidFill>
                <a:latin typeface="Calibri"/>
              </a:endParaRPr>
            </a:p>
          </p:txBody>
        </p:sp>
      </p:grpSp>
      <p:grpSp>
        <p:nvGrpSpPr>
          <p:cNvPr id="708" name="Group 124"/>
          <p:cNvGrpSpPr/>
          <p:nvPr/>
        </p:nvGrpSpPr>
        <p:grpSpPr>
          <a:xfrm>
            <a:off x="5154480" y="4602240"/>
            <a:ext cx="382320" cy="77400"/>
            <a:chOff x="5154480" y="4602240"/>
            <a:chExt cx="382320" cy="77400"/>
          </a:xfrm>
        </p:grpSpPr>
        <p:sp>
          <p:nvSpPr>
            <p:cNvPr id="709" name="Oval 125"/>
            <p:cNvSpPr/>
            <p:nvPr/>
          </p:nvSpPr>
          <p:spPr>
            <a:xfrm>
              <a:off x="5154480" y="4602240"/>
              <a:ext cx="77400" cy="77400"/>
            </a:xfrm>
            <a:prstGeom prst="ellipse">
              <a:avLst/>
            </a:prstGeom>
            <a:solidFill>
              <a:schemeClr val="tx1"/>
            </a:solidFill>
            <a:ln w="9525">
              <a:solidFill>
                <a:srgbClr val="000000"/>
              </a:solidFill>
              <a:round/>
            </a:ln>
          </p:spPr>
          <p:style>
            <a:lnRef idx="0"/>
            <a:fillRef idx="0"/>
            <a:effectRef idx="0"/>
            <a:fontRef idx="minor"/>
          </p:style>
          <p:txBody>
            <a:bodyPr wrap="none" lIns="90000" rIns="90000" tIns="90000" bIns="90000" anchor="ctr">
              <a:noAutofit/>
            </a:bodyPr>
            <a:p>
              <a:pPr>
                <a:lnSpc>
                  <a:spcPct val="100000"/>
                </a:lnSpc>
              </a:pPr>
              <a:endParaRPr b="0" lang="en-US" sz="1800" spc="-1" strike="noStrike">
                <a:solidFill>
                  <a:srgbClr val="000000"/>
                </a:solidFill>
                <a:latin typeface="Calibri"/>
              </a:endParaRPr>
            </a:p>
          </p:txBody>
        </p:sp>
        <p:sp>
          <p:nvSpPr>
            <p:cNvPr id="710" name="Oval 126"/>
            <p:cNvSpPr/>
            <p:nvPr/>
          </p:nvSpPr>
          <p:spPr>
            <a:xfrm>
              <a:off x="5307120" y="4602240"/>
              <a:ext cx="77400" cy="77400"/>
            </a:xfrm>
            <a:prstGeom prst="ellipse">
              <a:avLst/>
            </a:prstGeom>
            <a:solidFill>
              <a:schemeClr val="tx1"/>
            </a:solidFill>
            <a:ln w="9525">
              <a:solidFill>
                <a:srgbClr val="000000"/>
              </a:solidFill>
              <a:round/>
            </a:ln>
          </p:spPr>
          <p:style>
            <a:lnRef idx="0"/>
            <a:fillRef idx="0"/>
            <a:effectRef idx="0"/>
            <a:fontRef idx="minor"/>
          </p:style>
          <p:txBody>
            <a:bodyPr wrap="none" lIns="90000" rIns="90000" tIns="90000" bIns="90000" anchor="ctr">
              <a:noAutofit/>
            </a:bodyPr>
            <a:p>
              <a:pPr>
                <a:lnSpc>
                  <a:spcPct val="100000"/>
                </a:lnSpc>
              </a:pPr>
              <a:endParaRPr b="0" lang="en-US" sz="1800" spc="-1" strike="noStrike">
                <a:solidFill>
                  <a:srgbClr val="000000"/>
                </a:solidFill>
                <a:latin typeface="Calibri"/>
              </a:endParaRPr>
            </a:p>
          </p:txBody>
        </p:sp>
        <p:sp>
          <p:nvSpPr>
            <p:cNvPr id="711" name="Oval 127"/>
            <p:cNvSpPr/>
            <p:nvPr/>
          </p:nvSpPr>
          <p:spPr>
            <a:xfrm>
              <a:off x="5459400" y="4602240"/>
              <a:ext cx="77400" cy="77400"/>
            </a:xfrm>
            <a:prstGeom prst="ellipse">
              <a:avLst/>
            </a:prstGeom>
            <a:solidFill>
              <a:schemeClr val="tx1"/>
            </a:solidFill>
            <a:ln w="9525">
              <a:solidFill>
                <a:srgbClr val="000000"/>
              </a:solidFill>
              <a:round/>
            </a:ln>
          </p:spPr>
          <p:style>
            <a:lnRef idx="0"/>
            <a:fillRef idx="0"/>
            <a:effectRef idx="0"/>
            <a:fontRef idx="minor"/>
          </p:style>
          <p:txBody>
            <a:bodyPr wrap="none" lIns="90000" rIns="90000" tIns="90000" bIns="90000" anchor="ctr">
              <a:noAutofit/>
            </a:bodyPr>
            <a:p>
              <a:pPr>
                <a:lnSpc>
                  <a:spcPct val="100000"/>
                </a:lnSpc>
              </a:pPr>
              <a:endParaRPr b="0" lang="en-US" sz="1800" spc="-1" strike="noStrike">
                <a:solidFill>
                  <a:srgbClr val="000000"/>
                </a:solidFill>
                <a:latin typeface="Calibri"/>
              </a:endParaRPr>
            </a:p>
          </p:txBody>
        </p:sp>
      </p:grpSp>
      <p:grpSp>
        <p:nvGrpSpPr>
          <p:cNvPr id="712" name="Group 128"/>
          <p:cNvGrpSpPr/>
          <p:nvPr/>
        </p:nvGrpSpPr>
        <p:grpSpPr>
          <a:xfrm>
            <a:off x="5154480" y="4846680"/>
            <a:ext cx="382320" cy="77400"/>
            <a:chOff x="5154480" y="4846680"/>
            <a:chExt cx="382320" cy="77400"/>
          </a:xfrm>
        </p:grpSpPr>
        <p:sp>
          <p:nvSpPr>
            <p:cNvPr id="713" name="Oval 129"/>
            <p:cNvSpPr/>
            <p:nvPr/>
          </p:nvSpPr>
          <p:spPr>
            <a:xfrm>
              <a:off x="5154480" y="4846680"/>
              <a:ext cx="77400" cy="77400"/>
            </a:xfrm>
            <a:prstGeom prst="ellipse">
              <a:avLst/>
            </a:prstGeom>
            <a:solidFill>
              <a:schemeClr val="tx1"/>
            </a:solidFill>
            <a:ln w="9525">
              <a:solidFill>
                <a:srgbClr val="000000"/>
              </a:solidFill>
              <a:round/>
            </a:ln>
          </p:spPr>
          <p:style>
            <a:lnRef idx="0"/>
            <a:fillRef idx="0"/>
            <a:effectRef idx="0"/>
            <a:fontRef idx="minor"/>
          </p:style>
          <p:txBody>
            <a:bodyPr wrap="none" lIns="90000" rIns="90000" tIns="90000" bIns="90000" anchor="ctr">
              <a:noAutofit/>
            </a:bodyPr>
            <a:p>
              <a:pPr>
                <a:lnSpc>
                  <a:spcPct val="100000"/>
                </a:lnSpc>
              </a:pPr>
              <a:endParaRPr b="0" lang="en-US" sz="1800" spc="-1" strike="noStrike">
                <a:solidFill>
                  <a:srgbClr val="000000"/>
                </a:solidFill>
                <a:latin typeface="Calibri"/>
              </a:endParaRPr>
            </a:p>
          </p:txBody>
        </p:sp>
        <p:sp>
          <p:nvSpPr>
            <p:cNvPr id="714" name="Oval 130"/>
            <p:cNvSpPr/>
            <p:nvPr/>
          </p:nvSpPr>
          <p:spPr>
            <a:xfrm>
              <a:off x="5307120" y="4846680"/>
              <a:ext cx="77400" cy="77400"/>
            </a:xfrm>
            <a:prstGeom prst="ellipse">
              <a:avLst/>
            </a:prstGeom>
            <a:solidFill>
              <a:schemeClr val="tx1"/>
            </a:solidFill>
            <a:ln w="9525">
              <a:solidFill>
                <a:srgbClr val="000000"/>
              </a:solidFill>
              <a:round/>
            </a:ln>
          </p:spPr>
          <p:style>
            <a:lnRef idx="0"/>
            <a:fillRef idx="0"/>
            <a:effectRef idx="0"/>
            <a:fontRef idx="minor"/>
          </p:style>
          <p:txBody>
            <a:bodyPr wrap="none" lIns="90000" rIns="90000" tIns="90000" bIns="90000" anchor="ctr">
              <a:noAutofit/>
            </a:bodyPr>
            <a:p>
              <a:pPr>
                <a:lnSpc>
                  <a:spcPct val="100000"/>
                </a:lnSpc>
              </a:pPr>
              <a:endParaRPr b="0" lang="en-US" sz="1800" spc="-1" strike="noStrike">
                <a:solidFill>
                  <a:srgbClr val="000000"/>
                </a:solidFill>
                <a:latin typeface="Calibri"/>
              </a:endParaRPr>
            </a:p>
          </p:txBody>
        </p:sp>
        <p:sp>
          <p:nvSpPr>
            <p:cNvPr id="715" name="Oval 131"/>
            <p:cNvSpPr/>
            <p:nvPr/>
          </p:nvSpPr>
          <p:spPr>
            <a:xfrm>
              <a:off x="5459400" y="4846680"/>
              <a:ext cx="77400" cy="77400"/>
            </a:xfrm>
            <a:prstGeom prst="ellipse">
              <a:avLst/>
            </a:prstGeom>
            <a:solidFill>
              <a:schemeClr val="tx1"/>
            </a:solidFill>
            <a:ln w="9525">
              <a:solidFill>
                <a:srgbClr val="000000"/>
              </a:solidFill>
              <a:round/>
            </a:ln>
          </p:spPr>
          <p:style>
            <a:lnRef idx="0"/>
            <a:fillRef idx="0"/>
            <a:effectRef idx="0"/>
            <a:fontRef idx="minor"/>
          </p:style>
          <p:txBody>
            <a:bodyPr wrap="none" lIns="90000" rIns="90000" tIns="90000" bIns="90000" anchor="ctr">
              <a:noAutofit/>
            </a:bodyPr>
            <a:p>
              <a:pPr>
                <a:lnSpc>
                  <a:spcPct val="100000"/>
                </a:lnSpc>
              </a:pPr>
              <a:endParaRPr b="0" lang="en-US" sz="1800" spc="-1" strike="noStrike">
                <a:solidFill>
                  <a:srgbClr val="000000"/>
                </a:solidFill>
                <a:latin typeface="Calibri"/>
              </a:endParaRPr>
            </a:p>
          </p:txBody>
        </p:sp>
      </p:grpSp>
      <p:grpSp>
        <p:nvGrpSpPr>
          <p:cNvPr id="716" name="Group 132"/>
          <p:cNvGrpSpPr/>
          <p:nvPr/>
        </p:nvGrpSpPr>
        <p:grpSpPr>
          <a:xfrm>
            <a:off x="5154480" y="5143680"/>
            <a:ext cx="382320" cy="77400"/>
            <a:chOff x="5154480" y="5143680"/>
            <a:chExt cx="382320" cy="77400"/>
          </a:xfrm>
        </p:grpSpPr>
        <p:sp>
          <p:nvSpPr>
            <p:cNvPr id="717" name="Oval 133"/>
            <p:cNvSpPr/>
            <p:nvPr/>
          </p:nvSpPr>
          <p:spPr>
            <a:xfrm>
              <a:off x="5154480" y="5143680"/>
              <a:ext cx="77400" cy="77400"/>
            </a:xfrm>
            <a:prstGeom prst="ellipse">
              <a:avLst/>
            </a:prstGeom>
            <a:solidFill>
              <a:schemeClr val="tx1"/>
            </a:solidFill>
            <a:ln w="9525">
              <a:solidFill>
                <a:srgbClr val="000000"/>
              </a:solidFill>
              <a:round/>
            </a:ln>
          </p:spPr>
          <p:style>
            <a:lnRef idx="0"/>
            <a:fillRef idx="0"/>
            <a:effectRef idx="0"/>
            <a:fontRef idx="minor"/>
          </p:style>
          <p:txBody>
            <a:bodyPr wrap="none" lIns="90000" rIns="90000" tIns="90000" bIns="90000" anchor="ctr">
              <a:noAutofit/>
            </a:bodyPr>
            <a:p>
              <a:pPr>
                <a:lnSpc>
                  <a:spcPct val="100000"/>
                </a:lnSpc>
              </a:pPr>
              <a:endParaRPr b="0" lang="en-US" sz="1800" spc="-1" strike="noStrike">
                <a:solidFill>
                  <a:srgbClr val="000000"/>
                </a:solidFill>
                <a:latin typeface="Calibri"/>
              </a:endParaRPr>
            </a:p>
          </p:txBody>
        </p:sp>
        <p:sp>
          <p:nvSpPr>
            <p:cNvPr id="718" name="Oval 134"/>
            <p:cNvSpPr/>
            <p:nvPr/>
          </p:nvSpPr>
          <p:spPr>
            <a:xfrm>
              <a:off x="5307120" y="5143680"/>
              <a:ext cx="77400" cy="77400"/>
            </a:xfrm>
            <a:prstGeom prst="ellipse">
              <a:avLst/>
            </a:prstGeom>
            <a:solidFill>
              <a:schemeClr val="tx1"/>
            </a:solidFill>
            <a:ln w="9525">
              <a:solidFill>
                <a:srgbClr val="000000"/>
              </a:solidFill>
              <a:round/>
            </a:ln>
          </p:spPr>
          <p:style>
            <a:lnRef idx="0"/>
            <a:fillRef idx="0"/>
            <a:effectRef idx="0"/>
            <a:fontRef idx="minor"/>
          </p:style>
          <p:txBody>
            <a:bodyPr wrap="none" lIns="90000" rIns="90000" tIns="90000" bIns="90000" anchor="ctr">
              <a:noAutofit/>
            </a:bodyPr>
            <a:p>
              <a:pPr>
                <a:lnSpc>
                  <a:spcPct val="100000"/>
                </a:lnSpc>
              </a:pPr>
              <a:endParaRPr b="0" lang="en-US" sz="1800" spc="-1" strike="noStrike">
                <a:solidFill>
                  <a:srgbClr val="000000"/>
                </a:solidFill>
                <a:latin typeface="Calibri"/>
              </a:endParaRPr>
            </a:p>
          </p:txBody>
        </p:sp>
        <p:sp>
          <p:nvSpPr>
            <p:cNvPr id="719" name="Oval 135"/>
            <p:cNvSpPr/>
            <p:nvPr/>
          </p:nvSpPr>
          <p:spPr>
            <a:xfrm>
              <a:off x="5459400" y="5143680"/>
              <a:ext cx="77400" cy="77400"/>
            </a:xfrm>
            <a:prstGeom prst="ellipse">
              <a:avLst/>
            </a:prstGeom>
            <a:solidFill>
              <a:schemeClr val="tx1"/>
            </a:solidFill>
            <a:ln w="9525">
              <a:solidFill>
                <a:srgbClr val="000000"/>
              </a:solidFill>
              <a:round/>
            </a:ln>
          </p:spPr>
          <p:style>
            <a:lnRef idx="0"/>
            <a:fillRef idx="0"/>
            <a:effectRef idx="0"/>
            <a:fontRef idx="minor"/>
          </p:style>
          <p:txBody>
            <a:bodyPr wrap="none" lIns="90000" rIns="90000" tIns="90000" bIns="90000" anchor="ctr">
              <a:noAutofit/>
            </a:bodyPr>
            <a:p>
              <a:pPr>
                <a:lnSpc>
                  <a:spcPct val="100000"/>
                </a:lnSpc>
              </a:pPr>
              <a:endParaRPr b="0" lang="en-US" sz="1800" spc="-1" strike="noStrike">
                <a:solidFill>
                  <a:srgbClr val="000000"/>
                </a:solidFill>
                <a:latin typeface="Calibri"/>
              </a:endParaRPr>
            </a:p>
          </p:txBody>
        </p:sp>
      </p:grpSp>
      <p:sp>
        <p:nvSpPr>
          <p:cNvPr id="720" name="Rectangle 142"/>
          <p:cNvSpPr/>
          <p:nvPr/>
        </p:nvSpPr>
        <p:spPr>
          <a:xfrm>
            <a:off x="7180200" y="2136600"/>
            <a:ext cx="42480" cy="48384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721" name="Line 143"/>
          <p:cNvSpPr/>
          <p:nvPr/>
        </p:nvSpPr>
        <p:spPr>
          <a:xfrm>
            <a:off x="955440" y="5560920"/>
            <a:ext cx="8043840" cy="1440"/>
          </a:xfrm>
          <a:prstGeom prst="line">
            <a:avLst/>
          </a:prstGeom>
          <a:ln w="25400">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2"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GB" sz="5400" spc="-1" strike="noStrike">
                <a:solidFill>
                  <a:srgbClr val="ffffff"/>
                </a:solidFill>
                <a:latin typeface="Calibri"/>
              </a:rPr>
              <a:t>The wait-for graph</a:t>
            </a:r>
            <a:endParaRPr b="0" lang="en-US" sz="5400" spc="-1" strike="noStrike">
              <a:solidFill>
                <a:srgbClr val="000000"/>
              </a:solidFill>
              <a:latin typeface="Calibri"/>
            </a:endParaRPr>
          </a:p>
        </p:txBody>
      </p:sp>
      <p:sp>
        <p:nvSpPr>
          <p:cNvPr id="723" name="PlaceHolder 2"/>
          <p:cNvSpPr>
            <a:spLocks noGrp="1"/>
          </p:cNvSpPr>
          <p:nvPr>
            <p:ph/>
          </p:nvPr>
        </p:nvSpPr>
        <p:spPr>
          <a:xfrm>
            <a:off x="457200" y="1600200"/>
            <a:ext cx="8229240" cy="4525560"/>
          </a:xfrm>
          <a:prstGeom prst="rect">
            <a:avLst/>
          </a:prstGeom>
          <a:noFill/>
          <a:ln w="0">
            <a:noFill/>
          </a:ln>
        </p:spPr>
        <p:txBody>
          <a:bodyPr anchor="t">
            <a:noAutofit/>
          </a:bodyPr>
          <a:p>
            <a:pPr indent="0">
              <a:spcBef>
                <a:spcPts val="1417"/>
              </a:spcBef>
              <a:buNone/>
            </a:pPr>
            <a:endParaRPr b="0" lang="en-US" sz="4000" spc="-1" strike="noStrike">
              <a:solidFill>
                <a:srgbClr val="000000"/>
              </a:solidFill>
              <a:latin typeface="Calibri"/>
            </a:endParaRPr>
          </a:p>
        </p:txBody>
      </p:sp>
      <p:grpSp>
        <p:nvGrpSpPr>
          <p:cNvPr id="724" name="Group 46"/>
          <p:cNvGrpSpPr/>
          <p:nvPr/>
        </p:nvGrpSpPr>
        <p:grpSpPr>
          <a:xfrm>
            <a:off x="446760" y="2369520"/>
            <a:ext cx="8180640" cy="2620440"/>
            <a:chOff x="446760" y="2369520"/>
            <a:chExt cx="8180640" cy="2620440"/>
          </a:xfrm>
        </p:grpSpPr>
        <p:sp>
          <p:nvSpPr>
            <p:cNvPr id="725" name="Rectangle 4"/>
            <p:cNvSpPr/>
            <p:nvPr/>
          </p:nvSpPr>
          <p:spPr>
            <a:xfrm>
              <a:off x="6126840" y="4272840"/>
              <a:ext cx="16956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Arial"/>
                </a:rPr>
                <a:t>B</a:t>
              </a:r>
              <a:endParaRPr b="0" lang="en-IN" sz="2000" spc="-1" strike="noStrike">
                <a:solidFill>
                  <a:srgbClr val="000000"/>
                </a:solidFill>
                <a:latin typeface="Arial"/>
              </a:endParaRPr>
            </a:p>
          </p:txBody>
        </p:sp>
        <p:sp>
          <p:nvSpPr>
            <p:cNvPr id="726" name="Rectangle 5"/>
            <p:cNvSpPr/>
            <p:nvPr/>
          </p:nvSpPr>
          <p:spPr>
            <a:xfrm>
              <a:off x="6214320" y="2932920"/>
              <a:ext cx="16956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Arial"/>
                </a:rPr>
                <a:t>A</a:t>
              </a:r>
              <a:endParaRPr b="0" lang="en-IN" sz="2000" spc="-1" strike="noStrike">
                <a:solidFill>
                  <a:srgbClr val="000000"/>
                </a:solidFill>
                <a:latin typeface="Arial"/>
              </a:endParaRPr>
            </a:p>
          </p:txBody>
        </p:sp>
        <p:sp>
          <p:nvSpPr>
            <p:cNvPr id="727" name="Arc 6"/>
            <p:cNvSpPr/>
            <p:nvPr/>
          </p:nvSpPr>
          <p:spPr>
            <a:xfrm>
              <a:off x="7874640" y="3710880"/>
              <a:ext cx="142560" cy="213840"/>
            </a:xfrm>
            <a:custGeom>
              <a:avLst/>
              <a:gdLst>
                <a:gd name="textAreaLeft" fmla="*/ 0 w 142560"/>
                <a:gd name="textAreaRight" fmla="*/ 142920 w 142560"/>
                <a:gd name="textAreaTop" fmla="*/ 0 h 213840"/>
                <a:gd name="textAreaBottom" fmla="*/ 214200 h 213840"/>
              </a:gdLst>
              <a:ahLst/>
              <a:rect l="textAreaLeft" t="textAreaTop" r="textAreaRight" b="textAreaBottom"/>
              <a:pathLst>
                <a:path fill="none" w="14476" h="21600">
                  <a:moveTo>
                    <a:pt x="14476" y="21180"/>
                  </a:moveTo>
                  <a:cubicBezTo>
                    <a:pt x="13081" y="21459"/>
                    <a:pt x="11662" y="21599"/>
                    <a:pt x="10240" y="21600"/>
                  </a:cubicBezTo>
                  <a:cubicBezTo>
                    <a:pt x="6665" y="21600"/>
                    <a:pt x="3147" y="20712"/>
                    <a:pt x="-1" y="19018"/>
                  </a:cubicBezTo>
                </a:path>
                <a:path stroke="0" w="14476" h="21600">
                  <a:moveTo>
                    <a:pt x="14476" y="21180"/>
                  </a:moveTo>
                  <a:cubicBezTo>
                    <a:pt x="13081" y="21459"/>
                    <a:pt x="11662" y="21599"/>
                    <a:pt x="10240" y="21600"/>
                  </a:cubicBezTo>
                  <a:cubicBezTo>
                    <a:pt x="6665" y="21600"/>
                    <a:pt x="3147" y="20712"/>
                    <a:pt x="-1" y="19018"/>
                  </a:cubicBezTo>
                  <a:lnTo>
                    <a:pt x="10240" y="0"/>
                  </a:lnTo>
                  <a:lnTo>
                    <a:pt x="14476" y="21180"/>
                  </a:lnTo>
                  <a:close/>
                </a:path>
              </a:pathLst>
            </a:custGeom>
            <a:solidFill>
              <a:srgbClr val="000000"/>
            </a:solidFill>
            <a:ln w="25400">
              <a:solidFill>
                <a:srgbClr val="000000"/>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Calibri"/>
              </a:endParaRPr>
            </a:p>
          </p:txBody>
        </p:sp>
        <p:sp>
          <p:nvSpPr>
            <p:cNvPr id="728" name="Arc 7"/>
            <p:cNvSpPr/>
            <p:nvPr/>
          </p:nvSpPr>
          <p:spPr>
            <a:xfrm>
              <a:off x="6328440" y="3710880"/>
              <a:ext cx="1626840" cy="1036440"/>
            </a:xfrm>
            <a:custGeom>
              <a:avLst/>
              <a:gdLst>
                <a:gd name="textAreaLeft" fmla="*/ 0 w 1626840"/>
                <a:gd name="textAreaRight" fmla="*/ 1627200 w 1626840"/>
                <a:gd name="textAreaTop" fmla="*/ 0 h 1036440"/>
                <a:gd name="textAreaBottom" fmla="*/ 1036800 h 1036440"/>
              </a:gdLst>
              <a:ahLst/>
              <a:rect l="textAreaLeft" t="textAreaTop" r="textAreaRight" b="textAreaBottom"/>
              <a:pathLst>
                <a:path fill="none" w="21358" h="21600">
                  <a:moveTo>
                    <a:pt x="21358" y="3349"/>
                  </a:moveTo>
                  <a:cubicBezTo>
                    <a:pt x="19709" y="13856"/>
                    <a:pt x="10656" y="21599"/>
                    <a:pt x="20" y="21600"/>
                  </a:cubicBezTo>
                  <a:cubicBezTo>
                    <a:pt x="13" y="21600"/>
                    <a:pt x="6" y="21599"/>
                    <a:pt x="-1" y="21599"/>
                  </a:cubicBezTo>
                </a:path>
                <a:path stroke="0" w="21358" h="21600">
                  <a:moveTo>
                    <a:pt x="21358" y="3349"/>
                  </a:moveTo>
                  <a:cubicBezTo>
                    <a:pt x="19709" y="13856"/>
                    <a:pt x="10656" y="21599"/>
                    <a:pt x="20" y="21600"/>
                  </a:cubicBezTo>
                  <a:cubicBezTo>
                    <a:pt x="13" y="21600"/>
                    <a:pt x="6" y="21599"/>
                    <a:pt x="-1" y="21599"/>
                  </a:cubicBezTo>
                  <a:lnTo>
                    <a:pt x="20" y="0"/>
                  </a:lnTo>
                  <a:lnTo>
                    <a:pt x="21358" y="3349"/>
                  </a:lnTo>
                  <a:close/>
                </a:path>
              </a:pathLst>
            </a:custGeom>
            <a:noFill/>
            <a:ln w="25400">
              <a:solidFill>
                <a:srgbClr val="000000"/>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Calibri"/>
              </a:endParaRPr>
            </a:p>
          </p:txBody>
        </p:sp>
        <p:sp>
          <p:nvSpPr>
            <p:cNvPr id="729" name="Rectangle 8"/>
            <p:cNvSpPr/>
            <p:nvPr/>
          </p:nvSpPr>
          <p:spPr>
            <a:xfrm>
              <a:off x="3873600" y="4394880"/>
              <a:ext cx="99612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Arial"/>
                </a:rPr>
                <a:t>Waits for</a:t>
              </a:r>
              <a:endParaRPr b="0" lang="en-IN" sz="2000" spc="-1" strike="noStrike">
                <a:solidFill>
                  <a:srgbClr val="000000"/>
                </a:solidFill>
                <a:latin typeface="Arial"/>
              </a:endParaRPr>
            </a:p>
          </p:txBody>
        </p:sp>
        <p:sp>
          <p:nvSpPr>
            <p:cNvPr id="730" name="Rectangle 9"/>
            <p:cNvSpPr/>
            <p:nvPr/>
          </p:nvSpPr>
          <p:spPr>
            <a:xfrm>
              <a:off x="4122360" y="2496240"/>
              <a:ext cx="86364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Arial"/>
                </a:rPr>
                <a:t>Held by</a:t>
              </a:r>
              <a:endParaRPr b="0" lang="en-IN" sz="2000" spc="-1" strike="noStrike">
                <a:solidFill>
                  <a:srgbClr val="000000"/>
                </a:solidFill>
                <a:latin typeface="Arial"/>
              </a:endParaRPr>
            </a:p>
          </p:txBody>
        </p:sp>
        <p:sp>
          <p:nvSpPr>
            <p:cNvPr id="731" name="Rectangle 10"/>
            <p:cNvSpPr/>
            <p:nvPr/>
          </p:nvSpPr>
          <p:spPr>
            <a:xfrm>
              <a:off x="7588080" y="4477680"/>
              <a:ext cx="86364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Arial"/>
                </a:rPr>
                <a:t>Held by</a:t>
              </a:r>
              <a:endParaRPr b="0" lang="en-IN" sz="2000" spc="-1" strike="noStrike">
                <a:solidFill>
                  <a:srgbClr val="000000"/>
                </a:solidFill>
                <a:latin typeface="Arial"/>
              </a:endParaRPr>
            </a:p>
          </p:txBody>
        </p:sp>
        <p:sp>
          <p:nvSpPr>
            <p:cNvPr id="732" name="Arc 11"/>
            <p:cNvSpPr/>
            <p:nvPr/>
          </p:nvSpPr>
          <p:spPr>
            <a:xfrm>
              <a:off x="581760" y="3069360"/>
              <a:ext cx="144000" cy="228240"/>
            </a:xfrm>
            <a:custGeom>
              <a:avLst/>
              <a:gdLst>
                <a:gd name="textAreaLeft" fmla="*/ 0 w 144000"/>
                <a:gd name="textAreaRight" fmla="*/ 144360 w 144000"/>
                <a:gd name="textAreaTop" fmla="*/ 0 h 228240"/>
                <a:gd name="textAreaBottom" fmla="*/ 228600 h 228240"/>
              </a:gdLst>
              <a:ahLst/>
              <a:rect l="textAreaLeft" t="textAreaTop" r="textAreaRight" b="textAreaBottom"/>
              <a:pathLst>
                <a:path fill="none" w="14635" h="21600">
                  <a:moveTo>
                    <a:pt x="-1" y="590"/>
                  </a:moveTo>
                  <a:cubicBezTo>
                    <a:pt x="1643" y="198"/>
                    <a:pt x="3326" y="-1"/>
                    <a:pt x="5016" y="0"/>
                  </a:cubicBezTo>
                  <a:cubicBezTo>
                    <a:pt x="8354" y="0"/>
                    <a:pt x="11646" y="773"/>
                    <a:pt x="14635" y="2260"/>
                  </a:cubicBezTo>
                </a:path>
                <a:path stroke="0" w="14635" h="21600">
                  <a:moveTo>
                    <a:pt x="-1" y="590"/>
                  </a:moveTo>
                  <a:cubicBezTo>
                    <a:pt x="1643" y="198"/>
                    <a:pt x="3326" y="-1"/>
                    <a:pt x="5016" y="0"/>
                  </a:cubicBezTo>
                  <a:cubicBezTo>
                    <a:pt x="8354" y="0"/>
                    <a:pt x="11646" y="773"/>
                    <a:pt x="14635" y="2260"/>
                  </a:cubicBezTo>
                  <a:lnTo>
                    <a:pt x="5016" y="21600"/>
                  </a:lnTo>
                  <a:lnTo>
                    <a:pt x="-1" y="590"/>
                  </a:lnTo>
                  <a:close/>
                </a:path>
              </a:pathLst>
            </a:custGeom>
            <a:solidFill>
              <a:srgbClr val="000000"/>
            </a:solidFill>
            <a:ln w="25400">
              <a:solidFill>
                <a:srgbClr val="000000"/>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Calibri"/>
              </a:endParaRPr>
            </a:p>
          </p:txBody>
        </p:sp>
        <p:sp>
          <p:nvSpPr>
            <p:cNvPr id="733" name="Arc 12"/>
            <p:cNvSpPr/>
            <p:nvPr/>
          </p:nvSpPr>
          <p:spPr>
            <a:xfrm>
              <a:off x="653040" y="2459880"/>
              <a:ext cx="2109600" cy="823680"/>
            </a:xfrm>
            <a:custGeom>
              <a:avLst/>
              <a:gdLst>
                <a:gd name="textAreaLeft" fmla="*/ 0 w 2109600"/>
                <a:gd name="textAreaRight" fmla="*/ 2109960 w 2109600"/>
                <a:gd name="textAreaTop" fmla="*/ 0 h 823680"/>
                <a:gd name="textAreaBottom" fmla="*/ 824040 h 823680"/>
              </a:gdLst>
              <a:ahLst/>
              <a:rect l="textAreaLeft" t="textAreaTop" r="textAreaRight" b="textAreaBottom"/>
              <a:pathLst>
                <a:path fill="none" w="42724" h="21600">
                  <a:moveTo>
                    <a:pt x="-2" y="17099"/>
                  </a:moveTo>
                  <a:cubicBezTo>
                    <a:pt x="2123" y="7128"/>
                    <a:pt x="10929" y="-1"/>
                    <a:pt x="21125" y="0"/>
                  </a:cubicBezTo>
                  <a:cubicBezTo>
                    <a:pt x="33038" y="0"/>
                    <a:pt x="42702" y="9645"/>
                    <a:pt x="42724" y="21558"/>
                  </a:cubicBezTo>
                </a:path>
                <a:path stroke="0" w="42724" h="21600">
                  <a:moveTo>
                    <a:pt x="-2" y="17099"/>
                  </a:moveTo>
                  <a:cubicBezTo>
                    <a:pt x="2123" y="7128"/>
                    <a:pt x="10929" y="-1"/>
                    <a:pt x="21125" y="0"/>
                  </a:cubicBezTo>
                  <a:cubicBezTo>
                    <a:pt x="33038" y="0"/>
                    <a:pt x="42702" y="9645"/>
                    <a:pt x="42724" y="21558"/>
                  </a:cubicBezTo>
                  <a:lnTo>
                    <a:pt x="21125" y="21600"/>
                  </a:lnTo>
                  <a:lnTo>
                    <a:pt x="-2" y="17099"/>
                  </a:lnTo>
                  <a:close/>
                </a:path>
              </a:pathLst>
            </a:custGeom>
            <a:noFill/>
            <a:ln w="25400">
              <a:solidFill>
                <a:srgbClr val="000000"/>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Calibri"/>
              </a:endParaRPr>
            </a:p>
          </p:txBody>
        </p:sp>
        <p:sp>
          <p:nvSpPr>
            <p:cNvPr id="734" name="Arc 13"/>
            <p:cNvSpPr/>
            <p:nvPr/>
          </p:nvSpPr>
          <p:spPr>
            <a:xfrm>
              <a:off x="2613600" y="3680640"/>
              <a:ext cx="155160" cy="213840"/>
            </a:xfrm>
            <a:custGeom>
              <a:avLst/>
              <a:gdLst>
                <a:gd name="textAreaLeft" fmla="*/ 0 w 155160"/>
                <a:gd name="textAreaRight" fmla="*/ 155520 w 155160"/>
                <a:gd name="textAreaTop" fmla="*/ 0 h 213840"/>
                <a:gd name="textAreaBottom" fmla="*/ 214200 h 213840"/>
              </a:gdLst>
              <a:ahLst/>
              <a:rect l="textAreaLeft" t="textAreaTop" r="textAreaRight" b="textAreaBottom"/>
              <a:pathLst>
                <a:path fill="none" w="14655" h="21600">
                  <a:moveTo>
                    <a:pt x="14655" y="21050"/>
                  </a:moveTo>
                  <a:cubicBezTo>
                    <a:pt x="13068" y="21415"/>
                    <a:pt x="11444" y="21599"/>
                    <a:pt x="9816" y="21600"/>
                  </a:cubicBezTo>
                  <a:cubicBezTo>
                    <a:pt x="6403" y="21600"/>
                    <a:pt x="3039" y="20791"/>
                    <a:pt x="-1" y="19240"/>
                  </a:cubicBezTo>
                </a:path>
                <a:path stroke="0" w="14655" h="21600">
                  <a:moveTo>
                    <a:pt x="14655" y="21050"/>
                  </a:moveTo>
                  <a:cubicBezTo>
                    <a:pt x="13068" y="21415"/>
                    <a:pt x="11444" y="21599"/>
                    <a:pt x="9816" y="21600"/>
                  </a:cubicBezTo>
                  <a:cubicBezTo>
                    <a:pt x="6403" y="21600"/>
                    <a:pt x="3039" y="20791"/>
                    <a:pt x="-1" y="19240"/>
                  </a:cubicBezTo>
                  <a:lnTo>
                    <a:pt x="9816" y="0"/>
                  </a:lnTo>
                  <a:lnTo>
                    <a:pt x="14655" y="21050"/>
                  </a:lnTo>
                  <a:close/>
                </a:path>
              </a:pathLst>
            </a:custGeom>
            <a:solidFill>
              <a:srgbClr val="000000"/>
            </a:solidFill>
            <a:ln w="25400">
              <a:solidFill>
                <a:srgbClr val="000000"/>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Calibri"/>
              </a:endParaRPr>
            </a:p>
          </p:txBody>
        </p:sp>
        <p:sp>
          <p:nvSpPr>
            <p:cNvPr id="735" name="Arc 14"/>
            <p:cNvSpPr/>
            <p:nvPr/>
          </p:nvSpPr>
          <p:spPr>
            <a:xfrm>
              <a:off x="659520" y="3679200"/>
              <a:ext cx="2047680" cy="761760"/>
            </a:xfrm>
            <a:custGeom>
              <a:avLst/>
              <a:gdLst>
                <a:gd name="textAreaLeft" fmla="*/ 0 w 2047680"/>
                <a:gd name="textAreaRight" fmla="*/ 2048040 w 2047680"/>
                <a:gd name="textAreaTop" fmla="*/ 0 h 761760"/>
                <a:gd name="textAreaBottom" fmla="*/ 762120 h 761760"/>
              </a:gdLst>
              <a:ahLst/>
              <a:rect l="textAreaLeft" t="textAreaTop" r="textAreaRight" b="textAreaBottom"/>
              <a:pathLst>
                <a:path fill="none" w="42655" h="21600">
                  <a:moveTo>
                    <a:pt x="42655" y="4819"/>
                  </a:moveTo>
                  <a:cubicBezTo>
                    <a:pt x="40408" y="14637"/>
                    <a:pt x="31672" y="21599"/>
                    <a:pt x="21600" y="21600"/>
                  </a:cubicBezTo>
                  <a:cubicBezTo>
                    <a:pt x="9670" y="21600"/>
                    <a:pt x="0" y="11929"/>
                    <a:pt x="0" y="0"/>
                  </a:cubicBezTo>
                </a:path>
                <a:path stroke="0" w="42655" h="21600">
                  <a:moveTo>
                    <a:pt x="42655" y="4819"/>
                  </a:moveTo>
                  <a:cubicBezTo>
                    <a:pt x="40408" y="14637"/>
                    <a:pt x="31672" y="21599"/>
                    <a:pt x="21600" y="21600"/>
                  </a:cubicBezTo>
                  <a:cubicBezTo>
                    <a:pt x="9670" y="21600"/>
                    <a:pt x="0" y="11929"/>
                    <a:pt x="0" y="0"/>
                  </a:cubicBezTo>
                  <a:lnTo>
                    <a:pt x="21600" y="0"/>
                  </a:lnTo>
                  <a:lnTo>
                    <a:pt x="42655" y="4819"/>
                  </a:lnTo>
                  <a:close/>
                </a:path>
              </a:pathLst>
            </a:custGeom>
            <a:noFill/>
            <a:ln w="25400">
              <a:solidFill>
                <a:srgbClr val="000000"/>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Calibri"/>
              </a:endParaRPr>
            </a:p>
          </p:txBody>
        </p:sp>
        <p:sp>
          <p:nvSpPr>
            <p:cNvPr id="736" name="Rectangle 15"/>
            <p:cNvSpPr/>
            <p:nvPr/>
          </p:nvSpPr>
          <p:spPr>
            <a:xfrm>
              <a:off x="446760" y="3283920"/>
              <a:ext cx="456840" cy="45684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737" name="Rectangle 16"/>
            <p:cNvSpPr/>
            <p:nvPr/>
          </p:nvSpPr>
          <p:spPr>
            <a:xfrm>
              <a:off x="446760" y="3283920"/>
              <a:ext cx="487080" cy="487080"/>
            </a:xfrm>
            <a:prstGeom prst="rect">
              <a:avLst/>
            </a:prstGeom>
            <a:noFill/>
            <a:ln w="25400">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738" name="Rectangle 17"/>
            <p:cNvSpPr/>
            <p:nvPr/>
          </p:nvSpPr>
          <p:spPr>
            <a:xfrm>
              <a:off x="578520" y="3350520"/>
              <a:ext cx="15516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Arial"/>
                </a:rPr>
                <a:t>T</a:t>
              </a:r>
              <a:endParaRPr b="0" lang="en-IN" sz="2000" spc="-1" strike="noStrike">
                <a:solidFill>
                  <a:srgbClr val="000000"/>
                </a:solidFill>
                <a:latin typeface="Arial"/>
              </a:endParaRPr>
            </a:p>
          </p:txBody>
        </p:sp>
        <p:sp>
          <p:nvSpPr>
            <p:cNvPr id="739" name="Rectangle 18"/>
            <p:cNvSpPr/>
            <p:nvPr/>
          </p:nvSpPr>
          <p:spPr>
            <a:xfrm>
              <a:off x="7731720" y="3283920"/>
              <a:ext cx="456840" cy="45684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740" name="Rectangle 19"/>
            <p:cNvSpPr/>
            <p:nvPr/>
          </p:nvSpPr>
          <p:spPr>
            <a:xfrm>
              <a:off x="7731720" y="3283920"/>
              <a:ext cx="487080" cy="487080"/>
            </a:xfrm>
            <a:prstGeom prst="rect">
              <a:avLst/>
            </a:prstGeom>
            <a:noFill/>
            <a:ln w="25400">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741" name="Rectangle 20"/>
            <p:cNvSpPr/>
            <p:nvPr/>
          </p:nvSpPr>
          <p:spPr>
            <a:xfrm>
              <a:off x="7898400" y="3380760"/>
              <a:ext cx="18396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Arial"/>
                </a:rPr>
                <a:t>U</a:t>
              </a:r>
              <a:endParaRPr b="0" lang="en-IN" sz="2000" spc="-1" strike="noStrike">
                <a:solidFill>
                  <a:srgbClr val="000000"/>
                </a:solidFill>
                <a:latin typeface="Arial"/>
              </a:endParaRPr>
            </a:p>
          </p:txBody>
        </p:sp>
        <p:sp>
          <p:nvSpPr>
            <p:cNvPr id="742" name="Rectangle 21"/>
            <p:cNvSpPr/>
            <p:nvPr/>
          </p:nvSpPr>
          <p:spPr>
            <a:xfrm>
              <a:off x="2488320" y="3283920"/>
              <a:ext cx="488520" cy="42516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743" name="Rectangle 22"/>
            <p:cNvSpPr/>
            <p:nvPr/>
          </p:nvSpPr>
          <p:spPr>
            <a:xfrm>
              <a:off x="2488320" y="3283920"/>
              <a:ext cx="518760" cy="456840"/>
            </a:xfrm>
            <a:prstGeom prst="rect">
              <a:avLst/>
            </a:prstGeom>
            <a:noFill/>
            <a:ln w="25400">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744" name="Rectangle 23"/>
            <p:cNvSpPr/>
            <p:nvPr/>
          </p:nvSpPr>
          <p:spPr>
            <a:xfrm>
              <a:off x="2651760" y="3350520"/>
              <a:ext cx="18396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Arial"/>
                </a:rPr>
                <a:t>U</a:t>
              </a:r>
              <a:endParaRPr b="0" lang="en-IN" sz="2000" spc="-1" strike="noStrike">
                <a:solidFill>
                  <a:srgbClr val="000000"/>
                </a:solidFill>
                <a:latin typeface="Arial"/>
              </a:endParaRPr>
            </a:p>
          </p:txBody>
        </p:sp>
        <p:sp>
          <p:nvSpPr>
            <p:cNvPr id="745" name="Rectangle 24"/>
            <p:cNvSpPr/>
            <p:nvPr/>
          </p:nvSpPr>
          <p:spPr>
            <a:xfrm>
              <a:off x="4439520" y="3313800"/>
              <a:ext cx="456840" cy="45684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746" name="Rectangle 25"/>
            <p:cNvSpPr/>
            <p:nvPr/>
          </p:nvSpPr>
          <p:spPr>
            <a:xfrm>
              <a:off x="4439520" y="3313800"/>
              <a:ext cx="487080" cy="487080"/>
            </a:xfrm>
            <a:prstGeom prst="rect">
              <a:avLst/>
            </a:prstGeom>
            <a:noFill/>
            <a:ln w="25400">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747" name="Rectangle 26"/>
            <p:cNvSpPr/>
            <p:nvPr/>
          </p:nvSpPr>
          <p:spPr>
            <a:xfrm>
              <a:off x="4602960" y="3410640"/>
              <a:ext cx="15516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Arial"/>
                </a:rPr>
                <a:t>T</a:t>
              </a:r>
              <a:endParaRPr b="0" lang="en-IN" sz="2000" spc="-1" strike="noStrike">
                <a:solidFill>
                  <a:srgbClr val="000000"/>
                </a:solidFill>
                <a:latin typeface="Arial"/>
              </a:endParaRPr>
            </a:p>
          </p:txBody>
        </p:sp>
        <p:sp>
          <p:nvSpPr>
            <p:cNvPr id="748" name="Freeform 27"/>
            <p:cNvSpPr/>
            <p:nvPr/>
          </p:nvSpPr>
          <p:spPr>
            <a:xfrm>
              <a:off x="6390360" y="2490120"/>
              <a:ext cx="304560" cy="151920"/>
            </a:xfrm>
            <a:custGeom>
              <a:avLst/>
              <a:gdLst>
                <a:gd name="textAreaLeft" fmla="*/ 0 w 304560"/>
                <a:gd name="textAreaRight" fmla="*/ 304920 w 304560"/>
                <a:gd name="textAreaTop" fmla="*/ 0 h 151920"/>
                <a:gd name="textAreaBottom" fmla="*/ 152280 h 151920"/>
              </a:gdLst>
              <a:ahLst/>
              <a:rect l="textAreaLeft" t="textAreaTop" r="textAreaRight" b="textAreaBottom"/>
              <a:pathLst>
                <a:path w="192" h="96">
                  <a:moveTo>
                    <a:pt x="192" y="58"/>
                  </a:moveTo>
                  <a:lnTo>
                    <a:pt x="173" y="96"/>
                  </a:lnTo>
                  <a:lnTo>
                    <a:pt x="0" y="39"/>
                  </a:lnTo>
                  <a:lnTo>
                    <a:pt x="192" y="0"/>
                  </a:lnTo>
                  <a:lnTo>
                    <a:pt x="192" y="58"/>
                  </a:lnTo>
                  <a:close/>
                </a:path>
              </a:pathLst>
            </a:custGeom>
            <a:solidFill>
              <a:srgbClr val="000000"/>
            </a:solidFill>
            <a:ln w="25400">
              <a:solidFill>
                <a:srgbClr val="000000"/>
              </a:solidFill>
              <a:round/>
            </a:ln>
          </p:spPr>
          <p:style>
            <a:lnRef idx="0"/>
            <a:fillRef idx="0"/>
            <a:effectRef idx="0"/>
            <a:fontRef idx="minor"/>
          </p:style>
          <p:txBody>
            <a:bodyPr lIns="90000" rIns="90000" tIns="90000" bIns="90000" anchor="t">
              <a:noAutofit/>
            </a:bodyPr>
            <a:p>
              <a:pPr>
                <a:lnSpc>
                  <a:spcPct val="100000"/>
                </a:lnSpc>
              </a:pPr>
              <a:endParaRPr b="0" lang="en-IN" sz="1800" spc="-1" strike="noStrike">
                <a:solidFill>
                  <a:srgbClr val="000000"/>
                </a:solidFill>
                <a:latin typeface="Calibri"/>
              </a:endParaRPr>
            </a:p>
          </p:txBody>
        </p:sp>
        <p:sp>
          <p:nvSpPr>
            <p:cNvPr id="749" name="Freeform 28"/>
            <p:cNvSpPr/>
            <p:nvPr/>
          </p:nvSpPr>
          <p:spPr>
            <a:xfrm>
              <a:off x="6695280" y="2581920"/>
              <a:ext cx="1218960" cy="731520"/>
            </a:xfrm>
            <a:custGeom>
              <a:avLst/>
              <a:gdLst>
                <a:gd name="textAreaLeft" fmla="*/ 0 w 1218960"/>
                <a:gd name="textAreaRight" fmla="*/ 1219320 w 1218960"/>
                <a:gd name="textAreaTop" fmla="*/ 0 h 731520"/>
                <a:gd name="textAreaBottom" fmla="*/ 731880 h 731520"/>
              </a:gdLst>
              <a:ahLst/>
              <a:rect l="textAreaLeft" t="textAreaTop" r="textAreaRight" b="textAreaBottom"/>
              <a:pathLst>
                <a:path w="768" h="461">
                  <a:moveTo>
                    <a:pt x="0" y="0"/>
                  </a:moveTo>
                  <a:lnTo>
                    <a:pt x="307" y="38"/>
                  </a:lnTo>
                  <a:lnTo>
                    <a:pt x="557" y="154"/>
                  </a:lnTo>
                  <a:lnTo>
                    <a:pt x="710" y="288"/>
                  </a:lnTo>
                  <a:lnTo>
                    <a:pt x="768" y="461"/>
                  </a:lnTo>
                </a:path>
              </a:pathLst>
            </a:custGeom>
            <a:noFill/>
            <a:ln w="25400">
              <a:solidFill>
                <a:srgbClr val="000000"/>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Calibri"/>
              </a:endParaRPr>
            </a:p>
          </p:txBody>
        </p:sp>
        <p:sp>
          <p:nvSpPr>
            <p:cNvPr id="750" name="Rectangle 29"/>
            <p:cNvSpPr/>
            <p:nvPr/>
          </p:nvSpPr>
          <p:spPr>
            <a:xfrm>
              <a:off x="7631280" y="2496240"/>
              <a:ext cx="99612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Arial"/>
                </a:rPr>
                <a:t>Waits for</a:t>
              </a:r>
              <a:endParaRPr b="0" lang="en-IN" sz="2000" spc="-1" strike="noStrike">
                <a:solidFill>
                  <a:srgbClr val="000000"/>
                </a:solidFill>
                <a:latin typeface="Arial"/>
              </a:endParaRPr>
            </a:p>
          </p:txBody>
        </p:sp>
        <p:sp>
          <p:nvSpPr>
            <p:cNvPr id="751" name="Freeform 30"/>
            <p:cNvSpPr/>
            <p:nvPr/>
          </p:nvSpPr>
          <p:spPr>
            <a:xfrm>
              <a:off x="5811120" y="4655520"/>
              <a:ext cx="274320" cy="182160"/>
            </a:xfrm>
            <a:custGeom>
              <a:avLst/>
              <a:gdLst>
                <a:gd name="textAreaLeft" fmla="*/ 0 w 274320"/>
                <a:gd name="textAreaRight" fmla="*/ 274680 w 274320"/>
                <a:gd name="textAreaTop" fmla="*/ 0 h 182160"/>
                <a:gd name="textAreaBottom" fmla="*/ 182520 h 182160"/>
              </a:gdLst>
              <a:ahLst/>
              <a:rect l="textAreaLeft" t="textAreaTop" r="textAreaRight" b="textAreaBottom"/>
              <a:pathLst>
                <a:path w="173" h="115">
                  <a:moveTo>
                    <a:pt x="0" y="57"/>
                  </a:moveTo>
                  <a:lnTo>
                    <a:pt x="0" y="0"/>
                  </a:lnTo>
                  <a:lnTo>
                    <a:pt x="173" y="76"/>
                  </a:lnTo>
                  <a:lnTo>
                    <a:pt x="0" y="115"/>
                  </a:lnTo>
                  <a:lnTo>
                    <a:pt x="0" y="57"/>
                  </a:lnTo>
                  <a:close/>
                </a:path>
              </a:pathLst>
            </a:custGeom>
            <a:solidFill>
              <a:srgbClr val="000000"/>
            </a:solidFill>
            <a:ln w="25400">
              <a:solidFill>
                <a:srgbClr val="000000"/>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Calibri"/>
              </a:endParaRPr>
            </a:p>
          </p:txBody>
        </p:sp>
        <p:sp>
          <p:nvSpPr>
            <p:cNvPr id="752" name="Freeform 31"/>
            <p:cNvSpPr/>
            <p:nvPr/>
          </p:nvSpPr>
          <p:spPr>
            <a:xfrm>
              <a:off x="4683960" y="3801240"/>
              <a:ext cx="1126800" cy="944280"/>
            </a:xfrm>
            <a:custGeom>
              <a:avLst/>
              <a:gdLst>
                <a:gd name="textAreaLeft" fmla="*/ 0 w 1126800"/>
                <a:gd name="textAreaRight" fmla="*/ 1127160 w 1126800"/>
                <a:gd name="textAreaTop" fmla="*/ 0 h 944280"/>
                <a:gd name="textAreaBottom" fmla="*/ 944640 h 944280"/>
              </a:gdLst>
              <a:ahLst/>
              <a:rect l="textAreaLeft" t="textAreaTop" r="textAreaRight" b="textAreaBottom"/>
              <a:pathLst>
                <a:path w="710" h="595">
                  <a:moveTo>
                    <a:pt x="710" y="595"/>
                  </a:moveTo>
                  <a:lnTo>
                    <a:pt x="422" y="518"/>
                  </a:lnTo>
                  <a:lnTo>
                    <a:pt x="192" y="384"/>
                  </a:lnTo>
                  <a:lnTo>
                    <a:pt x="38" y="211"/>
                  </a:lnTo>
                  <a:lnTo>
                    <a:pt x="0" y="0"/>
                  </a:lnTo>
                </a:path>
              </a:pathLst>
            </a:custGeom>
            <a:noFill/>
            <a:ln w="25400">
              <a:solidFill>
                <a:srgbClr val="000000"/>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Calibri"/>
              </a:endParaRPr>
            </a:p>
          </p:txBody>
        </p:sp>
        <p:sp>
          <p:nvSpPr>
            <p:cNvPr id="753" name="Freeform 32"/>
            <p:cNvSpPr/>
            <p:nvPr/>
          </p:nvSpPr>
          <p:spPr>
            <a:xfrm>
              <a:off x="4683960" y="2979000"/>
              <a:ext cx="182160" cy="272520"/>
            </a:xfrm>
            <a:custGeom>
              <a:avLst/>
              <a:gdLst>
                <a:gd name="textAreaLeft" fmla="*/ 0 w 182160"/>
                <a:gd name="textAreaRight" fmla="*/ 182520 w 182160"/>
                <a:gd name="textAreaTop" fmla="*/ 0 h 272520"/>
                <a:gd name="textAreaBottom" fmla="*/ 272880 h 272520"/>
              </a:gdLst>
              <a:ahLst/>
              <a:rect l="textAreaLeft" t="textAreaTop" r="textAreaRight" b="textAreaBottom"/>
              <a:pathLst>
                <a:path w="115" h="172">
                  <a:moveTo>
                    <a:pt x="57" y="19"/>
                  </a:moveTo>
                  <a:lnTo>
                    <a:pt x="115" y="38"/>
                  </a:lnTo>
                  <a:lnTo>
                    <a:pt x="0" y="172"/>
                  </a:lnTo>
                  <a:lnTo>
                    <a:pt x="19" y="0"/>
                  </a:lnTo>
                  <a:lnTo>
                    <a:pt x="57" y="19"/>
                  </a:lnTo>
                  <a:close/>
                </a:path>
              </a:pathLst>
            </a:custGeom>
            <a:solidFill>
              <a:srgbClr val="000000"/>
            </a:solidFill>
            <a:ln w="25400">
              <a:solidFill>
                <a:srgbClr val="000000"/>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Calibri"/>
              </a:endParaRPr>
            </a:p>
          </p:txBody>
        </p:sp>
        <p:sp>
          <p:nvSpPr>
            <p:cNvPr id="754" name="Freeform 33"/>
            <p:cNvSpPr/>
            <p:nvPr/>
          </p:nvSpPr>
          <p:spPr>
            <a:xfrm>
              <a:off x="4806000" y="2581920"/>
              <a:ext cx="1309320" cy="396360"/>
            </a:xfrm>
            <a:custGeom>
              <a:avLst/>
              <a:gdLst>
                <a:gd name="textAreaLeft" fmla="*/ 0 w 1309320"/>
                <a:gd name="textAreaRight" fmla="*/ 1309680 w 1309320"/>
                <a:gd name="textAreaTop" fmla="*/ 0 h 396360"/>
                <a:gd name="textAreaBottom" fmla="*/ 396720 h 396360"/>
              </a:gdLst>
              <a:ahLst/>
              <a:rect l="textAreaLeft" t="textAreaTop" r="textAreaRight" b="textAreaBottom"/>
              <a:pathLst>
                <a:path w="825" h="250">
                  <a:moveTo>
                    <a:pt x="0" y="250"/>
                  </a:moveTo>
                  <a:lnTo>
                    <a:pt x="115" y="134"/>
                  </a:lnTo>
                  <a:lnTo>
                    <a:pt x="307" y="58"/>
                  </a:lnTo>
                  <a:lnTo>
                    <a:pt x="825" y="0"/>
                  </a:lnTo>
                </a:path>
              </a:pathLst>
            </a:custGeom>
            <a:noFill/>
            <a:ln w="25400">
              <a:solidFill>
                <a:srgbClr val="000000"/>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Calibri"/>
              </a:endParaRPr>
            </a:p>
          </p:txBody>
        </p:sp>
        <p:sp>
          <p:nvSpPr>
            <p:cNvPr id="755" name="AutoShape 34"/>
            <p:cNvSpPr/>
            <p:nvPr/>
          </p:nvSpPr>
          <p:spPr>
            <a:xfrm>
              <a:off x="6145920" y="4563360"/>
              <a:ext cx="244080" cy="396360"/>
            </a:xfrm>
            <a:prstGeom prst="roundRect">
              <a:avLst>
                <a:gd name="adj" fmla="val 50000"/>
              </a:avLst>
            </a:prstGeom>
            <a:solidFill>
              <a:srgbClr val="ffdc99"/>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756" name="AutoShape 35"/>
            <p:cNvSpPr/>
            <p:nvPr/>
          </p:nvSpPr>
          <p:spPr>
            <a:xfrm>
              <a:off x="6145920" y="4563360"/>
              <a:ext cx="274320" cy="426600"/>
            </a:xfrm>
            <a:prstGeom prst="roundRect">
              <a:avLst>
                <a:gd name="adj" fmla="val 47111"/>
              </a:avLst>
            </a:prstGeom>
            <a:noFill/>
            <a:ln w="25400">
              <a:solidFill>
                <a:srgbClr val="ffdc99"/>
              </a:solidFill>
              <a:round/>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757" name="Rectangle 36"/>
            <p:cNvSpPr/>
            <p:nvPr/>
          </p:nvSpPr>
          <p:spPr>
            <a:xfrm>
              <a:off x="6145920" y="4563360"/>
              <a:ext cx="244080" cy="21240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758" name="Rectangle 37"/>
            <p:cNvSpPr/>
            <p:nvPr/>
          </p:nvSpPr>
          <p:spPr>
            <a:xfrm>
              <a:off x="6145920" y="4563360"/>
              <a:ext cx="274320" cy="244080"/>
            </a:xfrm>
            <a:prstGeom prst="rect">
              <a:avLst/>
            </a:prstGeom>
            <a:noFill/>
            <a:ln w="25400">
              <a:solidFill>
                <a:srgbClr val="ffffff"/>
              </a:solidFill>
              <a:miter/>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759" name="AutoShape 38"/>
            <p:cNvSpPr/>
            <p:nvPr/>
          </p:nvSpPr>
          <p:spPr>
            <a:xfrm>
              <a:off x="6145920" y="4563360"/>
              <a:ext cx="274320" cy="426600"/>
            </a:xfrm>
            <a:prstGeom prst="roundRect">
              <a:avLst>
                <a:gd name="adj" fmla="val 47111"/>
              </a:avLst>
            </a:prstGeom>
            <a:noFill/>
            <a:ln w="25400">
              <a:solidFill>
                <a:srgbClr val="000000"/>
              </a:solidFill>
              <a:round/>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760" name="Line 39"/>
            <p:cNvSpPr/>
            <p:nvPr/>
          </p:nvSpPr>
          <p:spPr>
            <a:xfrm>
              <a:off x="6145920" y="4775760"/>
              <a:ext cx="244440" cy="1800"/>
            </a:xfrm>
            <a:prstGeom prst="line">
              <a:avLst/>
            </a:prstGeom>
            <a:ln w="25400">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Calibri"/>
              </a:endParaRPr>
            </a:p>
          </p:txBody>
        </p:sp>
        <p:sp>
          <p:nvSpPr>
            <p:cNvPr id="761" name="AutoShape 40"/>
            <p:cNvSpPr/>
            <p:nvPr/>
          </p:nvSpPr>
          <p:spPr>
            <a:xfrm>
              <a:off x="6145920" y="2369520"/>
              <a:ext cx="244080" cy="394920"/>
            </a:xfrm>
            <a:prstGeom prst="roundRect">
              <a:avLst>
                <a:gd name="adj" fmla="val 50000"/>
              </a:avLst>
            </a:prstGeom>
            <a:solidFill>
              <a:srgbClr val="ffdc99"/>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762" name="AutoShape 41"/>
            <p:cNvSpPr/>
            <p:nvPr/>
          </p:nvSpPr>
          <p:spPr>
            <a:xfrm>
              <a:off x="6145920" y="2369520"/>
              <a:ext cx="274320" cy="425160"/>
            </a:xfrm>
            <a:prstGeom prst="roundRect">
              <a:avLst>
                <a:gd name="adj" fmla="val 47111"/>
              </a:avLst>
            </a:prstGeom>
            <a:noFill/>
            <a:ln w="25400">
              <a:solidFill>
                <a:srgbClr val="ffdc99"/>
              </a:solidFill>
              <a:round/>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763" name="Rectangle 42"/>
            <p:cNvSpPr/>
            <p:nvPr/>
          </p:nvSpPr>
          <p:spPr>
            <a:xfrm>
              <a:off x="6145920" y="2369520"/>
              <a:ext cx="244080" cy="21240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764" name="Rectangle 43"/>
            <p:cNvSpPr/>
            <p:nvPr/>
          </p:nvSpPr>
          <p:spPr>
            <a:xfrm>
              <a:off x="6145920" y="2369520"/>
              <a:ext cx="274320" cy="242640"/>
            </a:xfrm>
            <a:prstGeom prst="rect">
              <a:avLst/>
            </a:prstGeom>
            <a:noFill/>
            <a:ln w="25400">
              <a:solidFill>
                <a:srgbClr val="ffffff"/>
              </a:solidFill>
              <a:miter/>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765" name="AutoShape 44"/>
            <p:cNvSpPr/>
            <p:nvPr/>
          </p:nvSpPr>
          <p:spPr>
            <a:xfrm>
              <a:off x="6145920" y="2369520"/>
              <a:ext cx="274320" cy="425160"/>
            </a:xfrm>
            <a:prstGeom prst="roundRect">
              <a:avLst>
                <a:gd name="adj" fmla="val 47111"/>
              </a:avLst>
            </a:prstGeom>
            <a:noFill/>
            <a:ln w="25400">
              <a:solidFill>
                <a:srgbClr val="000000"/>
              </a:solidFill>
              <a:round/>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766" name="Line 45"/>
            <p:cNvSpPr/>
            <p:nvPr/>
          </p:nvSpPr>
          <p:spPr>
            <a:xfrm>
              <a:off x="6145920" y="2581920"/>
              <a:ext cx="244440" cy="1440"/>
            </a:xfrm>
            <a:prstGeom prst="line">
              <a:avLst/>
            </a:prstGeom>
            <a:ln w="25400">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Calibri"/>
              </a:endParaRPr>
            </a:p>
          </p:txBody>
        </p:sp>
      </p:gr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7"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GB" sz="5400" spc="-1" strike="noStrike">
                <a:solidFill>
                  <a:srgbClr val="ffffff"/>
                </a:solidFill>
                <a:latin typeface="Calibri"/>
              </a:rPr>
              <a:t>A cycle in a wait-for graph</a:t>
            </a:r>
            <a:endParaRPr b="0" lang="en-US" sz="5400" spc="-1" strike="noStrike">
              <a:solidFill>
                <a:srgbClr val="000000"/>
              </a:solidFill>
              <a:latin typeface="Calibri"/>
            </a:endParaRPr>
          </a:p>
        </p:txBody>
      </p:sp>
      <p:sp>
        <p:nvSpPr>
          <p:cNvPr id="768" name="PlaceHolder 2"/>
          <p:cNvSpPr>
            <a:spLocks noGrp="1"/>
          </p:cNvSpPr>
          <p:nvPr>
            <p:ph/>
          </p:nvPr>
        </p:nvSpPr>
        <p:spPr>
          <a:xfrm>
            <a:off x="457200" y="1600200"/>
            <a:ext cx="8229240" cy="4525560"/>
          </a:xfrm>
          <a:prstGeom prst="rect">
            <a:avLst/>
          </a:prstGeom>
          <a:noFill/>
          <a:ln w="0">
            <a:noFill/>
          </a:ln>
        </p:spPr>
        <p:txBody>
          <a:bodyPr anchor="t">
            <a:noAutofit/>
          </a:bodyPr>
          <a:p>
            <a:pPr indent="0">
              <a:spcBef>
                <a:spcPts val="1417"/>
              </a:spcBef>
              <a:buNone/>
            </a:pPr>
            <a:endParaRPr b="0" lang="en-US" sz="4000" spc="-1" strike="noStrike">
              <a:solidFill>
                <a:srgbClr val="000000"/>
              </a:solidFill>
              <a:latin typeface="Calibri"/>
            </a:endParaRPr>
          </a:p>
        </p:txBody>
      </p:sp>
      <p:grpSp>
        <p:nvGrpSpPr>
          <p:cNvPr id="769" name="Group 27"/>
          <p:cNvGrpSpPr/>
          <p:nvPr/>
        </p:nvGrpSpPr>
        <p:grpSpPr>
          <a:xfrm>
            <a:off x="1387440" y="1957320"/>
            <a:ext cx="7429320" cy="2896920"/>
            <a:chOff x="1387440" y="1957320"/>
            <a:chExt cx="7429320" cy="2896920"/>
          </a:xfrm>
        </p:grpSpPr>
        <p:sp>
          <p:nvSpPr>
            <p:cNvPr id="770" name="Rectangle 4"/>
            <p:cNvSpPr/>
            <p:nvPr/>
          </p:nvSpPr>
          <p:spPr>
            <a:xfrm>
              <a:off x="4062240" y="1957320"/>
              <a:ext cx="518760" cy="48240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771" name="Rectangle 5"/>
            <p:cNvSpPr/>
            <p:nvPr/>
          </p:nvSpPr>
          <p:spPr>
            <a:xfrm>
              <a:off x="4062240" y="1957320"/>
              <a:ext cx="556920" cy="520200"/>
            </a:xfrm>
            <a:prstGeom prst="rect">
              <a:avLst/>
            </a:prstGeom>
            <a:noFill/>
            <a:ln w="25400">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772" name="Rectangle 6"/>
            <p:cNvSpPr/>
            <p:nvPr/>
          </p:nvSpPr>
          <p:spPr>
            <a:xfrm>
              <a:off x="4256640" y="2036880"/>
              <a:ext cx="165600" cy="2746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800" spc="-1" strike="noStrike">
                  <a:solidFill>
                    <a:srgbClr val="000000"/>
                  </a:solidFill>
                  <a:latin typeface="Arial"/>
                </a:rPr>
                <a:t>U</a:t>
              </a:r>
              <a:endParaRPr b="0" lang="en-IN" sz="1800" spc="-1" strike="noStrike">
                <a:solidFill>
                  <a:srgbClr val="000000"/>
                </a:solidFill>
                <a:latin typeface="Arial"/>
              </a:endParaRPr>
            </a:p>
          </p:txBody>
        </p:sp>
        <p:sp>
          <p:nvSpPr>
            <p:cNvPr id="773" name="Rectangle 7"/>
            <p:cNvSpPr/>
            <p:nvPr/>
          </p:nvSpPr>
          <p:spPr>
            <a:xfrm>
              <a:off x="2984400" y="4335480"/>
              <a:ext cx="482400" cy="48240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774" name="Rectangle 8"/>
            <p:cNvSpPr/>
            <p:nvPr/>
          </p:nvSpPr>
          <p:spPr>
            <a:xfrm>
              <a:off x="2984400" y="4335480"/>
              <a:ext cx="520200" cy="518760"/>
            </a:xfrm>
            <a:prstGeom prst="rect">
              <a:avLst/>
            </a:prstGeom>
            <a:noFill/>
            <a:ln w="25400">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775" name="Rectangle 9"/>
            <p:cNvSpPr/>
            <p:nvPr/>
          </p:nvSpPr>
          <p:spPr>
            <a:xfrm>
              <a:off x="3175560" y="4413240"/>
              <a:ext cx="153360" cy="2746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800" spc="-1" strike="noStrike">
                  <a:solidFill>
                    <a:srgbClr val="000000"/>
                  </a:solidFill>
                  <a:latin typeface="Arial"/>
                </a:rPr>
                <a:t>V</a:t>
              </a:r>
              <a:endParaRPr b="0" lang="en-IN" sz="1800" spc="-1" strike="noStrike">
                <a:solidFill>
                  <a:srgbClr val="000000"/>
                </a:solidFill>
                <a:latin typeface="Arial"/>
              </a:endParaRPr>
            </a:p>
          </p:txBody>
        </p:sp>
        <p:sp>
          <p:nvSpPr>
            <p:cNvPr id="776" name="Rectangle 10"/>
            <p:cNvSpPr/>
            <p:nvPr/>
          </p:nvSpPr>
          <p:spPr>
            <a:xfrm>
              <a:off x="1387440" y="2924280"/>
              <a:ext cx="520200" cy="48240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777" name="Rectangle 11"/>
            <p:cNvSpPr/>
            <p:nvPr/>
          </p:nvSpPr>
          <p:spPr>
            <a:xfrm>
              <a:off x="1387440" y="2924280"/>
              <a:ext cx="556920" cy="518760"/>
            </a:xfrm>
            <a:prstGeom prst="rect">
              <a:avLst/>
            </a:prstGeom>
            <a:noFill/>
            <a:ln w="25400">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778" name="Rectangle 12"/>
            <p:cNvSpPr/>
            <p:nvPr/>
          </p:nvSpPr>
          <p:spPr>
            <a:xfrm>
              <a:off x="1611000" y="3002040"/>
              <a:ext cx="141120" cy="2746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800" spc="-1" strike="noStrike">
                  <a:solidFill>
                    <a:srgbClr val="000000"/>
                  </a:solidFill>
                  <a:latin typeface="Arial"/>
                </a:rPr>
                <a:t>T</a:t>
              </a:r>
              <a:endParaRPr b="0" lang="en-IN" sz="1800" spc="-1" strike="noStrike">
                <a:solidFill>
                  <a:srgbClr val="000000"/>
                </a:solidFill>
                <a:latin typeface="Arial"/>
              </a:endParaRPr>
            </a:p>
          </p:txBody>
        </p:sp>
        <p:sp>
          <p:nvSpPr>
            <p:cNvPr id="779" name="Arc 13"/>
            <p:cNvSpPr/>
            <p:nvPr/>
          </p:nvSpPr>
          <p:spPr>
            <a:xfrm>
              <a:off x="3801960" y="2081160"/>
              <a:ext cx="240840" cy="163080"/>
            </a:xfrm>
            <a:custGeom>
              <a:avLst/>
              <a:gdLst>
                <a:gd name="textAreaLeft" fmla="*/ 0 w 240840"/>
                <a:gd name="textAreaRight" fmla="*/ 241200 w 240840"/>
                <a:gd name="textAreaTop" fmla="*/ 0 h 163080"/>
                <a:gd name="textAreaBottom" fmla="*/ 163440 h 163080"/>
              </a:gdLst>
              <a:ahLst/>
              <a:rect l="textAreaLeft" t="textAreaTop" r="textAreaRight" b="textAreaBottom"/>
              <a:pathLst>
                <a:path fill="none" w="21600" h="14602">
                  <a:moveTo>
                    <a:pt x="1271" y="14602"/>
                  </a:moveTo>
                  <a:cubicBezTo>
                    <a:pt x="430" y="12259"/>
                    <a:pt x="0" y="9789"/>
                    <a:pt x="0" y="7301"/>
                  </a:cubicBezTo>
                  <a:cubicBezTo>
                    <a:pt x="-1" y="4812"/>
                    <a:pt x="430" y="2342"/>
                    <a:pt x="1271" y="-1"/>
                  </a:cubicBezTo>
                </a:path>
                <a:path stroke="0" w="21600" h="14602">
                  <a:moveTo>
                    <a:pt x="1271" y="14602"/>
                  </a:moveTo>
                  <a:cubicBezTo>
                    <a:pt x="430" y="12259"/>
                    <a:pt x="0" y="9789"/>
                    <a:pt x="0" y="7301"/>
                  </a:cubicBezTo>
                  <a:cubicBezTo>
                    <a:pt x="-1" y="4812"/>
                    <a:pt x="430" y="2342"/>
                    <a:pt x="1271" y="-1"/>
                  </a:cubicBezTo>
                  <a:lnTo>
                    <a:pt x="21600" y="7301"/>
                  </a:lnTo>
                  <a:lnTo>
                    <a:pt x="1271" y="14602"/>
                  </a:lnTo>
                  <a:close/>
                </a:path>
              </a:pathLst>
            </a:custGeom>
            <a:solidFill>
              <a:srgbClr val="000000"/>
            </a:solidFill>
            <a:ln w="25400">
              <a:solidFill>
                <a:srgbClr val="000000"/>
              </a:solidFill>
              <a:round/>
            </a:ln>
          </p:spPr>
          <p:style>
            <a:lnRef idx="0"/>
            <a:fillRef idx="0"/>
            <a:effectRef idx="0"/>
            <a:fontRef idx="minor"/>
          </p:style>
          <p:txBody>
            <a:bodyPr lIns="90000" rIns="90000" tIns="90000" bIns="90000" anchor="t">
              <a:noAutofit/>
            </a:bodyPr>
            <a:p>
              <a:pPr>
                <a:lnSpc>
                  <a:spcPct val="100000"/>
                </a:lnSpc>
              </a:pPr>
              <a:endParaRPr b="0" lang="en-IN" sz="1800" spc="-1" strike="noStrike">
                <a:solidFill>
                  <a:srgbClr val="000000"/>
                </a:solidFill>
                <a:latin typeface="Calibri"/>
              </a:endParaRPr>
            </a:p>
          </p:txBody>
        </p:sp>
        <p:sp>
          <p:nvSpPr>
            <p:cNvPr id="780" name="Arc 14"/>
            <p:cNvSpPr/>
            <p:nvPr/>
          </p:nvSpPr>
          <p:spPr>
            <a:xfrm>
              <a:off x="1758960" y="2182680"/>
              <a:ext cx="2284200" cy="777600"/>
            </a:xfrm>
            <a:custGeom>
              <a:avLst/>
              <a:gdLst>
                <a:gd name="textAreaLeft" fmla="*/ 0 w 2284200"/>
                <a:gd name="textAreaRight" fmla="*/ 2284560 w 2284200"/>
                <a:gd name="textAreaTop" fmla="*/ 0 h 777600"/>
                <a:gd name="textAreaBottom" fmla="*/ 777960 h 777600"/>
              </a:gdLst>
              <a:ahLst/>
              <a:rect l="textAreaLeft" t="textAreaTop" r="textAreaRight" b="textAreaBottom"/>
              <a:pathLst>
                <a:path fill="none" w="21600" h="21547">
                  <a:moveTo>
                    <a:pt x="0" y="21547"/>
                  </a:moveTo>
                  <a:cubicBezTo>
                    <a:pt x="0" y="10199"/>
                    <a:pt x="8780" y="787"/>
                    <a:pt x="20099" y="-1"/>
                  </a:cubicBezTo>
                </a:path>
                <a:path stroke="0" w="21600" h="21547">
                  <a:moveTo>
                    <a:pt x="0" y="21547"/>
                  </a:moveTo>
                  <a:cubicBezTo>
                    <a:pt x="0" y="10199"/>
                    <a:pt x="8780" y="787"/>
                    <a:pt x="20099" y="-1"/>
                  </a:cubicBezTo>
                  <a:lnTo>
                    <a:pt x="21600" y="21547"/>
                  </a:lnTo>
                  <a:lnTo>
                    <a:pt x="0" y="21547"/>
                  </a:lnTo>
                  <a:close/>
                </a:path>
              </a:pathLst>
            </a:custGeom>
            <a:noFill/>
            <a:ln w="25400">
              <a:solidFill>
                <a:srgbClr val="000000"/>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Calibri"/>
              </a:endParaRPr>
            </a:p>
          </p:txBody>
        </p:sp>
        <p:sp>
          <p:nvSpPr>
            <p:cNvPr id="781" name="Arc 15"/>
            <p:cNvSpPr/>
            <p:nvPr/>
          </p:nvSpPr>
          <p:spPr>
            <a:xfrm>
              <a:off x="1611360" y="3424320"/>
              <a:ext cx="163080" cy="240840"/>
            </a:xfrm>
            <a:custGeom>
              <a:avLst/>
              <a:gdLst>
                <a:gd name="textAreaLeft" fmla="*/ 0 w 163080"/>
                <a:gd name="textAreaRight" fmla="*/ 163440 w 163080"/>
                <a:gd name="textAreaTop" fmla="*/ 0 h 240840"/>
                <a:gd name="textAreaBottom" fmla="*/ 241200 h 240840"/>
              </a:gdLst>
              <a:ahLst/>
              <a:rect l="textAreaLeft" t="textAreaTop" r="textAreaRight" b="textAreaBottom"/>
              <a:pathLst>
                <a:path fill="none" w="14646" h="21600">
                  <a:moveTo>
                    <a:pt x="14646" y="19303"/>
                  </a:moveTo>
                  <a:cubicBezTo>
                    <a:pt x="11638" y="20813"/>
                    <a:pt x="8320" y="21599"/>
                    <a:pt x="4955" y="21600"/>
                  </a:cubicBezTo>
                  <a:cubicBezTo>
                    <a:pt x="3286" y="21600"/>
                    <a:pt x="1623" y="21406"/>
                    <a:pt x="-1" y="21023"/>
                  </a:cubicBezTo>
                </a:path>
                <a:path stroke="0" w="14646" h="21600">
                  <a:moveTo>
                    <a:pt x="14646" y="19303"/>
                  </a:moveTo>
                  <a:cubicBezTo>
                    <a:pt x="11638" y="20813"/>
                    <a:pt x="8320" y="21599"/>
                    <a:pt x="4955" y="21600"/>
                  </a:cubicBezTo>
                  <a:cubicBezTo>
                    <a:pt x="3286" y="21600"/>
                    <a:pt x="1623" y="21406"/>
                    <a:pt x="-1" y="21023"/>
                  </a:cubicBezTo>
                  <a:lnTo>
                    <a:pt x="4955" y="0"/>
                  </a:lnTo>
                  <a:lnTo>
                    <a:pt x="14646" y="19303"/>
                  </a:lnTo>
                  <a:close/>
                </a:path>
              </a:pathLst>
            </a:custGeom>
            <a:solidFill>
              <a:srgbClr val="000000"/>
            </a:solidFill>
            <a:ln w="25400">
              <a:solidFill>
                <a:srgbClr val="000000"/>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Calibri"/>
              </a:endParaRPr>
            </a:p>
          </p:txBody>
        </p:sp>
        <p:sp>
          <p:nvSpPr>
            <p:cNvPr id="782" name="Arc 16"/>
            <p:cNvSpPr/>
            <p:nvPr/>
          </p:nvSpPr>
          <p:spPr>
            <a:xfrm>
              <a:off x="1697040" y="3443400"/>
              <a:ext cx="1287000" cy="1225080"/>
            </a:xfrm>
            <a:custGeom>
              <a:avLst/>
              <a:gdLst>
                <a:gd name="textAreaLeft" fmla="*/ 0 w 1287000"/>
                <a:gd name="textAreaRight" fmla="*/ 1287360 w 1287000"/>
                <a:gd name="textAreaTop" fmla="*/ 0 h 1225080"/>
                <a:gd name="textAreaBottom" fmla="*/ 1225440 h 1225080"/>
              </a:gdLst>
              <a:ahLst/>
              <a:rect l="textAreaLeft" t="textAreaTop" r="textAreaRight" b="textAreaBottom"/>
              <a:pathLst>
                <a:path fill="none" w="21391" h="21600">
                  <a:moveTo>
                    <a:pt x="21391" y="21600"/>
                  </a:moveTo>
                  <a:cubicBezTo>
                    <a:pt x="10618" y="21600"/>
                    <a:pt x="1492" y="13662"/>
                    <a:pt x="-1" y="2994"/>
                  </a:cubicBezTo>
                </a:path>
                <a:path stroke="0" w="21391" h="21600">
                  <a:moveTo>
                    <a:pt x="21391" y="21600"/>
                  </a:moveTo>
                  <a:cubicBezTo>
                    <a:pt x="10618" y="21600"/>
                    <a:pt x="1492" y="13662"/>
                    <a:pt x="-1" y="2994"/>
                  </a:cubicBezTo>
                  <a:lnTo>
                    <a:pt x="21391" y="0"/>
                  </a:lnTo>
                  <a:lnTo>
                    <a:pt x="21391" y="21600"/>
                  </a:lnTo>
                  <a:close/>
                </a:path>
              </a:pathLst>
            </a:custGeom>
            <a:noFill/>
            <a:ln w="25400">
              <a:solidFill>
                <a:srgbClr val="000000"/>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Calibri"/>
              </a:endParaRPr>
            </a:p>
          </p:txBody>
        </p:sp>
        <p:sp>
          <p:nvSpPr>
            <p:cNvPr id="783" name="Arc 17"/>
            <p:cNvSpPr/>
            <p:nvPr/>
          </p:nvSpPr>
          <p:spPr>
            <a:xfrm>
              <a:off x="8299440" y="2813040"/>
              <a:ext cx="163080" cy="240840"/>
            </a:xfrm>
            <a:custGeom>
              <a:avLst/>
              <a:gdLst>
                <a:gd name="textAreaLeft" fmla="*/ 0 w 163080"/>
                <a:gd name="textAreaRight" fmla="*/ 163440 w 163080"/>
                <a:gd name="textAreaTop" fmla="*/ 0 h 240840"/>
                <a:gd name="textAreaBottom" fmla="*/ 241200 h 240840"/>
              </a:gdLst>
              <a:ahLst/>
              <a:rect l="textAreaLeft" t="textAreaTop" r="textAreaRight" b="textAreaBottom"/>
              <a:pathLst>
                <a:path fill="none" w="14647" h="21576">
                  <a:moveTo>
                    <a:pt x="-1" y="5701"/>
                  </a:moveTo>
                  <a:cubicBezTo>
                    <a:pt x="3736" y="2252"/>
                    <a:pt x="8571" y="233"/>
                    <a:pt x="13650" y="-2"/>
                  </a:cubicBezTo>
                </a:path>
                <a:path stroke="0" w="14647" h="21576">
                  <a:moveTo>
                    <a:pt x="-1" y="5701"/>
                  </a:moveTo>
                  <a:cubicBezTo>
                    <a:pt x="3736" y="2252"/>
                    <a:pt x="8571" y="233"/>
                    <a:pt x="13650" y="-2"/>
                  </a:cubicBezTo>
                  <a:lnTo>
                    <a:pt x="14647" y="21576"/>
                  </a:lnTo>
                  <a:lnTo>
                    <a:pt x="-1" y="5701"/>
                  </a:lnTo>
                  <a:close/>
                </a:path>
              </a:pathLst>
            </a:custGeom>
            <a:solidFill>
              <a:srgbClr val="000000"/>
            </a:solidFill>
            <a:ln w="25400">
              <a:solidFill>
                <a:srgbClr val="000000"/>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Calibri"/>
              </a:endParaRPr>
            </a:p>
          </p:txBody>
        </p:sp>
        <p:sp>
          <p:nvSpPr>
            <p:cNvPr id="784" name="Arc 18"/>
            <p:cNvSpPr/>
            <p:nvPr/>
          </p:nvSpPr>
          <p:spPr>
            <a:xfrm>
              <a:off x="4599000" y="2181240"/>
              <a:ext cx="3846240" cy="891720"/>
            </a:xfrm>
            <a:custGeom>
              <a:avLst/>
              <a:gdLst>
                <a:gd name="textAreaLeft" fmla="*/ 0 w 3846240"/>
                <a:gd name="textAreaRight" fmla="*/ 3846600 w 3846240"/>
                <a:gd name="textAreaTop" fmla="*/ 0 h 891720"/>
                <a:gd name="textAreaBottom" fmla="*/ 892080 h 891720"/>
              </a:gdLst>
              <a:ahLst/>
              <a:rect l="textAreaLeft" t="textAreaTop" r="textAreaRight" b="textAreaBottom"/>
              <a:pathLst>
                <a:path fill="none" w="21204" h="21600">
                  <a:moveTo>
                    <a:pt x="-1" y="0"/>
                  </a:moveTo>
                  <a:cubicBezTo>
                    <a:pt x="2" y="0"/>
                    <a:pt x="5" y="-1"/>
                    <a:pt x="8" y="0"/>
                  </a:cubicBezTo>
                  <a:cubicBezTo>
                    <a:pt x="10334" y="0"/>
                    <a:pt x="19217" y="7309"/>
                    <a:pt x="21204" y="17443"/>
                  </a:cubicBezTo>
                </a:path>
                <a:path stroke="0" w="21204" h="21600">
                  <a:moveTo>
                    <a:pt x="-1" y="0"/>
                  </a:moveTo>
                  <a:cubicBezTo>
                    <a:pt x="2" y="0"/>
                    <a:pt x="5" y="-1"/>
                    <a:pt x="8" y="0"/>
                  </a:cubicBezTo>
                  <a:cubicBezTo>
                    <a:pt x="10334" y="0"/>
                    <a:pt x="19217" y="7309"/>
                    <a:pt x="21204" y="17443"/>
                  </a:cubicBezTo>
                  <a:lnTo>
                    <a:pt x="8" y="21600"/>
                  </a:lnTo>
                  <a:lnTo>
                    <a:pt x="-1" y="0"/>
                  </a:lnTo>
                  <a:close/>
                </a:path>
              </a:pathLst>
            </a:custGeom>
            <a:noFill/>
            <a:ln w="25400">
              <a:solidFill>
                <a:srgbClr val="000000"/>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Calibri"/>
              </a:endParaRPr>
            </a:p>
          </p:txBody>
        </p:sp>
        <p:sp>
          <p:nvSpPr>
            <p:cNvPr id="785" name="Arc 19"/>
            <p:cNvSpPr/>
            <p:nvPr/>
          </p:nvSpPr>
          <p:spPr>
            <a:xfrm>
              <a:off x="7201080" y="4197240"/>
              <a:ext cx="240840" cy="163080"/>
            </a:xfrm>
            <a:custGeom>
              <a:avLst/>
              <a:gdLst>
                <a:gd name="textAreaLeft" fmla="*/ 0 w 240840"/>
                <a:gd name="textAreaRight" fmla="*/ 241200 w 240840"/>
                <a:gd name="textAreaTop" fmla="*/ 0 h 163080"/>
                <a:gd name="textAreaBottom" fmla="*/ 163440 h 163080"/>
              </a:gdLst>
              <a:ahLst/>
              <a:rect l="textAreaLeft" t="textAreaTop" r="textAreaRight" b="textAreaBottom"/>
              <a:pathLst>
                <a:path fill="none" w="21600" h="14602">
                  <a:moveTo>
                    <a:pt x="20328" y="-1"/>
                  </a:moveTo>
                  <a:cubicBezTo>
                    <a:pt x="21169" y="2342"/>
                    <a:pt x="21600" y="4812"/>
                    <a:pt x="21600" y="7301"/>
                  </a:cubicBezTo>
                  <a:cubicBezTo>
                    <a:pt x="21600" y="9789"/>
                    <a:pt x="21169" y="12259"/>
                    <a:pt x="20328" y="14602"/>
                  </a:cubicBezTo>
                </a:path>
                <a:path stroke="0" w="21600" h="14602">
                  <a:moveTo>
                    <a:pt x="20328" y="-1"/>
                  </a:moveTo>
                  <a:cubicBezTo>
                    <a:pt x="21169" y="2342"/>
                    <a:pt x="21600" y="4812"/>
                    <a:pt x="21600" y="7301"/>
                  </a:cubicBezTo>
                  <a:cubicBezTo>
                    <a:pt x="21600" y="9789"/>
                    <a:pt x="21169" y="12259"/>
                    <a:pt x="20328" y="14602"/>
                  </a:cubicBezTo>
                  <a:lnTo>
                    <a:pt x="0" y="7301"/>
                  </a:lnTo>
                  <a:lnTo>
                    <a:pt x="20328" y="-1"/>
                  </a:lnTo>
                  <a:close/>
                </a:path>
              </a:pathLst>
            </a:custGeom>
            <a:solidFill>
              <a:srgbClr val="000000"/>
            </a:solidFill>
            <a:ln w="25400">
              <a:solidFill>
                <a:srgbClr val="000000"/>
              </a:solidFill>
              <a:round/>
            </a:ln>
          </p:spPr>
          <p:style>
            <a:lnRef idx="0"/>
            <a:fillRef idx="0"/>
            <a:effectRef idx="0"/>
            <a:fontRef idx="minor"/>
          </p:style>
          <p:txBody>
            <a:bodyPr lIns="90000" rIns="90000" tIns="90000" bIns="90000" anchor="t">
              <a:noAutofit/>
            </a:bodyPr>
            <a:p>
              <a:pPr>
                <a:lnSpc>
                  <a:spcPct val="100000"/>
                </a:lnSpc>
              </a:pPr>
              <a:endParaRPr b="0" lang="en-IN" sz="1800" spc="-1" strike="noStrike">
                <a:solidFill>
                  <a:srgbClr val="000000"/>
                </a:solidFill>
                <a:latin typeface="Calibri"/>
              </a:endParaRPr>
            </a:p>
          </p:txBody>
        </p:sp>
        <p:sp>
          <p:nvSpPr>
            <p:cNvPr id="786" name="Arc 20"/>
            <p:cNvSpPr/>
            <p:nvPr/>
          </p:nvSpPr>
          <p:spPr>
            <a:xfrm>
              <a:off x="7182000" y="3313080"/>
              <a:ext cx="1410840" cy="975960"/>
            </a:xfrm>
            <a:custGeom>
              <a:avLst/>
              <a:gdLst>
                <a:gd name="textAreaLeft" fmla="*/ 0 w 1410840"/>
                <a:gd name="textAreaRight" fmla="*/ 1411200 w 1410840"/>
                <a:gd name="textAreaTop" fmla="*/ 0 h 975960"/>
                <a:gd name="textAreaBottom" fmla="*/ 976320 h 975960"/>
              </a:gdLst>
              <a:ahLst/>
              <a:rect l="textAreaLeft" t="textAreaTop" r="textAreaRight" b="textAreaBottom"/>
              <a:pathLst>
                <a:path fill="none" w="21600" h="21439">
                  <a:moveTo>
                    <a:pt x="21600" y="0"/>
                  </a:moveTo>
                  <a:cubicBezTo>
                    <a:pt x="21600" y="10914"/>
                    <a:pt x="13458" y="20113"/>
                    <a:pt x="2625" y="21439"/>
                  </a:cubicBezTo>
                </a:path>
                <a:path stroke="0" w="21600" h="21439">
                  <a:moveTo>
                    <a:pt x="21600" y="0"/>
                  </a:moveTo>
                  <a:cubicBezTo>
                    <a:pt x="21600" y="10914"/>
                    <a:pt x="13458" y="20113"/>
                    <a:pt x="2625" y="21439"/>
                  </a:cubicBezTo>
                  <a:lnTo>
                    <a:pt x="0" y="0"/>
                  </a:lnTo>
                  <a:lnTo>
                    <a:pt x="21600" y="0"/>
                  </a:lnTo>
                  <a:close/>
                </a:path>
              </a:pathLst>
            </a:custGeom>
            <a:noFill/>
            <a:ln w="25400">
              <a:solidFill>
                <a:srgbClr val="000000"/>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Calibri"/>
              </a:endParaRPr>
            </a:p>
          </p:txBody>
        </p:sp>
        <p:sp>
          <p:nvSpPr>
            <p:cNvPr id="787" name="Arc 21"/>
            <p:cNvSpPr/>
            <p:nvPr/>
          </p:nvSpPr>
          <p:spPr>
            <a:xfrm>
              <a:off x="3486240" y="4495680"/>
              <a:ext cx="240840" cy="163080"/>
            </a:xfrm>
            <a:custGeom>
              <a:avLst/>
              <a:gdLst>
                <a:gd name="textAreaLeft" fmla="*/ 0 w 240840"/>
                <a:gd name="textAreaRight" fmla="*/ 241200 w 240840"/>
                <a:gd name="textAreaTop" fmla="*/ 0 h 163080"/>
                <a:gd name="textAreaBottom" fmla="*/ 163440 h 163080"/>
              </a:gdLst>
              <a:ahLst/>
              <a:rect l="textAreaLeft" t="textAreaTop" r="textAreaRight" b="textAreaBottom"/>
              <a:pathLst>
                <a:path fill="none" w="21600" h="14602">
                  <a:moveTo>
                    <a:pt x="20328" y="-1"/>
                  </a:moveTo>
                  <a:cubicBezTo>
                    <a:pt x="21169" y="2342"/>
                    <a:pt x="21600" y="4812"/>
                    <a:pt x="21600" y="7301"/>
                  </a:cubicBezTo>
                  <a:cubicBezTo>
                    <a:pt x="21600" y="9789"/>
                    <a:pt x="21169" y="12259"/>
                    <a:pt x="20328" y="14602"/>
                  </a:cubicBezTo>
                </a:path>
                <a:path stroke="0" w="21600" h="14602">
                  <a:moveTo>
                    <a:pt x="20328" y="-1"/>
                  </a:moveTo>
                  <a:cubicBezTo>
                    <a:pt x="21169" y="2342"/>
                    <a:pt x="21600" y="4812"/>
                    <a:pt x="21600" y="7301"/>
                  </a:cubicBezTo>
                  <a:cubicBezTo>
                    <a:pt x="21600" y="9789"/>
                    <a:pt x="21169" y="12259"/>
                    <a:pt x="20328" y="14602"/>
                  </a:cubicBezTo>
                  <a:lnTo>
                    <a:pt x="0" y="7301"/>
                  </a:lnTo>
                  <a:lnTo>
                    <a:pt x="20328" y="-1"/>
                  </a:lnTo>
                  <a:close/>
                </a:path>
              </a:pathLst>
            </a:custGeom>
            <a:solidFill>
              <a:srgbClr val="000000"/>
            </a:solidFill>
            <a:ln w="25400">
              <a:solidFill>
                <a:srgbClr val="000000"/>
              </a:solidFill>
              <a:round/>
            </a:ln>
          </p:spPr>
          <p:style>
            <a:lnRef idx="0"/>
            <a:fillRef idx="0"/>
            <a:effectRef idx="0"/>
            <a:fontRef idx="minor"/>
          </p:style>
          <p:txBody>
            <a:bodyPr lIns="90000" rIns="90000" tIns="90000" bIns="90000" anchor="t">
              <a:noAutofit/>
            </a:bodyPr>
            <a:p>
              <a:pPr>
                <a:lnSpc>
                  <a:spcPct val="100000"/>
                </a:lnSpc>
              </a:pPr>
              <a:endParaRPr b="0" lang="en-IN" sz="1800" spc="-1" strike="noStrike">
                <a:solidFill>
                  <a:srgbClr val="000000"/>
                </a:solidFill>
                <a:latin typeface="Calibri"/>
              </a:endParaRPr>
            </a:p>
          </p:txBody>
        </p:sp>
        <p:sp>
          <p:nvSpPr>
            <p:cNvPr id="788" name="Arc 22"/>
            <p:cNvSpPr/>
            <p:nvPr/>
          </p:nvSpPr>
          <p:spPr>
            <a:xfrm>
              <a:off x="3522600" y="4092480"/>
              <a:ext cx="3398400" cy="501120"/>
            </a:xfrm>
            <a:custGeom>
              <a:avLst/>
              <a:gdLst>
                <a:gd name="textAreaLeft" fmla="*/ 0 w 3398400"/>
                <a:gd name="textAreaRight" fmla="*/ 3398760 w 3398400"/>
                <a:gd name="textAreaTop" fmla="*/ 0 h 501120"/>
                <a:gd name="textAreaBottom" fmla="*/ 501480 h 501120"/>
              </a:gdLst>
              <a:ahLst/>
              <a:rect l="textAreaLeft" t="textAreaTop" r="textAreaRight" b="textAreaBottom"/>
              <a:pathLst>
                <a:path fill="none" w="21600" h="21654">
                  <a:moveTo>
                    <a:pt x="21599" y="-1"/>
                  </a:moveTo>
                  <a:cubicBezTo>
                    <a:pt x="21599" y="22"/>
                    <a:pt x="21600" y="45"/>
                    <a:pt x="21600" y="68"/>
                  </a:cubicBezTo>
                  <a:cubicBezTo>
                    <a:pt x="21600" y="11705"/>
                    <a:pt x="12379" y="21251"/>
                    <a:pt x="749" y="21655"/>
                  </a:cubicBezTo>
                </a:path>
                <a:path stroke="0" w="21600" h="21654">
                  <a:moveTo>
                    <a:pt x="21599" y="-1"/>
                  </a:moveTo>
                  <a:cubicBezTo>
                    <a:pt x="21599" y="22"/>
                    <a:pt x="21600" y="45"/>
                    <a:pt x="21600" y="68"/>
                  </a:cubicBezTo>
                  <a:cubicBezTo>
                    <a:pt x="21600" y="11705"/>
                    <a:pt x="12379" y="21251"/>
                    <a:pt x="749" y="21655"/>
                  </a:cubicBezTo>
                  <a:lnTo>
                    <a:pt x="0" y="68"/>
                  </a:lnTo>
                  <a:lnTo>
                    <a:pt x="21599" y="-1"/>
                  </a:lnTo>
                  <a:close/>
                </a:path>
              </a:pathLst>
            </a:custGeom>
            <a:noFill/>
            <a:ln w="25400">
              <a:solidFill>
                <a:srgbClr val="000000"/>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Calibri"/>
              </a:endParaRPr>
            </a:p>
          </p:txBody>
        </p:sp>
        <p:sp>
          <p:nvSpPr>
            <p:cNvPr id="789" name="Rectangle 23"/>
            <p:cNvSpPr/>
            <p:nvPr/>
          </p:nvSpPr>
          <p:spPr>
            <a:xfrm>
              <a:off x="6699240" y="4000680"/>
              <a:ext cx="518760" cy="48240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790" name="Rectangle 24"/>
            <p:cNvSpPr/>
            <p:nvPr/>
          </p:nvSpPr>
          <p:spPr>
            <a:xfrm>
              <a:off x="6699240" y="4000680"/>
              <a:ext cx="556920" cy="518760"/>
            </a:xfrm>
            <a:prstGeom prst="rect">
              <a:avLst/>
            </a:prstGeom>
            <a:noFill/>
            <a:ln w="25400">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791" name="Rectangle 25"/>
            <p:cNvSpPr/>
            <p:nvPr/>
          </p:nvSpPr>
          <p:spPr>
            <a:xfrm>
              <a:off x="8259840" y="3071880"/>
              <a:ext cx="518760" cy="48240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792" name="Rectangle 26"/>
            <p:cNvSpPr/>
            <p:nvPr/>
          </p:nvSpPr>
          <p:spPr>
            <a:xfrm>
              <a:off x="8259840" y="3071880"/>
              <a:ext cx="556920" cy="520200"/>
            </a:xfrm>
            <a:prstGeom prst="rect">
              <a:avLst/>
            </a:prstGeom>
            <a:noFill/>
            <a:ln w="25400">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gr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3"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GB" sz="5400" spc="-1" strike="noStrike">
                <a:solidFill>
                  <a:srgbClr val="ffffff"/>
                </a:solidFill>
                <a:latin typeface="Calibri"/>
              </a:rPr>
              <a:t>Another wait-for graph</a:t>
            </a:r>
            <a:endParaRPr b="0" lang="en-US" sz="5400" spc="-1" strike="noStrike">
              <a:solidFill>
                <a:srgbClr val="000000"/>
              </a:solidFill>
              <a:latin typeface="Calibri"/>
            </a:endParaRPr>
          </a:p>
        </p:txBody>
      </p:sp>
      <p:sp>
        <p:nvSpPr>
          <p:cNvPr id="794" name="PlaceHolder 2"/>
          <p:cNvSpPr>
            <a:spLocks noGrp="1"/>
          </p:cNvSpPr>
          <p:nvPr>
            <p:ph/>
          </p:nvPr>
        </p:nvSpPr>
        <p:spPr>
          <a:xfrm>
            <a:off x="457200" y="1600200"/>
            <a:ext cx="8229240" cy="4525560"/>
          </a:xfrm>
          <a:prstGeom prst="rect">
            <a:avLst/>
          </a:prstGeom>
          <a:noFill/>
          <a:ln w="0">
            <a:noFill/>
          </a:ln>
        </p:spPr>
        <p:txBody>
          <a:bodyPr anchor="t">
            <a:noAutofit/>
          </a:bodyPr>
          <a:p>
            <a:pPr indent="0">
              <a:spcBef>
                <a:spcPts val="1417"/>
              </a:spcBef>
              <a:buNone/>
            </a:pPr>
            <a:endParaRPr b="0" lang="en-US" sz="4000" spc="-1" strike="noStrike">
              <a:solidFill>
                <a:srgbClr val="000000"/>
              </a:solidFill>
              <a:latin typeface="Calibri"/>
            </a:endParaRPr>
          </a:p>
        </p:txBody>
      </p:sp>
      <p:grpSp>
        <p:nvGrpSpPr>
          <p:cNvPr id="795" name="Group 69"/>
          <p:cNvGrpSpPr/>
          <p:nvPr/>
        </p:nvGrpSpPr>
        <p:grpSpPr>
          <a:xfrm>
            <a:off x="439560" y="2193840"/>
            <a:ext cx="8471880" cy="2389320"/>
            <a:chOff x="439560" y="2193840"/>
            <a:chExt cx="8471880" cy="2389320"/>
          </a:xfrm>
        </p:grpSpPr>
        <p:sp>
          <p:nvSpPr>
            <p:cNvPr id="796" name="Arc 4"/>
            <p:cNvSpPr/>
            <p:nvPr/>
          </p:nvSpPr>
          <p:spPr>
            <a:xfrm>
              <a:off x="5354640" y="3240000"/>
              <a:ext cx="1653840" cy="653760"/>
            </a:xfrm>
            <a:custGeom>
              <a:avLst/>
              <a:gdLst>
                <a:gd name="textAreaLeft" fmla="*/ 0 w 1653840"/>
                <a:gd name="textAreaRight" fmla="*/ 1654200 w 1653840"/>
                <a:gd name="textAreaTop" fmla="*/ 0 h 653760"/>
                <a:gd name="textAreaBottom" fmla="*/ 654120 h 653760"/>
              </a:gdLst>
              <a:ahLst/>
              <a:rect l="textAreaLeft" t="textAreaTop" r="textAreaRight" b="textAreaBottom"/>
              <a:pathLst>
                <a:path fill="none" w="21354" h="21600">
                  <a:moveTo>
                    <a:pt x="-1" y="3"/>
                  </a:moveTo>
                  <a:cubicBezTo>
                    <a:pt x="129" y="1"/>
                    <a:pt x="259" y="-1"/>
                    <a:pt x="390" y="0"/>
                  </a:cubicBezTo>
                  <a:cubicBezTo>
                    <a:pt x="10315" y="0"/>
                    <a:pt x="18963" y="6764"/>
                    <a:pt x="21354" y="16397"/>
                  </a:cubicBezTo>
                </a:path>
                <a:path stroke="0" w="21354" h="21600">
                  <a:moveTo>
                    <a:pt x="-1" y="3"/>
                  </a:moveTo>
                  <a:cubicBezTo>
                    <a:pt x="129" y="1"/>
                    <a:pt x="259" y="-1"/>
                    <a:pt x="390" y="0"/>
                  </a:cubicBezTo>
                  <a:cubicBezTo>
                    <a:pt x="10315" y="0"/>
                    <a:pt x="18963" y="6764"/>
                    <a:pt x="21354" y="16397"/>
                  </a:cubicBezTo>
                  <a:lnTo>
                    <a:pt x="390" y="21600"/>
                  </a:lnTo>
                  <a:lnTo>
                    <a:pt x="-1" y="3"/>
                  </a:lnTo>
                  <a:close/>
                </a:path>
              </a:pathLst>
            </a:custGeom>
            <a:noFill/>
            <a:ln w="25400">
              <a:solidFill>
                <a:srgbClr val="000000"/>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Calibri"/>
              </a:endParaRPr>
            </a:p>
          </p:txBody>
        </p:sp>
        <p:sp>
          <p:nvSpPr>
            <p:cNvPr id="797" name="Arc 5"/>
            <p:cNvSpPr/>
            <p:nvPr/>
          </p:nvSpPr>
          <p:spPr>
            <a:xfrm>
              <a:off x="5278320" y="3409920"/>
              <a:ext cx="850680" cy="863280"/>
            </a:xfrm>
            <a:custGeom>
              <a:avLst/>
              <a:gdLst>
                <a:gd name="textAreaLeft" fmla="*/ 0 w 850680"/>
                <a:gd name="textAreaRight" fmla="*/ 851040 w 850680"/>
                <a:gd name="textAreaTop" fmla="*/ 0 h 863280"/>
                <a:gd name="textAreaBottom" fmla="*/ 863640 h 863280"/>
              </a:gdLst>
              <a:ahLst/>
              <a:rect l="textAreaLeft" t="textAreaTop" r="textAreaRight" b="textAreaBottom"/>
              <a:pathLst>
                <a:path fill="none" w="21600" h="21269">
                  <a:moveTo>
                    <a:pt x="17837" y="21269"/>
                  </a:moveTo>
                  <a:cubicBezTo>
                    <a:pt x="7520" y="19444"/>
                    <a:pt x="0" y="10477"/>
                    <a:pt x="0" y="0"/>
                  </a:cubicBezTo>
                </a:path>
                <a:path stroke="0" w="21600" h="21269">
                  <a:moveTo>
                    <a:pt x="17837" y="21269"/>
                  </a:moveTo>
                  <a:cubicBezTo>
                    <a:pt x="7520" y="19444"/>
                    <a:pt x="0" y="10477"/>
                    <a:pt x="0" y="0"/>
                  </a:cubicBezTo>
                  <a:lnTo>
                    <a:pt x="21600" y="0"/>
                  </a:lnTo>
                  <a:lnTo>
                    <a:pt x="17837" y="21269"/>
                  </a:lnTo>
                  <a:close/>
                </a:path>
              </a:pathLst>
            </a:custGeom>
            <a:noFill/>
            <a:ln w="25400">
              <a:solidFill>
                <a:srgbClr val="000000"/>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Calibri"/>
              </a:endParaRPr>
            </a:p>
          </p:txBody>
        </p:sp>
        <p:sp>
          <p:nvSpPr>
            <p:cNvPr id="798" name="Rectangle 6"/>
            <p:cNvSpPr/>
            <p:nvPr/>
          </p:nvSpPr>
          <p:spPr>
            <a:xfrm>
              <a:off x="4931640" y="3174840"/>
              <a:ext cx="156600" cy="2588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700" spc="-1" strike="noStrike">
                  <a:solidFill>
                    <a:srgbClr val="000000"/>
                  </a:solidFill>
                  <a:latin typeface="Arial"/>
                </a:rPr>
                <a:t>C</a:t>
              </a:r>
              <a:endParaRPr b="0" lang="en-IN" sz="1700" spc="-1" strike="noStrike">
                <a:solidFill>
                  <a:srgbClr val="000000"/>
                </a:solidFill>
                <a:latin typeface="Arial"/>
              </a:endParaRPr>
            </a:p>
          </p:txBody>
        </p:sp>
        <p:sp>
          <p:nvSpPr>
            <p:cNvPr id="799" name="Rectangle 7"/>
            <p:cNvSpPr/>
            <p:nvPr/>
          </p:nvSpPr>
          <p:spPr>
            <a:xfrm>
              <a:off x="6586560" y="2193840"/>
              <a:ext cx="391680" cy="36648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800" name="Rectangle 8"/>
            <p:cNvSpPr/>
            <p:nvPr/>
          </p:nvSpPr>
          <p:spPr>
            <a:xfrm>
              <a:off x="6586560" y="2193840"/>
              <a:ext cx="418680" cy="391680"/>
            </a:xfrm>
            <a:prstGeom prst="rect">
              <a:avLst/>
            </a:prstGeom>
            <a:noFill/>
            <a:ln w="25400">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801" name="Rectangle 9"/>
            <p:cNvSpPr/>
            <p:nvPr/>
          </p:nvSpPr>
          <p:spPr>
            <a:xfrm>
              <a:off x="6703560" y="2266920"/>
              <a:ext cx="132120" cy="2588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700" spc="-1" strike="noStrike">
                  <a:solidFill>
                    <a:srgbClr val="000000"/>
                  </a:solidFill>
                  <a:latin typeface="Arial"/>
                </a:rPr>
                <a:t>T</a:t>
              </a:r>
              <a:endParaRPr b="0" lang="en-IN" sz="1700" spc="-1" strike="noStrike">
                <a:solidFill>
                  <a:srgbClr val="000000"/>
                </a:solidFill>
                <a:latin typeface="Arial"/>
              </a:endParaRPr>
            </a:p>
          </p:txBody>
        </p:sp>
        <p:sp>
          <p:nvSpPr>
            <p:cNvPr id="802" name="Rectangle 10"/>
            <p:cNvSpPr/>
            <p:nvPr/>
          </p:nvSpPr>
          <p:spPr>
            <a:xfrm>
              <a:off x="6926400" y="3867120"/>
              <a:ext cx="418680" cy="36648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803" name="Rectangle 11"/>
            <p:cNvSpPr/>
            <p:nvPr/>
          </p:nvSpPr>
          <p:spPr>
            <a:xfrm>
              <a:off x="6926400" y="3867120"/>
              <a:ext cx="444240" cy="391680"/>
            </a:xfrm>
            <a:prstGeom prst="rect">
              <a:avLst/>
            </a:prstGeom>
            <a:noFill/>
            <a:ln w="25400">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804" name="Rectangle 12"/>
            <p:cNvSpPr/>
            <p:nvPr/>
          </p:nvSpPr>
          <p:spPr>
            <a:xfrm>
              <a:off x="7068240" y="3941640"/>
              <a:ext cx="156600" cy="2588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700" spc="-1" strike="noStrike">
                  <a:solidFill>
                    <a:srgbClr val="000000"/>
                  </a:solidFill>
                  <a:latin typeface="Arial"/>
                </a:rPr>
                <a:t>U</a:t>
              </a:r>
              <a:endParaRPr b="0" lang="en-IN" sz="1700" spc="-1" strike="noStrike">
                <a:solidFill>
                  <a:srgbClr val="000000"/>
                </a:solidFill>
                <a:latin typeface="Arial"/>
              </a:endParaRPr>
            </a:p>
          </p:txBody>
        </p:sp>
        <p:sp>
          <p:nvSpPr>
            <p:cNvPr id="805" name="Rectangle 13"/>
            <p:cNvSpPr/>
            <p:nvPr/>
          </p:nvSpPr>
          <p:spPr>
            <a:xfrm>
              <a:off x="6141960" y="4129200"/>
              <a:ext cx="391680" cy="36648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806" name="Rectangle 14"/>
            <p:cNvSpPr/>
            <p:nvPr/>
          </p:nvSpPr>
          <p:spPr>
            <a:xfrm>
              <a:off x="6141960" y="4129200"/>
              <a:ext cx="418680" cy="391680"/>
            </a:xfrm>
            <a:prstGeom prst="rect">
              <a:avLst/>
            </a:prstGeom>
            <a:noFill/>
            <a:ln w="25400">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807" name="Rectangle 15"/>
            <p:cNvSpPr/>
            <p:nvPr/>
          </p:nvSpPr>
          <p:spPr>
            <a:xfrm>
              <a:off x="6259680" y="4176720"/>
              <a:ext cx="144360" cy="2588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700" spc="-1" strike="noStrike">
                  <a:solidFill>
                    <a:srgbClr val="000000"/>
                  </a:solidFill>
                  <a:latin typeface="Arial"/>
                </a:rPr>
                <a:t>V</a:t>
              </a:r>
              <a:endParaRPr b="0" lang="en-IN" sz="1700" spc="-1" strike="noStrike">
                <a:solidFill>
                  <a:srgbClr val="000000"/>
                </a:solidFill>
                <a:latin typeface="Arial"/>
              </a:endParaRPr>
            </a:p>
          </p:txBody>
        </p:sp>
        <p:sp>
          <p:nvSpPr>
            <p:cNvPr id="808" name="Arc 16"/>
            <p:cNvSpPr/>
            <p:nvPr/>
          </p:nvSpPr>
          <p:spPr>
            <a:xfrm>
              <a:off x="6404040" y="2289240"/>
              <a:ext cx="182160" cy="123480"/>
            </a:xfrm>
            <a:custGeom>
              <a:avLst/>
              <a:gdLst>
                <a:gd name="textAreaLeft" fmla="*/ 0 w 182160"/>
                <a:gd name="textAreaRight" fmla="*/ 182520 w 182160"/>
                <a:gd name="textAreaTop" fmla="*/ 0 h 123480"/>
                <a:gd name="textAreaBottom" fmla="*/ 123840 h 123480"/>
              </a:gdLst>
              <a:ahLst/>
              <a:rect l="textAreaLeft" t="textAreaTop" r="textAreaRight" b="textAreaBottom"/>
              <a:pathLst>
                <a:path fill="none" w="21600" h="14672">
                  <a:moveTo>
                    <a:pt x="1284" y="14672"/>
                  </a:moveTo>
                  <a:cubicBezTo>
                    <a:pt x="434" y="12319"/>
                    <a:pt x="0" y="9837"/>
                    <a:pt x="0" y="7336"/>
                  </a:cubicBezTo>
                  <a:cubicBezTo>
                    <a:pt x="-1" y="4834"/>
                    <a:pt x="434" y="2352"/>
                    <a:pt x="1284" y="-1"/>
                  </a:cubicBezTo>
                </a:path>
                <a:path stroke="0" w="21600" h="14672">
                  <a:moveTo>
                    <a:pt x="1284" y="14672"/>
                  </a:moveTo>
                  <a:cubicBezTo>
                    <a:pt x="434" y="12319"/>
                    <a:pt x="0" y="9837"/>
                    <a:pt x="0" y="7336"/>
                  </a:cubicBezTo>
                  <a:cubicBezTo>
                    <a:pt x="-1" y="4834"/>
                    <a:pt x="434" y="2352"/>
                    <a:pt x="1284" y="-1"/>
                  </a:cubicBezTo>
                  <a:lnTo>
                    <a:pt x="21600" y="7336"/>
                  </a:lnTo>
                  <a:lnTo>
                    <a:pt x="1284" y="14672"/>
                  </a:lnTo>
                  <a:close/>
                </a:path>
              </a:pathLst>
            </a:custGeom>
            <a:solidFill>
              <a:srgbClr val="000000"/>
            </a:solidFill>
            <a:ln w="25400">
              <a:solidFill>
                <a:srgbClr val="000000"/>
              </a:solidFill>
              <a:round/>
            </a:ln>
          </p:spPr>
          <p:style>
            <a:lnRef idx="0"/>
            <a:fillRef idx="0"/>
            <a:effectRef idx="0"/>
            <a:fontRef idx="minor"/>
          </p:style>
          <p:txBody>
            <a:bodyPr lIns="90000" rIns="90000" tIns="90000" bIns="90000" anchor="t">
              <a:noAutofit/>
            </a:bodyPr>
            <a:p>
              <a:pPr>
                <a:lnSpc>
                  <a:spcPct val="100000"/>
                </a:lnSpc>
              </a:pPr>
              <a:endParaRPr b="0" lang="en-IN" sz="1800" spc="-1" strike="noStrike">
                <a:solidFill>
                  <a:srgbClr val="000000"/>
                </a:solidFill>
                <a:latin typeface="Calibri"/>
              </a:endParaRPr>
            </a:p>
          </p:txBody>
        </p:sp>
        <p:sp>
          <p:nvSpPr>
            <p:cNvPr id="809" name="Arc 17"/>
            <p:cNvSpPr/>
            <p:nvPr/>
          </p:nvSpPr>
          <p:spPr>
            <a:xfrm>
              <a:off x="5254560" y="2354400"/>
              <a:ext cx="1345680" cy="703080"/>
            </a:xfrm>
            <a:custGeom>
              <a:avLst/>
              <a:gdLst>
                <a:gd name="textAreaLeft" fmla="*/ 0 w 1345680"/>
                <a:gd name="textAreaRight" fmla="*/ 1346040 w 1345680"/>
                <a:gd name="textAreaTop" fmla="*/ 0 h 703080"/>
                <a:gd name="textAreaBottom" fmla="*/ 703440 h 703080"/>
              </a:gdLst>
              <a:ahLst/>
              <a:rect l="textAreaLeft" t="textAreaTop" r="textAreaRight" b="textAreaBottom"/>
              <a:pathLst>
                <a:path fill="none" w="21599" h="21517">
                  <a:moveTo>
                    <a:pt x="-1" y="21468"/>
                  </a:moveTo>
                  <a:cubicBezTo>
                    <a:pt x="23" y="10287"/>
                    <a:pt x="8577" y="973"/>
                    <a:pt x="19716" y="-1"/>
                  </a:cubicBezTo>
                </a:path>
                <a:path stroke="0" w="21599" h="21517">
                  <a:moveTo>
                    <a:pt x="-1" y="21468"/>
                  </a:moveTo>
                  <a:cubicBezTo>
                    <a:pt x="23" y="10287"/>
                    <a:pt x="8577" y="973"/>
                    <a:pt x="19716" y="-1"/>
                  </a:cubicBezTo>
                  <a:lnTo>
                    <a:pt x="21599" y="21517"/>
                  </a:lnTo>
                  <a:lnTo>
                    <a:pt x="-1" y="21468"/>
                  </a:lnTo>
                  <a:close/>
                </a:path>
              </a:pathLst>
            </a:custGeom>
            <a:noFill/>
            <a:ln w="25400">
              <a:solidFill>
                <a:srgbClr val="000000"/>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Calibri"/>
              </a:endParaRPr>
            </a:p>
          </p:txBody>
        </p:sp>
        <p:sp>
          <p:nvSpPr>
            <p:cNvPr id="810" name="Arc 18"/>
            <p:cNvSpPr/>
            <p:nvPr/>
          </p:nvSpPr>
          <p:spPr>
            <a:xfrm>
              <a:off x="5959440" y="4202280"/>
              <a:ext cx="182160" cy="122040"/>
            </a:xfrm>
            <a:custGeom>
              <a:avLst/>
              <a:gdLst>
                <a:gd name="textAreaLeft" fmla="*/ 0 w 182160"/>
                <a:gd name="textAreaRight" fmla="*/ 182520 w 182160"/>
                <a:gd name="textAreaTop" fmla="*/ 0 h 122040"/>
                <a:gd name="textAreaBottom" fmla="*/ 122400 h 122040"/>
              </a:gdLst>
              <a:ahLst/>
              <a:rect l="textAreaLeft" t="textAreaTop" r="textAreaRight" b="textAreaBottom"/>
              <a:pathLst>
                <a:path fill="none" w="21600" h="14432">
                  <a:moveTo>
                    <a:pt x="475" y="14432"/>
                  </a:moveTo>
                  <a:cubicBezTo>
                    <a:pt x="159" y="12950"/>
                    <a:pt x="0" y="11439"/>
                    <a:pt x="0" y="9925"/>
                  </a:cubicBezTo>
                  <a:cubicBezTo>
                    <a:pt x="-1" y="6471"/>
                    <a:pt x="828" y="3067"/>
                    <a:pt x="2415" y="-1"/>
                  </a:cubicBezTo>
                </a:path>
                <a:path stroke="0" w="21600" h="14432">
                  <a:moveTo>
                    <a:pt x="475" y="14432"/>
                  </a:moveTo>
                  <a:cubicBezTo>
                    <a:pt x="159" y="12950"/>
                    <a:pt x="0" y="11439"/>
                    <a:pt x="0" y="9925"/>
                  </a:cubicBezTo>
                  <a:cubicBezTo>
                    <a:pt x="-1" y="6471"/>
                    <a:pt x="828" y="3067"/>
                    <a:pt x="2415" y="-1"/>
                  </a:cubicBezTo>
                  <a:lnTo>
                    <a:pt x="21600" y="9925"/>
                  </a:lnTo>
                  <a:lnTo>
                    <a:pt x="475" y="14432"/>
                  </a:lnTo>
                  <a:close/>
                </a:path>
              </a:pathLst>
            </a:custGeom>
            <a:solidFill>
              <a:srgbClr val="000000"/>
            </a:solidFill>
            <a:ln w="25400">
              <a:solidFill>
                <a:srgbClr val="000000"/>
              </a:solidFill>
              <a:round/>
            </a:ln>
          </p:spPr>
          <p:style>
            <a:lnRef idx="0"/>
            <a:fillRef idx="0"/>
            <a:effectRef idx="0"/>
            <a:fontRef idx="minor"/>
          </p:style>
          <p:txBody>
            <a:bodyPr lIns="90000" rIns="90000" tIns="90000" bIns="90000" anchor="t">
              <a:noAutofit/>
            </a:bodyPr>
            <a:p>
              <a:pPr>
                <a:lnSpc>
                  <a:spcPct val="100000"/>
                </a:lnSpc>
              </a:pPr>
              <a:endParaRPr b="0" lang="en-IN" sz="1800" spc="-1" strike="noStrike">
                <a:solidFill>
                  <a:srgbClr val="000000"/>
                </a:solidFill>
                <a:latin typeface="Calibri"/>
              </a:endParaRPr>
            </a:p>
          </p:txBody>
        </p:sp>
        <p:sp>
          <p:nvSpPr>
            <p:cNvPr id="811" name="Arc 19"/>
            <p:cNvSpPr/>
            <p:nvPr/>
          </p:nvSpPr>
          <p:spPr>
            <a:xfrm>
              <a:off x="6959520" y="3686040"/>
              <a:ext cx="123480" cy="182160"/>
            </a:xfrm>
            <a:custGeom>
              <a:avLst/>
              <a:gdLst>
                <a:gd name="textAreaLeft" fmla="*/ 0 w 123480"/>
                <a:gd name="textAreaRight" fmla="*/ 123840 w 123480"/>
                <a:gd name="textAreaTop" fmla="*/ 0 h 182160"/>
                <a:gd name="textAreaBottom" fmla="*/ 182520 h 182160"/>
              </a:gdLst>
              <a:ahLst/>
              <a:rect l="textAreaLeft" t="textAreaTop" r="textAreaRight" b="textAreaBottom"/>
              <a:pathLst>
                <a:path fill="none" w="14638" h="21570">
                  <a:moveTo>
                    <a:pt x="-1" y="5686"/>
                  </a:moveTo>
                  <a:cubicBezTo>
                    <a:pt x="3702" y="2274"/>
                    <a:pt x="8480" y="262"/>
                    <a:pt x="13507" y="-1"/>
                  </a:cubicBezTo>
                </a:path>
                <a:path stroke="0" w="14638" h="21570">
                  <a:moveTo>
                    <a:pt x="-1" y="5686"/>
                  </a:moveTo>
                  <a:cubicBezTo>
                    <a:pt x="3702" y="2274"/>
                    <a:pt x="8480" y="262"/>
                    <a:pt x="13507" y="-1"/>
                  </a:cubicBezTo>
                  <a:lnTo>
                    <a:pt x="14638" y="21570"/>
                  </a:lnTo>
                  <a:lnTo>
                    <a:pt x="-1" y="5686"/>
                  </a:lnTo>
                  <a:close/>
                </a:path>
              </a:pathLst>
            </a:custGeom>
            <a:solidFill>
              <a:srgbClr val="000000"/>
            </a:solidFill>
            <a:ln w="25400">
              <a:solidFill>
                <a:srgbClr val="000000"/>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Calibri"/>
              </a:endParaRPr>
            </a:p>
          </p:txBody>
        </p:sp>
        <p:sp>
          <p:nvSpPr>
            <p:cNvPr id="812" name="Rectangle 20"/>
            <p:cNvSpPr/>
            <p:nvPr/>
          </p:nvSpPr>
          <p:spPr>
            <a:xfrm>
              <a:off x="4793040" y="2389320"/>
              <a:ext cx="734040" cy="2588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700" spc="-1" strike="noStrike">
                  <a:solidFill>
                    <a:srgbClr val="000000"/>
                  </a:solidFill>
                  <a:latin typeface="Arial"/>
                </a:rPr>
                <a:t>Held by</a:t>
              </a:r>
              <a:endParaRPr b="0" lang="en-IN" sz="1700" spc="-1" strike="noStrike">
                <a:solidFill>
                  <a:srgbClr val="000000"/>
                </a:solidFill>
                <a:latin typeface="Arial"/>
              </a:endParaRPr>
            </a:p>
          </p:txBody>
        </p:sp>
        <p:sp>
          <p:nvSpPr>
            <p:cNvPr id="813" name="Rectangle 21"/>
            <p:cNvSpPr/>
            <p:nvPr/>
          </p:nvSpPr>
          <p:spPr>
            <a:xfrm>
              <a:off x="5787000" y="3008160"/>
              <a:ext cx="734040" cy="2588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700" spc="-1" strike="noStrike">
                  <a:solidFill>
                    <a:srgbClr val="000000"/>
                  </a:solidFill>
                  <a:latin typeface="Arial"/>
                </a:rPr>
                <a:t>Held by</a:t>
              </a:r>
              <a:endParaRPr b="0" lang="en-IN" sz="1700" spc="-1" strike="noStrike">
                <a:solidFill>
                  <a:srgbClr val="000000"/>
                </a:solidFill>
                <a:latin typeface="Arial"/>
              </a:endParaRPr>
            </a:p>
          </p:txBody>
        </p:sp>
        <p:sp>
          <p:nvSpPr>
            <p:cNvPr id="814" name="Rectangle 22"/>
            <p:cNvSpPr/>
            <p:nvPr/>
          </p:nvSpPr>
          <p:spPr>
            <a:xfrm>
              <a:off x="5524920" y="3749760"/>
              <a:ext cx="734040" cy="2588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700" spc="-1" strike="noStrike">
                  <a:solidFill>
                    <a:srgbClr val="000000"/>
                  </a:solidFill>
                  <a:latin typeface="Arial"/>
                </a:rPr>
                <a:t>Held by</a:t>
              </a:r>
              <a:endParaRPr b="0" lang="en-IN" sz="1700" spc="-1" strike="noStrike">
                <a:solidFill>
                  <a:srgbClr val="000000"/>
                </a:solidFill>
                <a:latin typeface="Arial"/>
              </a:endParaRPr>
            </a:p>
          </p:txBody>
        </p:sp>
        <p:sp>
          <p:nvSpPr>
            <p:cNvPr id="815" name="Rectangle 23"/>
            <p:cNvSpPr/>
            <p:nvPr/>
          </p:nvSpPr>
          <p:spPr>
            <a:xfrm>
              <a:off x="439560" y="3005280"/>
              <a:ext cx="391680" cy="39168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816" name="Rectangle 24"/>
            <p:cNvSpPr/>
            <p:nvPr/>
          </p:nvSpPr>
          <p:spPr>
            <a:xfrm>
              <a:off x="439560" y="3005280"/>
              <a:ext cx="418680" cy="417240"/>
            </a:xfrm>
            <a:prstGeom prst="rect">
              <a:avLst/>
            </a:prstGeom>
            <a:noFill/>
            <a:ln w="25400">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817" name="Rectangle 25"/>
            <p:cNvSpPr/>
            <p:nvPr/>
          </p:nvSpPr>
          <p:spPr>
            <a:xfrm>
              <a:off x="556920" y="3078000"/>
              <a:ext cx="132120" cy="2588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700" spc="-1" strike="noStrike">
                  <a:solidFill>
                    <a:srgbClr val="000000"/>
                  </a:solidFill>
                  <a:latin typeface="Arial"/>
                </a:rPr>
                <a:t>T</a:t>
              </a:r>
              <a:endParaRPr b="0" lang="en-IN" sz="1700" spc="-1" strike="noStrike">
                <a:solidFill>
                  <a:srgbClr val="000000"/>
                </a:solidFill>
                <a:latin typeface="Arial"/>
              </a:endParaRPr>
            </a:p>
          </p:txBody>
        </p:sp>
        <p:sp>
          <p:nvSpPr>
            <p:cNvPr id="818" name="Rectangle 26"/>
            <p:cNvSpPr/>
            <p:nvPr/>
          </p:nvSpPr>
          <p:spPr>
            <a:xfrm>
              <a:off x="1695600" y="3344760"/>
              <a:ext cx="418680" cy="36468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819" name="Rectangle 27"/>
            <p:cNvSpPr/>
            <p:nvPr/>
          </p:nvSpPr>
          <p:spPr>
            <a:xfrm>
              <a:off x="1695600" y="3344760"/>
              <a:ext cx="444240" cy="391680"/>
            </a:xfrm>
            <a:prstGeom prst="rect">
              <a:avLst/>
            </a:prstGeom>
            <a:noFill/>
            <a:ln w="25400">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820" name="Rectangle 28"/>
            <p:cNvSpPr/>
            <p:nvPr/>
          </p:nvSpPr>
          <p:spPr>
            <a:xfrm>
              <a:off x="1837440" y="3417840"/>
              <a:ext cx="156600" cy="2588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700" spc="-1" strike="noStrike">
                  <a:solidFill>
                    <a:srgbClr val="000000"/>
                  </a:solidFill>
                  <a:latin typeface="Arial"/>
                </a:rPr>
                <a:t>U</a:t>
              </a:r>
              <a:endParaRPr b="0" lang="en-IN" sz="1700" spc="-1" strike="noStrike">
                <a:solidFill>
                  <a:srgbClr val="000000"/>
                </a:solidFill>
                <a:latin typeface="Arial"/>
              </a:endParaRPr>
            </a:p>
          </p:txBody>
        </p:sp>
        <p:sp>
          <p:nvSpPr>
            <p:cNvPr id="821" name="Rectangle 29"/>
            <p:cNvSpPr/>
            <p:nvPr/>
          </p:nvSpPr>
          <p:spPr>
            <a:xfrm>
              <a:off x="2558880" y="2298600"/>
              <a:ext cx="391680" cy="39168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822" name="Rectangle 30"/>
            <p:cNvSpPr/>
            <p:nvPr/>
          </p:nvSpPr>
          <p:spPr>
            <a:xfrm>
              <a:off x="2558880" y="2298600"/>
              <a:ext cx="417240" cy="417240"/>
            </a:xfrm>
            <a:prstGeom prst="rect">
              <a:avLst/>
            </a:prstGeom>
            <a:noFill/>
            <a:ln w="25400">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823" name="Rectangle 31"/>
            <p:cNvSpPr/>
            <p:nvPr/>
          </p:nvSpPr>
          <p:spPr>
            <a:xfrm>
              <a:off x="2674800" y="2371680"/>
              <a:ext cx="144360" cy="2588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700" spc="-1" strike="noStrike">
                  <a:solidFill>
                    <a:srgbClr val="000000"/>
                  </a:solidFill>
                  <a:latin typeface="Arial"/>
                </a:rPr>
                <a:t>V</a:t>
              </a:r>
              <a:endParaRPr b="0" lang="en-IN" sz="1700" spc="-1" strike="noStrike">
                <a:solidFill>
                  <a:srgbClr val="000000"/>
                </a:solidFill>
                <a:latin typeface="Arial"/>
              </a:endParaRPr>
            </a:p>
          </p:txBody>
        </p:sp>
        <p:sp>
          <p:nvSpPr>
            <p:cNvPr id="824" name="Arc 32"/>
            <p:cNvSpPr/>
            <p:nvPr/>
          </p:nvSpPr>
          <p:spPr>
            <a:xfrm>
              <a:off x="2401920" y="2419200"/>
              <a:ext cx="182160" cy="123480"/>
            </a:xfrm>
            <a:custGeom>
              <a:avLst/>
              <a:gdLst>
                <a:gd name="textAreaLeft" fmla="*/ 0 w 182160"/>
                <a:gd name="textAreaRight" fmla="*/ 182520 w 182160"/>
                <a:gd name="textAreaTop" fmla="*/ 0 h 123480"/>
                <a:gd name="textAreaBottom" fmla="*/ 123840 h 123480"/>
              </a:gdLst>
              <a:ahLst/>
              <a:rect l="textAreaLeft" t="textAreaTop" r="textAreaRight" b="textAreaBottom"/>
              <a:pathLst>
                <a:path fill="none" w="21600" h="14614">
                  <a:moveTo>
                    <a:pt x="1214" y="14614"/>
                  </a:moveTo>
                  <a:cubicBezTo>
                    <a:pt x="410" y="12319"/>
                    <a:pt x="0" y="9904"/>
                    <a:pt x="0" y="7473"/>
                  </a:cubicBezTo>
                  <a:cubicBezTo>
                    <a:pt x="-1" y="4922"/>
                    <a:pt x="451" y="2392"/>
                    <a:pt x="1334" y="-1"/>
                  </a:cubicBezTo>
                </a:path>
                <a:path stroke="0" w="21600" h="14614">
                  <a:moveTo>
                    <a:pt x="1214" y="14614"/>
                  </a:moveTo>
                  <a:cubicBezTo>
                    <a:pt x="410" y="12319"/>
                    <a:pt x="0" y="9904"/>
                    <a:pt x="0" y="7473"/>
                  </a:cubicBezTo>
                  <a:cubicBezTo>
                    <a:pt x="-1" y="4922"/>
                    <a:pt x="451" y="2392"/>
                    <a:pt x="1334" y="-1"/>
                  </a:cubicBezTo>
                  <a:lnTo>
                    <a:pt x="21600" y="7473"/>
                  </a:lnTo>
                  <a:lnTo>
                    <a:pt x="1214" y="14614"/>
                  </a:lnTo>
                  <a:close/>
                </a:path>
              </a:pathLst>
            </a:custGeom>
            <a:solidFill>
              <a:srgbClr val="000000"/>
            </a:solidFill>
            <a:ln w="25400">
              <a:solidFill>
                <a:srgbClr val="000000"/>
              </a:solidFill>
              <a:round/>
            </a:ln>
          </p:spPr>
          <p:style>
            <a:lnRef idx="0"/>
            <a:fillRef idx="0"/>
            <a:effectRef idx="0"/>
            <a:fontRef idx="minor"/>
          </p:style>
          <p:txBody>
            <a:bodyPr lIns="90000" rIns="90000" tIns="90000" bIns="90000" anchor="t">
              <a:noAutofit/>
            </a:bodyPr>
            <a:p>
              <a:pPr>
                <a:lnSpc>
                  <a:spcPct val="100000"/>
                </a:lnSpc>
              </a:pPr>
              <a:endParaRPr b="0" lang="en-IN" sz="1800" spc="-1" strike="noStrike">
                <a:solidFill>
                  <a:srgbClr val="000000"/>
                </a:solidFill>
                <a:latin typeface="Calibri"/>
              </a:endParaRPr>
            </a:p>
          </p:txBody>
        </p:sp>
        <p:sp>
          <p:nvSpPr>
            <p:cNvPr id="825" name="Arc 33"/>
            <p:cNvSpPr/>
            <p:nvPr/>
          </p:nvSpPr>
          <p:spPr>
            <a:xfrm>
              <a:off x="622440" y="2481120"/>
              <a:ext cx="1949040" cy="536040"/>
            </a:xfrm>
            <a:custGeom>
              <a:avLst/>
              <a:gdLst>
                <a:gd name="textAreaLeft" fmla="*/ 0 w 1949040"/>
                <a:gd name="textAreaRight" fmla="*/ 1949400 w 1949040"/>
                <a:gd name="textAreaTop" fmla="*/ 0 h 536040"/>
                <a:gd name="textAreaBottom" fmla="*/ 536400 h 536040"/>
              </a:gdLst>
              <a:ahLst/>
              <a:rect l="textAreaLeft" t="textAreaTop" r="textAreaRight" b="textAreaBottom"/>
              <a:pathLst>
                <a:path fill="none" w="21600" h="21569">
                  <a:moveTo>
                    <a:pt x="0" y="21569"/>
                  </a:moveTo>
                  <a:cubicBezTo>
                    <a:pt x="0" y="10084"/>
                    <a:pt x="8986" y="608"/>
                    <a:pt x="20454" y="-1"/>
                  </a:cubicBezTo>
                </a:path>
                <a:path stroke="0" w="21600" h="21569">
                  <a:moveTo>
                    <a:pt x="0" y="21569"/>
                  </a:moveTo>
                  <a:cubicBezTo>
                    <a:pt x="0" y="10084"/>
                    <a:pt x="8986" y="608"/>
                    <a:pt x="20454" y="-1"/>
                  </a:cubicBezTo>
                  <a:lnTo>
                    <a:pt x="21600" y="21569"/>
                  </a:lnTo>
                  <a:lnTo>
                    <a:pt x="0" y="21569"/>
                  </a:lnTo>
                  <a:close/>
                </a:path>
              </a:pathLst>
            </a:custGeom>
            <a:noFill/>
            <a:ln w="25400">
              <a:solidFill>
                <a:srgbClr val="000000"/>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Calibri"/>
              </a:endParaRPr>
            </a:p>
          </p:txBody>
        </p:sp>
        <p:sp>
          <p:nvSpPr>
            <p:cNvPr id="826" name="Rectangle 34"/>
            <p:cNvSpPr/>
            <p:nvPr/>
          </p:nvSpPr>
          <p:spPr>
            <a:xfrm>
              <a:off x="3081240" y="4129200"/>
              <a:ext cx="391680" cy="36648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827" name="Rectangle 35"/>
            <p:cNvSpPr/>
            <p:nvPr/>
          </p:nvSpPr>
          <p:spPr>
            <a:xfrm>
              <a:off x="3081240" y="4129200"/>
              <a:ext cx="418680" cy="391680"/>
            </a:xfrm>
            <a:prstGeom prst="rect">
              <a:avLst/>
            </a:prstGeom>
            <a:noFill/>
            <a:ln w="25400">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828" name="Rectangle 36"/>
            <p:cNvSpPr/>
            <p:nvPr/>
          </p:nvSpPr>
          <p:spPr>
            <a:xfrm>
              <a:off x="3146040" y="4202280"/>
              <a:ext cx="203760" cy="2588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700" spc="-1" strike="noStrike">
                  <a:solidFill>
                    <a:srgbClr val="000000"/>
                  </a:solidFill>
                  <a:latin typeface="Arial"/>
                </a:rPr>
                <a:t>W</a:t>
              </a:r>
              <a:endParaRPr b="0" lang="en-IN" sz="1700" spc="-1" strike="noStrike">
                <a:solidFill>
                  <a:srgbClr val="000000"/>
                </a:solidFill>
                <a:latin typeface="Arial"/>
              </a:endParaRPr>
            </a:p>
          </p:txBody>
        </p:sp>
        <p:sp>
          <p:nvSpPr>
            <p:cNvPr id="829" name="Rectangle 37"/>
            <p:cNvSpPr/>
            <p:nvPr/>
          </p:nvSpPr>
          <p:spPr>
            <a:xfrm>
              <a:off x="7684920" y="2351160"/>
              <a:ext cx="391680" cy="39168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830" name="Rectangle 38"/>
            <p:cNvSpPr/>
            <p:nvPr/>
          </p:nvSpPr>
          <p:spPr>
            <a:xfrm>
              <a:off x="7684920" y="2351160"/>
              <a:ext cx="418680" cy="417240"/>
            </a:xfrm>
            <a:prstGeom prst="rect">
              <a:avLst/>
            </a:prstGeom>
            <a:noFill/>
            <a:ln w="25400">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831" name="Rectangle 39"/>
            <p:cNvSpPr/>
            <p:nvPr/>
          </p:nvSpPr>
          <p:spPr>
            <a:xfrm>
              <a:off x="7775280" y="2451240"/>
              <a:ext cx="203760" cy="2588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700" spc="-1" strike="noStrike">
                  <a:solidFill>
                    <a:srgbClr val="000000"/>
                  </a:solidFill>
                  <a:latin typeface="Arial"/>
                </a:rPr>
                <a:t>W</a:t>
              </a:r>
              <a:endParaRPr b="0" lang="en-IN" sz="1700" spc="-1" strike="noStrike">
                <a:solidFill>
                  <a:srgbClr val="000000"/>
                </a:solidFill>
                <a:latin typeface="Arial"/>
              </a:endParaRPr>
            </a:p>
          </p:txBody>
        </p:sp>
        <p:sp>
          <p:nvSpPr>
            <p:cNvPr id="832" name="Rectangle 40"/>
            <p:cNvSpPr/>
            <p:nvPr/>
          </p:nvSpPr>
          <p:spPr>
            <a:xfrm>
              <a:off x="8283600" y="3672000"/>
              <a:ext cx="144360" cy="2588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700" spc="-1" strike="noStrike">
                  <a:solidFill>
                    <a:srgbClr val="000000"/>
                  </a:solidFill>
                  <a:latin typeface="Arial"/>
                </a:rPr>
                <a:t>B</a:t>
              </a:r>
              <a:endParaRPr b="0" lang="en-IN" sz="1700" spc="-1" strike="noStrike">
                <a:solidFill>
                  <a:srgbClr val="000000"/>
                </a:solidFill>
                <a:latin typeface="Arial"/>
              </a:endParaRPr>
            </a:p>
          </p:txBody>
        </p:sp>
        <p:sp>
          <p:nvSpPr>
            <p:cNvPr id="833" name="Arc 41"/>
            <p:cNvSpPr/>
            <p:nvPr/>
          </p:nvSpPr>
          <p:spPr>
            <a:xfrm>
              <a:off x="8064360" y="2506680"/>
              <a:ext cx="196560" cy="128160"/>
            </a:xfrm>
            <a:custGeom>
              <a:avLst/>
              <a:gdLst>
                <a:gd name="textAreaLeft" fmla="*/ 0 w 196560"/>
                <a:gd name="textAreaRight" fmla="*/ 196920 w 196560"/>
                <a:gd name="textAreaTop" fmla="*/ 0 h 128160"/>
                <a:gd name="textAreaBottom" fmla="*/ 128520 h 128160"/>
              </a:gdLst>
              <a:ahLst/>
              <a:rect l="textAreaLeft" t="textAreaTop" r="textAreaRight" b="textAreaBottom"/>
              <a:pathLst>
                <a:path fill="none" w="21600" h="14120">
                  <a:moveTo>
                    <a:pt x="21541" y="-1"/>
                  </a:moveTo>
                  <a:cubicBezTo>
                    <a:pt x="21580" y="526"/>
                    <a:pt x="21600" y="1054"/>
                    <a:pt x="21600" y="1582"/>
                  </a:cubicBezTo>
                  <a:cubicBezTo>
                    <a:pt x="21600" y="6077"/>
                    <a:pt x="20197" y="10460"/>
                    <a:pt x="17588" y="14120"/>
                  </a:cubicBezTo>
                </a:path>
                <a:path stroke="0" w="21600" h="14120">
                  <a:moveTo>
                    <a:pt x="21541" y="-1"/>
                  </a:moveTo>
                  <a:cubicBezTo>
                    <a:pt x="21580" y="526"/>
                    <a:pt x="21600" y="1054"/>
                    <a:pt x="21600" y="1582"/>
                  </a:cubicBezTo>
                  <a:cubicBezTo>
                    <a:pt x="21600" y="6077"/>
                    <a:pt x="20197" y="10460"/>
                    <a:pt x="17588" y="14120"/>
                  </a:cubicBezTo>
                  <a:lnTo>
                    <a:pt x="0" y="1582"/>
                  </a:lnTo>
                  <a:lnTo>
                    <a:pt x="21541" y="-1"/>
                  </a:lnTo>
                  <a:close/>
                </a:path>
              </a:pathLst>
            </a:custGeom>
            <a:solidFill>
              <a:srgbClr val="000000"/>
            </a:solidFill>
            <a:ln w="25400">
              <a:solidFill>
                <a:srgbClr val="000000"/>
              </a:solidFill>
              <a:round/>
            </a:ln>
          </p:spPr>
          <p:style>
            <a:lnRef idx="0"/>
            <a:fillRef idx="0"/>
            <a:effectRef idx="0"/>
            <a:fontRef idx="minor"/>
          </p:style>
          <p:txBody>
            <a:bodyPr lIns="90000" rIns="90000" tIns="90000" bIns="90000" anchor="t">
              <a:noAutofit/>
            </a:bodyPr>
            <a:p>
              <a:pPr>
                <a:lnSpc>
                  <a:spcPct val="100000"/>
                </a:lnSpc>
              </a:pPr>
              <a:endParaRPr b="0" lang="en-IN" sz="1800" spc="-1" strike="noStrike">
                <a:solidFill>
                  <a:srgbClr val="000000"/>
                </a:solidFill>
                <a:latin typeface="Calibri"/>
              </a:endParaRPr>
            </a:p>
          </p:txBody>
        </p:sp>
        <p:sp>
          <p:nvSpPr>
            <p:cNvPr id="834" name="Arc 42"/>
            <p:cNvSpPr/>
            <p:nvPr/>
          </p:nvSpPr>
          <p:spPr>
            <a:xfrm>
              <a:off x="8064360" y="2568600"/>
              <a:ext cx="536040" cy="972720"/>
            </a:xfrm>
            <a:custGeom>
              <a:avLst/>
              <a:gdLst>
                <a:gd name="textAreaLeft" fmla="*/ 0 w 536040"/>
                <a:gd name="textAreaRight" fmla="*/ 536400 w 536040"/>
                <a:gd name="textAreaTop" fmla="*/ 0 h 972720"/>
                <a:gd name="textAreaBottom" fmla="*/ 973080 h 972720"/>
              </a:gdLst>
              <a:ahLst/>
              <a:rect l="textAreaLeft" t="textAreaTop" r="textAreaRight" b="textAreaBottom"/>
              <a:pathLst>
                <a:path fill="none" w="21599" h="20871">
                  <a:moveTo>
                    <a:pt x="5560" y="-2"/>
                  </a:moveTo>
                  <a:cubicBezTo>
                    <a:pt x="15006" y="2515"/>
                    <a:pt x="21584" y="11061"/>
                    <a:pt x="21599" y="20836"/>
                  </a:cubicBezTo>
                </a:path>
                <a:path stroke="0" w="21599" h="20871">
                  <a:moveTo>
                    <a:pt x="5560" y="-2"/>
                  </a:moveTo>
                  <a:cubicBezTo>
                    <a:pt x="15006" y="2515"/>
                    <a:pt x="21584" y="11061"/>
                    <a:pt x="21599" y="20836"/>
                  </a:cubicBezTo>
                  <a:lnTo>
                    <a:pt x="0" y="20871"/>
                  </a:lnTo>
                  <a:lnTo>
                    <a:pt x="5560" y="-2"/>
                  </a:lnTo>
                  <a:close/>
                </a:path>
              </a:pathLst>
            </a:custGeom>
            <a:noFill/>
            <a:ln w="25400">
              <a:solidFill>
                <a:srgbClr val="000000"/>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Calibri"/>
              </a:endParaRPr>
            </a:p>
          </p:txBody>
        </p:sp>
        <p:sp>
          <p:nvSpPr>
            <p:cNvPr id="835" name="Rectangle 43"/>
            <p:cNvSpPr/>
            <p:nvPr/>
          </p:nvSpPr>
          <p:spPr>
            <a:xfrm>
              <a:off x="7749000" y="3095640"/>
              <a:ext cx="734040" cy="2588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700" spc="-1" strike="noStrike">
                  <a:solidFill>
                    <a:srgbClr val="000000"/>
                  </a:solidFill>
                  <a:latin typeface="Arial"/>
                </a:rPr>
                <a:t>Held by</a:t>
              </a:r>
              <a:endParaRPr b="0" lang="en-IN" sz="1700" spc="-1" strike="noStrike">
                <a:solidFill>
                  <a:srgbClr val="000000"/>
                </a:solidFill>
                <a:latin typeface="Arial"/>
              </a:endParaRPr>
            </a:p>
          </p:txBody>
        </p:sp>
        <p:sp>
          <p:nvSpPr>
            <p:cNvPr id="836" name="Arc 44"/>
            <p:cNvSpPr/>
            <p:nvPr/>
          </p:nvSpPr>
          <p:spPr>
            <a:xfrm>
              <a:off x="8437680" y="3906720"/>
              <a:ext cx="150480" cy="191880"/>
            </a:xfrm>
            <a:custGeom>
              <a:avLst/>
              <a:gdLst>
                <a:gd name="textAreaLeft" fmla="*/ 0 w 150480"/>
                <a:gd name="textAreaRight" fmla="*/ 150840 w 150480"/>
                <a:gd name="textAreaTop" fmla="*/ 0 h 191880"/>
                <a:gd name="textAreaBottom" fmla="*/ 192240 h 191880"/>
              </a:gdLst>
              <a:ahLst/>
              <a:rect l="textAreaLeft" t="textAreaTop" r="textAreaRight" b="textAreaBottom"/>
              <a:pathLst>
                <a:path fill="none" w="16693" h="21245">
                  <a:moveTo>
                    <a:pt x="12797" y="21245"/>
                  </a:moveTo>
                  <a:cubicBezTo>
                    <a:pt x="7774" y="20324"/>
                    <a:pt x="3239" y="17653"/>
                    <a:pt x="-1" y="13706"/>
                  </a:cubicBezTo>
                </a:path>
                <a:path stroke="0" w="16693" h="21245">
                  <a:moveTo>
                    <a:pt x="12797" y="21245"/>
                  </a:moveTo>
                  <a:cubicBezTo>
                    <a:pt x="7774" y="20324"/>
                    <a:pt x="3239" y="17653"/>
                    <a:pt x="-1" y="13706"/>
                  </a:cubicBezTo>
                  <a:lnTo>
                    <a:pt x="16693" y="0"/>
                  </a:lnTo>
                  <a:lnTo>
                    <a:pt x="12797" y="21245"/>
                  </a:lnTo>
                  <a:close/>
                </a:path>
              </a:pathLst>
            </a:custGeom>
            <a:solidFill>
              <a:srgbClr val="000000"/>
            </a:solidFill>
            <a:ln w="25400">
              <a:solidFill>
                <a:srgbClr val="000000"/>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Calibri"/>
              </a:endParaRPr>
            </a:p>
          </p:txBody>
        </p:sp>
        <p:sp>
          <p:nvSpPr>
            <p:cNvPr id="837" name="Arc 45"/>
            <p:cNvSpPr/>
            <p:nvPr/>
          </p:nvSpPr>
          <p:spPr>
            <a:xfrm>
              <a:off x="6534000" y="3906720"/>
              <a:ext cx="1945800" cy="509400"/>
            </a:xfrm>
            <a:custGeom>
              <a:avLst/>
              <a:gdLst>
                <a:gd name="textAreaLeft" fmla="*/ 0 w 1945800"/>
                <a:gd name="textAreaRight" fmla="*/ 1946160 w 1945800"/>
                <a:gd name="textAreaTop" fmla="*/ 0 h 509400"/>
                <a:gd name="textAreaBottom" fmla="*/ 509760 h 509400"/>
              </a:gdLst>
              <a:ahLst/>
              <a:rect l="textAreaLeft" t="textAreaTop" r="textAreaRight" b="textAreaBottom"/>
              <a:pathLst>
                <a:path fill="none" w="20864" h="21600">
                  <a:moveTo>
                    <a:pt x="20864" y="5588"/>
                  </a:moveTo>
                  <a:cubicBezTo>
                    <a:pt x="18335" y="15032"/>
                    <a:pt x="9777" y="21599"/>
                    <a:pt x="0" y="21600"/>
                  </a:cubicBezTo>
                </a:path>
                <a:path stroke="0" w="20864" h="21600">
                  <a:moveTo>
                    <a:pt x="20864" y="5588"/>
                  </a:moveTo>
                  <a:cubicBezTo>
                    <a:pt x="18335" y="15032"/>
                    <a:pt x="9777" y="21599"/>
                    <a:pt x="0" y="21600"/>
                  </a:cubicBezTo>
                  <a:lnTo>
                    <a:pt x="0" y="0"/>
                  </a:lnTo>
                  <a:lnTo>
                    <a:pt x="20864" y="5588"/>
                  </a:lnTo>
                  <a:close/>
                </a:path>
              </a:pathLst>
            </a:custGeom>
            <a:noFill/>
            <a:ln w="25400">
              <a:solidFill>
                <a:srgbClr val="000000"/>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Calibri"/>
              </a:endParaRPr>
            </a:p>
          </p:txBody>
        </p:sp>
        <p:sp>
          <p:nvSpPr>
            <p:cNvPr id="838" name="Rectangle 46"/>
            <p:cNvSpPr/>
            <p:nvPr/>
          </p:nvSpPr>
          <p:spPr>
            <a:xfrm>
              <a:off x="8067600" y="4324320"/>
              <a:ext cx="843840" cy="2588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700" spc="-1" strike="noStrike">
                  <a:solidFill>
                    <a:srgbClr val="000000"/>
                  </a:solidFill>
                  <a:latin typeface="Arial"/>
                </a:rPr>
                <a:t>Waits for</a:t>
              </a:r>
              <a:endParaRPr b="0" lang="en-IN" sz="1700" spc="-1" strike="noStrike">
                <a:solidFill>
                  <a:srgbClr val="000000"/>
                </a:solidFill>
                <a:latin typeface="Arial"/>
              </a:endParaRPr>
            </a:p>
          </p:txBody>
        </p:sp>
        <p:sp>
          <p:nvSpPr>
            <p:cNvPr id="839" name="Arc 47"/>
            <p:cNvSpPr/>
            <p:nvPr/>
          </p:nvSpPr>
          <p:spPr>
            <a:xfrm>
              <a:off x="603360" y="3371760"/>
              <a:ext cx="122040" cy="183960"/>
            </a:xfrm>
            <a:custGeom>
              <a:avLst/>
              <a:gdLst>
                <a:gd name="textAreaLeft" fmla="*/ 0 w 122040"/>
                <a:gd name="textAreaRight" fmla="*/ 122400 w 122040"/>
                <a:gd name="textAreaTop" fmla="*/ 0 h 183960"/>
                <a:gd name="textAreaBottom" fmla="*/ 184320 h 183960"/>
              </a:gdLst>
              <a:ahLst/>
              <a:rect l="textAreaLeft" t="textAreaTop" r="textAreaRight" b="textAreaBottom"/>
              <a:pathLst>
                <a:path fill="none" w="14493" h="21600">
                  <a:moveTo>
                    <a:pt x="14493" y="17942"/>
                  </a:moveTo>
                  <a:cubicBezTo>
                    <a:pt x="10936" y="20327"/>
                    <a:pt x="6750" y="21599"/>
                    <a:pt x="2468" y="21600"/>
                  </a:cubicBezTo>
                  <a:cubicBezTo>
                    <a:pt x="1643" y="21600"/>
                    <a:pt x="819" y="21552"/>
                    <a:pt x="-1" y="21458"/>
                  </a:cubicBezTo>
                </a:path>
                <a:path stroke="0" w="14493" h="21600">
                  <a:moveTo>
                    <a:pt x="14493" y="17942"/>
                  </a:moveTo>
                  <a:cubicBezTo>
                    <a:pt x="10936" y="20327"/>
                    <a:pt x="6750" y="21599"/>
                    <a:pt x="2468" y="21600"/>
                  </a:cubicBezTo>
                  <a:cubicBezTo>
                    <a:pt x="1643" y="21600"/>
                    <a:pt x="819" y="21552"/>
                    <a:pt x="-1" y="21458"/>
                  </a:cubicBezTo>
                  <a:lnTo>
                    <a:pt x="2468" y="0"/>
                  </a:lnTo>
                  <a:lnTo>
                    <a:pt x="14493" y="17942"/>
                  </a:lnTo>
                  <a:close/>
                </a:path>
              </a:pathLst>
            </a:custGeom>
            <a:solidFill>
              <a:srgbClr val="000000"/>
            </a:solidFill>
            <a:ln w="25400">
              <a:solidFill>
                <a:srgbClr val="000000"/>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Calibri"/>
              </a:endParaRPr>
            </a:p>
          </p:txBody>
        </p:sp>
        <p:sp>
          <p:nvSpPr>
            <p:cNvPr id="840" name="Arc 48"/>
            <p:cNvSpPr/>
            <p:nvPr/>
          </p:nvSpPr>
          <p:spPr>
            <a:xfrm>
              <a:off x="639720" y="3370320"/>
              <a:ext cx="2428560" cy="1045800"/>
            </a:xfrm>
            <a:custGeom>
              <a:avLst/>
              <a:gdLst>
                <a:gd name="textAreaLeft" fmla="*/ 0 w 2428560"/>
                <a:gd name="textAreaRight" fmla="*/ 2428920 w 2428560"/>
                <a:gd name="textAreaTop" fmla="*/ 0 h 1045800"/>
                <a:gd name="textAreaBottom" fmla="*/ 1046160 h 1045800"/>
              </a:gdLst>
              <a:ahLst/>
              <a:rect l="textAreaLeft" t="textAreaTop" r="textAreaRight" b="textAreaBottom"/>
              <a:pathLst>
                <a:path fill="none" w="21440" h="21600">
                  <a:moveTo>
                    <a:pt x="21440" y="21600"/>
                  </a:moveTo>
                  <a:cubicBezTo>
                    <a:pt x="10525" y="21600"/>
                    <a:pt x="1325" y="13457"/>
                    <a:pt x="-1" y="2623"/>
                  </a:cubicBezTo>
                </a:path>
                <a:path stroke="0" w="21440" h="21600">
                  <a:moveTo>
                    <a:pt x="21440" y="21600"/>
                  </a:moveTo>
                  <a:cubicBezTo>
                    <a:pt x="10525" y="21600"/>
                    <a:pt x="1325" y="13457"/>
                    <a:pt x="-1" y="2623"/>
                  </a:cubicBezTo>
                  <a:lnTo>
                    <a:pt x="21440" y="0"/>
                  </a:lnTo>
                  <a:lnTo>
                    <a:pt x="21440" y="21600"/>
                  </a:lnTo>
                  <a:close/>
                </a:path>
              </a:pathLst>
            </a:custGeom>
            <a:noFill/>
            <a:ln w="25400">
              <a:solidFill>
                <a:srgbClr val="000000"/>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Calibri"/>
              </a:endParaRPr>
            </a:p>
          </p:txBody>
        </p:sp>
        <p:sp>
          <p:nvSpPr>
            <p:cNvPr id="841" name="Arc 49"/>
            <p:cNvSpPr/>
            <p:nvPr/>
          </p:nvSpPr>
          <p:spPr>
            <a:xfrm>
              <a:off x="2925720" y="2455920"/>
              <a:ext cx="172800" cy="158400"/>
            </a:xfrm>
            <a:custGeom>
              <a:avLst/>
              <a:gdLst>
                <a:gd name="textAreaLeft" fmla="*/ 0 w 172800"/>
                <a:gd name="textAreaRight" fmla="*/ 173160 w 172800"/>
                <a:gd name="textAreaTop" fmla="*/ 0 h 158400"/>
                <a:gd name="textAreaBottom" fmla="*/ 158760 h 158400"/>
              </a:gdLst>
              <a:ahLst/>
              <a:rect l="textAreaLeft" t="textAreaTop" r="textAreaRight" b="textAreaBottom"/>
              <a:pathLst>
                <a:path fill="none" w="20354" h="18754">
                  <a:moveTo>
                    <a:pt x="20354" y="7228"/>
                  </a:moveTo>
                  <a:cubicBezTo>
                    <a:pt x="18624" y="12099"/>
                    <a:pt x="15204" y="16189"/>
                    <a:pt x="10716" y="18754"/>
                  </a:cubicBezTo>
                </a:path>
                <a:path stroke="0" w="20354" h="18754">
                  <a:moveTo>
                    <a:pt x="20354" y="7228"/>
                  </a:moveTo>
                  <a:cubicBezTo>
                    <a:pt x="18624" y="12099"/>
                    <a:pt x="15204" y="16189"/>
                    <a:pt x="10716" y="18754"/>
                  </a:cubicBezTo>
                  <a:lnTo>
                    <a:pt x="0" y="0"/>
                  </a:lnTo>
                  <a:lnTo>
                    <a:pt x="20354" y="7228"/>
                  </a:lnTo>
                  <a:close/>
                </a:path>
              </a:pathLst>
            </a:custGeom>
            <a:solidFill>
              <a:srgbClr val="000000"/>
            </a:solidFill>
            <a:ln w="25400">
              <a:solidFill>
                <a:srgbClr val="000000"/>
              </a:solidFill>
              <a:round/>
            </a:ln>
          </p:spPr>
          <p:style>
            <a:lnRef idx="0"/>
            <a:fillRef idx="0"/>
            <a:effectRef idx="0"/>
            <a:fontRef idx="minor"/>
          </p:style>
          <p:txBody>
            <a:bodyPr lIns="90000" rIns="90000" tIns="90000" bIns="90000" anchor="t">
              <a:noAutofit/>
            </a:bodyPr>
            <a:p>
              <a:pPr>
                <a:lnSpc>
                  <a:spcPct val="100000"/>
                </a:lnSpc>
              </a:pPr>
              <a:endParaRPr b="0" lang="en-IN" sz="1800" spc="-1" strike="noStrike">
                <a:solidFill>
                  <a:srgbClr val="000000"/>
                </a:solidFill>
                <a:latin typeface="Calibri"/>
              </a:endParaRPr>
            </a:p>
          </p:txBody>
        </p:sp>
        <p:sp>
          <p:nvSpPr>
            <p:cNvPr id="842" name="Arc 50"/>
            <p:cNvSpPr/>
            <p:nvPr/>
          </p:nvSpPr>
          <p:spPr>
            <a:xfrm>
              <a:off x="2938320" y="2543040"/>
              <a:ext cx="379080" cy="1585440"/>
            </a:xfrm>
            <a:custGeom>
              <a:avLst/>
              <a:gdLst>
                <a:gd name="textAreaLeft" fmla="*/ 0 w 379080"/>
                <a:gd name="textAreaRight" fmla="*/ 379440 w 379080"/>
                <a:gd name="textAreaTop" fmla="*/ 0 h 1585440"/>
                <a:gd name="textAreaBottom" fmla="*/ 1585800 h 1585440"/>
              </a:gdLst>
              <a:ahLst/>
              <a:rect l="textAreaLeft" t="textAreaTop" r="textAreaRight" b="textAreaBottom"/>
              <a:pathLst>
                <a:path fill="none" w="21600" h="20463">
                  <a:moveTo>
                    <a:pt x="6914" y="-1"/>
                  </a:moveTo>
                  <a:cubicBezTo>
                    <a:pt x="15691" y="2965"/>
                    <a:pt x="21600" y="11198"/>
                    <a:pt x="21600" y="20463"/>
                  </a:cubicBezTo>
                </a:path>
                <a:path stroke="0" w="21600" h="20463">
                  <a:moveTo>
                    <a:pt x="6914" y="-1"/>
                  </a:moveTo>
                  <a:cubicBezTo>
                    <a:pt x="15691" y="2965"/>
                    <a:pt x="21600" y="11198"/>
                    <a:pt x="21600" y="20463"/>
                  </a:cubicBezTo>
                  <a:lnTo>
                    <a:pt x="0" y="20463"/>
                  </a:lnTo>
                  <a:lnTo>
                    <a:pt x="6914" y="-1"/>
                  </a:lnTo>
                  <a:close/>
                </a:path>
              </a:pathLst>
            </a:custGeom>
            <a:noFill/>
            <a:ln w="25400">
              <a:solidFill>
                <a:srgbClr val="000000"/>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Calibri"/>
              </a:endParaRPr>
            </a:p>
          </p:txBody>
        </p:sp>
        <p:sp>
          <p:nvSpPr>
            <p:cNvPr id="843" name="Arc 51"/>
            <p:cNvSpPr/>
            <p:nvPr/>
          </p:nvSpPr>
          <p:spPr>
            <a:xfrm>
              <a:off x="2911320" y="3971880"/>
              <a:ext cx="183960" cy="156960"/>
            </a:xfrm>
            <a:custGeom>
              <a:avLst/>
              <a:gdLst>
                <a:gd name="textAreaLeft" fmla="*/ 0 w 183960"/>
                <a:gd name="textAreaRight" fmla="*/ 184320 w 183960"/>
                <a:gd name="textAreaTop" fmla="*/ 0 h 156960"/>
                <a:gd name="textAreaBottom" fmla="*/ 157320 h 156960"/>
              </a:gdLst>
              <a:ahLst/>
              <a:rect l="textAreaLeft" t="textAreaTop" r="textAreaRight" b="textAreaBottom"/>
              <a:pathLst>
                <a:path fill="none" w="20316" h="18659">
                  <a:moveTo>
                    <a:pt x="-1" y="11323"/>
                  </a:moveTo>
                  <a:cubicBezTo>
                    <a:pt x="1719" y="6559"/>
                    <a:pt x="5059" y="2551"/>
                    <a:pt x="9434" y="-1"/>
                  </a:cubicBezTo>
                </a:path>
                <a:path stroke="0" w="20316" h="18659">
                  <a:moveTo>
                    <a:pt x="-1" y="11323"/>
                  </a:moveTo>
                  <a:cubicBezTo>
                    <a:pt x="1719" y="6559"/>
                    <a:pt x="5059" y="2551"/>
                    <a:pt x="9434" y="-1"/>
                  </a:cubicBezTo>
                  <a:lnTo>
                    <a:pt x="20316" y="18659"/>
                  </a:lnTo>
                  <a:lnTo>
                    <a:pt x="-1" y="11323"/>
                  </a:lnTo>
                  <a:close/>
                </a:path>
              </a:pathLst>
            </a:custGeom>
            <a:solidFill>
              <a:srgbClr val="000000"/>
            </a:solidFill>
            <a:ln w="25400">
              <a:solidFill>
                <a:srgbClr val="000000"/>
              </a:solidFill>
              <a:round/>
            </a:ln>
          </p:spPr>
          <p:style>
            <a:lnRef idx="0"/>
            <a:fillRef idx="0"/>
            <a:effectRef idx="0"/>
            <a:fontRef idx="minor"/>
          </p:style>
          <p:txBody>
            <a:bodyPr lIns="90000" rIns="90000" tIns="90000" bIns="90000" anchor="t">
              <a:noAutofit/>
            </a:bodyPr>
            <a:p>
              <a:pPr>
                <a:lnSpc>
                  <a:spcPct val="100000"/>
                </a:lnSpc>
              </a:pPr>
              <a:endParaRPr b="0" lang="en-IN" sz="1800" spc="-1" strike="noStrike">
                <a:solidFill>
                  <a:srgbClr val="000000"/>
                </a:solidFill>
                <a:latin typeface="Calibri"/>
              </a:endParaRPr>
            </a:p>
          </p:txBody>
        </p:sp>
        <p:sp>
          <p:nvSpPr>
            <p:cNvPr id="844" name="Arc 52"/>
            <p:cNvSpPr/>
            <p:nvPr/>
          </p:nvSpPr>
          <p:spPr>
            <a:xfrm>
              <a:off x="2741760" y="2690640"/>
              <a:ext cx="353520" cy="1350720"/>
            </a:xfrm>
            <a:custGeom>
              <a:avLst/>
              <a:gdLst>
                <a:gd name="textAreaLeft" fmla="*/ 0 w 353520"/>
                <a:gd name="textAreaRight" fmla="*/ 353880 w 353520"/>
                <a:gd name="textAreaTop" fmla="*/ 0 h 1350720"/>
                <a:gd name="textAreaBottom" fmla="*/ 1351080 h 1350720"/>
              </a:gdLst>
              <a:ahLst/>
              <a:rect l="textAreaLeft" t="textAreaTop" r="textAreaRight" b="textAreaBottom"/>
              <a:pathLst>
                <a:path fill="none" w="21600" h="20288">
                  <a:moveTo>
                    <a:pt x="14187" y="20288"/>
                  </a:moveTo>
                  <a:cubicBezTo>
                    <a:pt x="5667" y="17175"/>
                    <a:pt x="0" y="9071"/>
                    <a:pt x="0" y="0"/>
                  </a:cubicBezTo>
                </a:path>
                <a:path stroke="0" w="21600" h="20288">
                  <a:moveTo>
                    <a:pt x="14187" y="20288"/>
                  </a:moveTo>
                  <a:cubicBezTo>
                    <a:pt x="5667" y="17175"/>
                    <a:pt x="0" y="9071"/>
                    <a:pt x="0" y="0"/>
                  </a:cubicBezTo>
                  <a:lnTo>
                    <a:pt x="21600" y="0"/>
                  </a:lnTo>
                  <a:lnTo>
                    <a:pt x="14187" y="20288"/>
                  </a:lnTo>
                  <a:close/>
                </a:path>
              </a:pathLst>
            </a:custGeom>
            <a:noFill/>
            <a:ln w="25400">
              <a:solidFill>
                <a:srgbClr val="000000"/>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Calibri"/>
              </a:endParaRPr>
            </a:p>
          </p:txBody>
        </p:sp>
        <p:sp>
          <p:nvSpPr>
            <p:cNvPr id="845" name="Freeform 53"/>
            <p:cNvSpPr/>
            <p:nvPr/>
          </p:nvSpPr>
          <p:spPr>
            <a:xfrm>
              <a:off x="1407960" y="3397320"/>
              <a:ext cx="234720" cy="129960"/>
            </a:xfrm>
            <a:custGeom>
              <a:avLst/>
              <a:gdLst>
                <a:gd name="textAreaLeft" fmla="*/ 0 w 234720"/>
                <a:gd name="textAreaRight" fmla="*/ 235080 w 234720"/>
                <a:gd name="textAreaTop" fmla="*/ 0 h 129960"/>
                <a:gd name="textAreaBottom" fmla="*/ 130320 h 129960"/>
              </a:gdLst>
              <a:ahLst/>
              <a:rect l="textAreaLeft" t="textAreaTop" r="textAreaRight" b="textAreaBottom"/>
              <a:pathLst>
                <a:path w="148" h="82">
                  <a:moveTo>
                    <a:pt x="16" y="33"/>
                  </a:moveTo>
                  <a:lnTo>
                    <a:pt x="33" y="0"/>
                  </a:lnTo>
                  <a:lnTo>
                    <a:pt x="148" y="82"/>
                  </a:lnTo>
                  <a:lnTo>
                    <a:pt x="0" y="66"/>
                  </a:lnTo>
                  <a:lnTo>
                    <a:pt x="16" y="33"/>
                  </a:lnTo>
                  <a:close/>
                </a:path>
              </a:pathLst>
            </a:custGeom>
            <a:solidFill>
              <a:srgbClr val="000000"/>
            </a:solidFill>
            <a:ln w="25400">
              <a:solidFill>
                <a:srgbClr val="000000"/>
              </a:solidFill>
              <a:round/>
            </a:ln>
          </p:spPr>
          <p:style>
            <a:lnRef idx="0"/>
            <a:fillRef idx="0"/>
            <a:effectRef idx="0"/>
            <a:fontRef idx="minor"/>
          </p:style>
          <p:txBody>
            <a:bodyPr lIns="90000" rIns="90000" tIns="90000" bIns="90000" anchor="t">
              <a:noAutofit/>
            </a:bodyPr>
            <a:p>
              <a:pPr>
                <a:lnSpc>
                  <a:spcPct val="100000"/>
                </a:lnSpc>
              </a:pPr>
              <a:endParaRPr b="0" lang="en-IN" sz="1800" spc="-1" strike="noStrike">
                <a:solidFill>
                  <a:srgbClr val="000000"/>
                </a:solidFill>
                <a:latin typeface="Calibri"/>
              </a:endParaRPr>
            </a:p>
          </p:txBody>
        </p:sp>
        <p:sp>
          <p:nvSpPr>
            <p:cNvPr id="846" name="Line 54"/>
            <p:cNvSpPr/>
            <p:nvPr/>
          </p:nvSpPr>
          <p:spPr>
            <a:xfrm>
              <a:off x="858600" y="3265200"/>
              <a:ext cx="549360" cy="184320"/>
            </a:xfrm>
            <a:prstGeom prst="line">
              <a:avLst/>
            </a:prstGeom>
            <a:ln w="25400">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Calibri"/>
              </a:endParaRPr>
            </a:p>
          </p:txBody>
        </p:sp>
        <p:sp>
          <p:nvSpPr>
            <p:cNvPr id="847" name="Freeform 55"/>
            <p:cNvSpPr/>
            <p:nvPr/>
          </p:nvSpPr>
          <p:spPr>
            <a:xfrm>
              <a:off x="2165400" y="3762360"/>
              <a:ext cx="209160" cy="156960"/>
            </a:xfrm>
            <a:custGeom>
              <a:avLst/>
              <a:gdLst>
                <a:gd name="textAreaLeft" fmla="*/ 0 w 209160"/>
                <a:gd name="textAreaRight" fmla="*/ 209520 w 209160"/>
                <a:gd name="textAreaTop" fmla="*/ 0 h 156960"/>
                <a:gd name="textAreaBottom" fmla="*/ 157320 h 156960"/>
              </a:gdLst>
              <a:ahLst/>
              <a:rect l="textAreaLeft" t="textAreaTop" r="textAreaRight" b="textAreaBottom"/>
              <a:pathLst>
                <a:path w="132" h="99">
                  <a:moveTo>
                    <a:pt x="116" y="66"/>
                  </a:moveTo>
                  <a:lnTo>
                    <a:pt x="99" y="99"/>
                  </a:lnTo>
                  <a:lnTo>
                    <a:pt x="0" y="0"/>
                  </a:lnTo>
                  <a:lnTo>
                    <a:pt x="132" y="33"/>
                  </a:lnTo>
                  <a:lnTo>
                    <a:pt x="116" y="66"/>
                  </a:lnTo>
                  <a:close/>
                </a:path>
              </a:pathLst>
            </a:custGeom>
            <a:solidFill>
              <a:srgbClr val="000000"/>
            </a:solidFill>
            <a:ln w="25400">
              <a:solidFill>
                <a:srgbClr val="000000"/>
              </a:solidFill>
              <a:round/>
            </a:ln>
          </p:spPr>
          <p:style>
            <a:lnRef idx="0"/>
            <a:fillRef idx="0"/>
            <a:effectRef idx="0"/>
            <a:fontRef idx="minor"/>
          </p:style>
          <p:txBody>
            <a:bodyPr lIns="90000" rIns="90000" tIns="90000" bIns="90000" anchor="t">
              <a:noAutofit/>
            </a:bodyPr>
            <a:p>
              <a:pPr>
                <a:lnSpc>
                  <a:spcPct val="100000"/>
                </a:lnSpc>
              </a:pPr>
              <a:endParaRPr b="0" lang="en-IN" sz="1800" spc="-1" strike="noStrike">
                <a:solidFill>
                  <a:srgbClr val="000000"/>
                </a:solidFill>
                <a:latin typeface="Calibri"/>
              </a:endParaRPr>
            </a:p>
          </p:txBody>
        </p:sp>
        <p:sp>
          <p:nvSpPr>
            <p:cNvPr id="848" name="Line 56"/>
            <p:cNvSpPr/>
            <p:nvPr/>
          </p:nvSpPr>
          <p:spPr>
            <a:xfrm flipH="1" flipV="1">
              <a:off x="2374560" y="3867120"/>
              <a:ext cx="706680" cy="419040"/>
            </a:xfrm>
            <a:prstGeom prst="line">
              <a:avLst/>
            </a:prstGeom>
            <a:ln w="25400">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Calibri"/>
              </a:endParaRPr>
            </a:p>
          </p:txBody>
        </p:sp>
        <p:sp>
          <p:nvSpPr>
            <p:cNvPr id="849" name="AutoShape 57"/>
            <p:cNvSpPr/>
            <p:nvPr/>
          </p:nvSpPr>
          <p:spPr>
            <a:xfrm>
              <a:off x="5148360" y="3057480"/>
              <a:ext cx="234720" cy="339480"/>
            </a:xfrm>
            <a:prstGeom prst="roundRect">
              <a:avLst>
                <a:gd name="adj" fmla="val 47296"/>
              </a:avLst>
            </a:prstGeom>
            <a:solidFill>
              <a:srgbClr val="ffdc99"/>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850" name="AutoShape 58"/>
            <p:cNvSpPr/>
            <p:nvPr/>
          </p:nvSpPr>
          <p:spPr>
            <a:xfrm>
              <a:off x="5148360" y="3057480"/>
              <a:ext cx="261720" cy="364680"/>
            </a:xfrm>
            <a:prstGeom prst="roundRect">
              <a:avLst>
                <a:gd name="adj" fmla="val 42426"/>
              </a:avLst>
            </a:prstGeom>
            <a:noFill/>
            <a:ln w="25400">
              <a:solidFill>
                <a:srgbClr val="ffdc99"/>
              </a:solidFill>
              <a:round/>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851" name="Rectangle 59"/>
            <p:cNvSpPr/>
            <p:nvPr/>
          </p:nvSpPr>
          <p:spPr>
            <a:xfrm>
              <a:off x="5148360" y="3057480"/>
              <a:ext cx="234720" cy="18216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852" name="Rectangle 60"/>
            <p:cNvSpPr/>
            <p:nvPr/>
          </p:nvSpPr>
          <p:spPr>
            <a:xfrm>
              <a:off x="5148360" y="3057480"/>
              <a:ext cx="261720" cy="207720"/>
            </a:xfrm>
            <a:prstGeom prst="rect">
              <a:avLst/>
            </a:prstGeom>
            <a:noFill/>
            <a:ln w="25400">
              <a:solidFill>
                <a:srgbClr val="ffffff"/>
              </a:solidFill>
              <a:miter/>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853" name="AutoShape 61"/>
            <p:cNvSpPr/>
            <p:nvPr/>
          </p:nvSpPr>
          <p:spPr>
            <a:xfrm>
              <a:off x="5148360" y="3057480"/>
              <a:ext cx="261720" cy="364680"/>
            </a:xfrm>
            <a:prstGeom prst="roundRect">
              <a:avLst>
                <a:gd name="adj" fmla="val 42426"/>
              </a:avLst>
            </a:prstGeom>
            <a:noFill/>
            <a:ln w="25400">
              <a:solidFill>
                <a:srgbClr val="000000"/>
              </a:solidFill>
              <a:round/>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854" name="Line 62"/>
            <p:cNvSpPr/>
            <p:nvPr/>
          </p:nvSpPr>
          <p:spPr>
            <a:xfrm>
              <a:off x="5148000" y="3240000"/>
              <a:ext cx="235080" cy="1440"/>
            </a:xfrm>
            <a:prstGeom prst="line">
              <a:avLst/>
            </a:prstGeom>
            <a:ln w="25400">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Calibri"/>
              </a:endParaRPr>
            </a:p>
          </p:txBody>
        </p:sp>
        <p:sp>
          <p:nvSpPr>
            <p:cNvPr id="855" name="AutoShape 63"/>
            <p:cNvSpPr/>
            <p:nvPr/>
          </p:nvSpPr>
          <p:spPr>
            <a:xfrm>
              <a:off x="8469360" y="3554280"/>
              <a:ext cx="209160" cy="339480"/>
            </a:xfrm>
            <a:prstGeom prst="roundRect">
              <a:avLst>
                <a:gd name="adj" fmla="val 50000"/>
              </a:avLst>
            </a:prstGeom>
            <a:solidFill>
              <a:srgbClr val="ffdc99"/>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856" name="AutoShape 64"/>
            <p:cNvSpPr/>
            <p:nvPr/>
          </p:nvSpPr>
          <p:spPr>
            <a:xfrm>
              <a:off x="8469360" y="3554280"/>
              <a:ext cx="236160" cy="364680"/>
            </a:xfrm>
            <a:prstGeom prst="roundRect">
              <a:avLst>
                <a:gd name="adj" fmla="val 46981"/>
              </a:avLst>
            </a:prstGeom>
            <a:noFill/>
            <a:ln w="25400">
              <a:solidFill>
                <a:srgbClr val="ffdc99"/>
              </a:solidFill>
              <a:round/>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857" name="Rectangle 65"/>
            <p:cNvSpPr/>
            <p:nvPr/>
          </p:nvSpPr>
          <p:spPr>
            <a:xfrm>
              <a:off x="8469360" y="3554280"/>
              <a:ext cx="209160" cy="18216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858" name="Rectangle 66"/>
            <p:cNvSpPr/>
            <p:nvPr/>
          </p:nvSpPr>
          <p:spPr>
            <a:xfrm>
              <a:off x="8469360" y="3554280"/>
              <a:ext cx="236160" cy="207720"/>
            </a:xfrm>
            <a:prstGeom prst="rect">
              <a:avLst/>
            </a:prstGeom>
            <a:noFill/>
            <a:ln w="25400">
              <a:solidFill>
                <a:srgbClr val="ffffff"/>
              </a:solidFill>
              <a:miter/>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859" name="AutoShape 67"/>
            <p:cNvSpPr/>
            <p:nvPr/>
          </p:nvSpPr>
          <p:spPr>
            <a:xfrm>
              <a:off x="8469360" y="3554280"/>
              <a:ext cx="236160" cy="364680"/>
            </a:xfrm>
            <a:prstGeom prst="roundRect">
              <a:avLst>
                <a:gd name="adj" fmla="val 46981"/>
              </a:avLst>
            </a:prstGeom>
            <a:noFill/>
            <a:ln w="25400">
              <a:solidFill>
                <a:srgbClr val="000000"/>
              </a:solidFill>
              <a:round/>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860" name="Line 68"/>
            <p:cNvSpPr/>
            <p:nvPr/>
          </p:nvSpPr>
          <p:spPr>
            <a:xfrm>
              <a:off x="8469000" y="3736800"/>
              <a:ext cx="209520" cy="1440"/>
            </a:xfrm>
            <a:prstGeom prst="line">
              <a:avLst/>
            </a:prstGeom>
            <a:ln w="25400">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Calibri"/>
              </a:endParaRPr>
            </a:p>
          </p:txBody>
        </p:sp>
      </p:grpSp>
      <p:sp>
        <p:nvSpPr>
          <p:cNvPr id="861" name="Rectangle 69"/>
          <p:cNvSpPr/>
          <p:nvPr/>
        </p:nvSpPr>
        <p:spPr>
          <a:xfrm>
            <a:off x="965160" y="5330880"/>
            <a:ext cx="8407080" cy="6994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000" spc="-1" strike="noStrike">
                <a:solidFill>
                  <a:srgbClr val="000000"/>
                </a:solidFill>
                <a:latin typeface="Calibri"/>
              </a:rPr>
              <a:t>T and W then request write locks on object C and a deadlock arises.  V is involved in two cycles. </a:t>
            </a:r>
            <a:endParaRPr b="0" lang="en-IN" sz="2000" spc="-1" strike="noStrike">
              <a:solidFill>
                <a:srgbClr val="000000"/>
              </a:solidFill>
              <a:latin typeface="Arial"/>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2"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US" sz="5400" spc="-1" strike="noStrike">
                <a:solidFill>
                  <a:srgbClr val="ffffff"/>
                </a:solidFill>
                <a:latin typeface="Calibri"/>
              </a:rPr>
              <a:t>Deadlock Prevention</a:t>
            </a:r>
            <a:endParaRPr b="0" lang="en-US" sz="5400" spc="-1" strike="noStrike">
              <a:solidFill>
                <a:srgbClr val="000000"/>
              </a:solidFill>
              <a:latin typeface="Calibri"/>
            </a:endParaRPr>
          </a:p>
        </p:txBody>
      </p:sp>
      <p:sp>
        <p:nvSpPr>
          <p:cNvPr id="863" name="PlaceHolder 2"/>
          <p:cNvSpPr>
            <a:spLocks noGrp="1"/>
          </p:cNvSpPr>
          <p:nvPr>
            <p:ph/>
          </p:nvPr>
        </p:nvSpPr>
        <p:spPr>
          <a:xfrm>
            <a:off x="457200" y="1600200"/>
            <a:ext cx="8229240" cy="4525560"/>
          </a:xfrm>
          <a:prstGeom prst="rect">
            <a:avLst/>
          </a:prstGeom>
          <a:noFill/>
          <a:ln w="0">
            <a:noFill/>
          </a:ln>
        </p:spPr>
        <p:txBody>
          <a:bodyPr anchor="t">
            <a:noAutofit/>
          </a:bodyPr>
          <a:p>
            <a:pPr lvl="1" marL="343080" indent="-343080">
              <a:lnSpc>
                <a:spcPct val="100000"/>
              </a:lnSpc>
              <a:spcBef>
                <a:spcPts val="641"/>
              </a:spcBef>
              <a:buClr>
                <a:srgbClr val="000000"/>
              </a:buClr>
              <a:buFont typeface="Arial"/>
              <a:buChar char="•"/>
            </a:pPr>
            <a:r>
              <a:rPr b="0" lang="en-US" sz="3200" spc="-1" strike="noStrike">
                <a:solidFill>
                  <a:srgbClr val="000000"/>
                </a:solidFill>
                <a:latin typeface="Calibri"/>
              </a:rPr>
              <a:t>Order the objects in certain order. Acquiring the locks need to follow this certain order. </a:t>
            </a:r>
            <a:endParaRPr b="0" lang="en-US" sz="3200" spc="-1" strike="noStrike">
              <a:solidFill>
                <a:srgbClr val="000000"/>
              </a:solidFill>
              <a:latin typeface="Calibri"/>
            </a:endParaRPr>
          </a:p>
          <a:p>
            <a:pPr lvl="1" marL="343080" indent="-343080">
              <a:lnSpc>
                <a:spcPct val="100000"/>
              </a:lnSpc>
              <a:spcBef>
                <a:spcPts val="641"/>
              </a:spcBef>
              <a:buClr>
                <a:srgbClr val="000000"/>
              </a:buClr>
              <a:buFont typeface="Arial"/>
              <a:buChar char="•"/>
            </a:pPr>
            <a:r>
              <a:rPr b="0" lang="en-US" sz="3200" spc="-1" strike="noStrike">
                <a:solidFill>
                  <a:srgbClr val="000000"/>
                </a:solidFill>
                <a:latin typeface="Calibri"/>
              </a:rPr>
              <a:t>Judge if system can remain in a Safe state by satisfying a certain resource request.  Banker’s algorithm.</a:t>
            </a:r>
            <a:endParaRPr b="0" lang="en-US" sz="3200" spc="-1" strike="noStrike">
              <a:solidFill>
                <a:srgbClr val="000000"/>
              </a:solidFill>
              <a:latin typeface="Calibri"/>
            </a:endParaRPr>
          </a:p>
          <a:p>
            <a:pPr indent="0">
              <a:spcBef>
                <a:spcPts val="1417"/>
              </a:spcBef>
              <a:buNone/>
            </a:pPr>
            <a:endParaRPr b="0" lang="en-US" sz="3200" spc="-1" strike="noStrike">
              <a:solidFill>
                <a:srgbClr val="000000"/>
              </a:solidFill>
              <a:latin typeface="Calibri"/>
            </a:endParaRPr>
          </a:p>
          <a:p>
            <a:pPr indent="0">
              <a:lnSpc>
                <a:spcPct val="100000"/>
              </a:lnSpc>
              <a:spcBef>
                <a:spcPts val="799"/>
              </a:spcBef>
              <a:buNone/>
            </a:pPr>
            <a:endParaRPr b="0" lang="en-US" sz="40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IN" sz="5400" spc="-1" strike="noStrike">
                <a:solidFill>
                  <a:srgbClr val="ffffff"/>
                </a:solidFill>
                <a:latin typeface="Calibri"/>
              </a:rPr>
              <a:t>B</a:t>
            </a:r>
            <a:r>
              <a:rPr b="0" lang="en-IN" sz="5400" spc="-1" strike="noStrike">
                <a:solidFill>
                  <a:srgbClr val="ffffff"/>
                </a:solidFill>
                <a:latin typeface="Calibri"/>
              </a:rPr>
              <a:t>a</a:t>
            </a:r>
            <a:r>
              <a:rPr b="0" lang="en-IN" sz="5400" spc="-1" strike="noStrike">
                <a:solidFill>
                  <a:srgbClr val="ffffff"/>
                </a:solidFill>
                <a:latin typeface="Calibri"/>
              </a:rPr>
              <a:t>n</a:t>
            </a:r>
            <a:r>
              <a:rPr b="0" lang="en-IN" sz="5400" spc="-1" strike="noStrike">
                <a:solidFill>
                  <a:srgbClr val="ffffff"/>
                </a:solidFill>
                <a:latin typeface="Calibri"/>
              </a:rPr>
              <a:t>k</a:t>
            </a:r>
            <a:r>
              <a:rPr b="0" lang="en-IN" sz="5400" spc="-1" strike="noStrike">
                <a:solidFill>
                  <a:srgbClr val="ffffff"/>
                </a:solidFill>
                <a:latin typeface="Calibri"/>
              </a:rPr>
              <a:t>i</a:t>
            </a:r>
            <a:r>
              <a:rPr b="0" lang="en-IN" sz="5400" spc="-1" strike="noStrike">
                <a:solidFill>
                  <a:srgbClr val="ffffff"/>
                </a:solidFill>
                <a:latin typeface="Calibri"/>
              </a:rPr>
              <a:t>n</a:t>
            </a:r>
            <a:r>
              <a:rPr b="0" lang="en-IN" sz="5400" spc="-1" strike="noStrike">
                <a:solidFill>
                  <a:srgbClr val="ffffff"/>
                </a:solidFill>
                <a:latin typeface="Calibri"/>
              </a:rPr>
              <a:t>g</a:t>
            </a:r>
            <a:r>
              <a:rPr b="0" lang="en-IN" sz="5400" spc="-1" strike="noStrike">
                <a:solidFill>
                  <a:srgbClr val="ffffff"/>
                </a:solidFill>
                <a:latin typeface="Calibri"/>
              </a:rPr>
              <a:t> </a:t>
            </a:r>
            <a:r>
              <a:rPr b="0" lang="en-IN" sz="5400" spc="-1" strike="noStrike">
                <a:solidFill>
                  <a:srgbClr val="ffffff"/>
                </a:solidFill>
                <a:latin typeface="Calibri"/>
              </a:rPr>
              <a:t>E</a:t>
            </a:r>
            <a:r>
              <a:rPr b="0" lang="en-IN" sz="5400" spc="-1" strike="noStrike">
                <a:solidFill>
                  <a:srgbClr val="ffffff"/>
                </a:solidFill>
                <a:latin typeface="Calibri"/>
              </a:rPr>
              <a:t>x</a:t>
            </a:r>
            <a:r>
              <a:rPr b="0" lang="en-IN" sz="5400" spc="-1" strike="noStrike">
                <a:solidFill>
                  <a:srgbClr val="ffffff"/>
                </a:solidFill>
                <a:latin typeface="Calibri"/>
              </a:rPr>
              <a:t>a</a:t>
            </a:r>
            <a:r>
              <a:rPr b="0" lang="en-IN" sz="5400" spc="-1" strike="noStrike">
                <a:solidFill>
                  <a:srgbClr val="ffffff"/>
                </a:solidFill>
                <a:latin typeface="Calibri"/>
              </a:rPr>
              <a:t>m</a:t>
            </a:r>
            <a:r>
              <a:rPr b="0" lang="en-IN" sz="5400" spc="-1" strike="noStrike">
                <a:solidFill>
                  <a:srgbClr val="ffffff"/>
                </a:solidFill>
                <a:latin typeface="Calibri"/>
              </a:rPr>
              <a:t>p</a:t>
            </a:r>
            <a:r>
              <a:rPr b="0" lang="en-IN" sz="5400" spc="-1" strike="noStrike">
                <a:solidFill>
                  <a:srgbClr val="ffffff"/>
                </a:solidFill>
                <a:latin typeface="Calibri"/>
              </a:rPr>
              <a:t>l</a:t>
            </a:r>
            <a:r>
              <a:rPr b="0" lang="en-IN" sz="5400" spc="-1" strike="noStrike">
                <a:solidFill>
                  <a:srgbClr val="ffffff"/>
                </a:solidFill>
                <a:latin typeface="Calibri"/>
              </a:rPr>
              <a:t>e</a:t>
            </a:r>
            <a:endParaRPr b="0" lang="en-US" sz="5400" spc="-1" strike="noStrike">
              <a:solidFill>
                <a:srgbClr val="000000"/>
              </a:solidFill>
              <a:latin typeface="Calibri"/>
            </a:endParaRPr>
          </a:p>
        </p:txBody>
      </p:sp>
      <p:sp>
        <p:nvSpPr>
          <p:cNvPr id="110"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799"/>
              </a:spcBef>
              <a:buClr>
                <a:srgbClr val="ff0000"/>
              </a:buClr>
              <a:buFont typeface="Arial"/>
              <a:buChar char="•"/>
            </a:pPr>
            <a:r>
              <a:rPr b="0" lang="en-US" sz="4000" spc="-1" strike="noStrike">
                <a:solidFill>
                  <a:srgbClr val="ff0000"/>
                </a:solidFill>
                <a:latin typeface="Calibri"/>
              </a:rPr>
              <a:t>Main issue</a:t>
            </a:r>
            <a:r>
              <a:rPr b="0" lang="en-US" sz="4000" spc="-1" strike="noStrike">
                <a:solidFill>
                  <a:srgbClr val="000000"/>
                </a:solidFill>
                <a:latin typeface="Calibri"/>
              </a:rPr>
              <a:t>: unless a server is carefully designed, its operations performed on behalf of different clients may sometimes interfere with one another. </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Such interference may result in incorrect values in the object. </a:t>
            </a:r>
            <a:endParaRPr b="0" lang="en-US" sz="4000" spc="-1" strike="noStrike">
              <a:solidFill>
                <a:srgbClr val="000000"/>
              </a:solidFill>
              <a:latin typeface="Calibri"/>
            </a:endParaRPr>
          </a:p>
          <a:p>
            <a:pPr indent="0">
              <a:lnSpc>
                <a:spcPct val="100000"/>
              </a:lnSpc>
              <a:spcBef>
                <a:spcPts val="799"/>
              </a:spcBef>
              <a:buNone/>
            </a:pPr>
            <a:endParaRPr b="0" lang="en-US" sz="40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4"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US" sz="5400" spc="-1" strike="noStrike">
                <a:solidFill>
                  <a:srgbClr val="ffffff"/>
                </a:solidFill>
                <a:latin typeface="Calibri"/>
              </a:rPr>
              <a:t>Safe State </a:t>
            </a:r>
            <a:endParaRPr b="0" lang="en-US" sz="5400" spc="-1" strike="noStrike">
              <a:solidFill>
                <a:srgbClr val="000000"/>
              </a:solidFill>
              <a:latin typeface="Calibri"/>
            </a:endParaRPr>
          </a:p>
        </p:txBody>
      </p:sp>
      <p:sp>
        <p:nvSpPr>
          <p:cNvPr id="865" name="PlaceHolder 2"/>
          <p:cNvSpPr>
            <a:spLocks noGrp="1"/>
          </p:cNvSpPr>
          <p:nvPr>
            <p:ph/>
          </p:nvPr>
        </p:nvSpPr>
        <p:spPr>
          <a:xfrm>
            <a:off x="457200" y="1600200"/>
            <a:ext cx="8229240" cy="2209320"/>
          </a:xfrm>
          <a:prstGeom prst="rect">
            <a:avLst/>
          </a:prstGeom>
          <a:noFill/>
          <a:ln w="0">
            <a:noFill/>
          </a:ln>
        </p:spPr>
        <p:txBody>
          <a:bodyPr anchor="t">
            <a:normAutofit fontScale="62000"/>
          </a:bodyPr>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System is in </a:t>
            </a:r>
            <a:r>
              <a:rPr b="0" lang="en-US" sz="4000" spc="-1" strike="noStrike">
                <a:solidFill>
                  <a:srgbClr val="ff0066"/>
                </a:solidFill>
                <a:latin typeface="Calibri"/>
              </a:rPr>
              <a:t>safe state</a:t>
            </a:r>
            <a:r>
              <a:rPr b="0" lang="en-US" sz="4000" spc="-1" strike="noStrike">
                <a:solidFill>
                  <a:srgbClr val="000000"/>
                </a:solidFill>
                <a:latin typeface="Calibri"/>
              </a:rPr>
              <a:t> if there exists a sequence &lt;</a:t>
            </a:r>
            <a:r>
              <a:rPr b="0" i="1" lang="en-US" sz="4000" spc="-1" strike="noStrike">
                <a:solidFill>
                  <a:srgbClr val="000000"/>
                </a:solidFill>
                <a:latin typeface="Calibri"/>
              </a:rPr>
              <a:t>P</a:t>
            </a:r>
            <a:r>
              <a:rPr b="0" i="1" lang="en-US" sz="4000" spc="-1" strike="noStrike" baseline="-25000">
                <a:solidFill>
                  <a:srgbClr val="000000"/>
                </a:solidFill>
                <a:latin typeface="Calibri"/>
              </a:rPr>
              <a:t>1</a:t>
            </a:r>
            <a:r>
              <a:rPr b="0" i="1" lang="en-US" sz="4000" spc="-1" strike="noStrike">
                <a:solidFill>
                  <a:srgbClr val="000000"/>
                </a:solidFill>
                <a:latin typeface="Calibri"/>
              </a:rPr>
              <a:t>, P</a:t>
            </a:r>
            <a:r>
              <a:rPr b="0" i="1" lang="en-US" sz="4000" spc="-1" strike="noStrike" baseline="-25000">
                <a:solidFill>
                  <a:srgbClr val="000000"/>
                </a:solidFill>
                <a:latin typeface="Calibri"/>
              </a:rPr>
              <a:t>2</a:t>
            </a:r>
            <a:r>
              <a:rPr b="0" i="1" lang="en-US" sz="4000" spc="-1" strike="noStrike">
                <a:solidFill>
                  <a:srgbClr val="000000"/>
                </a:solidFill>
                <a:latin typeface="Calibri"/>
              </a:rPr>
              <a:t>, …, P</a:t>
            </a:r>
            <a:r>
              <a:rPr b="0" i="1" lang="en-US" sz="4000" spc="-1" strike="noStrike" baseline="-25000">
                <a:solidFill>
                  <a:srgbClr val="000000"/>
                </a:solidFill>
                <a:latin typeface="Calibri"/>
              </a:rPr>
              <a:t>n</a:t>
            </a:r>
            <a:r>
              <a:rPr b="0" lang="en-US" sz="4000" spc="-1" strike="noStrike">
                <a:solidFill>
                  <a:srgbClr val="000000"/>
                </a:solidFill>
                <a:latin typeface="Calibri"/>
              </a:rPr>
              <a:t>&gt; of ALL the  processes  is the systems such that  for each P</a:t>
            </a:r>
            <a:r>
              <a:rPr b="0" lang="en-US" sz="4000" spc="-1" strike="noStrike" baseline="-25000">
                <a:solidFill>
                  <a:srgbClr val="000000"/>
                </a:solidFill>
                <a:latin typeface="Calibri"/>
              </a:rPr>
              <a:t>i</a:t>
            </a:r>
            <a:r>
              <a:rPr b="0" lang="en-US" sz="4000" spc="-1" strike="noStrike">
                <a:solidFill>
                  <a:srgbClr val="000000"/>
                </a:solidFill>
                <a:latin typeface="Calibri"/>
              </a:rPr>
              <a:t>, the resources that P</a:t>
            </a:r>
            <a:r>
              <a:rPr b="0" lang="en-US" sz="4000" spc="-1" strike="noStrike" baseline="-25000">
                <a:solidFill>
                  <a:srgbClr val="000000"/>
                </a:solidFill>
                <a:latin typeface="Calibri"/>
              </a:rPr>
              <a:t>i </a:t>
            </a:r>
            <a:r>
              <a:rPr b="0" lang="en-US" sz="4000" spc="-1" strike="noStrike">
                <a:solidFill>
                  <a:srgbClr val="000000"/>
                </a:solidFill>
                <a:latin typeface="Calibri"/>
              </a:rPr>
              <a:t>can still request can be satisfied by currently available resources + resources held by all the </a:t>
            </a:r>
            <a:r>
              <a:rPr b="0" i="1" lang="en-US" sz="4000" spc="-1" strike="noStrike">
                <a:solidFill>
                  <a:srgbClr val="000000"/>
                </a:solidFill>
                <a:latin typeface="Calibri"/>
              </a:rPr>
              <a:t>P</a:t>
            </a:r>
            <a:r>
              <a:rPr b="0" i="1" lang="en-US" sz="4000" spc="-1" strike="noStrike" baseline="-25000">
                <a:solidFill>
                  <a:srgbClr val="000000"/>
                </a:solidFill>
                <a:latin typeface="Calibri"/>
              </a:rPr>
              <a:t>j</a:t>
            </a:r>
            <a:r>
              <a:rPr b="0" lang="en-US" sz="4000" spc="-1" strike="noStrike">
                <a:solidFill>
                  <a:srgbClr val="000000"/>
                </a:solidFill>
                <a:latin typeface="Calibri"/>
              </a:rPr>
              <a:t>, with</a:t>
            </a:r>
            <a:r>
              <a:rPr b="0" i="1" lang="en-US" sz="4000" spc="-1" strike="noStrike">
                <a:solidFill>
                  <a:srgbClr val="000000"/>
                </a:solidFill>
                <a:latin typeface="Calibri"/>
              </a:rPr>
              <a:t> j </a:t>
            </a:r>
            <a:r>
              <a:rPr b="0" lang="en-US" sz="4000" spc="-1" strike="noStrike">
                <a:solidFill>
                  <a:srgbClr val="000000"/>
                </a:solidFill>
                <a:latin typeface="Calibri"/>
              </a:rPr>
              <a:t>&lt; </a:t>
            </a:r>
            <a:r>
              <a:rPr b="0" i="1" lang="en-US" sz="4000" spc="-1" strike="noStrike">
                <a:solidFill>
                  <a:srgbClr val="000000"/>
                </a:solidFill>
                <a:latin typeface="Calibri"/>
              </a:rPr>
              <a:t>i</a:t>
            </a:r>
            <a:r>
              <a:rPr b="0" lang="en-US" sz="4000" spc="-1" strike="noStrike">
                <a:solidFill>
                  <a:srgbClr val="000000"/>
                </a:solidFill>
                <a:latin typeface="Calibri"/>
              </a:rPr>
              <a:t>.</a:t>
            </a:r>
            <a:endParaRPr b="0" lang="en-US" sz="4000" spc="-1" strike="noStrike">
              <a:solidFill>
                <a:srgbClr val="000000"/>
              </a:solidFill>
              <a:latin typeface="Calibri"/>
            </a:endParaRPr>
          </a:p>
          <a:p>
            <a:pPr indent="0">
              <a:lnSpc>
                <a:spcPct val="100000"/>
              </a:lnSpc>
              <a:spcBef>
                <a:spcPts val="799"/>
              </a:spcBef>
              <a:buNone/>
            </a:pPr>
            <a:endParaRPr b="0" lang="en-US" sz="4000" spc="-1" strike="noStrike">
              <a:solidFill>
                <a:srgbClr val="000000"/>
              </a:solidFill>
              <a:latin typeface="Calibri"/>
            </a:endParaRPr>
          </a:p>
          <a:p>
            <a:pPr indent="0">
              <a:lnSpc>
                <a:spcPct val="100000"/>
              </a:lnSpc>
              <a:spcBef>
                <a:spcPts val="799"/>
              </a:spcBef>
              <a:buNone/>
            </a:pPr>
            <a:endParaRPr b="0" lang="en-US" sz="4000" spc="-1" strike="noStrike">
              <a:solidFill>
                <a:srgbClr val="000000"/>
              </a:solidFill>
              <a:latin typeface="Calibri"/>
            </a:endParaRPr>
          </a:p>
        </p:txBody>
      </p:sp>
      <p:pic>
        <p:nvPicPr>
          <p:cNvPr id="866" name="Picture 4" descr=""/>
          <p:cNvPicPr/>
          <p:nvPr/>
        </p:nvPicPr>
        <p:blipFill>
          <a:blip r:embed="rId1"/>
          <a:srcRect l="13437" t="1570" r="13685" b="2195"/>
          <a:stretch/>
        </p:blipFill>
        <p:spPr>
          <a:xfrm>
            <a:off x="6438240" y="3770640"/>
            <a:ext cx="2634840" cy="2609640"/>
          </a:xfrm>
          <a:prstGeom prst="rect">
            <a:avLst/>
          </a:prstGeom>
          <a:ln w="38100">
            <a:solidFill>
              <a:srgbClr val="cc6600"/>
            </a:solidFill>
            <a:miter/>
          </a:ln>
        </p:spPr>
      </p:pic>
      <p:sp>
        <p:nvSpPr>
          <p:cNvPr id="867" name="Rectangle 5"/>
          <p:cNvSpPr/>
          <p:nvPr/>
        </p:nvSpPr>
        <p:spPr>
          <a:xfrm>
            <a:off x="838080" y="3921480"/>
            <a:ext cx="4952520" cy="1461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If a system is in safe state </a:t>
            </a:r>
            <a:r>
              <a:rPr b="0" lang="en-US" sz="1800" spc="-1" strike="noStrike">
                <a:solidFill>
                  <a:srgbClr val="000000"/>
                </a:solidFill>
                <a:latin typeface="Symbol"/>
              </a:rPr>
              <a:t></a:t>
            </a:r>
            <a:r>
              <a:rPr b="0" lang="en-US" sz="1800" spc="-1" strike="noStrike">
                <a:solidFill>
                  <a:srgbClr val="000000"/>
                </a:solidFill>
                <a:latin typeface="Calibri"/>
              </a:rPr>
              <a:t> no deadlocks.</a:t>
            </a:r>
            <a:endParaRPr b="0" lang="en-IN" sz="1800" spc="-1" strike="noStrike">
              <a:solidFill>
                <a:srgbClr val="000000"/>
              </a:solidFill>
              <a:latin typeface="Arial"/>
            </a:endParaRPr>
          </a:p>
          <a:p>
            <a:pPr>
              <a:lnSpc>
                <a:spcPct val="100000"/>
              </a:lnSpc>
            </a:pPr>
            <a:r>
              <a:rPr b="0" lang="en-US" sz="1800" spc="-1" strike="noStrike">
                <a:solidFill>
                  <a:srgbClr val="000000"/>
                </a:solidFill>
                <a:latin typeface="Calibri"/>
              </a:rPr>
              <a:t>If a system is in unsafe state </a:t>
            </a:r>
            <a:r>
              <a:rPr b="0" lang="en-US" sz="1800" spc="-1" strike="noStrike">
                <a:solidFill>
                  <a:srgbClr val="000000"/>
                </a:solidFill>
                <a:latin typeface="Symbol"/>
              </a:rPr>
              <a:t></a:t>
            </a:r>
            <a:r>
              <a:rPr b="0" lang="en-US" sz="1800" spc="-1" strike="noStrike">
                <a:solidFill>
                  <a:srgbClr val="000000"/>
                </a:solidFill>
                <a:latin typeface="Calibri"/>
              </a:rPr>
              <a:t> possibility of deadlock.</a:t>
            </a:r>
            <a:endParaRPr b="0" lang="en-IN" sz="1800" spc="-1" strike="noStrike">
              <a:solidFill>
                <a:srgbClr val="000000"/>
              </a:solidFill>
              <a:latin typeface="Arial"/>
            </a:endParaRPr>
          </a:p>
          <a:p>
            <a:pPr>
              <a:lnSpc>
                <a:spcPct val="100000"/>
              </a:lnSpc>
            </a:pPr>
            <a:r>
              <a:rPr b="0" lang="en-US" sz="1800" spc="-1" strike="noStrike">
                <a:solidFill>
                  <a:srgbClr val="000000"/>
                </a:solidFill>
                <a:latin typeface="Calibri"/>
              </a:rPr>
              <a:t>Avoidance </a:t>
            </a:r>
            <a:r>
              <a:rPr b="0" lang="en-US" sz="1800" spc="-1" strike="noStrike">
                <a:solidFill>
                  <a:srgbClr val="000000"/>
                </a:solidFill>
                <a:latin typeface="Symbol"/>
              </a:rPr>
              <a:t></a:t>
            </a:r>
            <a:r>
              <a:rPr b="0" lang="en-US" sz="1800" spc="-1" strike="noStrike">
                <a:solidFill>
                  <a:srgbClr val="000000"/>
                </a:solidFill>
                <a:latin typeface="Calibri"/>
              </a:rPr>
              <a:t> ensure that a system will never enter an unsafe state. </a:t>
            </a:r>
            <a:endParaRPr b="0" lang="en-IN" sz="1800" spc="-1" strike="noStrike">
              <a:solidFill>
                <a:srgbClr val="000000"/>
              </a:solidFill>
              <a:latin typeface="Arial"/>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8"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US" sz="5400" spc="-1" strike="noStrike">
                <a:solidFill>
                  <a:srgbClr val="ffffff"/>
                </a:solidFill>
                <a:latin typeface="Calibri"/>
              </a:rPr>
              <a:t>Banker’s Algorithm </a:t>
            </a:r>
            <a:endParaRPr b="0" lang="en-US" sz="5400" spc="-1" strike="noStrike">
              <a:solidFill>
                <a:srgbClr val="000000"/>
              </a:solidFill>
              <a:latin typeface="Calibri"/>
            </a:endParaRPr>
          </a:p>
        </p:txBody>
      </p:sp>
      <p:sp>
        <p:nvSpPr>
          <p:cNvPr id="869" name="PlaceHolder 2"/>
          <p:cNvSpPr>
            <a:spLocks noGrp="1"/>
          </p:cNvSpPr>
          <p:nvPr>
            <p:ph/>
          </p:nvPr>
        </p:nvSpPr>
        <p:spPr>
          <a:xfrm>
            <a:off x="457200" y="1600200"/>
            <a:ext cx="8229240" cy="4525560"/>
          </a:xfrm>
          <a:prstGeom prst="rect">
            <a:avLst/>
          </a:prstGeom>
          <a:noFill/>
          <a:ln w="0">
            <a:noFill/>
          </a:ln>
        </p:spPr>
        <p:txBody>
          <a:bodyPr anchor="t">
            <a:normAutofit fontScale="65000"/>
          </a:bodyPr>
          <a:p>
            <a:pPr marL="343080" indent="0">
              <a:lnSpc>
                <a:spcPct val="90000"/>
              </a:lnSpc>
              <a:spcBef>
                <a:spcPts val="799"/>
              </a:spcBef>
              <a:buNone/>
              <a:tabLst>
                <a:tab algn="l" pos="0"/>
              </a:tabLst>
            </a:pPr>
            <a:r>
              <a:rPr b="0" lang="en-US" sz="4000" spc="-1" strike="noStrike">
                <a:solidFill>
                  <a:srgbClr val="000000"/>
                </a:solidFill>
                <a:latin typeface="Calibri"/>
              </a:rPr>
              <a:t>1. Let </a:t>
            </a:r>
            <a:r>
              <a:rPr b="1" i="1" lang="en-US" sz="4000" spc="-1" strike="noStrike">
                <a:solidFill>
                  <a:srgbClr val="ff0000"/>
                </a:solidFill>
                <a:latin typeface="Calibri"/>
              </a:rPr>
              <a:t>Available </a:t>
            </a:r>
            <a:r>
              <a:rPr b="0" lang="en-US" sz="4000" spc="-1" strike="noStrike">
                <a:solidFill>
                  <a:srgbClr val="000000"/>
                </a:solidFill>
                <a:latin typeface="Calibri"/>
              </a:rPr>
              <a:t>and </a:t>
            </a:r>
            <a:r>
              <a:rPr b="1" i="1" lang="en-US" sz="4000" spc="-1" strike="noStrike">
                <a:solidFill>
                  <a:srgbClr val="ff0000"/>
                </a:solidFill>
                <a:latin typeface="Calibri"/>
              </a:rPr>
              <a:t>Finish</a:t>
            </a:r>
            <a:r>
              <a:rPr b="0" lang="en-US" sz="4000" spc="-1" strike="noStrike">
                <a:solidFill>
                  <a:srgbClr val="000000"/>
                </a:solidFill>
                <a:latin typeface="Calibri"/>
              </a:rPr>
              <a:t> be vectors of length</a:t>
            </a:r>
            <a:r>
              <a:rPr b="0" i="1" lang="en-US" sz="4000" spc="-1" strike="noStrike">
                <a:solidFill>
                  <a:srgbClr val="000000"/>
                </a:solidFill>
                <a:latin typeface="Calibri"/>
              </a:rPr>
              <a:t> m (resource types)</a:t>
            </a:r>
            <a:r>
              <a:rPr b="0" lang="en-US" sz="4000" spc="-1" strike="noStrike">
                <a:solidFill>
                  <a:srgbClr val="000000"/>
                </a:solidFill>
                <a:latin typeface="Calibri"/>
              </a:rPr>
              <a:t> and</a:t>
            </a:r>
            <a:r>
              <a:rPr b="0" i="1" lang="en-US" sz="4000" spc="-1" strike="noStrike">
                <a:solidFill>
                  <a:srgbClr val="000000"/>
                </a:solidFill>
                <a:latin typeface="Calibri"/>
              </a:rPr>
              <a:t> n (processes number)</a:t>
            </a:r>
            <a:r>
              <a:rPr b="0" lang="en-US" sz="4000" spc="-1" strike="noStrike">
                <a:solidFill>
                  <a:srgbClr val="000000"/>
                </a:solidFill>
                <a:latin typeface="Calibri"/>
              </a:rPr>
              <a:t>, respectively.  Initialize:</a:t>
            </a:r>
            <a:endParaRPr b="0" lang="en-US" sz="4000" spc="-1" strike="noStrike">
              <a:solidFill>
                <a:srgbClr val="000000"/>
              </a:solidFill>
              <a:latin typeface="Calibri"/>
            </a:endParaRPr>
          </a:p>
          <a:p>
            <a:pPr marL="1600200" indent="0">
              <a:lnSpc>
                <a:spcPct val="90000"/>
              </a:lnSpc>
              <a:spcBef>
                <a:spcPts val="479"/>
              </a:spcBef>
              <a:buNone/>
              <a:tabLst>
                <a:tab algn="l" pos="0"/>
              </a:tabLst>
            </a:pPr>
            <a:r>
              <a:rPr b="0" i="1" lang="en-US" sz="2400" spc="-1" strike="noStrike">
                <a:solidFill>
                  <a:srgbClr val="000000"/>
                </a:solidFill>
                <a:latin typeface="Calibri"/>
              </a:rPr>
              <a:t>Finish </a:t>
            </a:r>
            <a:r>
              <a:rPr b="0" lang="en-US" sz="2400" spc="-1" strike="noStrike">
                <a:solidFill>
                  <a:srgbClr val="000000"/>
                </a:solidFill>
                <a:latin typeface="Calibri"/>
              </a:rPr>
              <a:t>[</a:t>
            </a:r>
            <a:r>
              <a:rPr b="0" i="1" lang="en-US" sz="2400" spc="-1" strike="noStrike">
                <a:solidFill>
                  <a:srgbClr val="000000"/>
                </a:solidFill>
                <a:latin typeface="Calibri"/>
              </a:rPr>
              <a:t>i</a:t>
            </a:r>
            <a:r>
              <a:rPr b="0" lang="en-US" sz="2400" spc="-1" strike="noStrike">
                <a:solidFill>
                  <a:srgbClr val="000000"/>
                </a:solidFill>
                <a:latin typeface="Calibri"/>
              </a:rPr>
              <a:t>] =</a:t>
            </a:r>
            <a:r>
              <a:rPr b="0" i="1" lang="en-US" sz="2400" spc="-1" strike="noStrike">
                <a:solidFill>
                  <a:srgbClr val="000000"/>
                </a:solidFill>
                <a:latin typeface="Calibri"/>
              </a:rPr>
              <a:t> false </a:t>
            </a:r>
            <a:r>
              <a:rPr b="0" lang="en-US" sz="2400" spc="-1" strike="noStrike">
                <a:solidFill>
                  <a:srgbClr val="000000"/>
                </a:solidFill>
                <a:latin typeface="Calibri"/>
              </a:rPr>
              <a:t>for</a:t>
            </a:r>
            <a:r>
              <a:rPr b="0" i="1" lang="en-US" sz="2400" spc="-1" strike="noStrike">
                <a:solidFill>
                  <a:srgbClr val="000000"/>
                </a:solidFill>
                <a:latin typeface="Calibri"/>
              </a:rPr>
              <a:t> i</a:t>
            </a:r>
            <a:r>
              <a:rPr b="0" lang="en-US" sz="2400" spc="-1" strike="noStrike">
                <a:solidFill>
                  <a:srgbClr val="000000"/>
                </a:solidFill>
                <a:latin typeface="Calibri"/>
              </a:rPr>
              <a:t> = 0, 1, …, </a:t>
            </a:r>
            <a:r>
              <a:rPr b="0" i="1" lang="en-US" sz="2400" spc="-1" strike="noStrike">
                <a:solidFill>
                  <a:srgbClr val="000000"/>
                </a:solidFill>
                <a:latin typeface="Calibri"/>
              </a:rPr>
              <a:t>n- </a:t>
            </a:r>
            <a:r>
              <a:rPr b="0" lang="en-US" sz="2400" spc="-1" strike="noStrike">
                <a:solidFill>
                  <a:srgbClr val="000000"/>
                </a:solidFill>
                <a:latin typeface="Calibri"/>
              </a:rPr>
              <a:t>1</a:t>
            </a:r>
            <a:r>
              <a:rPr b="0" i="1" lang="en-US" sz="2400" spc="-1" strike="noStrike">
                <a:solidFill>
                  <a:srgbClr val="000000"/>
                </a:solidFill>
                <a:latin typeface="Calibri"/>
              </a:rPr>
              <a:t>.</a:t>
            </a:r>
            <a:endParaRPr b="0" lang="en-US" sz="2400" spc="-1" strike="noStrike">
              <a:solidFill>
                <a:srgbClr val="000000"/>
              </a:solidFill>
              <a:latin typeface="Calibri"/>
            </a:endParaRPr>
          </a:p>
          <a:p>
            <a:pPr marL="343080" indent="0">
              <a:lnSpc>
                <a:spcPct val="90000"/>
              </a:lnSpc>
              <a:spcBef>
                <a:spcPts val="799"/>
              </a:spcBef>
              <a:buNone/>
              <a:tabLst>
                <a:tab algn="l" pos="0"/>
              </a:tabLst>
            </a:pPr>
            <a:r>
              <a:rPr b="0" lang="en-US" sz="4000" spc="-1" strike="noStrike">
                <a:solidFill>
                  <a:srgbClr val="000000"/>
                </a:solidFill>
                <a:latin typeface="Calibri"/>
              </a:rPr>
              <a:t>2.</a:t>
            </a:r>
            <a:r>
              <a:rPr b="0" lang="en-US" sz="4000" spc="-1" strike="noStrike">
                <a:solidFill>
                  <a:srgbClr val="000000"/>
                </a:solidFill>
                <a:latin typeface="Calibri"/>
              </a:rPr>
              <a:t>	</a:t>
            </a:r>
            <a:r>
              <a:rPr b="0" lang="en-US" sz="4000" spc="-1" strike="noStrike">
                <a:solidFill>
                  <a:srgbClr val="000000"/>
                </a:solidFill>
                <a:latin typeface="Calibri"/>
              </a:rPr>
              <a:t>Find and </a:t>
            </a:r>
            <a:r>
              <a:rPr b="0" i="1" lang="en-US" sz="4000" spc="-1" strike="noStrike">
                <a:solidFill>
                  <a:srgbClr val="000000"/>
                </a:solidFill>
                <a:latin typeface="Calibri"/>
              </a:rPr>
              <a:t>i </a:t>
            </a:r>
            <a:r>
              <a:rPr b="0" lang="en-US" sz="4000" spc="-1" strike="noStrike">
                <a:solidFill>
                  <a:srgbClr val="000000"/>
                </a:solidFill>
                <a:latin typeface="Calibri"/>
              </a:rPr>
              <a:t>such that both: </a:t>
            </a:r>
            <a:endParaRPr b="0" lang="en-US" sz="4000" spc="-1" strike="noStrike">
              <a:solidFill>
                <a:srgbClr val="000000"/>
              </a:solidFill>
              <a:latin typeface="Calibri"/>
            </a:endParaRPr>
          </a:p>
          <a:p>
            <a:pPr marL="743040" indent="0">
              <a:lnSpc>
                <a:spcPct val="90000"/>
              </a:lnSpc>
              <a:spcBef>
                <a:spcPts val="641"/>
              </a:spcBef>
              <a:buNone/>
              <a:tabLst>
                <a:tab algn="l" pos="0"/>
              </a:tabLst>
            </a:pPr>
            <a:r>
              <a:rPr b="0" lang="en-US" sz="3200" spc="-1" strike="noStrike">
                <a:solidFill>
                  <a:srgbClr val="000000"/>
                </a:solidFill>
                <a:latin typeface="Calibri"/>
              </a:rPr>
              <a:t>(a) </a:t>
            </a:r>
            <a:r>
              <a:rPr b="0" i="1" lang="en-US" sz="3200" spc="-1" strike="noStrike">
                <a:solidFill>
                  <a:srgbClr val="000000"/>
                </a:solidFill>
                <a:latin typeface="Calibri"/>
              </a:rPr>
              <a:t>Finish</a:t>
            </a:r>
            <a:r>
              <a:rPr b="0" lang="en-US" sz="3200" spc="-1" strike="noStrike">
                <a:solidFill>
                  <a:srgbClr val="000000"/>
                </a:solidFill>
                <a:latin typeface="Calibri"/>
              </a:rPr>
              <a:t> [</a:t>
            </a:r>
            <a:r>
              <a:rPr b="0" i="1" lang="en-US" sz="3200" spc="-1" strike="noStrike">
                <a:solidFill>
                  <a:srgbClr val="000000"/>
                </a:solidFill>
                <a:latin typeface="Calibri"/>
              </a:rPr>
              <a:t>i</a:t>
            </a:r>
            <a:r>
              <a:rPr b="0" lang="en-US" sz="3200" spc="-1" strike="noStrike">
                <a:solidFill>
                  <a:srgbClr val="000000"/>
                </a:solidFill>
                <a:latin typeface="Calibri"/>
              </a:rPr>
              <a:t>] = </a:t>
            </a:r>
            <a:r>
              <a:rPr b="0" i="1" lang="en-US" sz="3200" spc="-1" strike="noStrike">
                <a:solidFill>
                  <a:srgbClr val="000000"/>
                </a:solidFill>
                <a:latin typeface="Calibri"/>
              </a:rPr>
              <a:t>false</a:t>
            </a:r>
            <a:endParaRPr b="0" lang="en-US" sz="3200" spc="-1" strike="noStrike">
              <a:solidFill>
                <a:srgbClr val="000000"/>
              </a:solidFill>
              <a:latin typeface="Calibri"/>
            </a:endParaRPr>
          </a:p>
          <a:p>
            <a:pPr marL="743040" indent="0">
              <a:lnSpc>
                <a:spcPct val="90000"/>
              </a:lnSpc>
              <a:spcBef>
                <a:spcPts val="641"/>
              </a:spcBef>
              <a:buNone/>
              <a:tabLst>
                <a:tab algn="l" pos="0"/>
              </a:tabLst>
            </a:pPr>
            <a:r>
              <a:rPr b="0" lang="en-US" sz="3200" spc="-1" strike="noStrike">
                <a:solidFill>
                  <a:srgbClr val="000000"/>
                </a:solidFill>
                <a:latin typeface="Calibri"/>
              </a:rPr>
              <a:t>(b) </a:t>
            </a:r>
            <a:r>
              <a:rPr b="0" i="1" lang="en-US" sz="3200" spc="-1" strike="noStrike">
                <a:solidFill>
                  <a:srgbClr val="000000"/>
                </a:solidFill>
                <a:latin typeface="Calibri"/>
              </a:rPr>
              <a:t>Need</a:t>
            </a:r>
            <a:r>
              <a:rPr b="0" i="1" lang="en-US" sz="3200" spc="-1" strike="noStrike" baseline="-25000">
                <a:solidFill>
                  <a:srgbClr val="000000"/>
                </a:solidFill>
                <a:latin typeface="Calibri"/>
              </a:rPr>
              <a:t>i</a:t>
            </a:r>
            <a:r>
              <a:rPr b="0" lang="en-US" sz="3200" spc="-1" strike="noStrike">
                <a:solidFill>
                  <a:srgbClr val="000000"/>
                </a:solidFill>
                <a:latin typeface="Calibri"/>
              </a:rPr>
              <a:t> </a:t>
            </a:r>
            <a:r>
              <a:rPr b="0" lang="en-US" sz="3200" spc="-1" strike="noStrike">
                <a:solidFill>
                  <a:srgbClr val="000000"/>
                </a:solidFill>
                <a:latin typeface="Symbol"/>
              </a:rPr>
              <a:t></a:t>
            </a:r>
            <a:r>
              <a:rPr b="0" lang="en-US" sz="3200" spc="-1" strike="noStrike">
                <a:solidFill>
                  <a:srgbClr val="000000"/>
                </a:solidFill>
                <a:latin typeface="Calibri"/>
              </a:rPr>
              <a:t> </a:t>
            </a:r>
            <a:r>
              <a:rPr b="0" i="1" lang="en-US" sz="3200" spc="-1" strike="noStrike">
                <a:solidFill>
                  <a:srgbClr val="000000"/>
                </a:solidFill>
                <a:latin typeface="Calibri"/>
              </a:rPr>
              <a:t>Available</a:t>
            </a:r>
            <a:endParaRPr b="0" lang="en-US" sz="3200" spc="-1" strike="noStrike">
              <a:solidFill>
                <a:srgbClr val="000000"/>
              </a:solidFill>
              <a:latin typeface="Calibri"/>
            </a:endParaRPr>
          </a:p>
          <a:p>
            <a:pPr marL="743040" indent="0">
              <a:lnSpc>
                <a:spcPct val="90000"/>
              </a:lnSpc>
              <a:spcBef>
                <a:spcPts val="641"/>
              </a:spcBef>
              <a:buNone/>
              <a:tabLst>
                <a:tab algn="l" pos="0"/>
              </a:tabLst>
            </a:pPr>
            <a:r>
              <a:rPr b="0" lang="en-US" sz="3200" spc="-1" strike="noStrike">
                <a:solidFill>
                  <a:srgbClr val="000000"/>
                </a:solidFill>
                <a:latin typeface="Calibri"/>
              </a:rPr>
              <a:t>If no such </a:t>
            </a:r>
            <a:r>
              <a:rPr b="0" i="1" lang="en-US" sz="3200" spc="-1" strike="noStrike">
                <a:solidFill>
                  <a:srgbClr val="000000"/>
                </a:solidFill>
                <a:latin typeface="Calibri"/>
              </a:rPr>
              <a:t>i </a:t>
            </a:r>
            <a:r>
              <a:rPr b="0" lang="en-US" sz="3200" spc="-1" strike="noStrike">
                <a:solidFill>
                  <a:srgbClr val="000000"/>
                </a:solidFill>
                <a:latin typeface="Calibri"/>
              </a:rPr>
              <a:t>exists, go to step 4.</a:t>
            </a:r>
            <a:endParaRPr b="0" lang="en-US" sz="3200" spc="-1" strike="noStrike">
              <a:solidFill>
                <a:srgbClr val="000000"/>
              </a:solidFill>
              <a:latin typeface="Calibri"/>
            </a:endParaRPr>
          </a:p>
          <a:p>
            <a:pPr marL="343080" indent="0">
              <a:lnSpc>
                <a:spcPct val="90000"/>
              </a:lnSpc>
              <a:spcBef>
                <a:spcPts val="799"/>
              </a:spcBef>
              <a:buNone/>
              <a:tabLst>
                <a:tab algn="l" pos="0"/>
              </a:tabLst>
            </a:pPr>
            <a:r>
              <a:rPr b="0" lang="en-US" sz="4000" spc="-1" strike="noStrike">
                <a:solidFill>
                  <a:srgbClr val="000000"/>
                </a:solidFill>
                <a:latin typeface="Calibri"/>
              </a:rPr>
              <a:t>3.</a:t>
            </a:r>
            <a:r>
              <a:rPr b="0" lang="en-US" sz="4000" spc="-1" strike="noStrike">
                <a:solidFill>
                  <a:srgbClr val="000000"/>
                </a:solidFill>
                <a:latin typeface="Calibri"/>
              </a:rPr>
              <a:t>	</a:t>
            </a:r>
            <a:r>
              <a:rPr b="1" i="1" lang="en-US" sz="4000" spc="-1" strike="noStrike">
                <a:solidFill>
                  <a:srgbClr val="ff0000"/>
                </a:solidFill>
                <a:latin typeface="Calibri"/>
              </a:rPr>
              <a:t> Available </a:t>
            </a:r>
            <a:r>
              <a:rPr b="0" lang="en-US" sz="4000" spc="-1" strike="noStrike">
                <a:solidFill>
                  <a:srgbClr val="000000"/>
                </a:solidFill>
                <a:latin typeface="Calibri"/>
              </a:rPr>
              <a:t>= </a:t>
            </a:r>
            <a:r>
              <a:rPr b="1" i="1" lang="en-US" sz="4000" spc="-1" strike="noStrike">
                <a:solidFill>
                  <a:srgbClr val="ff0000"/>
                </a:solidFill>
                <a:latin typeface="Calibri"/>
              </a:rPr>
              <a:t>Available </a:t>
            </a:r>
            <a:r>
              <a:rPr b="0" lang="en-US" sz="4000" spc="-1" strike="noStrike">
                <a:solidFill>
                  <a:srgbClr val="000000"/>
                </a:solidFill>
                <a:latin typeface="Calibri"/>
              </a:rPr>
              <a:t>+ </a:t>
            </a:r>
            <a:r>
              <a:rPr b="0" i="1" lang="en-US" sz="4000" spc="-1" strike="noStrike">
                <a:solidFill>
                  <a:srgbClr val="000000"/>
                </a:solidFill>
                <a:latin typeface="Calibri"/>
              </a:rPr>
              <a:t>Allocation</a:t>
            </a:r>
            <a:r>
              <a:rPr b="0" i="1" lang="en-US" sz="4000" spc="-1" strike="noStrike" baseline="-25000">
                <a:solidFill>
                  <a:srgbClr val="000000"/>
                </a:solidFill>
                <a:latin typeface="Calibri"/>
              </a:rPr>
              <a:t>i</a:t>
            </a:r>
            <a:br>
              <a:rPr sz="4000"/>
            </a:br>
            <a:r>
              <a:rPr b="0" i="1" lang="en-US" sz="4000" spc="-1" strike="noStrike">
                <a:solidFill>
                  <a:srgbClr val="000000"/>
                </a:solidFill>
                <a:latin typeface="Calibri"/>
              </a:rPr>
              <a:t>Finish</a:t>
            </a:r>
            <a:r>
              <a:rPr b="0" lang="en-US" sz="4000" spc="-1" strike="noStrike">
                <a:solidFill>
                  <a:srgbClr val="000000"/>
                </a:solidFill>
                <a:latin typeface="Calibri"/>
              </a:rPr>
              <a:t>[</a:t>
            </a:r>
            <a:r>
              <a:rPr b="0" i="1" lang="en-US" sz="4000" spc="-1" strike="noStrike">
                <a:solidFill>
                  <a:srgbClr val="000000"/>
                </a:solidFill>
                <a:latin typeface="Calibri"/>
              </a:rPr>
              <a:t>i</a:t>
            </a:r>
            <a:r>
              <a:rPr b="0" lang="en-US" sz="4000" spc="-1" strike="noStrike">
                <a:solidFill>
                  <a:srgbClr val="000000"/>
                </a:solidFill>
                <a:latin typeface="Calibri"/>
              </a:rPr>
              <a:t>] =</a:t>
            </a:r>
            <a:r>
              <a:rPr b="0" i="1" lang="en-US" sz="4000" spc="-1" strike="noStrike">
                <a:solidFill>
                  <a:srgbClr val="000000"/>
                </a:solidFill>
                <a:latin typeface="Calibri"/>
              </a:rPr>
              <a:t> true</a:t>
            </a:r>
            <a:br>
              <a:rPr sz="4000"/>
            </a:br>
            <a:r>
              <a:rPr b="0" lang="en-US" sz="4000" spc="-1" strike="noStrike">
                <a:solidFill>
                  <a:srgbClr val="000000"/>
                </a:solidFill>
                <a:latin typeface="Calibri"/>
              </a:rPr>
              <a:t>go to step 2.</a:t>
            </a:r>
            <a:endParaRPr b="0" lang="en-US" sz="4000" spc="-1" strike="noStrike">
              <a:solidFill>
                <a:srgbClr val="000000"/>
              </a:solidFill>
              <a:latin typeface="Calibri"/>
            </a:endParaRPr>
          </a:p>
          <a:p>
            <a:pPr marL="343080" indent="0">
              <a:lnSpc>
                <a:spcPct val="90000"/>
              </a:lnSpc>
              <a:spcBef>
                <a:spcPts val="799"/>
              </a:spcBef>
              <a:buNone/>
              <a:tabLst>
                <a:tab algn="l" pos="0"/>
              </a:tabLst>
            </a:pPr>
            <a:r>
              <a:rPr b="0" lang="en-US" sz="4000" spc="-1" strike="noStrike">
                <a:solidFill>
                  <a:srgbClr val="000000"/>
                </a:solidFill>
                <a:latin typeface="Calibri"/>
              </a:rPr>
              <a:t>4.</a:t>
            </a:r>
            <a:r>
              <a:rPr b="0" lang="en-US" sz="4000" spc="-1" strike="noStrike">
                <a:solidFill>
                  <a:srgbClr val="000000"/>
                </a:solidFill>
                <a:latin typeface="Calibri"/>
              </a:rPr>
              <a:t>	</a:t>
            </a:r>
            <a:r>
              <a:rPr b="0" lang="en-US" sz="4000" spc="-1" strike="noStrike">
                <a:solidFill>
                  <a:srgbClr val="000000"/>
                </a:solidFill>
                <a:latin typeface="Calibri"/>
              </a:rPr>
              <a:t>If </a:t>
            </a:r>
            <a:r>
              <a:rPr b="0" i="1" lang="en-US" sz="4000" spc="-1" strike="noStrike">
                <a:solidFill>
                  <a:srgbClr val="000000"/>
                </a:solidFill>
                <a:latin typeface="Calibri"/>
              </a:rPr>
              <a:t>Finish</a:t>
            </a:r>
            <a:r>
              <a:rPr b="0" lang="en-US" sz="4000" spc="-1" strike="noStrike">
                <a:solidFill>
                  <a:srgbClr val="000000"/>
                </a:solidFill>
                <a:latin typeface="Calibri"/>
              </a:rPr>
              <a:t> [</a:t>
            </a:r>
            <a:r>
              <a:rPr b="0" i="1" lang="en-US" sz="4000" spc="-1" strike="noStrike">
                <a:solidFill>
                  <a:srgbClr val="000000"/>
                </a:solidFill>
                <a:latin typeface="Calibri"/>
              </a:rPr>
              <a:t>i</a:t>
            </a:r>
            <a:r>
              <a:rPr b="0" lang="en-US" sz="4000" spc="-1" strike="noStrike">
                <a:solidFill>
                  <a:srgbClr val="000000"/>
                </a:solidFill>
                <a:latin typeface="Calibri"/>
              </a:rPr>
              <a:t>] == true for all </a:t>
            </a:r>
            <a:r>
              <a:rPr b="0" i="1" lang="en-US" sz="4000" spc="-1" strike="noStrike">
                <a:solidFill>
                  <a:srgbClr val="000000"/>
                </a:solidFill>
                <a:latin typeface="Calibri"/>
              </a:rPr>
              <a:t>i</a:t>
            </a:r>
            <a:r>
              <a:rPr b="0" lang="en-US" sz="4000" spc="-1" strike="noStrike">
                <a:solidFill>
                  <a:srgbClr val="000000"/>
                </a:solidFill>
                <a:latin typeface="Calibri"/>
              </a:rPr>
              <a:t>, then the system is in a safe state</a:t>
            </a:r>
            <a:endParaRPr b="0" lang="en-US" sz="40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0"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buNone/>
            </a:pPr>
            <a:endParaRPr b="0" lang="en-US" sz="5400" spc="-1" strike="noStrike">
              <a:solidFill>
                <a:srgbClr val="ffffff"/>
              </a:solidFill>
              <a:latin typeface="Calibri"/>
            </a:endParaRPr>
          </a:p>
        </p:txBody>
      </p:sp>
      <p:sp>
        <p:nvSpPr>
          <p:cNvPr id="871"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799"/>
              </a:spcBef>
              <a:buClr>
                <a:srgbClr val="000000"/>
              </a:buClr>
              <a:buFont typeface="Arial"/>
              <a:buChar char="•"/>
            </a:pPr>
            <a:r>
              <a:rPr b="1" lang="en-IN" sz="4000" spc="-1" strike="noStrike">
                <a:solidFill>
                  <a:srgbClr val="000000"/>
                </a:solidFill>
                <a:latin typeface="Calibri"/>
              </a:rPr>
              <a:t>Available : </a:t>
            </a:r>
            <a:endParaRPr b="0" lang="en-US" sz="4000" spc="-1" strike="noStrike">
              <a:solidFill>
                <a:srgbClr val="000000"/>
              </a:solidFill>
              <a:latin typeface="Calibri"/>
            </a:endParaRPr>
          </a:p>
          <a:p>
            <a:pPr lvl="1" marL="743040" indent="-285840">
              <a:lnSpc>
                <a:spcPct val="100000"/>
              </a:lnSpc>
              <a:spcBef>
                <a:spcPts val="641"/>
              </a:spcBef>
              <a:buClr>
                <a:srgbClr val="000000"/>
              </a:buClr>
              <a:buFont typeface="Arial"/>
              <a:buChar char="–"/>
            </a:pPr>
            <a:r>
              <a:rPr b="0" lang="en-IN" sz="3200" spc="-1" strike="noStrike">
                <a:solidFill>
                  <a:srgbClr val="000000"/>
                </a:solidFill>
                <a:latin typeface="Calibri"/>
              </a:rPr>
              <a:t>It is a 1-d array of size </a:t>
            </a:r>
            <a:r>
              <a:rPr b="1" lang="en-IN" sz="3200" spc="-1" strike="noStrike">
                <a:solidFill>
                  <a:srgbClr val="000000"/>
                </a:solidFill>
                <a:latin typeface="Calibri"/>
              </a:rPr>
              <a:t>‘m’</a:t>
            </a:r>
            <a:r>
              <a:rPr b="0" lang="en-IN" sz="3200" spc="-1" strike="noStrike">
                <a:solidFill>
                  <a:srgbClr val="000000"/>
                </a:solidFill>
                <a:latin typeface="Calibri"/>
              </a:rPr>
              <a:t> indicating the number of available resources of each type.</a:t>
            </a:r>
            <a:endParaRPr b="0" lang="en-US" sz="3200" spc="-1" strike="noStrike">
              <a:solidFill>
                <a:srgbClr val="000000"/>
              </a:solidFill>
              <a:latin typeface="Calibri"/>
            </a:endParaRPr>
          </a:p>
          <a:p>
            <a:pPr lvl="1" marL="743040" indent="-285840">
              <a:lnSpc>
                <a:spcPct val="100000"/>
              </a:lnSpc>
              <a:spcBef>
                <a:spcPts val="641"/>
              </a:spcBef>
              <a:buClr>
                <a:srgbClr val="000000"/>
              </a:buClr>
              <a:buFont typeface="Arial"/>
              <a:buChar char="–"/>
            </a:pPr>
            <a:r>
              <a:rPr b="0" lang="en-IN" sz="3200" spc="-1" strike="noStrike">
                <a:solidFill>
                  <a:srgbClr val="000000"/>
                </a:solidFill>
                <a:latin typeface="Calibri"/>
              </a:rPr>
              <a:t>Available[ j ] = k means there are </a:t>
            </a:r>
            <a:r>
              <a:rPr b="1" lang="en-IN" sz="3200" spc="-1" strike="noStrike">
                <a:solidFill>
                  <a:srgbClr val="000000"/>
                </a:solidFill>
                <a:latin typeface="Calibri"/>
              </a:rPr>
              <a:t>‘k’</a:t>
            </a:r>
            <a:r>
              <a:rPr b="0" lang="en-IN" sz="3200" spc="-1" strike="noStrike">
                <a:solidFill>
                  <a:srgbClr val="000000"/>
                </a:solidFill>
                <a:latin typeface="Calibri"/>
              </a:rPr>
              <a:t> instances of resource type </a:t>
            </a:r>
            <a:r>
              <a:rPr b="1" lang="en-IN" sz="3200" spc="-1" strike="noStrike">
                <a:solidFill>
                  <a:srgbClr val="000000"/>
                </a:solidFill>
                <a:latin typeface="Calibri"/>
              </a:rPr>
              <a:t>R</a:t>
            </a:r>
            <a:r>
              <a:rPr b="1" lang="en-IN" sz="3200" spc="-1" strike="noStrike" baseline="-25000">
                <a:solidFill>
                  <a:srgbClr val="000000"/>
                </a:solidFill>
                <a:latin typeface="Calibri"/>
              </a:rPr>
              <a:t>j</a:t>
            </a:r>
            <a:endParaRPr b="0" lang="en-US" sz="32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2"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buNone/>
            </a:pPr>
            <a:endParaRPr b="0" lang="en-US" sz="5400" spc="-1" strike="noStrike">
              <a:solidFill>
                <a:srgbClr val="ffffff"/>
              </a:solidFill>
              <a:latin typeface="Calibri"/>
            </a:endParaRPr>
          </a:p>
        </p:txBody>
      </p:sp>
      <p:sp>
        <p:nvSpPr>
          <p:cNvPr id="873" name="PlaceHolder 2"/>
          <p:cNvSpPr>
            <a:spLocks noGrp="1"/>
          </p:cNvSpPr>
          <p:nvPr>
            <p:ph/>
          </p:nvPr>
        </p:nvSpPr>
        <p:spPr>
          <a:xfrm>
            <a:off x="457200" y="1600200"/>
            <a:ext cx="8229240" cy="4525560"/>
          </a:xfrm>
          <a:prstGeom prst="rect">
            <a:avLst/>
          </a:prstGeom>
          <a:noFill/>
          <a:ln w="0">
            <a:noFill/>
          </a:ln>
        </p:spPr>
        <p:txBody>
          <a:bodyPr anchor="t">
            <a:normAutofit/>
          </a:bodyPr>
          <a:p>
            <a:pPr marL="343080" indent="-343080">
              <a:lnSpc>
                <a:spcPct val="100000"/>
              </a:lnSpc>
              <a:spcBef>
                <a:spcPts val="799"/>
              </a:spcBef>
              <a:buClr>
                <a:srgbClr val="000000"/>
              </a:buClr>
              <a:buFont typeface="Arial"/>
              <a:buChar char="•"/>
            </a:pPr>
            <a:r>
              <a:rPr b="1" lang="en-IN" sz="4000" spc="-1" strike="noStrike">
                <a:solidFill>
                  <a:srgbClr val="000000"/>
                </a:solidFill>
                <a:latin typeface="Calibri"/>
              </a:rPr>
              <a:t>Max :</a:t>
            </a:r>
            <a:endParaRPr b="0" lang="en-US" sz="4000" spc="-1" strike="noStrike">
              <a:solidFill>
                <a:srgbClr val="000000"/>
              </a:solidFill>
              <a:latin typeface="Calibri"/>
            </a:endParaRPr>
          </a:p>
          <a:p>
            <a:pPr lvl="1" marL="743040" indent="-285840">
              <a:lnSpc>
                <a:spcPct val="100000"/>
              </a:lnSpc>
              <a:spcBef>
                <a:spcPts val="641"/>
              </a:spcBef>
              <a:buClr>
                <a:srgbClr val="000000"/>
              </a:buClr>
              <a:buFont typeface="Arial"/>
              <a:buChar char="–"/>
            </a:pPr>
            <a:r>
              <a:rPr b="0" lang="en-IN" sz="3200" spc="-1" strike="noStrike">
                <a:solidFill>
                  <a:srgbClr val="000000"/>
                </a:solidFill>
                <a:latin typeface="Calibri"/>
              </a:rPr>
              <a:t>It is a 2-d array of size ‘</a:t>
            </a:r>
            <a:r>
              <a:rPr b="1" lang="en-IN" sz="3200" spc="-1" strike="noStrike">
                <a:solidFill>
                  <a:srgbClr val="000000"/>
                </a:solidFill>
                <a:latin typeface="Calibri"/>
              </a:rPr>
              <a:t>n*m’ </a:t>
            </a:r>
            <a:r>
              <a:rPr b="0" lang="en-IN" sz="3200" spc="-1" strike="noStrike">
                <a:solidFill>
                  <a:srgbClr val="000000"/>
                </a:solidFill>
                <a:latin typeface="Calibri"/>
              </a:rPr>
              <a:t>that defines the maximum demand of each process in a system.</a:t>
            </a:r>
            <a:endParaRPr b="0" lang="en-US" sz="3200" spc="-1" strike="noStrike">
              <a:solidFill>
                <a:srgbClr val="000000"/>
              </a:solidFill>
              <a:latin typeface="Calibri"/>
            </a:endParaRPr>
          </a:p>
          <a:p>
            <a:pPr lvl="1" marL="743040" indent="-285840">
              <a:lnSpc>
                <a:spcPct val="100000"/>
              </a:lnSpc>
              <a:spcBef>
                <a:spcPts val="641"/>
              </a:spcBef>
              <a:buClr>
                <a:srgbClr val="000000"/>
              </a:buClr>
              <a:buFont typeface="Arial"/>
              <a:buChar char="–"/>
            </a:pPr>
            <a:r>
              <a:rPr b="0" lang="en-IN" sz="3200" spc="-1" strike="noStrike">
                <a:solidFill>
                  <a:srgbClr val="000000"/>
                </a:solidFill>
                <a:latin typeface="Calibri"/>
              </a:rPr>
              <a:t>Max[ i, j ] = k means process </a:t>
            </a:r>
            <a:r>
              <a:rPr b="1" lang="en-IN" sz="3200" spc="-1" strike="noStrike">
                <a:solidFill>
                  <a:srgbClr val="000000"/>
                </a:solidFill>
                <a:latin typeface="Calibri"/>
              </a:rPr>
              <a:t>P</a:t>
            </a:r>
            <a:r>
              <a:rPr b="1" lang="en-IN" sz="3200" spc="-1" strike="noStrike" baseline="-25000">
                <a:solidFill>
                  <a:srgbClr val="000000"/>
                </a:solidFill>
                <a:latin typeface="Calibri"/>
              </a:rPr>
              <a:t>i</a:t>
            </a:r>
            <a:r>
              <a:rPr b="0" lang="en-IN" sz="3200" spc="-1" strike="noStrike">
                <a:solidFill>
                  <a:srgbClr val="000000"/>
                </a:solidFill>
                <a:latin typeface="Calibri"/>
              </a:rPr>
              <a:t> may request at most </a:t>
            </a:r>
            <a:r>
              <a:rPr b="1" lang="en-IN" sz="3200" spc="-1" strike="noStrike">
                <a:solidFill>
                  <a:srgbClr val="000000"/>
                </a:solidFill>
                <a:latin typeface="Calibri"/>
              </a:rPr>
              <a:t>‘k’</a:t>
            </a:r>
            <a:r>
              <a:rPr b="0" lang="en-IN" sz="3200" spc="-1" strike="noStrike">
                <a:solidFill>
                  <a:srgbClr val="000000"/>
                </a:solidFill>
                <a:latin typeface="Calibri"/>
              </a:rPr>
              <a:t> instances of resource type </a:t>
            </a:r>
            <a:r>
              <a:rPr b="1" lang="en-IN" sz="3200" spc="-1" strike="noStrike">
                <a:solidFill>
                  <a:srgbClr val="000000"/>
                </a:solidFill>
                <a:latin typeface="Calibri"/>
              </a:rPr>
              <a:t>R</a:t>
            </a:r>
            <a:r>
              <a:rPr b="1" lang="en-IN" sz="3200" spc="-1" strike="noStrike" baseline="-25000">
                <a:solidFill>
                  <a:srgbClr val="000000"/>
                </a:solidFill>
                <a:latin typeface="Calibri"/>
              </a:rPr>
              <a:t>j.</a:t>
            </a:r>
            <a:endParaRPr b="0" lang="en-US" sz="3200" spc="-1" strike="noStrike">
              <a:solidFill>
                <a:srgbClr val="000000"/>
              </a:solidFill>
              <a:latin typeface="Calibri"/>
            </a:endParaRPr>
          </a:p>
          <a:p>
            <a:pPr indent="0">
              <a:lnSpc>
                <a:spcPct val="100000"/>
              </a:lnSpc>
              <a:spcBef>
                <a:spcPts val="799"/>
              </a:spcBef>
              <a:buNone/>
            </a:pPr>
            <a:endParaRPr b="0" lang="en-US" sz="40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4"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buNone/>
            </a:pPr>
            <a:endParaRPr b="0" lang="en-US" sz="5400" spc="-1" strike="noStrike">
              <a:solidFill>
                <a:srgbClr val="ffffff"/>
              </a:solidFill>
              <a:latin typeface="Calibri"/>
            </a:endParaRPr>
          </a:p>
        </p:txBody>
      </p:sp>
      <p:sp>
        <p:nvSpPr>
          <p:cNvPr id="875" name="PlaceHolder 2"/>
          <p:cNvSpPr>
            <a:spLocks noGrp="1"/>
          </p:cNvSpPr>
          <p:nvPr>
            <p:ph/>
          </p:nvPr>
        </p:nvSpPr>
        <p:spPr>
          <a:xfrm>
            <a:off x="457200" y="1600200"/>
            <a:ext cx="8229240" cy="4525560"/>
          </a:xfrm>
          <a:prstGeom prst="rect">
            <a:avLst/>
          </a:prstGeom>
          <a:noFill/>
          <a:ln w="0">
            <a:noFill/>
          </a:ln>
        </p:spPr>
        <p:txBody>
          <a:bodyPr anchor="t">
            <a:normAutofit/>
          </a:bodyPr>
          <a:p>
            <a:pPr marL="343080" indent="-343080">
              <a:lnSpc>
                <a:spcPct val="100000"/>
              </a:lnSpc>
              <a:spcBef>
                <a:spcPts val="799"/>
              </a:spcBef>
              <a:buClr>
                <a:srgbClr val="000000"/>
              </a:buClr>
              <a:buFont typeface="Arial"/>
              <a:buChar char="•"/>
            </a:pPr>
            <a:r>
              <a:rPr b="1" lang="en-IN" sz="4000" spc="-1" strike="noStrike">
                <a:solidFill>
                  <a:srgbClr val="000000"/>
                </a:solidFill>
                <a:latin typeface="Calibri"/>
              </a:rPr>
              <a:t>Allocation :</a:t>
            </a:r>
            <a:endParaRPr b="0" lang="en-US" sz="4000" spc="-1" strike="noStrike">
              <a:solidFill>
                <a:srgbClr val="000000"/>
              </a:solidFill>
              <a:latin typeface="Calibri"/>
            </a:endParaRPr>
          </a:p>
          <a:p>
            <a:pPr lvl="1" marL="743040" indent="-285840">
              <a:lnSpc>
                <a:spcPct val="100000"/>
              </a:lnSpc>
              <a:spcBef>
                <a:spcPts val="641"/>
              </a:spcBef>
              <a:buClr>
                <a:srgbClr val="000000"/>
              </a:buClr>
              <a:buFont typeface="Arial"/>
              <a:buChar char="–"/>
            </a:pPr>
            <a:r>
              <a:rPr b="0" lang="en-IN" sz="3200" spc="-1" strike="noStrike">
                <a:solidFill>
                  <a:srgbClr val="000000"/>
                </a:solidFill>
                <a:latin typeface="Calibri"/>
              </a:rPr>
              <a:t>It is a 2-d array of size</a:t>
            </a:r>
            <a:r>
              <a:rPr b="1" lang="en-IN" sz="3200" spc="-1" strike="noStrike">
                <a:solidFill>
                  <a:srgbClr val="000000"/>
                </a:solidFill>
                <a:latin typeface="Calibri"/>
              </a:rPr>
              <a:t> ‘n*m’ </a:t>
            </a:r>
            <a:r>
              <a:rPr b="0" lang="en-IN" sz="3200" spc="-1" strike="noStrike">
                <a:solidFill>
                  <a:srgbClr val="000000"/>
                </a:solidFill>
                <a:latin typeface="Calibri"/>
              </a:rPr>
              <a:t>that defines the number of resources of each type currently allocated to each process.</a:t>
            </a:r>
            <a:endParaRPr b="0" lang="en-US" sz="3200" spc="-1" strike="noStrike">
              <a:solidFill>
                <a:srgbClr val="000000"/>
              </a:solidFill>
              <a:latin typeface="Calibri"/>
            </a:endParaRPr>
          </a:p>
          <a:p>
            <a:pPr lvl="1" marL="743040" indent="-285840">
              <a:lnSpc>
                <a:spcPct val="100000"/>
              </a:lnSpc>
              <a:spcBef>
                <a:spcPts val="641"/>
              </a:spcBef>
              <a:buClr>
                <a:srgbClr val="000000"/>
              </a:buClr>
              <a:buFont typeface="Arial"/>
              <a:buChar char="–"/>
            </a:pPr>
            <a:r>
              <a:rPr b="0" lang="en-IN" sz="3200" spc="-1" strike="noStrike">
                <a:solidFill>
                  <a:srgbClr val="000000"/>
                </a:solidFill>
                <a:latin typeface="Calibri"/>
              </a:rPr>
              <a:t>Allocation[ i, j ] = k means process </a:t>
            </a:r>
            <a:r>
              <a:rPr b="1" lang="en-IN" sz="3200" spc="-1" strike="noStrike">
                <a:solidFill>
                  <a:srgbClr val="000000"/>
                </a:solidFill>
                <a:latin typeface="Calibri"/>
              </a:rPr>
              <a:t>P</a:t>
            </a:r>
            <a:r>
              <a:rPr b="1" lang="en-IN" sz="3200" spc="-1" strike="noStrike" baseline="-25000">
                <a:solidFill>
                  <a:srgbClr val="000000"/>
                </a:solidFill>
                <a:latin typeface="Calibri"/>
              </a:rPr>
              <a:t>i</a:t>
            </a:r>
            <a:r>
              <a:rPr b="0" lang="en-IN" sz="3200" spc="-1" strike="noStrike">
                <a:solidFill>
                  <a:srgbClr val="000000"/>
                </a:solidFill>
                <a:latin typeface="Calibri"/>
              </a:rPr>
              <a:t> is currently allocated </a:t>
            </a:r>
            <a:r>
              <a:rPr b="1" lang="en-IN" sz="3200" spc="-1" strike="noStrike">
                <a:solidFill>
                  <a:srgbClr val="000000"/>
                </a:solidFill>
                <a:latin typeface="Calibri"/>
              </a:rPr>
              <a:t>‘k’</a:t>
            </a:r>
            <a:r>
              <a:rPr b="0" lang="en-IN" sz="3200" spc="-1" strike="noStrike">
                <a:solidFill>
                  <a:srgbClr val="000000"/>
                </a:solidFill>
                <a:latin typeface="Calibri"/>
              </a:rPr>
              <a:t> instances of resource type </a:t>
            </a:r>
            <a:r>
              <a:rPr b="1" lang="en-IN" sz="3200" spc="-1" strike="noStrike">
                <a:solidFill>
                  <a:srgbClr val="000000"/>
                </a:solidFill>
                <a:latin typeface="Calibri"/>
              </a:rPr>
              <a:t>R</a:t>
            </a:r>
            <a:r>
              <a:rPr b="1" lang="en-IN" sz="3200" spc="-1" strike="noStrike" baseline="-25000">
                <a:solidFill>
                  <a:srgbClr val="000000"/>
                </a:solidFill>
                <a:latin typeface="Calibri"/>
              </a:rPr>
              <a:t>j</a:t>
            </a:r>
            <a:endParaRPr b="0" lang="en-US" sz="3200" spc="-1" strike="noStrike">
              <a:solidFill>
                <a:srgbClr val="000000"/>
              </a:solidFill>
              <a:latin typeface="Calibri"/>
            </a:endParaRPr>
          </a:p>
          <a:p>
            <a:pPr indent="0">
              <a:lnSpc>
                <a:spcPct val="100000"/>
              </a:lnSpc>
              <a:spcBef>
                <a:spcPts val="799"/>
              </a:spcBef>
              <a:buNone/>
            </a:pPr>
            <a:endParaRPr b="0" lang="en-US" sz="40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6"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buNone/>
            </a:pPr>
            <a:endParaRPr b="0" lang="en-US" sz="5400" spc="-1" strike="noStrike">
              <a:solidFill>
                <a:srgbClr val="ffffff"/>
              </a:solidFill>
              <a:latin typeface="Calibri"/>
            </a:endParaRPr>
          </a:p>
        </p:txBody>
      </p:sp>
      <p:sp>
        <p:nvSpPr>
          <p:cNvPr id="877" name="PlaceHolder 2"/>
          <p:cNvSpPr>
            <a:spLocks noGrp="1"/>
          </p:cNvSpPr>
          <p:nvPr>
            <p:ph/>
          </p:nvPr>
        </p:nvSpPr>
        <p:spPr>
          <a:xfrm>
            <a:off x="457200" y="1600200"/>
            <a:ext cx="8229240" cy="4525560"/>
          </a:xfrm>
          <a:prstGeom prst="rect">
            <a:avLst/>
          </a:prstGeom>
          <a:noFill/>
          <a:ln w="0">
            <a:noFill/>
          </a:ln>
        </p:spPr>
        <p:txBody>
          <a:bodyPr anchor="t">
            <a:normAutofit/>
          </a:bodyPr>
          <a:p>
            <a:pPr marL="343080" indent="-343080">
              <a:lnSpc>
                <a:spcPct val="100000"/>
              </a:lnSpc>
              <a:spcBef>
                <a:spcPts val="799"/>
              </a:spcBef>
              <a:buClr>
                <a:srgbClr val="000000"/>
              </a:buClr>
              <a:buFont typeface="Arial"/>
              <a:buChar char="•"/>
            </a:pPr>
            <a:r>
              <a:rPr b="1" lang="en-IN" sz="4000" spc="-1" strike="noStrike">
                <a:solidFill>
                  <a:srgbClr val="000000"/>
                </a:solidFill>
                <a:latin typeface="Calibri"/>
              </a:rPr>
              <a:t>Need :</a:t>
            </a:r>
            <a:endParaRPr b="0" lang="en-US" sz="4000" spc="-1" strike="noStrike">
              <a:solidFill>
                <a:srgbClr val="000000"/>
              </a:solidFill>
              <a:latin typeface="Calibri"/>
            </a:endParaRPr>
          </a:p>
          <a:p>
            <a:pPr lvl="1" marL="743040" indent="-285840">
              <a:lnSpc>
                <a:spcPct val="100000"/>
              </a:lnSpc>
              <a:spcBef>
                <a:spcPts val="641"/>
              </a:spcBef>
              <a:buClr>
                <a:srgbClr val="000000"/>
              </a:buClr>
              <a:buFont typeface="Arial"/>
              <a:buChar char="–"/>
            </a:pPr>
            <a:r>
              <a:rPr b="0" lang="en-IN" sz="3200" spc="-1" strike="noStrike">
                <a:solidFill>
                  <a:srgbClr val="000000"/>
                </a:solidFill>
                <a:latin typeface="Calibri"/>
              </a:rPr>
              <a:t>It is a 2-d array of size </a:t>
            </a:r>
            <a:r>
              <a:rPr b="1" lang="en-IN" sz="3200" spc="-1" strike="noStrike">
                <a:solidFill>
                  <a:srgbClr val="000000"/>
                </a:solidFill>
                <a:latin typeface="Calibri"/>
              </a:rPr>
              <a:t>‘n*m’</a:t>
            </a:r>
            <a:r>
              <a:rPr b="0" lang="en-IN" sz="3200" spc="-1" strike="noStrike">
                <a:solidFill>
                  <a:srgbClr val="000000"/>
                </a:solidFill>
                <a:latin typeface="Calibri"/>
              </a:rPr>
              <a:t> that indicates the remaining resource need of each process.</a:t>
            </a:r>
            <a:endParaRPr b="0" lang="en-US" sz="3200" spc="-1" strike="noStrike">
              <a:solidFill>
                <a:srgbClr val="000000"/>
              </a:solidFill>
              <a:latin typeface="Calibri"/>
            </a:endParaRPr>
          </a:p>
          <a:p>
            <a:pPr lvl="1" marL="743040" indent="-285840">
              <a:lnSpc>
                <a:spcPct val="100000"/>
              </a:lnSpc>
              <a:spcBef>
                <a:spcPts val="641"/>
              </a:spcBef>
              <a:buClr>
                <a:srgbClr val="000000"/>
              </a:buClr>
              <a:buFont typeface="Arial"/>
              <a:buChar char="–"/>
            </a:pPr>
            <a:r>
              <a:rPr b="0" lang="en-IN" sz="3200" spc="-1" strike="noStrike">
                <a:solidFill>
                  <a:srgbClr val="000000"/>
                </a:solidFill>
                <a:latin typeface="Calibri"/>
              </a:rPr>
              <a:t>Need [ i,   j ] = k means process </a:t>
            </a:r>
            <a:r>
              <a:rPr b="1" lang="en-IN" sz="3200" spc="-1" strike="noStrike">
                <a:solidFill>
                  <a:srgbClr val="000000"/>
                </a:solidFill>
                <a:latin typeface="Calibri"/>
              </a:rPr>
              <a:t>P</a:t>
            </a:r>
            <a:r>
              <a:rPr b="1" lang="en-IN" sz="3200" spc="-1" strike="noStrike" baseline="-25000">
                <a:solidFill>
                  <a:srgbClr val="000000"/>
                </a:solidFill>
                <a:latin typeface="Calibri"/>
              </a:rPr>
              <a:t>i</a:t>
            </a:r>
            <a:r>
              <a:rPr b="0" lang="en-IN" sz="3200" spc="-1" strike="noStrike">
                <a:solidFill>
                  <a:srgbClr val="000000"/>
                </a:solidFill>
                <a:latin typeface="Calibri"/>
              </a:rPr>
              <a:t> currently need </a:t>
            </a:r>
            <a:r>
              <a:rPr b="1" lang="en-IN" sz="3200" spc="-1" strike="noStrike">
                <a:solidFill>
                  <a:srgbClr val="000000"/>
                </a:solidFill>
                <a:latin typeface="Calibri"/>
              </a:rPr>
              <a:t>‘k’</a:t>
            </a:r>
            <a:r>
              <a:rPr b="0" lang="en-IN" sz="3200" spc="-1" strike="noStrike">
                <a:solidFill>
                  <a:srgbClr val="000000"/>
                </a:solidFill>
                <a:latin typeface="Calibri"/>
              </a:rPr>
              <a:t> instances of resource type </a:t>
            </a:r>
            <a:r>
              <a:rPr b="1" lang="en-IN" sz="3200" spc="-1" strike="noStrike">
                <a:solidFill>
                  <a:srgbClr val="000000"/>
                </a:solidFill>
                <a:latin typeface="Calibri"/>
              </a:rPr>
              <a:t>R</a:t>
            </a:r>
            <a:r>
              <a:rPr b="1" lang="en-IN" sz="3200" spc="-1" strike="noStrike" baseline="-25000">
                <a:solidFill>
                  <a:srgbClr val="000000"/>
                </a:solidFill>
                <a:latin typeface="Calibri"/>
              </a:rPr>
              <a:t>j </a:t>
            </a:r>
            <a:r>
              <a:rPr b="0" lang="en-IN" sz="3200" spc="-1" strike="noStrike">
                <a:solidFill>
                  <a:srgbClr val="000000"/>
                </a:solidFill>
                <a:latin typeface="Calibri"/>
              </a:rPr>
              <a:t>for its execution.</a:t>
            </a:r>
            <a:endParaRPr b="0" lang="en-US" sz="3200" spc="-1" strike="noStrike">
              <a:solidFill>
                <a:srgbClr val="000000"/>
              </a:solidFill>
              <a:latin typeface="Calibri"/>
            </a:endParaRPr>
          </a:p>
          <a:p>
            <a:pPr lvl="1" marL="743040" indent="-285840">
              <a:lnSpc>
                <a:spcPct val="100000"/>
              </a:lnSpc>
              <a:spcBef>
                <a:spcPts val="641"/>
              </a:spcBef>
              <a:buClr>
                <a:srgbClr val="000000"/>
              </a:buClr>
              <a:buFont typeface="Arial"/>
              <a:buChar char="–"/>
            </a:pPr>
            <a:r>
              <a:rPr b="0" lang="en-IN" sz="3200" spc="-1" strike="noStrike">
                <a:solidFill>
                  <a:srgbClr val="000000"/>
                </a:solidFill>
                <a:latin typeface="Calibri"/>
              </a:rPr>
              <a:t>Need [ i,   j ] = Max [ i,   j ] – Allocation [ i,   j ]</a:t>
            </a:r>
            <a:endParaRPr b="0" lang="en-US" sz="3200" spc="-1" strike="noStrike">
              <a:solidFill>
                <a:srgbClr val="000000"/>
              </a:solidFill>
              <a:latin typeface="Calibri"/>
            </a:endParaRPr>
          </a:p>
          <a:p>
            <a:pPr indent="0">
              <a:lnSpc>
                <a:spcPct val="100000"/>
              </a:lnSpc>
              <a:spcBef>
                <a:spcPts val="799"/>
              </a:spcBef>
              <a:buNone/>
            </a:pPr>
            <a:endParaRPr b="0" lang="en-US" sz="40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8"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IN" sz="5400" spc="-1" strike="noStrike">
                <a:solidFill>
                  <a:srgbClr val="ffffff"/>
                </a:solidFill>
                <a:latin typeface="Calibri"/>
              </a:rPr>
              <a:t>Safety Algorithm</a:t>
            </a:r>
            <a:endParaRPr b="0" lang="en-US" sz="5400" spc="-1" strike="noStrike">
              <a:solidFill>
                <a:srgbClr val="000000"/>
              </a:solidFill>
              <a:latin typeface="Calibri"/>
            </a:endParaRPr>
          </a:p>
        </p:txBody>
      </p:sp>
      <p:sp>
        <p:nvSpPr>
          <p:cNvPr id="879" name="PlaceHolder 2"/>
          <p:cNvSpPr>
            <a:spLocks noGrp="1"/>
          </p:cNvSpPr>
          <p:nvPr>
            <p:ph/>
          </p:nvPr>
        </p:nvSpPr>
        <p:spPr>
          <a:xfrm>
            <a:off x="457200" y="1600200"/>
            <a:ext cx="8229240" cy="4525560"/>
          </a:xfrm>
          <a:prstGeom prst="rect">
            <a:avLst/>
          </a:prstGeom>
          <a:noFill/>
          <a:ln w="0">
            <a:noFill/>
          </a:ln>
        </p:spPr>
        <p:txBody>
          <a:bodyPr anchor="t">
            <a:normAutofit fontScale="57000"/>
          </a:bodyPr>
          <a:p>
            <a:pPr marL="343080" indent="-343080">
              <a:lnSpc>
                <a:spcPct val="100000"/>
              </a:lnSpc>
              <a:spcBef>
                <a:spcPts val="799"/>
              </a:spcBef>
              <a:buClr>
                <a:srgbClr val="000000"/>
              </a:buClr>
              <a:buFont typeface="Arial"/>
              <a:buChar char="•"/>
            </a:pPr>
            <a:r>
              <a:rPr b="0" i="1" lang="en-IN" sz="4000" spc="-1" strike="noStrike">
                <a:solidFill>
                  <a:srgbClr val="000000"/>
                </a:solidFill>
                <a:latin typeface="Calibri"/>
              </a:rPr>
              <a:t>1) Let Work and Finish be vectors of length ‘m’ and ‘n’ respectively.</a:t>
            </a:r>
            <a:br>
              <a:rPr sz="4000"/>
            </a:br>
            <a:r>
              <a:rPr b="0" i="1" lang="en-IN" sz="4000" spc="-1" strike="noStrike">
                <a:solidFill>
                  <a:srgbClr val="000000"/>
                </a:solidFill>
                <a:latin typeface="Calibri"/>
              </a:rPr>
              <a:t>Initialize: Work = Available</a:t>
            </a:r>
            <a:br>
              <a:rPr sz="4000"/>
            </a:br>
            <a:r>
              <a:rPr b="0" i="1" lang="en-IN" sz="4000" spc="-1" strike="noStrike">
                <a:solidFill>
                  <a:srgbClr val="000000"/>
                </a:solidFill>
                <a:latin typeface="Calibri"/>
              </a:rPr>
              <a:t>Finish[i] = false; for i=1, 2, 3, 4….n</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i="1" lang="en-IN" sz="4000" spc="-1" strike="noStrike">
                <a:solidFill>
                  <a:srgbClr val="000000"/>
                </a:solidFill>
                <a:latin typeface="Calibri"/>
              </a:rPr>
              <a:t>2) Find an i such that both</a:t>
            </a:r>
            <a:br>
              <a:rPr sz="4000"/>
            </a:br>
            <a:r>
              <a:rPr b="0" i="1" lang="en-IN" sz="4000" spc="-1" strike="noStrike">
                <a:solidFill>
                  <a:srgbClr val="000000"/>
                </a:solidFill>
                <a:latin typeface="Calibri"/>
              </a:rPr>
              <a:t>a) Finish[i] = false</a:t>
            </a:r>
            <a:br>
              <a:rPr sz="4000"/>
            </a:br>
            <a:r>
              <a:rPr b="0" i="1" lang="en-IN" sz="4000" spc="-1" strike="noStrike">
                <a:solidFill>
                  <a:srgbClr val="000000"/>
                </a:solidFill>
                <a:latin typeface="Calibri"/>
              </a:rPr>
              <a:t>b) Need</a:t>
            </a:r>
            <a:r>
              <a:rPr b="0" i="1" lang="en-IN" sz="4000" spc="-1" strike="noStrike" baseline="-25000">
                <a:solidFill>
                  <a:srgbClr val="000000"/>
                </a:solidFill>
                <a:latin typeface="Calibri"/>
              </a:rPr>
              <a:t>i</a:t>
            </a:r>
            <a:r>
              <a:rPr b="0" i="1" lang="en-IN" sz="4000" spc="-1" strike="noStrike">
                <a:solidFill>
                  <a:srgbClr val="000000"/>
                </a:solidFill>
                <a:latin typeface="Calibri"/>
              </a:rPr>
              <a:t> &lt;= Work</a:t>
            </a:r>
            <a:br>
              <a:rPr sz="4000"/>
            </a:br>
            <a:r>
              <a:rPr b="0" i="1" lang="en-IN" sz="4000" spc="-1" strike="noStrike">
                <a:solidFill>
                  <a:srgbClr val="000000"/>
                </a:solidFill>
                <a:latin typeface="Calibri"/>
              </a:rPr>
              <a:t>if no such i exists goto step (4)</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i="1" lang="en-IN" sz="4000" spc="-1" strike="noStrike">
                <a:solidFill>
                  <a:srgbClr val="000000"/>
                </a:solidFill>
                <a:latin typeface="Calibri"/>
              </a:rPr>
              <a:t>3) Work = Work + Allocation[i]</a:t>
            </a:r>
            <a:br>
              <a:rPr sz="4000"/>
            </a:br>
            <a:r>
              <a:rPr b="0" i="1" lang="en-IN" sz="4000" spc="-1" strike="noStrike">
                <a:solidFill>
                  <a:srgbClr val="000000"/>
                </a:solidFill>
                <a:latin typeface="Calibri"/>
              </a:rPr>
              <a:t>Finish[i] = true</a:t>
            </a:r>
            <a:br>
              <a:rPr sz="4000"/>
            </a:br>
            <a:r>
              <a:rPr b="0" i="1" lang="en-IN" sz="4000" spc="-1" strike="noStrike">
                <a:solidFill>
                  <a:srgbClr val="000000"/>
                </a:solidFill>
                <a:latin typeface="Calibri"/>
              </a:rPr>
              <a:t>goto step (2)</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i="1" lang="en-IN" sz="4000" spc="-1" strike="noStrike">
                <a:solidFill>
                  <a:srgbClr val="000000"/>
                </a:solidFill>
                <a:latin typeface="Calibri"/>
              </a:rPr>
              <a:t>4) if Finish [i] = true for all i</a:t>
            </a:r>
            <a:br>
              <a:rPr sz="4000"/>
            </a:br>
            <a:r>
              <a:rPr b="0" i="1" lang="en-IN" sz="4000" spc="-1" strike="noStrike">
                <a:solidFill>
                  <a:srgbClr val="000000"/>
                </a:solidFill>
                <a:latin typeface="Calibri"/>
              </a:rPr>
              <a:t>then the system is in a safe state</a:t>
            </a:r>
            <a:endParaRPr b="0" lang="en-US" sz="4000" spc="-1" strike="noStrike">
              <a:solidFill>
                <a:srgbClr val="000000"/>
              </a:solidFill>
              <a:latin typeface="Calibri"/>
            </a:endParaRPr>
          </a:p>
          <a:p>
            <a:pPr indent="0">
              <a:lnSpc>
                <a:spcPct val="100000"/>
              </a:lnSpc>
              <a:spcBef>
                <a:spcPts val="799"/>
              </a:spcBef>
              <a:buNone/>
            </a:pPr>
            <a:endParaRPr b="0" lang="en-US" sz="40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0"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IN" sz="5400" spc="-1" strike="noStrike">
                <a:solidFill>
                  <a:srgbClr val="ffffff"/>
                </a:solidFill>
                <a:latin typeface="Calibri"/>
              </a:rPr>
              <a:t>Resource Request Algorithm</a:t>
            </a:r>
            <a:endParaRPr b="0" lang="en-US" sz="5400" spc="-1" strike="noStrike">
              <a:solidFill>
                <a:srgbClr val="000000"/>
              </a:solidFill>
              <a:latin typeface="Calibri"/>
            </a:endParaRPr>
          </a:p>
        </p:txBody>
      </p:sp>
      <p:sp>
        <p:nvSpPr>
          <p:cNvPr id="881" name="PlaceHolder 2"/>
          <p:cNvSpPr>
            <a:spLocks noGrp="1"/>
          </p:cNvSpPr>
          <p:nvPr>
            <p:ph/>
          </p:nvPr>
        </p:nvSpPr>
        <p:spPr>
          <a:xfrm>
            <a:off x="457200" y="1600200"/>
            <a:ext cx="8229240" cy="4525560"/>
          </a:xfrm>
          <a:prstGeom prst="rect">
            <a:avLst/>
          </a:prstGeom>
          <a:noFill/>
          <a:ln w="0">
            <a:noFill/>
          </a:ln>
        </p:spPr>
        <p:txBody>
          <a:bodyPr anchor="t">
            <a:normAutofit fontScale="56000"/>
          </a:bodyPr>
          <a:p>
            <a:pPr marL="343080" indent="-343080">
              <a:lnSpc>
                <a:spcPct val="100000"/>
              </a:lnSpc>
              <a:spcBef>
                <a:spcPts val="799"/>
              </a:spcBef>
              <a:buClr>
                <a:srgbClr val="000000"/>
              </a:buClr>
              <a:buFont typeface="Arial"/>
              <a:buChar char="•"/>
            </a:pPr>
            <a:r>
              <a:rPr b="0" i="1" lang="en-IN" sz="4000" spc="-1" strike="noStrike">
                <a:solidFill>
                  <a:srgbClr val="000000"/>
                </a:solidFill>
                <a:latin typeface="Calibri"/>
              </a:rPr>
              <a:t>1) If Request</a:t>
            </a:r>
            <a:r>
              <a:rPr b="0" i="1" lang="en-IN" sz="4000" spc="-1" strike="noStrike" baseline="-25000">
                <a:solidFill>
                  <a:srgbClr val="000000"/>
                </a:solidFill>
                <a:latin typeface="Calibri"/>
              </a:rPr>
              <a:t>i</a:t>
            </a:r>
            <a:r>
              <a:rPr b="0" i="1" lang="en-IN" sz="4000" spc="-1" strike="noStrike">
                <a:solidFill>
                  <a:srgbClr val="000000"/>
                </a:solidFill>
                <a:latin typeface="Calibri"/>
              </a:rPr>
              <a:t> &lt;= Need</a:t>
            </a:r>
            <a:r>
              <a:rPr b="0" i="1" lang="en-IN" sz="4000" spc="-1" strike="noStrike" baseline="-25000">
                <a:solidFill>
                  <a:srgbClr val="000000"/>
                </a:solidFill>
                <a:latin typeface="Calibri"/>
              </a:rPr>
              <a:t>i</a:t>
            </a:r>
            <a:br>
              <a:rPr sz="4000"/>
            </a:br>
            <a:r>
              <a:rPr b="0" i="1" lang="en-IN" sz="4000" spc="-1" strike="noStrike">
                <a:solidFill>
                  <a:srgbClr val="000000"/>
                </a:solidFill>
                <a:latin typeface="Calibri"/>
              </a:rPr>
              <a:t>Goto step (2) ; otherwise, raise an error condition, since the process has exceeded its maximum claim.</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i="1" lang="en-IN" sz="4000" spc="-1" strike="noStrike">
                <a:solidFill>
                  <a:srgbClr val="000000"/>
                </a:solidFill>
                <a:latin typeface="Calibri"/>
              </a:rPr>
              <a:t>2) If Request</a:t>
            </a:r>
            <a:r>
              <a:rPr b="0" i="1" lang="en-IN" sz="4000" spc="-1" strike="noStrike" baseline="-25000">
                <a:solidFill>
                  <a:srgbClr val="000000"/>
                </a:solidFill>
                <a:latin typeface="Calibri"/>
              </a:rPr>
              <a:t>i</a:t>
            </a:r>
            <a:r>
              <a:rPr b="0" i="1" lang="en-IN" sz="4000" spc="-1" strike="noStrike">
                <a:solidFill>
                  <a:srgbClr val="000000"/>
                </a:solidFill>
                <a:latin typeface="Calibri"/>
              </a:rPr>
              <a:t> &lt;= Available</a:t>
            </a:r>
            <a:br>
              <a:rPr sz="4000"/>
            </a:br>
            <a:r>
              <a:rPr b="0" i="1" lang="en-IN" sz="4000" spc="-1" strike="noStrike">
                <a:solidFill>
                  <a:srgbClr val="000000"/>
                </a:solidFill>
                <a:latin typeface="Calibri"/>
              </a:rPr>
              <a:t>Goto step (3); otherwise, P</a:t>
            </a:r>
            <a:r>
              <a:rPr b="0" i="1" lang="en-IN" sz="4000" spc="-1" strike="noStrike" baseline="-25000">
                <a:solidFill>
                  <a:srgbClr val="000000"/>
                </a:solidFill>
                <a:latin typeface="Calibri"/>
              </a:rPr>
              <a:t>i</a:t>
            </a:r>
            <a:r>
              <a:rPr b="0" i="1" lang="en-IN" sz="4000" spc="-1" strike="noStrike">
                <a:solidFill>
                  <a:srgbClr val="000000"/>
                </a:solidFill>
                <a:latin typeface="Calibri"/>
              </a:rPr>
              <a:t> must wait, since the resources are not available.</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i="1" lang="en-IN" sz="4000" spc="-1" strike="noStrike">
                <a:solidFill>
                  <a:srgbClr val="000000"/>
                </a:solidFill>
                <a:latin typeface="Calibri"/>
              </a:rPr>
              <a:t>3) Have the system pretend to have allocated the requested resources to process Pi by modifying the state as</a:t>
            </a:r>
            <a:br>
              <a:rPr sz="4000"/>
            </a:br>
            <a:r>
              <a:rPr b="0" i="1" lang="en-IN" sz="4000" spc="-1" strike="noStrike">
                <a:solidFill>
                  <a:srgbClr val="000000"/>
                </a:solidFill>
                <a:latin typeface="Calibri"/>
              </a:rPr>
              <a:t>follows:</a:t>
            </a:r>
            <a:br>
              <a:rPr sz="4000"/>
            </a:br>
            <a:r>
              <a:rPr b="0" i="1" lang="en-IN" sz="4000" spc="-1" strike="noStrike">
                <a:solidFill>
                  <a:srgbClr val="000000"/>
                </a:solidFill>
                <a:latin typeface="Calibri"/>
              </a:rPr>
              <a:t>Available = Available – Requesti</a:t>
            </a:r>
            <a:br>
              <a:rPr sz="4000"/>
            </a:br>
            <a:r>
              <a:rPr b="0" i="1" lang="en-IN" sz="4000" spc="-1" strike="noStrike">
                <a:solidFill>
                  <a:srgbClr val="000000"/>
                </a:solidFill>
                <a:latin typeface="Calibri"/>
              </a:rPr>
              <a:t>Allocation</a:t>
            </a:r>
            <a:r>
              <a:rPr b="0" i="1" lang="en-IN" sz="4000" spc="-1" strike="noStrike" baseline="-25000">
                <a:solidFill>
                  <a:srgbClr val="000000"/>
                </a:solidFill>
                <a:latin typeface="Calibri"/>
              </a:rPr>
              <a:t>i</a:t>
            </a:r>
            <a:r>
              <a:rPr b="0" i="1" lang="en-IN" sz="4000" spc="-1" strike="noStrike">
                <a:solidFill>
                  <a:srgbClr val="000000"/>
                </a:solidFill>
                <a:latin typeface="Calibri"/>
              </a:rPr>
              <a:t> = Allocation</a:t>
            </a:r>
            <a:r>
              <a:rPr b="0" i="1" lang="en-IN" sz="4000" spc="-1" strike="noStrike" baseline="-25000">
                <a:solidFill>
                  <a:srgbClr val="000000"/>
                </a:solidFill>
                <a:latin typeface="Calibri"/>
              </a:rPr>
              <a:t>i</a:t>
            </a:r>
            <a:r>
              <a:rPr b="0" i="1" lang="en-IN" sz="4000" spc="-1" strike="noStrike">
                <a:solidFill>
                  <a:srgbClr val="000000"/>
                </a:solidFill>
                <a:latin typeface="Calibri"/>
              </a:rPr>
              <a:t> + Request</a:t>
            </a:r>
            <a:r>
              <a:rPr b="0" i="1" lang="en-IN" sz="4000" spc="-1" strike="noStrike" baseline="-25000">
                <a:solidFill>
                  <a:srgbClr val="000000"/>
                </a:solidFill>
                <a:latin typeface="Calibri"/>
              </a:rPr>
              <a:t>i</a:t>
            </a:r>
            <a:br>
              <a:rPr sz="4000"/>
            </a:br>
            <a:r>
              <a:rPr b="0" i="1" lang="en-IN" sz="4000" spc="-1" strike="noStrike">
                <a:solidFill>
                  <a:srgbClr val="000000"/>
                </a:solidFill>
                <a:latin typeface="Calibri"/>
              </a:rPr>
              <a:t>Need</a:t>
            </a:r>
            <a:r>
              <a:rPr b="0" i="1" lang="en-IN" sz="4000" spc="-1" strike="noStrike" baseline="-25000">
                <a:solidFill>
                  <a:srgbClr val="000000"/>
                </a:solidFill>
                <a:latin typeface="Calibri"/>
              </a:rPr>
              <a:t>i</a:t>
            </a:r>
            <a:r>
              <a:rPr b="0" i="1" lang="en-IN" sz="4000" spc="-1" strike="noStrike">
                <a:solidFill>
                  <a:srgbClr val="000000"/>
                </a:solidFill>
                <a:latin typeface="Calibri"/>
              </a:rPr>
              <a:t> = Need</a:t>
            </a:r>
            <a:r>
              <a:rPr b="0" i="1" lang="en-IN" sz="4000" spc="-1" strike="noStrike" baseline="-25000">
                <a:solidFill>
                  <a:srgbClr val="000000"/>
                </a:solidFill>
                <a:latin typeface="Calibri"/>
              </a:rPr>
              <a:t>i</a:t>
            </a:r>
            <a:r>
              <a:rPr b="0" i="1" lang="en-IN" sz="4000" spc="-1" strike="noStrike">
                <a:solidFill>
                  <a:srgbClr val="000000"/>
                </a:solidFill>
                <a:latin typeface="Calibri"/>
              </a:rPr>
              <a:t>– Request</a:t>
            </a:r>
            <a:r>
              <a:rPr b="0" i="1" lang="en-IN" sz="4000" spc="-1" strike="noStrike" baseline="-25000">
                <a:solidFill>
                  <a:srgbClr val="000000"/>
                </a:solidFill>
                <a:latin typeface="Calibri"/>
              </a:rPr>
              <a:t>i</a:t>
            </a:r>
            <a:endParaRPr b="0" lang="en-US" sz="4000" spc="-1" strike="noStrike">
              <a:solidFill>
                <a:srgbClr val="000000"/>
              </a:solidFill>
              <a:latin typeface="Calibri"/>
            </a:endParaRPr>
          </a:p>
          <a:p>
            <a:pPr indent="0">
              <a:lnSpc>
                <a:spcPct val="100000"/>
              </a:lnSpc>
              <a:spcBef>
                <a:spcPts val="799"/>
              </a:spcBef>
              <a:buNone/>
            </a:pPr>
            <a:endParaRPr b="0" lang="en-US" sz="40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2"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US" sz="5400" spc="-1" strike="noStrike">
                <a:solidFill>
                  <a:srgbClr val="ffffff"/>
                </a:solidFill>
                <a:latin typeface="Calibri"/>
              </a:rPr>
              <a:t>Example</a:t>
            </a:r>
            <a:endParaRPr b="0" lang="en-US" sz="5400" spc="-1" strike="noStrike">
              <a:solidFill>
                <a:srgbClr val="000000"/>
              </a:solidFill>
              <a:latin typeface="Calibri"/>
            </a:endParaRPr>
          </a:p>
        </p:txBody>
      </p:sp>
      <p:sp>
        <p:nvSpPr>
          <p:cNvPr id="883" name="PlaceHolder 2"/>
          <p:cNvSpPr>
            <a:spLocks noGrp="1"/>
          </p:cNvSpPr>
          <p:nvPr>
            <p:ph/>
          </p:nvPr>
        </p:nvSpPr>
        <p:spPr>
          <a:xfrm>
            <a:off x="457200" y="1600200"/>
            <a:ext cx="8229240" cy="4525560"/>
          </a:xfrm>
          <a:prstGeom prst="rect">
            <a:avLst/>
          </a:prstGeom>
          <a:noFill/>
          <a:ln w="0">
            <a:noFill/>
          </a:ln>
        </p:spPr>
        <p:txBody>
          <a:bodyPr anchor="t">
            <a:normAutofit fontScale="53000"/>
          </a:bodyPr>
          <a:p>
            <a:pPr marL="343080" indent="-343080">
              <a:lnSpc>
                <a:spcPct val="100000"/>
              </a:lnSpc>
              <a:spcBef>
                <a:spcPts val="799"/>
              </a:spcBef>
              <a:buClr>
                <a:srgbClr val="000000"/>
              </a:buClr>
              <a:buFont typeface="Arial"/>
              <a:buChar char="•"/>
              <a:tabLst>
                <a:tab algn="l" pos="1371600"/>
                <a:tab algn="ctr" pos="2395440"/>
                <a:tab algn="ctr" pos="3594240"/>
                <a:tab algn="ctr" pos="4805280"/>
              </a:tabLst>
            </a:pPr>
            <a:r>
              <a:rPr b="0" lang="en-US" sz="4000" spc="-1" strike="noStrike">
                <a:solidFill>
                  <a:srgbClr val="000000"/>
                </a:solidFill>
                <a:latin typeface="Calibri"/>
              </a:rPr>
              <a:t>5 processes </a:t>
            </a:r>
            <a:r>
              <a:rPr b="0" i="1" lang="en-US" sz="4000" spc="-1" strike="noStrike">
                <a:solidFill>
                  <a:srgbClr val="000000"/>
                </a:solidFill>
                <a:latin typeface="Calibri"/>
              </a:rPr>
              <a:t>P</a:t>
            </a:r>
            <a:r>
              <a:rPr b="0" lang="en-US" sz="4000" spc="-1" strike="noStrike" baseline="-25000">
                <a:solidFill>
                  <a:srgbClr val="000000"/>
                </a:solidFill>
                <a:latin typeface="Calibri"/>
              </a:rPr>
              <a:t>0  </a:t>
            </a:r>
            <a:r>
              <a:rPr b="0" lang="en-US" sz="4000" spc="-1" strike="noStrike">
                <a:solidFill>
                  <a:srgbClr val="000000"/>
                </a:solidFill>
                <a:latin typeface="Calibri"/>
              </a:rPr>
              <a:t>through </a:t>
            </a:r>
            <a:r>
              <a:rPr b="0" i="1" lang="en-US" sz="4000" spc="-1" strike="noStrike">
                <a:solidFill>
                  <a:srgbClr val="000000"/>
                </a:solidFill>
                <a:latin typeface="Calibri"/>
              </a:rPr>
              <a:t>P</a:t>
            </a:r>
            <a:r>
              <a:rPr b="0" lang="en-US" sz="4000" spc="-1" strike="noStrike" baseline="-25000">
                <a:solidFill>
                  <a:srgbClr val="000000"/>
                </a:solidFill>
                <a:latin typeface="Calibri"/>
              </a:rPr>
              <a:t>4</a:t>
            </a:r>
            <a:r>
              <a:rPr b="0" lang="en-US" sz="4000" spc="-1" strike="noStrike">
                <a:solidFill>
                  <a:srgbClr val="000000"/>
                </a:solidFill>
                <a:latin typeface="Calibri"/>
              </a:rPr>
              <a:t>; </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tabLst>
                <a:tab algn="l" pos="1371600"/>
                <a:tab algn="ctr" pos="2395440"/>
                <a:tab algn="ctr" pos="3594240"/>
                <a:tab algn="ctr" pos="4805280"/>
              </a:tabLst>
            </a:pPr>
            <a:r>
              <a:rPr b="0" lang="en-US" sz="4000" spc="-1" strike="noStrike">
                <a:solidFill>
                  <a:srgbClr val="000000"/>
                </a:solidFill>
                <a:latin typeface="Calibri"/>
              </a:rPr>
              <a:t>3 resource types:</a:t>
            </a:r>
            <a:endParaRPr b="0" lang="en-US" sz="4000" spc="-1" strike="noStrike">
              <a:solidFill>
                <a:srgbClr val="000000"/>
              </a:solidFill>
              <a:latin typeface="Calibri"/>
            </a:endParaRPr>
          </a:p>
          <a:p>
            <a:pPr marL="343080" indent="0">
              <a:lnSpc>
                <a:spcPct val="100000"/>
              </a:lnSpc>
              <a:spcBef>
                <a:spcPts val="799"/>
              </a:spcBef>
              <a:buNone/>
              <a:tabLst>
                <a:tab algn="l" pos="0"/>
              </a:tabLst>
            </a:pPr>
            <a:r>
              <a:rPr b="0" lang="en-US" sz="4000" spc="-1" strike="noStrike">
                <a:solidFill>
                  <a:srgbClr val="000000"/>
                </a:solidFill>
                <a:latin typeface="Calibri"/>
              </a:rPr>
              <a:t>              </a:t>
            </a:r>
            <a:r>
              <a:rPr b="0" i="1" lang="en-US" sz="4000" spc="-1" strike="noStrike">
                <a:solidFill>
                  <a:srgbClr val="000000"/>
                </a:solidFill>
                <a:latin typeface="Calibri"/>
              </a:rPr>
              <a:t>A</a:t>
            </a:r>
            <a:r>
              <a:rPr b="0" lang="en-US" sz="4000" spc="-1" strike="noStrike">
                <a:solidFill>
                  <a:srgbClr val="000000"/>
                </a:solidFill>
                <a:latin typeface="Calibri"/>
              </a:rPr>
              <a:t> (10 instances),  </a:t>
            </a:r>
            <a:r>
              <a:rPr b="0" i="1" lang="en-US" sz="4000" spc="-1" strike="noStrike">
                <a:solidFill>
                  <a:srgbClr val="000000"/>
                </a:solidFill>
                <a:latin typeface="Calibri"/>
              </a:rPr>
              <a:t>B</a:t>
            </a:r>
            <a:r>
              <a:rPr b="0" lang="en-US" sz="4000" spc="-1" strike="noStrike">
                <a:solidFill>
                  <a:srgbClr val="000000"/>
                </a:solidFill>
                <a:latin typeface="Calibri"/>
              </a:rPr>
              <a:t> (5instances), and </a:t>
            </a:r>
            <a:r>
              <a:rPr b="0" i="1" lang="en-US" sz="4000" spc="-1" strike="noStrike">
                <a:solidFill>
                  <a:srgbClr val="000000"/>
                </a:solidFill>
                <a:latin typeface="Calibri"/>
              </a:rPr>
              <a:t>C</a:t>
            </a:r>
            <a:r>
              <a:rPr b="0" lang="en-US" sz="4000" spc="-1" strike="noStrike">
                <a:solidFill>
                  <a:srgbClr val="000000"/>
                </a:solidFill>
                <a:latin typeface="Calibri"/>
              </a:rPr>
              <a:t> (7 instances).</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tabLst>
                <a:tab algn="l" pos="1371600"/>
                <a:tab algn="ctr" pos="2395440"/>
                <a:tab algn="ctr" pos="3594240"/>
                <a:tab algn="ctr" pos="4805280"/>
              </a:tabLst>
            </a:pPr>
            <a:r>
              <a:rPr b="0" lang="en-US" sz="4000" spc="-1" strike="noStrike">
                <a:solidFill>
                  <a:srgbClr val="000000"/>
                </a:solidFill>
                <a:latin typeface="Calibri"/>
              </a:rPr>
              <a:t>Snapshot at time </a:t>
            </a:r>
            <a:r>
              <a:rPr b="0" i="1" lang="en-US" sz="4000" spc="-1" strike="noStrike">
                <a:solidFill>
                  <a:srgbClr val="000000"/>
                </a:solidFill>
                <a:latin typeface="Calibri"/>
              </a:rPr>
              <a:t>T</a:t>
            </a:r>
            <a:r>
              <a:rPr b="0" lang="en-US" sz="4000" spc="-1" strike="noStrike" baseline="-25000">
                <a:solidFill>
                  <a:srgbClr val="000000"/>
                </a:solidFill>
                <a:latin typeface="Calibri"/>
              </a:rPr>
              <a:t>0</a:t>
            </a:r>
            <a:r>
              <a:rPr b="0" lang="en-US" sz="4000" spc="-1" strike="noStrike">
                <a:solidFill>
                  <a:srgbClr val="000000"/>
                </a:solidFill>
                <a:latin typeface="Calibri"/>
              </a:rPr>
              <a:t>:</a:t>
            </a:r>
            <a:endParaRPr b="0" lang="en-US" sz="4000" spc="-1" strike="noStrike">
              <a:solidFill>
                <a:srgbClr val="000000"/>
              </a:solidFill>
              <a:latin typeface="Calibri"/>
            </a:endParaRPr>
          </a:p>
          <a:p>
            <a:pPr marL="343080" indent="0">
              <a:lnSpc>
                <a:spcPct val="100000"/>
              </a:lnSpc>
              <a:spcBef>
                <a:spcPts val="799"/>
              </a:spcBef>
              <a:buNone/>
              <a:tabLst>
                <a:tab algn="l" pos="0"/>
              </a:tabLst>
            </a:pPr>
            <a:r>
              <a:rPr b="0" lang="en-US" sz="4000" spc="-1" strike="noStrike">
                <a:solidFill>
                  <a:srgbClr val="000000"/>
                </a:solidFill>
                <a:latin typeface="Calibri"/>
              </a:rPr>
              <a:t>	</a:t>
            </a:r>
            <a:r>
              <a:rPr b="0" lang="en-US" sz="4000" spc="-1" strike="noStrike">
                <a:solidFill>
                  <a:srgbClr val="000000"/>
                </a:solidFill>
                <a:latin typeface="Calibri"/>
              </a:rPr>
              <a:t>	</a:t>
            </a:r>
            <a:r>
              <a:rPr b="0" lang="en-US" sz="4000" spc="-1" strike="noStrike">
                <a:solidFill>
                  <a:srgbClr val="000000"/>
                </a:solidFill>
                <a:latin typeface="Calibri"/>
              </a:rPr>
              <a:t>	</a:t>
            </a:r>
            <a:r>
              <a:rPr b="0" i="1" lang="en-US" sz="4000" spc="-1" strike="noStrike" u="sng">
                <a:solidFill>
                  <a:srgbClr val="000000"/>
                </a:solidFill>
                <a:uFillTx/>
                <a:latin typeface="Calibri"/>
              </a:rPr>
              <a:t>Allocation</a:t>
            </a:r>
            <a:r>
              <a:rPr b="0" i="1" lang="en-US" sz="4000" spc="-1" strike="noStrike">
                <a:solidFill>
                  <a:srgbClr val="000000"/>
                </a:solidFill>
                <a:latin typeface="Calibri"/>
              </a:rPr>
              <a:t>	</a:t>
            </a:r>
            <a:r>
              <a:rPr b="0" i="1" lang="en-US" sz="4000" spc="-1" strike="noStrike" u="sng">
                <a:solidFill>
                  <a:srgbClr val="000000"/>
                </a:solidFill>
                <a:uFillTx/>
                <a:latin typeface="Calibri"/>
              </a:rPr>
              <a:t>Max</a:t>
            </a:r>
            <a:r>
              <a:rPr b="0" i="1" lang="en-US" sz="4000" spc="-1" strike="noStrike">
                <a:solidFill>
                  <a:srgbClr val="000000"/>
                </a:solidFill>
                <a:latin typeface="Calibri"/>
              </a:rPr>
              <a:t>	</a:t>
            </a:r>
            <a:r>
              <a:rPr b="0" i="1" lang="en-US" sz="4000" spc="-1" strike="noStrike" u="sng">
                <a:solidFill>
                  <a:srgbClr val="000000"/>
                </a:solidFill>
                <a:uFillTx/>
                <a:latin typeface="Calibri"/>
              </a:rPr>
              <a:t>Available</a:t>
            </a:r>
            <a:endParaRPr b="0" lang="en-US" sz="4000" spc="-1" strike="noStrike">
              <a:solidFill>
                <a:srgbClr val="000000"/>
              </a:solidFill>
              <a:latin typeface="Calibri"/>
            </a:endParaRPr>
          </a:p>
          <a:p>
            <a:pPr marL="343080" indent="0">
              <a:lnSpc>
                <a:spcPct val="100000"/>
              </a:lnSpc>
              <a:spcBef>
                <a:spcPts val="799"/>
              </a:spcBef>
              <a:buNone/>
              <a:tabLst>
                <a:tab algn="l" pos="0"/>
              </a:tabLst>
            </a:pPr>
            <a:r>
              <a:rPr b="0" i="1" lang="en-US" sz="4000" spc="-1" strike="noStrike">
                <a:solidFill>
                  <a:srgbClr val="000000"/>
                </a:solidFill>
                <a:latin typeface="Calibri"/>
              </a:rPr>
              <a:t>	</a:t>
            </a:r>
            <a:r>
              <a:rPr b="0" i="1" lang="en-US" sz="4000" spc="-1" strike="noStrike">
                <a:solidFill>
                  <a:srgbClr val="000000"/>
                </a:solidFill>
                <a:latin typeface="Calibri"/>
              </a:rPr>
              <a:t>	</a:t>
            </a:r>
            <a:r>
              <a:rPr b="0" i="1" lang="en-US" sz="4000" spc="-1" strike="noStrike">
                <a:solidFill>
                  <a:srgbClr val="000000"/>
                </a:solidFill>
                <a:latin typeface="Calibri"/>
              </a:rPr>
              <a:t>	</a:t>
            </a:r>
            <a:r>
              <a:rPr b="0" i="1" lang="en-US" sz="4000" spc="-1" strike="noStrike">
                <a:solidFill>
                  <a:srgbClr val="000000"/>
                </a:solidFill>
                <a:latin typeface="Calibri"/>
              </a:rPr>
              <a:t>A B C</a:t>
            </a:r>
            <a:r>
              <a:rPr b="0" i="1" lang="en-US" sz="4000" spc="-1" strike="noStrike">
                <a:solidFill>
                  <a:srgbClr val="000000"/>
                </a:solidFill>
                <a:latin typeface="Calibri"/>
              </a:rPr>
              <a:t>	</a:t>
            </a:r>
            <a:r>
              <a:rPr b="0" i="1" lang="en-US" sz="4000" spc="-1" strike="noStrike">
                <a:solidFill>
                  <a:srgbClr val="000000"/>
                </a:solidFill>
                <a:latin typeface="Calibri"/>
              </a:rPr>
              <a:t>A B C </a:t>
            </a:r>
            <a:r>
              <a:rPr b="0" i="1" lang="en-US" sz="4000" spc="-1" strike="noStrike">
                <a:solidFill>
                  <a:srgbClr val="000000"/>
                </a:solidFill>
                <a:latin typeface="Calibri"/>
              </a:rPr>
              <a:t>	</a:t>
            </a:r>
            <a:r>
              <a:rPr b="0" i="1" lang="en-US" sz="4000" spc="-1" strike="noStrike">
                <a:solidFill>
                  <a:srgbClr val="000000"/>
                </a:solidFill>
                <a:latin typeface="Calibri"/>
              </a:rPr>
              <a:t>A B C</a:t>
            </a:r>
            <a:endParaRPr b="0" lang="en-US" sz="4000" spc="-1" strike="noStrike">
              <a:solidFill>
                <a:srgbClr val="000000"/>
              </a:solidFill>
              <a:latin typeface="Calibri"/>
            </a:endParaRPr>
          </a:p>
          <a:p>
            <a:pPr marL="343080" indent="0">
              <a:lnSpc>
                <a:spcPct val="100000"/>
              </a:lnSpc>
              <a:spcBef>
                <a:spcPts val="799"/>
              </a:spcBef>
              <a:buNone/>
              <a:tabLst>
                <a:tab algn="l" pos="0"/>
              </a:tabLst>
            </a:pPr>
            <a:r>
              <a:rPr b="0" lang="en-US" sz="4000" spc="-1" strike="noStrike">
                <a:solidFill>
                  <a:srgbClr val="000000"/>
                </a:solidFill>
                <a:latin typeface="Calibri"/>
              </a:rPr>
              <a:t>	</a:t>
            </a:r>
            <a:r>
              <a:rPr b="0" lang="en-US" sz="4000" spc="-1" strike="noStrike">
                <a:solidFill>
                  <a:srgbClr val="000000"/>
                </a:solidFill>
                <a:latin typeface="Calibri"/>
              </a:rPr>
              <a:t>	</a:t>
            </a:r>
            <a:r>
              <a:rPr b="0" i="1" lang="en-US" sz="4000" spc="-1" strike="noStrike">
                <a:solidFill>
                  <a:srgbClr val="000000"/>
                </a:solidFill>
                <a:latin typeface="Calibri"/>
              </a:rPr>
              <a:t>P</a:t>
            </a:r>
            <a:r>
              <a:rPr b="0" lang="en-US" sz="4000" spc="-1" strike="noStrike" baseline="-25000">
                <a:solidFill>
                  <a:srgbClr val="000000"/>
                </a:solidFill>
                <a:latin typeface="Calibri"/>
              </a:rPr>
              <a:t>0</a:t>
            </a:r>
            <a:r>
              <a:rPr b="0" lang="en-US" sz="4000" spc="-1" strike="noStrike" baseline="-25000">
                <a:solidFill>
                  <a:srgbClr val="000000"/>
                </a:solidFill>
                <a:latin typeface="Calibri"/>
              </a:rPr>
              <a:t>	</a:t>
            </a:r>
            <a:r>
              <a:rPr b="0" lang="en-US" sz="4000" spc="-1" strike="noStrike">
                <a:solidFill>
                  <a:srgbClr val="000000"/>
                </a:solidFill>
                <a:latin typeface="Calibri"/>
              </a:rPr>
              <a:t>0 1 0</a:t>
            </a:r>
            <a:r>
              <a:rPr b="0" lang="en-US" sz="4000" spc="-1" strike="noStrike">
                <a:solidFill>
                  <a:srgbClr val="000000"/>
                </a:solidFill>
                <a:latin typeface="Calibri"/>
              </a:rPr>
              <a:t>	</a:t>
            </a:r>
            <a:r>
              <a:rPr b="0" lang="en-US" sz="4000" spc="-1" strike="noStrike">
                <a:solidFill>
                  <a:srgbClr val="000000"/>
                </a:solidFill>
                <a:latin typeface="Calibri"/>
              </a:rPr>
              <a:t>7 5 3 </a:t>
            </a:r>
            <a:r>
              <a:rPr b="0" lang="en-US" sz="4000" spc="-1" strike="noStrike">
                <a:solidFill>
                  <a:srgbClr val="000000"/>
                </a:solidFill>
                <a:latin typeface="Calibri"/>
              </a:rPr>
              <a:t>	</a:t>
            </a:r>
            <a:r>
              <a:rPr b="0" lang="en-US" sz="4000" spc="-1" strike="noStrike">
                <a:solidFill>
                  <a:srgbClr val="000000"/>
                </a:solidFill>
                <a:latin typeface="Calibri"/>
              </a:rPr>
              <a:t>3 3 2</a:t>
            </a:r>
            <a:endParaRPr b="0" lang="en-US" sz="4000" spc="-1" strike="noStrike">
              <a:solidFill>
                <a:srgbClr val="000000"/>
              </a:solidFill>
              <a:latin typeface="Calibri"/>
            </a:endParaRPr>
          </a:p>
          <a:p>
            <a:pPr marL="343080" indent="0">
              <a:lnSpc>
                <a:spcPct val="100000"/>
              </a:lnSpc>
              <a:spcBef>
                <a:spcPts val="799"/>
              </a:spcBef>
              <a:buNone/>
              <a:tabLst>
                <a:tab algn="l" pos="0"/>
              </a:tabLst>
            </a:pPr>
            <a:r>
              <a:rPr b="0" lang="en-US" sz="4000" spc="-1" strike="noStrike">
                <a:solidFill>
                  <a:srgbClr val="000000"/>
                </a:solidFill>
                <a:latin typeface="Calibri"/>
              </a:rPr>
              <a:t>	</a:t>
            </a:r>
            <a:r>
              <a:rPr b="0" lang="en-US" sz="4000" spc="-1" strike="noStrike">
                <a:solidFill>
                  <a:srgbClr val="000000"/>
                </a:solidFill>
                <a:latin typeface="Calibri"/>
              </a:rPr>
              <a:t>	</a:t>
            </a:r>
            <a:r>
              <a:rPr b="0" lang="en-US" sz="4000" spc="-1" strike="noStrike">
                <a:solidFill>
                  <a:srgbClr val="000000"/>
                </a:solidFill>
                <a:latin typeface="Calibri"/>
              </a:rPr>
              <a:t> </a:t>
            </a:r>
            <a:r>
              <a:rPr b="0" i="1" lang="en-US" sz="4000" spc="-1" strike="noStrike">
                <a:solidFill>
                  <a:srgbClr val="000000"/>
                </a:solidFill>
                <a:latin typeface="Calibri"/>
              </a:rPr>
              <a:t>P</a:t>
            </a:r>
            <a:r>
              <a:rPr b="0" lang="en-US" sz="4000" spc="-1" strike="noStrike" baseline="-25000">
                <a:solidFill>
                  <a:srgbClr val="000000"/>
                </a:solidFill>
                <a:latin typeface="Calibri"/>
              </a:rPr>
              <a:t>1</a:t>
            </a:r>
            <a:r>
              <a:rPr b="0" lang="en-US" sz="4000" spc="-1" strike="noStrike" baseline="-25000">
                <a:solidFill>
                  <a:srgbClr val="000000"/>
                </a:solidFill>
                <a:latin typeface="Calibri"/>
              </a:rPr>
              <a:t>	</a:t>
            </a:r>
            <a:r>
              <a:rPr b="0" lang="en-US" sz="4000" spc="-1" strike="noStrike">
                <a:solidFill>
                  <a:srgbClr val="000000"/>
                </a:solidFill>
                <a:latin typeface="Calibri"/>
              </a:rPr>
              <a:t>2 0 0 </a:t>
            </a:r>
            <a:r>
              <a:rPr b="0" lang="en-US" sz="4000" spc="-1" strike="noStrike">
                <a:solidFill>
                  <a:srgbClr val="000000"/>
                </a:solidFill>
                <a:latin typeface="Calibri"/>
              </a:rPr>
              <a:t>	</a:t>
            </a:r>
            <a:r>
              <a:rPr b="0" lang="en-US" sz="4000" spc="-1" strike="noStrike">
                <a:solidFill>
                  <a:srgbClr val="000000"/>
                </a:solidFill>
                <a:latin typeface="Calibri"/>
              </a:rPr>
              <a:t>3 2 2  </a:t>
            </a:r>
            <a:endParaRPr b="0" lang="en-US" sz="4000" spc="-1" strike="noStrike">
              <a:solidFill>
                <a:srgbClr val="000000"/>
              </a:solidFill>
              <a:latin typeface="Calibri"/>
            </a:endParaRPr>
          </a:p>
          <a:p>
            <a:pPr marL="343080" indent="0">
              <a:lnSpc>
                <a:spcPct val="100000"/>
              </a:lnSpc>
              <a:spcBef>
                <a:spcPts val="799"/>
              </a:spcBef>
              <a:buNone/>
              <a:tabLst>
                <a:tab algn="l" pos="0"/>
              </a:tabLst>
            </a:pPr>
            <a:r>
              <a:rPr b="0" lang="en-US" sz="4000" spc="-1" strike="noStrike">
                <a:solidFill>
                  <a:srgbClr val="000000"/>
                </a:solidFill>
                <a:latin typeface="Calibri"/>
              </a:rPr>
              <a:t>	</a:t>
            </a:r>
            <a:r>
              <a:rPr b="0" lang="en-US" sz="4000" spc="-1" strike="noStrike">
                <a:solidFill>
                  <a:srgbClr val="000000"/>
                </a:solidFill>
                <a:latin typeface="Calibri"/>
              </a:rPr>
              <a:t>	</a:t>
            </a:r>
            <a:r>
              <a:rPr b="0" lang="en-US" sz="4000" spc="-1" strike="noStrike">
                <a:solidFill>
                  <a:srgbClr val="000000"/>
                </a:solidFill>
                <a:latin typeface="Calibri"/>
              </a:rPr>
              <a:t> </a:t>
            </a:r>
            <a:r>
              <a:rPr b="0" i="1" lang="en-US" sz="4000" spc="-1" strike="noStrike">
                <a:solidFill>
                  <a:srgbClr val="000000"/>
                </a:solidFill>
                <a:latin typeface="Calibri"/>
              </a:rPr>
              <a:t>P</a:t>
            </a:r>
            <a:r>
              <a:rPr b="0" lang="en-US" sz="4000" spc="-1" strike="noStrike" baseline="-25000">
                <a:solidFill>
                  <a:srgbClr val="000000"/>
                </a:solidFill>
                <a:latin typeface="Calibri"/>
              </a:rPr>
              <a:t>2</a:t>
            </a:r>
            <a:r>
              <a:rPr b="0" lang="en-US" sz="4000" spc="-1" strike="noStrike">
                <a:solidFill>
                  <a:srgbClr val="000000"/>
                </a:solidFill>
                <a:latin typeface="Calibri"/>
              </a:rPr>
              <a:t>	</a:t>
            </a:r>
            <a:r>
              <a:rPr b="0" lang="en-US" sz="4000" spc="-1" strike="noStrike">
                <a:solidFill>
                  <a:srgbClr val="000000"/>
                </a:solidFill>
                <a:latin typeface="Calibri"/>
              </a:rPr>
              <a:t>3 0 2 </a:t>
            </a:r>
            <a:r>
              <a:rPr b="0" lang="en-US" sz="4000" spc="-1" strike="noStrike">
                <a:solidFill>
                  <a:srgbClr val="000000"/>
                </a:solidFill>
                <a:latin typeface="Calibri"/>
              </a:rPr>
              <a:t>	</a:t>
            </a:r>
            <a:r>
              <a:rPr b="0" lang="en-US" sz="4000" spc="-1" strike="noStrike">
                <a:solidFill>
                  <a:srgbClr val="000000"/>
                </a:solidFill>
                <a:latin typeface="Calibri"/>
              </a:rPr>
              <a:t>9 0 2</a:t>
            </a:r>
            <a:endParaRPr b="0" lang="en-US" sz="4000" spc="-1" strike="noStrike">
              <a:solidFill>
                <a:srgbClr val="000000"/>
              </a:solidFill>
              <a:latin typeface="Calibri"/>
            </a:endParaRPr>
          </a:p>
          <a:p>
            <a:pPr marL="343080" indent="0">
              <a:lnSpc>
                <a:spcPct val="100000"/>
              </a:lnSpc>
              <a:spcBef>
                <a:spcPts val="799"/>
              </a:spcBef>
              <a:buNone/>
              <a:tabLst>
                <a:tab algn="l" pos="0"/>
              </a:tabLst>
            </a:pPr>
            <a:r>
              <a:rPr b="0" lang="en-US" sz="4000" spc="-1" strike="noStrike">
                <a:solidFill>
                  <a:srgbClr val="000000"/>
                </a:solidFill>
                <a:latin typeface="Calibri"/>
              </a:rPr>
              <a:t>	</a:t>
            </a:r>
            <a:r>
              <a:rPr b="0" lang="en-US" sz="4000" spc="-1" strike="noStrike">
                <a:solidFill>
                  <a:srgbClr val="000000"/>
                </a:solidFill>
                <a:latin typeface="Calibri"/>
              </a:rPr>
              <a:t>	</a:t>
            </a:r>
            <a:r>
              <a:rPr b="0" lang="en-US" sz="4000" spc="-1" strike="noStrike">
                <a:solidFill>
                  <a:srgbClr val="000000"/>
                </a:solidFill>
                <a:latin typeface="Calibri"/>
              </a:rPr>
              <a:t> </a:t>
            </a:r>
            <a:r>
              <a:rPr b="0" i="1" lang="en-US" sz="4000" spc="-1" strike="noStrike">
                <a:solidFill>
                  <a:srgbClr val="000000"/>
                </a:solidFill>
                <a:latin typeface="Calibri"/>
              </a:rPr>
              <a:t>P</a:t>
            </a:r>
            <a:r>
              <a:rPr b="0" lang="en-US" sz="4000" spc="-1" strike="noStrike" baseline="-25000">
                <a:solidFill>
                  <a:srgbClr val="000000"/>
                </a:solidFill>
                <a:latin typeface="Calibri"/>
              </a:rPr>
              <a:t>3</a:t>
            </a:r>
            <a:r>
              <a:rPr b="0" lang="en-US" sz="4000" spc="-1" strike="noStrike">
                <a:solidFill>
                  <a:srgbClr val="000000"/>
                </a:solidFill>
                <a:latin typeface="Calibri"/>
              </a:rPr>
              <a:t>	</a:t>
            </a:r>
            <a:r>
              <a:rPr b="0" lang="en-US" sz="4000" spc="-1" strike="noStrike">
                <a:solidFill>
                  <a:srgbClr val="000000"/>
                </a:solidFill>
                <a:latin typeface="Calibri"/>
              </a:rPr>
              <a:t>2 1 1 </a:t>
            </a:r>
            <a:r>
              <a:rPr b="0" lang="en-US" sz="4000" spc="-1" strike="noStrike">
                <a:solidFill>
                  <a:srgbClr val="000000"/>
                </a:solidFill>
                <a:latin typeface="Calibri"/>
              </a:rPr>
              <a:t>	</a:t>
            </a:r>
            <a:r>
              <a:rPr b="0" lang="en-US" sz="4000" spc="-1" strike="noStrike">
                <a:solidFill>
                  <a:srgbClr val="000000"/>
                </a:solidFill>
                <a:latin typeface="Calibri"/>
              </a:rPr>
              <a:t>2 2 2</a:t>
            </a:r>
            <a:endParaRPr b="0" lang="en-US" sz="4000" spc="-1" strike="noStrike">
              <a:solidFill>
                <a:srgbClr val="000000"/>
              </a:solidFill>
              <a:latin typeface="Calibri"/>
            </a:endParaRPr>
          </a:p>
          <a:p>
            <a:pPr marL="343080" indent="0">
              <a:lnSpc>
                <a:spcPct val="100000"/>
              </a:lnSpc>
              <a:spcBef>
                <a:spcPts val="799"/>
              </a:spcBef>
              <a:buNone/>
              <a:tabLst>
                <a:tab algn="l" pos="0"/>
              </a:tabLst>
            </a:pPr>
            <a:r>
              <a:rPr b="0" lang="en-US" sz="4000" spc="-1" strike="noStrike">
                <a:solidFill>
                  <a:srgbClr val="000000"/>
                </a:solidFill>
                <a:latin typeface="Calibri"/>
              </a:rPr>
              <a:t>	</a:t>
            </a:r>
            <a:r>
              <a:rPr b="0" lang="en-US" sz="4000" spc="-1" strike="noStrike">
                <a:solidFill>
                  <a:srgbClr val="000000"/>
                </a:solidFill>
                <a:latin typeface="Calibri"/>
              </a:rPr>
              <a:t>	</a:t>
            </a:r>
            <a:r>
              <a:rPr b="0" lang="en-US" sz="4000" spc="-1" strike="noStrike">
                <a:solidFill>
                  <a:srgbClr val="000000"/>
                </a:solidFill>
                <a:latin typeface="Calibri"/>
              </a:rPr>
              <a:t> </a:t>
            </a:r>
            <a:r>
              <a:rPr b="0" i="1" lang="en-US" sz="4000" spc="-1" strike="noStrike">
                <a:solidFill>
                  <a:srgbClr val="000000"/>
                </a:solidFill>
                <a:latin typeface="Calibri"/>
              </a:rPr>
              <a:t>P</a:t>
            </a:r>
            <a:r>
              <a:rPr b="0" lang="en-US" sz="4000" spc="-1" strike="noStrike" baseline="-25000">
                <a:solidFill>
                  <a:srgbClr val="000000"/>
                </a:solidFill>
                <a:latin typeface="Calibri"/>
              </a:rPr>
              <a:t>4</a:t>
            </a:r>
            <a:r>
              <a:rPr b="0" lang="en-US" sz="4000" spc="-1" strike="noStrike">
                <a:solidFill>
                  <a:srgbClr val="000000"/>
                </a:solidFill>
                <a:latin typeface="Calibri"/>
              </a:rPr>
              <a:t>	</a:t>
            </a:r>
            <a:r>
              <a:rPr b="0" lang="en-US" sz="4000" spc="-1" strike="noStrike">
                <a:solidFill>
                  <a:srgbClr val="000000"/>
                </a:solidFill>
                <a:latin typeface="Calibri"/>
              </a:rPr>
              <a:t>0 0 2</a:t>
            </a:r>
            <a:r>
              <a:rPr b="0" lang="en-US" sz="4000" spc="-1" strike="noStrike">
                <a:solidFill>
                  <a:srgbClr val="000000"/>
                </a:solidFill>
                <a:latin typeface="Calibri"/>
              </a:rPr>
              <a:t>	</a:t>
            </a:r>
            <a:r>
              <a:rPr b="0" lang="en-US" sz="4000" spc="-1" strike="noStrike">
                <a:solidFill>
                  <a:srgbClr val="000000"/>
                </a:solidFill>
                <a:latin typeface="Calibri"/>
              </a:rPr>
              <a:t>4 3 3</a:t>
            </a:r>
            <a:endParaRPr b="0" lang="en-US" sz="40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4"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buNone/>
            </a:pPr>
            <a:endParaRPr b="0" lang="en-US" sz="5400" spc="-1" strike="noStrike">
              <a:solidFill>
                <a:srgbClr val="ffffff"/>
              </a:solidFill>
              <a:latin typeface="Calibri"/>
            </a:endParaRPr>
          </a:p>
        </p:txBody>
      </p:sp>
      <p:sp>
        <p:nvSpPr>
          <p:cNvPr id="885"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799"/>
              </a:spcBef>
              <a:buClr>
                <a:srgbClr val="000000"/>
              </a:buClr>
              <a:buFont typeface="Arial"/>
              <a:buChar char="•"/>
            </a:pPr>
            <a:r>
              <a:rPr b="0" lang="en-IN" sz="4000" spc="-1" strike="noStrike">
                <a:solidFill>
                  <a:srgbClr val="000000"/>
                </a:solidFill>
                <a:latin typeface="Calibri"/>
              </a:rPr>
              <a:t>the content of Need Matrix is:</a:t>
            </a:r>
            <a:endParaRPr b="0" lang="en-US" sz="4000" spc="-1" strike="noStrike">
              <a:solidFill>
                <a:srgbClr val="000000"/>
              </a:solidFill>
              <a:latin typeface="Calibri"/>
            </a:endParaRPr>
          </a:p>
          <a:p>
            <a:pPr indent="0">
              <a:lnSpc>
                <a:spcPct val="100000"/>
              </a:lnSpc>
              <a:spcBef>
                <a:spcPts val="799"/>
              </a:spcBef>
              <a:buNone/>
            </a:pPr>
            <a:endParaRPr b="0" lang="en-US" sz="4000" spc="-1" strike="noStrike">
              <a:solidFill>
                <a:srgbClr val="000000"/>
              </a:solidFill>
              <a:latin typeface="Calibri"/>
            </a:endParaRPr>
          </a:p>
        </p:txBody>
      </p:sp>
      <p:sp>
        <p:nvSpPr>
          <p:cNvPr id="886" name="Rectangle 4"/>
          <p:cNvSpPr/>
          <p:nvPr/>
        </p:nvSpPr>
        <p:spPr>
          <a:xfrm>
            <a:off x="2438280" y="2286000"/>
            <a:ext cx="3200040" cy="3428640"/>
          </a:xfrm>
          <a:prstGeom prst="rect">
            <a:avLst/>
          </a:prstGeom>
          <a:blipFill rotWithShape="0">
            <a:blip r:embed="rId1"/>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800" spc="-1" strike="noStrike">
              <a:solidFill>
                <a:schemeClr val="lt1"/>
              </a:solidFill>
              <a:latin typeface="Calibri"/>
            </a:endParaRPr>
          </a:p>
        </p:txBody>
      </p:sp>
      <p:sp>
        <p:nvSpPr>
          <p:cNvPr id="887" name="TextBox 5"/>
          <p:cNvSpPr/>
          <p:nvPr/>
        </p:nvSpPr>
        <p:spPr>
          <a:xfrm>
            <a:off x="6629400" y="2971800"/>
            <a:ext cx="15998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1800" spc="-1" strike="noStrike">
                <a:solidFill>
                  <a:srgbClr val="000000"/>
                </a:solidFill>
                <a:latin typeface="Calibri"/>
              </a:rPr>
              <a:t>Max-Allocation</a:t>
            </a:r>
            <a:endParaRPr b="0" lang="en-IN" sz="1800" spc="-1" strike="noStrike">
              <a:solidFill>
                <a:srgbClr val="000000"/>
              </a:solidFill>
              <a:latin typeface="Arial"/>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GB" sz="5400" spc="-1" strike="noStrike">
                <a:solidFill>
                  <a:srgbClr val="ffffff"/>
                </a:solidFill>
                <a:latin typeface="Calibri"/>
              </a:rPr>
              <a:t>Operations of </a:t>
            </a:r>
            <a:r>
              <a:rPr b="0" lang="en-GB" sz="5400" spc="-1" strike="noStrike">
                <a:solidFill>
                  <a:srgbClr val="ffffff"/>
                </a:solidFill>
                <a:latin typeface="Calibri"/>
              </a:rPr>
              <a:t>the </a:t>
            </a:r>
            <a:r>
              <a:rPr b="0" i="1" lang="en-GB" sz="5400" spc="-1" strike="noStrike">
                <a:solidFill>
                  <a:srgbClr val="ffffff"/>
                </a:solidFill>
                <a:latin typeface="Calibri"/>
              </a:rPr>
              <a:t>Account</a:t>
            </a:r>
            <a:r>
              <a:rPr b="0" lang="en-GB" sz="5400" spc="-1" strike="noStrike">
                <a:solidFill>
                  <a:srgbClr val="ffffff"/>
                </a:solidFill>
                <a:latin typeface="Calibri"/>
              </a:rPr>
              <a:t> </a:t>
            </a:r>
            <a:r>
              <a:rPr b="0" lang="en-GB" sz="5400" spc="-1" strike="noStrike">
                <a:solidFill>
                  <a:srgbClr val="ffffff"/>
                </a:solidFill>
                <a:latin typeface="Calibri"/>
              </a:rPr>
              <a:t>interface</a:t>
            </a:r>
            <a:endParaRPr b="0" lang="en-US" sz="5400" spc="-1" strike="noStrike">
              <a:solidFill>
                <a:srgbClr val="000000"/>
              </a:solidFill>
              <a:latin typeface="Calibri"/>
            </a:endParaRPr>
          </a:p>
        </p:txBody>
      </p:sp>
      <p:sp>
        <p:nvSpPr>
          <p:cNvPr id="112" name="PlaceHolder 2"/>
          <p:cNvSpPr>
            <a:spLocks noGrp="1"/>
          </p:cNvSpPr>
          <p:nvPr>
            <p:ph/>
          </p:nvPr>
        </p:nvSpPr>
        <p:spPr>
          <a:xfrm>
            <a:off x="457200" y="1600200"/>
            <a:ext cx="8229240" cy="4525560"/>
          </a:xfrm>
          <a:prstGeom prst="rect">
            <a:avLst/>
          </a:prstGeom>
          <a:noFill/>
          <a:ln w="0">
            <a:noFill/>
          </a:ln>
        </p:spPr>
        <p:txBody>
          <a:bodyPr anchor="t">
            <a:noAutofit/>
          </a:bodyPr>
          <a:p>
            <a:pPr indent="0">
              <a:spcBef>
                <a:spcPts val="1417"/>
              </a:spcBef>
              <a:buNone/>
            </a:pPr>
            <a:endParaRPr b="0" lang="en-US" sz="4000" spc="-1" strike="noStrike">
              <a:solidFill>
                <a:srgbClr val="000000"/>
              </a:solidFill>
              <a:latin typeface="Calibri"/>
            </a:endParaRPr>
          </a:p>
        </p:txBody>
      </p:sp>
      <p:sp>
        <p:nvSpPr>
          <p:cNvPr id="113" name="Rectangle 151"/>
          <p:cNvSpPr/>
          <p:nvPr/>
        </p:nvSpPr>
        <p:spPr>
          <a:xfrm>
            <a:off x="2340000" y="1542960"/>
            <a:ext cx="5511600" cy="22842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i="1" lang="en-GB" sz="1800" spc="-1" strike="noStrike">
                <a:solidFill>
                  <a:srgbClr val="000000"/>
                </a:solidFill>
                <a:latin typeface="Calibri"/>
              </a:rPr>
              <a:t>deposit(amount)</a:t>
            </a:r>
            <a:endParaRPr b="0" lang="en-IN" sz="1800" spc="-1" strike="noStrike">
              <a:solidFill>
                <a:srgbClr val="000000"/>
              </a:solidFill>
              <a:latin typeface="Arial"/>
            </a:endParaRPr>
          </a:p>
          <a:p>
            <a:pPr marL="457200">
              <a:lnSpc>
                <a:spcPct val="100000"/>
              </a:lnSpc>
            </a:pPr>
            <a:r>
              <a:rPr b="0" lang="en-GB" sz="1800" spc="-1" strike="noStrike">
                <a:solidFill>
                  <a:srgbClr val="000000"/>
                </a:solidFill>
                <a:latin typeface="Calibri"/>
              </a:rPr>
              <a:t>deposit amount in the account</a:t>
            </a:r>
            <a:endParaRPr b="0" lang="en-IN" sz="1800" spc="-1" strike="noStrike">
              <a:solidFill>
                <a:srgbClr val="000000"/>
              </a:solidFill>
              <a:latin typeface="Arial"/>
            </a:endParaRPr>
          </a:p>
          <a:p>
            <a:pPr>
              <a:lnSpc>
                <a:spcPct val="100000"/>
              </a:lnSpc>
            </a:pPr>
            <a:r>
              <a:rPr b="0" i="1" lang="en-GB" sz="1800" spc="-1" strike="noStrike">
                <a:solidFill>
                  <a:srgbClr val="000000"/>
                </a:solidFill>
                <a:latin typeface="Calibri"/>
              </a:rPr>
              <a:t>withdraw(amount)</a:t>
            </a:r>
            <a:endParaRPr b="0" lang="en-IN" sz="1800" spc="-1" strike="noStrike">
              <a:solidFill>
                <a:srgbClr val="000000"/>
              </a:solidFill>
              <a:latin typeface="Arial"/>
            </a:endParaRPr>
          </a:p>
          <a:p>
            <a:pPr marL="457200">
              <a:lnSpc>
                <a:spcPct val="100000"/>
              </a:lnSpc>
            </a:pPr>
            <a:r>
              <a:rPr b="0" lang="en-GB" sz="1800" spc="-1" strike="noStrike">
                <a:solidFill>
                  <a:srgbClr val="000000"/>
                </a:solidFill>
                <a:latin typeface="Calibri"/>
              </a:rPr>
              <a:t>withdraw amount from the account</a:t>
            </a:r>
            <a:endParaRPr b="0" lang="en-IN" sz="1800" spc="-1" strike="noStrike">
              <a:solidFill>
                <a:srgbClr val="000000"/>
              </a:solidFill>
              <a:latin typeface="Arial"/>
            </a:endParaRPr>
          </a:p>
          <a:p>
            <a:pPr>
              <a:lnSpc>
                <a:spcPct val="100000"/>
              </a:lnSpc>
            </a:pPr>
            <a:r>
              <a:rPr b="0" i="1" lang="en-GB" sz="1800" spc="-1" strike="noStrike">
                <a:solidFill>
                  <a:srgbClr val="000000"/>
                </a:solidFill>
                <a:latin typeface="Calibri"/>
              </a:rPr>
              <a:t>getBalance() -&gt; amount</a:t>
            </a:r>
            <a:endParaRPr b="0" lang="en-IN" sz="1800" spc="-1" strike="noStrike">
              <a:solidFill>
                <a:srgbClr val="000000"/>
              </a:solidFill>
              <a:latin typeface="Arial"/>
            </a:endParaRPr>
          </a:p>
          <a:p>
            <a:pPr marL="457200">
              <a:lnSpc>
                <a:spcPct val="100000"/>
              </a:lnSpc>
            </a:pPr>
            <a:r>
              <a:rPr b="0" lang="en-GB" sz="1800" spc="-1" strike="noStrike">
                <a:solidFill>
                  <a:srgbClr val="000000"/>
                </a:solidFill>
                <a:latin typeface="Calibri"/>
              </a:rPr>
              <a:t>return the balance of the account</a:t>
            </a:r>
            <a:endParaRPr b="0" lang="en-IN" sz="1800" spc="-1" strike="noStrike">
              <a:solidFill>
                <a:srgbClr val="000000"/>
              </a:solidFill>
              <a:latin typeface="Arial"/>
            </a:endParaRPr>
          </a:p>
          <a:p>
            <a:pPr>
              <a:lnSpc>
                <a:spcPct val="100000"/>
              </a:lnSpc>
            </a:pPr>
            <a:r>
              <a:rPr b="0" i="1" lang="en-GB" sz="1800" spc="-1" strike="noStrike">
                <a:solidFill>
                  <a:srgbClr val="000000"/>
                </a:solidFill>
                <a:latin typeface="Calibri"/>
              </a:rPr>
              <a:t>setBalance(amount)</a:t>
            </a:r>
            <a:endParaRPr b="0" lang="en-IN" sz="1800" spc="-1" strike="noStrike">
              <a:solidFill>
                <a:srgbClr val="000000"/>
              </a:solidFill>
              <a:latin typeface="Arial"/>
            </a:endParaRPr>
          </a:p>
          <a:p>
            <a:pPr marL="457200">
              <a:lnSpc>
                <a:spcPct val="100000"/>
              </a:lnSpc>
            </a:pPr>
            <a:r>
              <a:rPr b="0" lang="en-GB" sz="1800" spc="-1" strike="noStrike">
                <a:solidFill>
                  <a:srgbClr val="000000"/>
                </a:solidFill>
                <a:latin typeface="Calibri"/>
              </a:rPr>
              <a:t>set the balance of the account to amount</a:t>
            </a:r>
            <a:endParaRPr b="0" lang="en-IN" sz="1800" spc="-1" strike="noStrike">
              <a:solidFill>
                <a:srgbClr val="000000"/>
              </a:solidFill>
              <a:latin typeface="Arial"/>
            </a:endParaRPr>
          </a:p>
        </p:txBody>
      </p:sp>
      <p:sp>
        <p:nvSpPr>
          <p:cNvPr id="114" name="Line 152"/>
          <p:cNvSpPr/>
          <p:nvPr/>
        </p:nvSpPr>
        <p:spPr>
          <a:xfrm>
            <a:off x="1930320" y="3927240"/>
            <a:ext cx="6305400" cy="360"/>
          </a:xfrm>
          <a:prstGeom prst="line">
            <a:avLst/>
          </a:prstGeom>
          <a:ln w="28575">
            <a:solidFill>
              <a:srgbClr val="000000"/>
            </a:solidFill>
            <a:round/>
          </a:ln>
        </p:spPr>
        <p:style>
          <a:lnRef idx="0"/>
          <a:fillRef idx="0"/>
          <a:effectRef idx="0"/>
          <a:fontRef idx="minor"/>
        </p:style>
        <p:txBody>
          <a:bodyPr lIns="90000" rIns="90000" tIns="45000" bIns="45000" anchor="ctr" anchorCtr="1">
            <a:noAutofit/>
          </a:bodyPr>
          <a:p>
            <a:endParaRPr b="0" lang="en-IN" sz="1800" spc="-1" strike="noStrike">
              <a:solidFill>
                <a:srgbClr val="000000"/>
              </a:solidFill>
              <a:latin typeface="Calibri"/>
            </a:endParaRPr>
          </a:p>
        </p:txBody>
      </p:sp>
      <p:sp>
        <p:nvSpPr>
          <p:cNvPr id="115" name="Rectangle 153"/>
          <p:cNvSpPr/>
          <p:nvPr/>
        </p:nvSpPr>
        <p:spPr>
          <a:xfrm>
            <a:off x="2319120" y="4294080"/>
            <a:ext cx="5511600" cy="20098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i="1" lang="en-GB" sz="1800" spc="-1" strike="noStrike">
                <a:solidFill>
                  <a:srgbClr val="000000"/>
                </a:solidFill>
                <a:latin typeface="Calibri"/>
              </a:rPr>
              <a:t>create(name) -&gt; account</a:t>
            </a:r>
            <a:endParaRPr b="0" lang="en-IN" sz="1800" spc="-1" strike="noStrike">
              <a:solidFill>
                <a:srgbClr val="000000"/>
              </a:solidFill>
              <a:latin typeface="Arial"/>
            </a:endParaRPr>
          </a:p>
          <a:p>
            <a:pPr marL="457200">
              <a:lnSpc>
                <a:spcPct val="100000"/>
              </a:lnSpc>
            </a:pPr>
            <a:r>
              <a:rPr b="0" lang="en-GB" sz="1800" spc="-1" strike="noStrike">
                <a:solidFill>
                  <a:srgbClr val="000000"/>
                </a:solidFill>
                <a:latin typeface="Calibri"/>
              </a:rPr>
              <a:t>create a new account with a given name</a:t>
            </a:r>
            <a:endParaRPr b="0" lang="en-IN" sz="1800" spc="-1" strike="noStrike">
              <a:solidFill>
                <a:srgbClr val="000000"/>
              </a:solidFill>
              <a:latin typeface="Arial"/>
            </a:endParaRPr>
          </a:p>
          <a:p>
            <a:pPr>
              <a:lnSpc>
                <a:spcPct val="100000"/>
              </a:lnSpc>
            </a:pPr>
            <a:r>
              <a:rPr b="0" i="1" lang="en-GB" sz="1800" spc="-1" strike="noStrike">
                <a:solidFill>
                  <a:srgbClr val="000000"/>
                </a:solidFill>
                <a:latin typeface="Calibri"/>
              </a:rPr>
              <a:t>lookUp(name) -&gt; account</a:t>
            </a:r>
            <a:r>
              <a:rPr b="0" lang="en-GB" sz="1800" spc="-1" strike="noStrike">
                <a:solidFill>
                  <a:srgbClr val="000000"/>
                </a:solidFill>
                <a:latin typeface="Calibri"/>
              </a:rPr>
              <a:t> </a:t>
            </a:r>
            <a:endParaRPr b="0" lang="en-IN" sz="1800" spc="-1" strike="noStrike">
              <a:solidFill>
                <a:srgbClr val="000000"/>
              </a:solidFill>
              <a:latin typeface="Arial"/>
            </a:endParaRPr>
          </a:p>
          <a:p>
            <a:pPr marL="457200">
              <a:lnSpc>
                <a:spcPct val="100000"/>
              </a:lnSpc>
            </a:pPr>
            <a:r>
              <a:rPr b="0" lang="en-GB" sz="1800" spc="-1" strike="noStrike">
                <a:solidFill>
                  <a:srgbClr val="000000"/>
                </a:solidFill>
                <a:latin typeface="Calibri"/>
              </a:rPr>
              <a:t>return a reference to the account with the given name</a:t>
            </a:r>
            <a:endParaRPr b="0" lang="en-IN" sz="1800" spc="-1" strike="noStrike">
              <a:solidFill>
                <a:srgbClr val="000000"/>
              </a:solidFill>
              <a:latin typeface="Arial"/>
            </a:endParaRPr>
          </a:p>
          <a:p>
            <a:pPr>
              <a:lnSpc>
                <a:spcPct val="100000"/>
              </a:lnSpc>
            </a:pPr>
            <a:r>
              <a:rPr b="0" lang="en-GB" sz="1800" spc="-1" strike="noStrike">
                <a:solidFill>
                  <a:srgbClr val="000000"/>
                </a:solidFill>
                <a:latin typeface="Calibri"/>
              </a:rPr>
              <a:t> </a:t>
            </a:r>
            <a:r>
              <a:rPr b="0" i="1" lang="en-GB" sz="1800" spc="-1" strike="noStrike">
                <a:solidFill>
                  <a:srgbClr val="000000"/>
                </a:solidFill>
                <a:latin typeface="Calibri"/>
              </a:rPr>
              <a:t>branchTotal() -&gt; amount</a:t>
            </a:r>
            <a:endParaRPr b="0" lang="en-IN" sz="1800" spc="-1" strike="noStrike">
              <a:solidFill>
                <a:srgbClr val="000000"/>
              </a:solidFill>
              <a:latin typeface="Arial"/>
            </a:endParaRPr>
          </a:p>
          <a:p>
            <a:pPr marL="457200">
              <a:lnSpc>
                <a:spcPct val="100000"/>
              </a:lnSpc>
            </a:pPr>
            <a:r>
              <a:rPr b="0" lang="en-GB" sz="1800" spc="-1" strike="noStrike">
                <a:solidFill>
                  <a:srgbClr val="000000"/>
                </a:solidFill>
                <a:latin typeface="Calibri"/>
              </a:rPr>
              <a:t>return the total of all the balances at the branch</a:t>
            </a:r>
            <a:endParaRPr b="0" lang="en-IN" sz="1800" spc="-1" strike="noStrike">
              <a:solidFill>
                <a:srgbClr val="000000"/>
              </a:solidFill>
              <a:latin typeface="Arial"/>
            </a:endParaRPr>
          </a:p>
        </p:txBody>
      </p:sp>
      <p:sp>
        <p:nvSpPr>
          <p:cNvPr id="116" name="Rectangle 154"/>
          <p:cNvSpPr/>
          <p:nvPr/>
        </p:nvSpPr>
        <p:spPr>
          <a:xfrm>
            <a:off x="1930320" y="3927600"/>
            <a:ext cx="55116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GB" sz="1800" spc="-1" strike="noStrike">
                <a:solidFill>
                  <a:schemeClr val="accent1"/>
                </a:solidFill>
                <a:latin typeface="Arial"/>
              </a:rPr>
              <a:t>Operations of the Branch interface</a:t>
            </a:r>
            <a:endParaRPr b="0" lang="en-IN" sz="1800" spc="-1" strike="noStrike">
              <a:solidFill>
                <a:srgbClr val="000000"/>
              </a:solidFill>
              <a:latin typeface="Arial"/>
            </a:endParaRPr>
          </a:p>
        </p:txBody>
      </p:sp>
      <p:sp>
        <p:nvSpPr>
          <p:cNvPr id="117" name="Line 155"/>
          <p:cNvSpPr/>
          <p:nvPr/>
        </p:nvSpPr>
        <p:spPr>
          <a:xfrm>
            <a:off x="1963440" y="6248160"/>
            <a:ext cx="6237360" cy="360"/>
          </a:xfrm>
          <a:prstGeom prst="line">
            <a:avLst/>
          </a:prstGeom>
          <a:ln w="28575">
            <a:solidFill>
              <a:srgbClr val="000000"/>
            </a:solidFill>
            <a:round/>
          </a:ln>
        </p:spPr>
        <p:style>
          <a:lnRef idx="0"/>
          <a:fillRef idx="0"/>
          <a:effectRef idx="0"/>
          <a:fontRef idx="minor"/>
        </p:style>
        <p:txBody>
          <a:bodyPr lIns="90000" rIns="90000" tIns="45000" bIns="45000" anchor="ctr" anchorCtr="1">
            <a:noAutofit/>
          </a:bodyPr>
          <a:p>
            <a:endParaRPr b="0" lang="en-IN" sz="18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8"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buNone/>
            </a:pPr>
            <a:endParaRPr b="0" lang="en-US" sz="5400" spc="-1" strike="noStrike">
              <a:solidFill>
                <a:srgbClr val="ffffff"/>
              </a:solidFill>
              <a:latin typeface="Calibri"/>
            </a:endParaRPr>
          </a:p>
        </p:txBody>
      </p:sp>
      <p:sp>
        <p:nvSpPr>
          <p:cNvPr id="889" name="PlaceHolder 2"/>
          <p:cNvSpPr>
            <a:spLocks noGrp="1"/>
          </p:cNvSpPr>
          <p:nvPr>
            <p:ph/>
          </p:nvPr>
        </p:nvSpPr>
        <p:spPr>
          <a:xfrm>
            <a:off x="457200" y="1600200"/>
            <a:ext cx="8229240" cy="4525560"/>
          </a:xfrm>
          <a:prstGeom prst="rect">
            <a:avLst/>
          </a:prstGeom>
          <a:noFill/>
          <a:ln w="0">
            <a:noFill/>
          </a:ln>
        </p:spPr>
        <p:txBody>
          <a:bodyPr anchor="t">
            <a:noAutofit/>
          </a:bodyPr>
          <a:p>
            <a:pPr indent="0">
              <a:spcBef>
                <a:spcPts val="1417"/>
              </a:spcBef>
              <a:buNone/>
            </a:pPr>
            <a:endParaRPr b="0" lang="en-US" sz="4000" spc="-1" strike="noStrike">
              <a:solidFill>
                <a:srgbClr val="000000"/>
              </a:solidFill>
              <a:latin typeface="Calibri"/>
            </a:endParaRPr>
          </a:p>
        </p:txBody>
      </p:sp>
      <p:sp>
        <p:nvSpPr>
          <p:cNvPr id="890" name="Rectangle 4"/>
          <p:cNvSpPr/>
          <p:nvPr/>
        </p:nvSpPr>
        <p:spPr>
          <a:xfrm>
            <a:off x="228600" y="533520"/>
            <a:ext cx="8686440" cy="5790960"/>
          </a:xfrm>
          <a:prstGeom prst="rect">
            <a:avLst/>
          </a:prstGeom>
          <a:blipFill rotWithShape="0">
            <a:blip r:embed="rId1"/>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800" spc="-1" strike="noStrike">
              <a:solidFill>
                <a:schemeClr val="lt1"/>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1"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US" sz="5400" spc="-1" strike="noStrike">
                <a:solidFill>
                  <a:srgbClr val="ffffff"/>
                </a:solidFill>
                <a:latin typeface="Calibri"/>
              </a:rPr>
              <a:t>Optimistic Concurrency Control</a:t>
            </a:r>
            <a:endParaRPr b="0" lang="en-US" sz="5400" spc="-1" strike="noStrike">
              <a:solidFill>
                <a:srgbClr val="000000"/>
              </a:solidFill>
              <a:latin typeface="Calibri"/>
            </a:endParaRPr>
          </a:p>
        </p:txBody>
      </p:sp>
      <p:sp>
        <p:nvSpPr>
          <p:cNvPr id="892" name="PlaceHolder 2"/>
          <p:cNvSpPr>
            <a:spLocks noGrp="1"/>
          </p:cNvSpPr>
          <p:nvPr>
            <p:ph/>
          </p:nvPr>
        </p:nvSpPr>
        <p:spPr>
          <a:xfrm>
            <a:off x="457200" y="1600200"/>
            <a:ext cx="8229240" cy="4525560"/>
          </a:xfrm>
          <a:prstGeom prst="rect">
            <a:avLst/>
          </a:prstGeom>
          <a:noFill/>
          <a:ln w="0">
            <a:noFill/>
          </a:ln>
        </p:spPr>
        <p:txBody>
          <a:bodyPr anchor="t">
            <a:normAutofit fontScale="68000"/>
          </a:bodyPr>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Disadvantages of lock-based</a:t>
            </a:r>
            <a:endParaRPr b="0" lang="en-US" sz="4000" spc="-1" strike="noStrike">
              <a:solidFill>
                <a:srgbClr val="000000"/>
              </a:solidFill>
              <a:latin typeface="Calibri"/>
            </a:endParaRPr>
          </a:p>
          <a:p>
            <a:pPr lvl="2" marL="743040" indent="-343080">
              <a:lnSpc>
                <a:spcPct val="100000"/>
              </a:lnSpc>
              <a:spcBef>
                <a:spcPts val="720"/>
              </a:spcBef>
              <a:buClr>
                <a:srgbClr val="000000"/>
              </a:buClr>
              <a:buFont typeface="Arial"/>
              <a:buChar char="•"/>
            </a:pPr>
            <a:r>
              <a:rPr b="0" lang="en-US" sz="3600" spc="-1" strike="noStrike">
                <a:solidFill>
                  <a:srgbClr val="000000"/>
                </a:solidFill>
                <a:latin typeface="Calibri"/>
              </a:rPr>
              <a:t>Lock maintenance represents an overhead that is not present in systems that do not support concurrent access to shared data. Locking sometimes are only needed for some cases with low probabilities. </a:t>
            </a:r>
            <a:endParaRPr b="0" lang="en-US" sz="3600" spc="-1" strike="noStrike">
              <a:solidFill>
                <a:srgbClr val="000000"/>
              </a:solidFill>
              <a:latin typeface="Calibri"/>
            </a:endParaRPr>
          </a:p>
          <a:p>
            <a:pPr lvl="2" marL="743040" indent="-343080">
              <a:lnSpc>
                <a:spcPct val="100000"/>
              </a:lnSpc>
              <a:spcBef>
                <a:spcPts val="720"/>
              </a:spcBef>
              <a:buClr>
                <a:srgbClr val="000000"/>
              </a:buClr>
              <a:buFont typeface="Arial"/>
              <a:buChar char="•"/>
            </a:pPr>
            <a:r>
              <a:rPr b="0" lang="en-US" sz="3600" spc="-1" strike="noStrike">
                <a:solidFill>
                  <a:srgbClr val="000000"/>
                </a:solidFill>
                <a:latin typeface="Calibri"/>
              </a:rPr>
              <a:t>The use of lock can result in deadlock. Deadlock prevention reduces concurrency severely. The use of timeout and deadlock detection is not ideal for interactive programs</a:t>
            </a:r>
            <a:endParaRPr b="0" lang="en-US" sz="3600" spc="-1" strike="noStrike">
              <a:solidFill>
                <a:srgbClr val="000000"/>
              </a:solidFill>
              <a:latin typeface="Calibri"/>
            </a:endParaRPr>
          </a:p>
          <a:p>
            <a:pPr lvl="2" marL="743040" indent="-343080">
              <a:lnSpc>
                <a:spcPct val="100000"/>
              </a:lnSpc>
              <a:spcBef>
                <a:spcPts val="720"/>
              </a:spcBef>
              <a:buClr>
                <a:srgbClr val="000000"/>
              </a:buClr>
              <a:buFont typeface="Arial"/>
              <a:buChar char="•"/>
            </a:pPr>
            <a:r>
              <a:rPr b="0" lang="en-US" sz="3600" spc="-1" strike="noStrike">
                <a:solidFill>
                  <a:srgbClr val="000000"/>
                </a:solidFill>
                <a:latin typeface="Calibri"/>
              </a:rPr>
              <a:t>To avoid cascading aborts, locks cannot be released until the end of the transaction. This may reduce the potential for concurrency</a:t>
            </a:r>
            <a:r>
              <a:rPr b="0" lang="en-US" sz="1700" spc="-1" strike="noStrike">
                <a:solidFill>
                  <a:srgbClr val="000000"/>
                </a:solidFill>
                <a:latin typeface="Calibri"/>
              </a:rPr>
              <a:t>. </a:t>
            </a:r>
            <a:endParaRPr b="0" lang="en-US" sz="1700" spc="-1" strike="noStrike">
              <a:solidFill>
                <a:srgbClr val="000000"/>
              </a:solidFill>
              <a:latin typeface="Calibri"/>
            </a:endParaRPr>
          </a:p>
          <a:p>
            <a:pPr indent="0">
              <a:lnSpc>
                <a:spcPct val="100000"/>
              </a:lnSpc>
              <a:spcBef>
                <a:spcPts val="799"/>
              </a:spcBef>
              <a:buNone/>
            </a:pPr>
            <a:endParaRPr b="0" lang="en-US" sz="40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3"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buNone/>
            </a:pPr>
            <a:endParaRPr b="0" lang="en-US" sz="5400" spc="-1" strike="noStrike">
              <a:solidFill>
                <a:srgbClr val="ffffff"/>
              </a:solidFill>
              <a:latin typeface="Calibri"/>
            </a:endParaRPr>
          </a:p>
        </p:txBody>
      </p:sp>
      <p:sp>
        <p:nvSpPr>
          <p:cNvPr id="894" name="PlaceHolder 2"/>
          <p:cNvSpPr>
            <a:spLocks noGrp="1"/>
          </p:cNvSpPr>
          <p:nvPr>
            <p:ph/>
          </p:nvPr>
        </p:nvSpPr>
        <p:spPr>
          <a:xfrm>
            <a:off x="457200" y="1600200"/>
            <a:ext cx="8229240" cy="4525560"/>
          </a:xfrm>
          <a:prstGeom prst="rect">
            <a:avLst/>
          </a:prstGeom>
          <a:noFill/>
          <a:ln w="0">
            <a:noFill/>
          </a:ln>
        </p:spPr>
        <p:txBody>
          <a:bodyPr anchor="t">
            <a:normAutofit fontScale="74000"/>
          </a:bodyPr>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It is based on observation that, in most applications, the likelihood of two clients’ transactions accessing the same object is low.</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Transactions are allowed to proceed as though there were no possibility of conflict with other transactions until the client completes its task and issues a </a:t>
            </a:r>
            <a:r>
              <a:rPr b="0" i="1" lang="en-US" sz="4000" spc="-1" strike="noStrike">
                <a:solidFill>
                  <a:srgbClr val="000000"/>
                </a:solidFill>
                <a:latin typeface="Calibri"/>
              </a:rPr>
              <a:t>closeTransaction</a:t>
            </a:r>
            <a:r>
              <a:rPr b="0" lang="en-US" sz="4000" spc="-1" strike="noStrike">
                <a:solidFill>
                  <a:srgbClr val="000000"/>
                </a:solidFill>
                <a:latin typeface="Calibri"/>
              </a:rPr>
              <a:t> request. </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When conflict arises, some transaction is generally aborted and will need to be restarted by the client</a:t>
            </a:r>
            <a:endParaRPr b="0" lang="en-US" sz="40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5"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US" sz="5400" spc="-1" strike="noStrike">
                <a:solidFill>
                  <a:srgbClr val="ffffff"/>
                </a:solidFill>
                <a:latin typeface="Calibri"/>
              </a:rPr>
              <a:t>Optimistic Concurrency Control</a:t>
            </a:r>
            <a:endParaRPr b="0" lang="en-US" sz="5400" spc="-1" strike="noStrike">
              <a:solidFill>
                <a:srgbClr val="000000"/>
              </a:solidFill>
              <a:latin typeface="Calibri"/>
            </a:endParaRPr>
          </a:p>
        </p:txBody>
      </p:sp>
      <p:sp>
        <p:nvSpPr>
          <p:cNvPr id="896"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Each transaction has the following phases</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1" lang="en-US" sz="4000" spc="-1" strike="noStrike">
                <a:solidFill>
                  <a:srgbClr val="000000"/>
                </a:solidFill>
                <a:latin typeface="Calibri"/>
              </a:rPr>
              <a:t>Working phase</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1" lang="en-US" sz="4000" spc="-1" strike="noStrike">
                <a:solidFill>
                  <a:srgbClr val="000000"/>
                </a:solidFill>
                <a:latin typeface="Calibri"/>
              </a:rPr>
              <a:t>Validation phase</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1" lang="en-US" sz="4000" spc="-1" strike="noStrike">
                <a:solidFill>
                  <a:srgbClr val="000000"/>
                </a:solidFill>
                <a:latin typeface="Calibri"/>
              </a:rPr>
              <a:t>Update phase</a:t>
            </a:r>
            <a:endParaRPr b="0" lang="en-US" sz="40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7"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US" sz="5400" spc="-1" strike="noStrike">
                <a:solidFill>
                  <a:srgbClr val="ffffff"/>
                </a:solidFill>
                <a:latin typeface="Calibri"/>
              </a:rPr>
              <a:t>Validation of Transactions</a:t>
            </a:r>
            <a:endParaRPr b="0" lang="en-US" sz="5400" spc="-1" strike="noStrike">
              <a:solidFill>
                <a:srgbClr val="000000"/>
              </a:solidFill>
              <a:latin typeface="Calibri"/>
            </a:endParaRPr>
          </a:p>
        </p:txBody>
      </p:sp>
      <p:sp>
        <p:nvSpPr>
          <p:cNvPr id="898" name="PlaceHolder 2"/>
          <p:cNvSpPr>
            <a:spLocks noGrp="1"/>
          </p:cNvSpPr>
          <p:nvPr>
            <p:ph/>
          </p:nvPr>
        </p:nvSpPr>
        <p:spPr>
          <a:xfrm>
            <a:off x="457200" y="1600200"/>
            <a:ext cx="8229240" cy="4525560"/>
          </a:xfrm>
          <a:prstGeom prst="rect">
            <a:avLst/>
          </a:prstGeom>
          <a:noFill/>
          <a:ln w="0">
            <a:noFill/>
          </a:ln>
        </p:spPr>
        <p:txBody>
          <a:bodyPr anchor="t">
            <a:normAutofit fontScale="57000"/>
          </a:bodyPr>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Validation uses the read-write conflict rules to ensure that the scheduling of a particular transaction is serially equivalent with respect to all other overlapping transactions- that is, any transactions that had not yet committed at the time this transaction started. </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Each transaction is assigned a number when it enters the validation phase (when the client issues a </a:t>
            </a:r>
            <a:r>
              <a:rPr b="0" i="1" lang="en-US" sz="4000" spc="-1" strike="noStrike">
                <a:solidFill>
                  <a:srgbClr val="000000"/>
                </a:solidFill>
                <a:latin typeface="Calibri"/>
              </a:rPr>
              <a:t>closeTransaction</a:t>
            </a:r>
            <a:r>
              <a:rPr b="0" lang="en-US" sz="4000" spc="-1" strike="noStrike">
                <a:solidFill>
                  <a:srgbClr val="000000"/>
                </a:solidFill>
                <a:latin typeface="Calibri"/>
              </a:rPr>
              <a:t>). </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Such number defines its position in time.</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 </a:t>
            </a:r>
            <a:r>
              <a:rPr b="0" lang="en-US" sz="4000" spc="-1" strike="noStrike">
                <a:solidFill>
                  <a:srgbClr val="000000"/>
                </a:solidFill>
                <a:latin typeface="Calibri"/>
              </a:rPr>
              <a:t>A transaction always finishes  its working phase after all transactions with lower numbers. </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That is, a transaction with the number Ti always precedes a transaction with number Tj if i &lt; j.  </a:t>
            </a:r>
            <a:endParaRPr b="0" lang="en-US" sz="4000" spc="-1" strike="noStrike">
              <a:solidFill>
                <a:srgbClr val="000000"/>
              </a:solidFill>
              <a:latin typeface="Calibri"/>
            </a:endParaRPr>
          </a:p>
          <a:p>
            <a:pPr indent="0">
              <a:lnSpc>
                <a:spcPct val="100000"/>
              </a:lnSpc>
              <a:spcBef>
                <a:spcPts val="799"/>
              </a:spcBef>
              <a:buNone/>
            </a:pPr>
            <a:endParaRPr b="0" lang="en-US" sz="40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9"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GB" sz="5400" spc="-1" strike="noStrike">
                <a:solidFill>
                  <a:srgbClr val="ffffff"/>
                </a:solidFill>
                <a:latin typeface="Calibri"/>
              </a:rPr>
              <a:t>Serializability of transaction </a:t>
            </a:r>
            <a:r>
              <a:rPr b="0" i="1" lang="en-GB" sz="5400" spc="-1" strike="noStrike">
                <a:solidFill>
                  <a:srgbClr val="ffffff"/>
                </a:solidFill>
                <a:latin typeface="Calibri"/>
              </a:rPr>
              <a:t>T</a:t>
            </a:r>
            <a:r>
              <a:rPr b="0" lang="en-GB" sz="5400" spc="-1" strike="noStrike">
                <a:solidFill>
                  <a:srgbClr val="ffffff"/>
                </a:solidFill>
                <a:latin typeface="Calibri"/>
              </a:rPr>
              <a:t> with respect to transaction </a:t>
            </a:r>
            <a:r>
              <a:rPr b="0" i="1" lang="en-GB" sz="5400" spc="-1" strike="noStrike">
                <a:solidFill>
                  <a:srgbClr val="ffffff"/>
                </a:solidFill>
                <a:latin typeface="Calibri"/>
              </a:rPr>
              <a:t>T</a:t>
            </a:r>
            <a:r>
              <a:rPr b="0" i="1" lang="en-GB" sz="5400" spc="-1" strike="noStrike" baseline="-25000">
                <a:solidFill>
                  <a:srgbClr val="ffffff"/>
                </a:solidFill>
                <a:latin typeface="Calibri"/>
              </a:rPr>
              <a:t>i</a:t>
            </a:r>
            <a:endParaRPr b="0" lang="en-US" sz="5400" spc="-1" strike="noStrike">
              <a:solidFill>
                <a:srgbClr val="000000"/>
              </a:solidFill>
              <a:latin typeface="Calibri"/>
            </a:endParaRPr>
          </a:p>
        </p:txBody>
      </p:sp>
      <p:sp>
        <p:nvSpPr>
          <p:cNvPr id="900" name="PlaceHolder 2"/>
          <p:cNvSpPr>
            <a:spLocks noGrp="1"/>
          </p:cNvSpPr>
          <p:nvPr>
            <p:ph/>
          </p:nvPr>
        </p:nvSpPr>
        <p:spPr>
          <a:xfrm>
            <a:off x="457200" y="1600200"/>
            <a:ext cx="8229240" cy="2666520"/>
          </a:xfrm>
          <a:prstGeom prst="rect">
            <a:avLst/>
          </a:prstGeom>
          <a:noFill/>
          <a:ln w="0">
            <a:noFill/>
          </a:ln>
        </p:spPr>
        <p:txBody>
          <a:bodyPr anchor="t">
            <a:noAutofit/>
          </a:bodyPr>
          <a:p>
            <a:pPr indent="0">
              <a:spcBef>
                <a:spcPts val="1417"/>
              </a:spcBef>
              <a:buNone/>
            </a:pPr>
            <a:endParaRPr b="0" lang="en-US" sz="4000" spc="-1" strike="noStrike">
              <a:solidFill>
                <a:srgbClr val="000000"/>
              </a:solidFill>
              <a:latin typeface="Calibri"/>
            </a:endParaRPr>
          </a:p>
        </p:txBody>
      </p:sp>
      <p:sp>
        <p:nvSpPr>
          <p:cNvPr id="901" name="Rectangle 164"/>
          <p:cNvSpPr/>
          <p:nvPr/>
        </p:nvSpPr>
        <p:spPr>
          <a:xfrm>
            <a:off x="647640" y="2082960"/>
            <a:ext cx="8733960" cy="38700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902" name="Rectangle 4"/>
          <p:cNvSpPr/>
          <p:nvPr/>
        </p:nvSpPr>
        <p:spPr>
          <a:xfrm>
            <a:off x="2741760" y="2800440"/>
            <a:ext cx="23400" cy="1080"/>
          </a:xfrm>
          <a:prstGeom prst="rect">
            <a:avLst/>
          </a:prstGeom>
          <a:solidFill>
            <a:srgbClr val="ffffff"/>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903" name="Rectangle 5"/>
          <p:cNvSpPr/>
          <p:nvPr/>
        </p:nvSpPr>
        <p:spPr>
          <a:xfrm>
            <a:off x="5626080" y="2800440"/>
            <a:ext cx="25200" cy="1080"/>
          </a:xfrm>
          <a:prstGeom prst="rect">
            <a:avLst/>
          </a:prstGeom>
          <a:solidFill>
            <a:srgbClr val="ffffff"/>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904" name="Rectangle 6"/>
          <p:cNvSpPr/>
          <p:nvPr/>
        </p:nvSpPr>
        <p:spPr>
          <a:xfrm>
            <a:off x="6761160" y="2800440"/>
            <a:ext cx="23400" cy="1080"/>
          </a:xfrm>
          <a:prstGeom prst="rect">
            <a:avLst/>
          </a:prstGeom>
          <a:solidFill>
            <a:srgbClr val="ffffff"/>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905" name="Rectangle 7"/>
          <p:cNvSpPr/>
          <p:nvPr/>
        </p:nvSpPr>
        <p:spPr>
          <a:xfrm>
            <a:off x="7920000" y="2800440"/>
            <a:ext cx="23400" cy="1080"/>
          </a:xfrm>
          <a:prstGeom prst="rect">
            <a:avLst/>
          </a:prstGeom>
          <a:solidFill>
            <a:srgbClr val="ffffff"/>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906" name="Rectangle 102"/>
          <p:cNvSpPr/>
          <p:nvPr/>
        </p:nvSpPr>
        <p:spPr>
          <a:xfrm>
            <a:off x="659520" y="2116080"/>
            <a:ext cx="190080" cy="346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T</a:t>
            </a:r>
            <a:r>
              <a:rPr b="0" i="1" lang="en-GB" sz="2000" spc="-1" strike="noStrike" baseline="-25000">
                <a:solidFill>
                  <a:srgbClr val="000000"/>
                </a:solidFill>
                <a:latin typeface="Calibri"/>
              </a:rPr>
              <a:t>v</a:t>
            </a:r>
            <a:endParaRPr b="0" lang="en-IN" sz="2000" spc="-1" strike="noStrike">
              <a:solidFill>
                <a:srgbClr val="000000"/>
              </a:solidFill>
              <a:latin typeface="Arial"/>
            </a:endParaRPr>
          </a:p>
        </p:txBody>
      </p:sp>
      <p:sp>
        <p:nvSpPr>
          <p:cNvPr id="907" name="Rectangle 103"/>
          <p:cNvSpPr/>
          <p:nvPr/>
        </p:nvSpPr>
        <p:spPr>
          <a:xfrm>
            <a:off x="2062440" y="2116080"/>
            <a:ext cx="158040" cy="346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T</a:t>
            </a:r>
            <a:r>
              <a:rPr b="0" i="1" lang="en-GB" sz="2000" spc="-1" strike="noStrike" baseline="-25000">
                <a:solidFill>
                  <a:srgbClr val="000000"/>
                </a:solidFill>
                <a:latin typeface="Calibri"/>
              </a:rPr>
              <a:t>i</a:t>
            </a:r>
            <a:endParaRPr b="0" lang="en-IN" sz="2000" spc="-1" strike="noStrike">
              <a:solidFill>
                <a:srgbClr val="000000"/>
              </a:solidFill>
              <a:latin typeface="Arial"/>
            </a:endParaRPr>
          </a:p>
        </p:txBody>
      </p:sp>
      <p:sp>
        <p:nvSpPr>
          <p:cNvPr id="908" name="Rectangle 104"/>
          <p:cNvSpPr/>
          <p:nvPr/>
        </p:nvSpPr>
        <p:spPr>
          <a:xfrm>
            <a:off x="3183480" y="2116080"/>
            <a:ext cx="45072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Rule</a:t>
            </a:r>
            <a:endParaRPr b="0" lang="en-IN" sz="2000" spc="-1" strike="noStrike">
              <a:solidFill>
                <a:srgbClr val="000000"/>
              </a:solidFill>
              <a:latin typeface="Arial"/>
            </a:endParaRPr>
          </a:p>
        </p:txBody>
      </p:sp>
      <p:sp>
        <p:nvSpPr>
          <p:cNvPr id="909" name="Rectangle 113"/>
          <p:cNvSpPr/>
          <p:nvPr/>
        </p:nvSpPr>
        <p:spPr>
          <a:xfrm>
            <a:off x="9434520" y="2103480"/>
            <a:ext cx="25200" cy="30456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910" name="Rectangle 114"/>
          <p:cNvSpPr/>
          <p:nvPr/>
        </p:nvSpPr>
        <p:spPr>
          <a:xfrm>
            <a:off x="637560" y="2533680"/>
            <a:ext cx="52992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write</a:t>
            </a:r>
            <a:endParaRPr b="0" lang="en-IN" sz="2000" spc="-1" strike="noStrike">
              <a:solidFill>
                <a:srgbClr val="000000"/>
              </a:solidFill>
              <a:latin typeface="Arial"/>
            </a:endParaRPr>
          </a:p>
        </p:txBody>
      </p:sp>
      <p:sp>
        <p:nvSpPr>
          <p:cNvPr id="911" name="Rectangle 115"/>
          <p:cNvSpPr/>
          <p:nvPr/>
        </p:nvSpPr>
        <p:spPr>
          <a:xfrm>
            <a:off x="2045160" y="2533680"/>
            <a:ext cx="47052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read</a:t>
            </a:r>
            <a:endParaRPr b="0" lang="en-IN" sz="2000" spc="-1" strike="noStrike">
              <a:solidFill>
                <a:srgbClr val="000000"/>
              </a:solidFill>
              <a:latin typeface="Arial"/>
            </a:endParaRPr>
          </a:p>
        </p:txBody>
      </p:sp>
      <p:sp>
        <p:nvSpPr>
          <p:cNvPr id="912" name="Rectangle 116"/>
          <p:cNvSpPr/>
          <p:nvPr/>
        </p:nvSpPr>
        <p:spPr>
          <a:xfrm>
            <a:off x="3175200" y="2533680"/>
            <a:ext cx="19332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1.</a:t>
            </a:r>
            <a:endParaRPr b="0" lang="en-IN" sz="2000" spc="-1" strike="noStrike">
              <a:solidFill>
                <a:srgbClr val="000000"/>
              </a:solidFill>
              <a:latin typeface="Arial"/>
            </a:endParaRPr>
          </a:p>
        </p:txBody>
      </p:sp>
      <p:sp>
        <p:nvSpPr>
          <p:cNvPr id="913" name="Rectangle 117"/>
          <p:cNvSpPr/>
          <p:nvPr/>
        </p:nvSpPr>
        <p:spPr>
          <a:xfrm>
            <a:off x="3857760" y="2533680"/>
            <a:ext cx="158040" cy="346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T</a:t>
            </a:r>
            <a:r>
              <a:rPr b="0" i="1" lang="en-GB" sz="2000" spc="-1" strike="noStrike" baseline="-25000">
                <a:solidFill>
                  <a:srgbClr val="000000"/>
                </a:solidFill>
                <a:latin typeface="Calibri"/>
              </a:rPr>
              <a:t>i</a:t>
            </a:r>
            <a:endParaRPr b="0" lang="en-IN" sz="2000" spc="-1" strike="noStrike">
              <a:solidFill>
                <a:srgbClr val="000000"/>
              </a:solidFill>
              <a:latin typeface="Arial"/>
            </a:endParaRPr>
          </a:p>
        </p:txBody>
      </p:sp>
      <p:sp>
        <p:nvSpPr>
          <p:cNvPr id="914" name="Rectangle 118"/>
          <p:cNvSpPr/>
          <p:nvPr/>
        </p:nvSpPr>
        <p:spPr>
          <a:xfrm>
            <a:off x="4022640" y="2533680"/>
            <a:ext cx="348804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 </a:t>
            </a:r>
            <a:r>
              <a:rPr b="0" lang="en-GB" sz="2000" spc="-1" strike="noStrike">
                <a:solidFill>
                  <a:srgbClr val="000000"/>
                </a:solidFill>
                <a:latin typeface="Calibri"/>
              </a:rPr>
              <a:t>must not read objects written by </a:t>
            </a:r>
            <a:endParaRPr b="0" lang="en-IN" sz="2000" spc="-1" strike="noStrike">
              <a:solidFill>
                <a:srgbClr val="000000"/>
              </a:solidFill>
              <a:latin typeface="Arial"/>
            </a:endParaRPr>
          </a:p>
        </p:txBody>
      </p:sp>
      <p:sp>
        <p:nvSpPr>
          <p:cNvPr id="915" name="Rectangle 119"/>
          <p:cNvSpPr/>
          <p:nvPr/>
        </p:nvSpPr>
        <p:spPr>
          <a:xfrm>
            <a:off x="7657200" y="2533680"/>
            <a:ext cx="190080" cy="346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T</a:t>
            </a:r>
            <a:r>
              <a:rPr b="0" i="1" lang="en-GB" sz="2000" spc="-1" strike="noStrike" baseline="-25000">
                <a:solidFill>
                  <a:srgbClr val="000000"/>
                </a:solidFill>
                <a:latin typeface="Calibri"/>
              </a:rPr>
              <a:t>v</a:t>
            </a:r>
            <a:endParaRPr b="0" lang="en-IN" sz="2000" spc="-1" strike="noStrike">
              <a:solidFill>
                <a:srgbClr val="000000"/>
              </a:solidFill>
              <a:latin typeface="Arial"/>
            </a:endParaRPr>
          </a:p>
        </p:txBody>
      </p:sp>
      <p:sp>
        <p:nvSpPr>
          <p:cNvPr id="916" name="Rectangle 129"/>
          <p:cNvSpPr/>
          <p:nvPr/>
        </p:nvSpPr>
        <p:spPr>
          <a:xfrm>
            <a:off x="9434520" y="2436840"/>
            <a:ext cx="25200" cy="47268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917" name="Rectangle 130"/>
          <p:cNvSpPr/>
          <p:nvPr/>
        </p:nvSpPr>
        <p:spPr>
          <a:xfrm>
            <a:off x="638640" y="2962440"/>
            <a:ext cx="47052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read</a:t>
            </a:r>
            <a:endParaRPr b="0" lang="en-IN" sz="2000" spc="-1" strike="noStrike">
              <a:solidFill>
                <a:srgbClr val="000000"/>
              </a:solidFill>
              <a:latin typeface="Arial"/>
            </a:endParaRPr>
          </a:p>
        </p:txBody>
      </p:sp>
      <p:sp>
        <p:nvSpPr>
          <p:cNvPr id="918" name="Rectangle 131"/>
          <p:cNvSpPr/>
          <p:nvPr/>
        </p:nvSpPr>
        <p:spPr>
          <a:xfrm>
            <a:off x="2044080" y="2962440"/>
            <a:ext cx="52992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write</a:t>
            </a:r>
            <a:endParaRPr b="0" lang="en-IN" sz="2000" spc="-1" strike="noStrike">
              <a:solidFill>
                <a:srgbClr val="000000"/>
              </a:solidFill>
              <a:latin typeface="Arial"/>
            </a:endParaRPr>
          </a:p>
        </p:txBody>
      </p:sp>
      <p:sp>
        <p:nvSpPr>
          <p:cNvPr id="919" name="Rectangle 132"/>
          <p:cNvSpPr/>
          <p:nvPr/>
        </p:nvSpPr>
        <p:spPr>
          <a:xfrm>
            <a:off x="3175200" y="2962440"/>
            <a:ext cx="19332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2.</a:t>
            </a:r>
            <a:endParaRPr b="0" lang="en-IN" sz="2000" spc="-1" strike="noStrike">
              <a:solidFill>
                <a:srgbClr val="000000"/>
              </a:solidFill>
              <a:latin typeface="Arial"/>
            </a:endParaRPr>
          </a:p>
        </p:txBody>
      </p:sp>
      <p:sp>
        <p:nvSpPr>
          <p:cNvPr id="920" name="Rectangle 133"/>
          <p:cNvSpPr/>
          <p:nvPr/>
        </p:nvSpPr>
        <p:spPr>
          <a:xfrm>
            <a:off x="3855240" y="2962440"/>
            <a:ext cx="190080" cy="346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T</a:t>
            </a:r>
            <a:r>
              <a:rPr b="0" i="1" lang="en-GB" sz="2000" spc="-1" strike="noStrike" baseline="-25000">
                <a:solidFill>
                  <a:srgbClr val="000000"/>
                </a:solidFill>
                <a:latin typeface="Calibri"/>
              </a:rPr>
              <a:t>v</a:t>
            </a:r>
            <a:endParaRPr b="0" lang="en-IN" sz="2000" spc="-1" strike="noStrike">
              <a:solidFill>
                <a:srgbClr val="000000"/>
              </a:solidFill>
              <a:latin typeface="Arial"/>
            </a:endParaRPr>
          </a:p>
        </p:txBody>
      </p:sp>
      <p:sp>
        <p:nvSpPr>
          <p:cNvPr id="921" name="Rectangle 134"/>
          <p:cNvSpPr/>
          <p:nvPr/>
        </p:nvSpPr>
        <p:spPr>
          <a:xfrm>
            <a:off x="4073400" y="2962440"/>
            <a:ext cx="348804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 </a:t>
            </a:r>
            <a:r>
              <a:rPr b="0" lang="en-GB" sz="2000" spc="-1" strike="noStrike">
                <a:solidFill>
                  <a:srgbClr val="000000"/>
                </a:solidFill>
                <a:latin typeface="Calibri"/>
              </a:rPr>
              <a:t>must not read objects written by </a:t>
            </a:r>
            <a:endParaRPr b="0" lang="en-IN" sz="2000" spc="-1" strike="noStrike">
              <a:solidFill>
                <a:srgbClr val="000000"/>
              </a:solidFill>
              <a:latin typeface="Arial"/>
            </a:endParaRPr>
          </a:p>
        </p:txBody>
      </p:sp>
      <p:sp>
        <p:nvSpPr>
          <p:cNvPr id="922" name="Rectangle 135"/>
          <p:cNvSpPr/>
          <p:nvPr/>
        </p:nvSpPr>
        <p:spPr>
          <a:xfrm>
            <a:off x="7710480" y="2962440"/>
            <a:ext cx="158040" cy="346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T</a:t>
            </a:r>
            <a:r>
              <a:rPr b="0" i="1" lang="en-GB" sz="2000" spc="-1" strike="noStrike" baseline="-25000">
                <a:solidFill>
                  <a:srgbClr val="000000"/>
                </a:solidFill>
                <a:latin typeface="Calibri"/>
              </a:rPr>
              <a:t>i</a:t>
            </a:r>
            <a:endParaRPr b="0" lang="en-IN" sz="2000" spc="-1" strike="noStrike">
              <a:solidFill>
                <a:srgbClr val="000000"/>
              </a:solidFill>
              <a:latin typeface="Arial"/>
            </a:endParaRPr>
          </a:p>
        </p:txBody>
      </p:sp>
      <p:sp>
        <p:nvSpPr>
          <p:cNvPr id="923" name="Rectangle 139"/>
          <p:cNvSpPr/>
          <p:nvPr/>
        </p:nvSpPr>
        <p:spPr>
          <a:xfrm>
            <a:off x="9434520" y="2909880"/>
            <a:ext cx="25200" cy="47268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924" name="Rectangle 140"/>
          <p:cNvSpPr/>
          <p:nvPr/>
        </p:nvSpPr>
        <p:spPr>
          <a:xfrm>
            <a:off x="637560" y="3427560"/>
            <a:ext cx="52992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write</a:t>
            </a:r>
            <a:endParaRPr b="0" lang="en-IN" sz="2000" spc="-1" strike="noStrike">
              <a:solidFill>
                <a:srgbClr val="000000"/>
              </a:solidFill>
              <a:latin typeface="Arial"/>
            </a:endParaRPr>
          </a:p>
        </p:txBody>
      </p:sp>
      <p:sp>
        <p:nvSpPr>
          <p:cNvPr id="925" name="Rectangle 141"/>
          <p:cNvSpPr/>
          <p:nvPr/>
        </p:nvSpPr>
        <p:spPr>
          <a:xfrm>
            <a:off x="2044080" y="3427560"/>
            <a:ext cx="52992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write</a:t>
            </a:r>
            <a:endParaRPr b="0" lang="en-IN" sz="2000" spc="-1" strike="noStrike">
              <a:solidFill>
                <a:srgbClr val="000000"/>
              </a:solidFill>
              <a:latin typeface="Arial"/>
            </a:endParaRPr>
          </a:p>
        </p:txBody>
      </p:sp>
      <p:sp>
        <p:nvSpPr>
          <p:cNvPr id="926" name="Rectangle 142"/>
          <p:cNvSpPr/>
          <p:nvPr/>
        </p:nvSpPr>
        <p:spPr>
          <a:xfrm>
            <a:off x="3175200" y="3427560"/>
            <a:ext cx="19332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3.</a:t>
            </a:r>
            <a:endParaRPr b="0" lang="en-IN" sz="2000" spc="-1" strike="noStrike">
              <a:solidFill>
                <a:srgbClr val="000000"/>
              </a:solidFill>
              <a:latin typeface="Arial"/>
            </a:endParaRPr>
          </a:p>
        </p:txBody>
      </p:sp>
      <p:sp>
        <p:nvSpPr>
          <p:cNvPr id="927" name="Rectangle 143"/>
          <p:cNvSpPr/>
          <p:nvPr/>
        </p:nvSpPr>
        <p:spPr>
          <a:xfrm>
            <a:off x="3857760" y="3427560"/>
            <a:ext cx="158040" cy="346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T</a:t>
            </a:r>
            <a:r>
              <a:rPr b="0" i="1" lang="en-GB" sz="2000" spc="-1" strike="noStrike" baseline="-25000">
                <a:solidFill>
                  <a:srgbClr val="000000"/>
                </a:solidFill>
                <a:latin typeface="Calibri"/>
              </a:rPr>
              <a:t>i</a:t>
            </a:r>
            <a:endParaRPr b="0" lang="en-IN" sz="2000" spc="-1" strike="noStrike">
              <a:solidFill>
                <a:srgbClr val="000000"/>
              </a:solidFill>
              <a:latin typeface="Arial"/>
            </a:endParaRPr>
          </a:p>
        </p:txBody>
      </p:sp>
      <p:sp>
        <p:nvSpPr>
          <p:cNvPr id="928" name="Rectangle 144"/>
          <p:cNvSpPr/>
          <p:nvPr/>
        </p:nvSpPr>
        <p:spPr>
          <a:xfrm>
            <a:off x="4031280" y="3427560"/>
            <a:ext cx="355680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 </a:t>
            </a:r>
            <a:r>
              <a:rPr b="0" lang="en-GB" sz="2000" spc="-1" strike="noStrike">
                <a:solidFill>
                  <a:srgbClr val="000000"/>
                </a:solidFill>
                <a:latin typeface="Calibri"/>
              </a:rPr>
              <a:t>must not write objects written by </a:t>
            </a:r>
            <a:endParaRPr b="0" lang="en-IN" sz="2000" spc="-1" strike="noStrike">
              <a:solidFill>
                <a:srgbClr val="000000"/>
              </a:solidFill>
              <a:latin typeface="Arial"/>
            </a:endParaRPr>
          </a:p>
        </p:txBody>
      </p:sp>
      <p:sp>
        <p:nvSpPr>
          <p:cNvPr id="929" name="Rectangle 145"/>
          <p:cNvSpPr/>
          <p:nvPr/>
        </p:nvSpPr>
        <p:spPr>
          <a:xfrm>
            <a:off x="7631640" y="3427560"/>
            <a:ext cx="248040" cy="346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T</a:t>
            </a:r>
            <a:r>
              <a:rPr b="0" i="1" lang="en-GB" sz="2000" spc="-1" strike="noStrike" baseline="-25000">
                <a:solidFill>
                  <a:srgbClr val="000000"/>
                </a:solidFill>
                <a:latin typeface="Calibri"/>
              </a:rPr>
              <a:t>v</a:t>
            </a:r>
            <a:r>
              <a:rPr b="0" i="1" lang="en-GB" sz="2000" spc="-1" strike="noStrike">
                <a:solidFill>
                  <a:srgbClr val="000000"/>
                </a:solidFill>
                <a:latin typeface="Calibri"/>
              </a:rPr>
              <a:t> </a:t>
            </a:r>
            <a:endParaRPr b="0" lang="en-IN" sz="2000" spc="-1" strike="noStrike">
              <a:solidFill>
                <a:srgbClr val="000000"/>
              </a:solidFill>
              <a:latin typeface="Arial"/>
            </a:endParaRPr>
          </a:p>
        </p:txBody>
      </p:sp>
      <p:sp>
        <p:nvSpPr>
          <p:cNvPr id="930" name="Rectangle 146"/>
          <p:cNvSpPr/>
          <p:nvPr/>
        </p:nvSpPr>
        <p:spPr>
          <a:xfrm>
            <a:off x="7938000" y="3427560"/>
            <a:ext cx="44784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and </a:t>
            </a:r>
            <a:endParaRPr b="0" lang="en-IN" sz="2000" spc="-1" strike="noStrike">
              <a:solidFill>
                <a:srgbClr val="000000"/>
              </a:solidFill>
              <a:latin typeface="Arial"/>
            </a:endParaRPr>
          </a:p>
        </p:txBody>
      </p:sp>
      <p:sp>
        <p:nvSpPr>
          <p:cNvPr id="931" name="Rectangle 147"/>
          <p:cNvSpPr/>
          <p:nvPr/>
        </p:nvSpPr>
        <p:spPr>
          <a:xfrm>
            <a:off x="4072680" y="3800520"/>
            <a:ext cx="190080" cy="346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T</a:t>
            </a:r>
            <a:r>
              <a:rPr b="0" i="1" lang="en-GB" sz="2000" spc="-1" strike="noStrike" baseline="-25000">
                <a:solidFill>
                  <a:srgbClr val="000000"/>
                </a:solidFill>
                <a:latin typeface="Calibri"/>
              </a:rPr>
              <a:t>v</a:t>
            </a:r>
            <a:endParaRPr b="0" lang="en-IN" sz="2000" spc="-1" strike="noStrike">
              <a:solidFill>
                <a:srgbClr val="000000"/>
              </a:solidFill>
              <a:latin typeface="Arial"/>
            </a:endParaRPr>
          </a:p>
        </p:txBody>
      </p:sp>
      <p:sp>
        <p:nvSpPr>
          <p:cNvPr id="932" name="Rectangle 148"/>
          <p:cNvSpPr/>
          <p:nvPr/>
        </p:nvSpPr>
        <p:spPr>
          <a:xfrm>
            <a:off x="4329360" y="3800520"/>
            <a:ext cx="57564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 </a:t>
            </a:r>
            <a:r>
              <a:rPr b="0" lang="en-GB" sz="2000" spc="-1" strike="noStrike">
                <a:solidFill>
                  <a:srgbClr val="000000"/>
                </a:solidFill>
                <a:latin typeface="Calibri"/>
              </a:rPr>
              <a:t>must</a:t>
            </a:r>
            <a:endParaRPr b="0" lang="en-IN" sz="2000" spc="-1" strike="noStrike">
              <a:solidFill>
                <a:srgbClr val="000000"/>
              </a:solidFill>
              <a:latin typeface="Arial"/>
            </a:endParaRPr>
          </a:p>
        </p:txBody>
      </p:sp>
      <p:sp>
        <p:nvSpPr>
          <p:cNvPr id="933" name="Rectangle 149"/>
          <p:cNvSpPr/>
          <p:nvPr/>
        </p:nvSpPr>
        <p:spPr>
          <a:xfrm>
            <a:off x="4901040" y="3800520"/>
            <a:ext cx="2922840" cy="3045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2000" spc="-1" strike="noStrike">
                <a:solidFill>
                  <a:srgbClr val="000000"/>
                </a:solidFill>
                <a:latin typeface="Calibri"/>
              </a:rPr>
              <a:t>not write objects written by </a:t>
            </a:r>
            <a:endParaRPr b="0" lang="en-IN" sz="2000" spc="-1" strike="noStrike">
              <a:solidFill>
                <a:srgbClr val="000000"/>
              </a:solidFill>
              <a:latin typeface="Arial"/>
            </a:endParaRPr>
          </a:p>
        </p:txBody>
      </p:sp>
      <p:sp>
        <p:nvSpPr>
          <p:cNvPr id="934" name="Rectangle 150"/>
          <p:cNvSpPr/>
          <p:nvPr/>
        </p:nvSpPr>
        <p:spPr>
          <a:xfrm>
            <a:off x="7817040" y="3800520"/>
            <a:ext cx="158040" cy="346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2000" spc="-1" strike="noStrike">
                <a:solidFill>
                  <a:srgbClr val="000000"/>
                </a:solidFill>
                <a:latin typeface="Calibri"/>
              </a:rPr>
              <a:t>T</a:t>
            </a:r>
            <a:r>
              <a:rPr b="0" i="1" lang="en-GB" sz="2000" spc="-1" strike="noStrike" baseline="-25000">
                <a:solidFill>
                  <a:srgbClr val="000000"/>
                </a:solidFill>
                <a:latin typeface="Calibri"/>
              </a:rPr>
              <a:t>i</a:t>
            </a:r>
            <a:endParaRPr b="0" lang="en-IN" sz="2000" spc="-1" strike="noStrike">
              <a:solidFill>
                <a:srgbClr val="000000"/>
              </a:solidFill>
              <a:latin typeface="Arial"/>
            </a:endParaRPr>
          </a:p>
        </p:txBody>
      </p:sp>
      <p:sp>
        <p:nvSpPr>
          <p:cNvPr id="935" name="Rectangle 159"/>
          <p:cNvSpPr/>
          <p:nvPr/>
        </p:nvSpPr>
        <p:spPr>
          <a:xfrm>
            <a:off x="9434520" y="3382920"/>
            <a:ext cx="25200" cy="77904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936" name="Line 160"/>
          <p:cNvSpPr/>
          <p:nvPr/>
        </p:nvSpPr>
        <p:spPr>
          <a:xfrm>
            <a:off x="610920" y="2077920"/>
            <a:ext cx="8798040" cy="360"/>
          </a:xfrm>
          <a:prstGeom prst="line">
            <a:avLst/>
          </a:prstGeom>
          <a:ln w="25400">
            <a:solidFill>
              <a:srgbClr val="000000"/>
            </a:solidFill>
            <a:round/>
          </a:ln>
        </p:spPr>
        <p:style>
          <a:lnRef idx="0"/>
          <a:fillRef idx="0"/>
          <a:effectRef idx="0"/>
          <a:fontRef idx="minor"/>
        </p:style>
        <p:txBody>
          <a:bodyPr lIns="90000" rIns="90000" tIns="45000" bIns="45000" anchor="ctr" anchorCtr="1">
            <a:noAutofit/>
          </a:bodyPr>
          <a:p>
            <a:endParaRPr b="0" lang="en-IN" sz="1800" spc="-1" strike="noStrike">
              <a:solidFill>
                <a:srgbClr val="000000"/>
              </a:solidFill>
              <a:latin typeface="Calibri"/>
            </a:endParaRPr>
          </a:p>
        </p:txBody>
      </p:sp>
      <p:sp>
        <p:nvSpPr>
          <p:cNvPr id="937" name="Line 162"/>
          <p:cNvSpPr/>
          <p:nvPr/>
        </p:nvSpPr>
        <p:spPr>
          <a:xfrm>
            <a:off x="610920" y="4152600"/>
            <a:ext cx="8798040" cy="360"/>
          </a:xfrm>
          <a:prstGeom prst="line">
            <a:avLst/>
          </a:prstGeom>
          <a:ln w="25400">
            <a:solidFill>
              <a:srgbClr val="000000"/>
            </a:solidFill>
            <a:round/>
          </a:ln>
        </p:spPr>
        <p:style>
          <a:lnRef idx="0"/>
          <a:fillRef idx="0"/>
          <a:effectRef idx="0"/>
          <a:fontRef idx="minor"/>
        </p:style>
        <p:txBody>
          <a:bodyPr lIns="90000" rIns="90000" tIns="45000" bIns="45000" anchor="ctr" anchorCtr="1">
            <a:noAutofit/>
          </a:bodyPr>
          <a:p>
            <a:endParaRPr b="0" lang="en-IN" sz="1800" spc="-1" strike="noStrike">
              <a:solidFill>
                <a:srgbClr val="000000"/>
              </a:solidFill>
              <a:latin typeface="Calibri"/>
            </a:endParaRPr>
          </a:p>
        </p:txBody>
      </p:sp>
      <p:sp>
        <p:nvSpPr>
          <p:cNvPr id="938" name="TextBox 48"/>
          <p:cNvSpPr/>
          <p:nvPr/>
        </p:nvSpPr>
        <p:spPr>
          <a:xfrm>
            <a:off x="76320" y="4572000"/>
            <a:ext cx="9383400" cy="1552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Times New Roman"/>
                <a:ea typeface="MS PGothic"/>
              </a:rPr>
              <a:t>The validation test on transaction </a:t>
            </a:r>
            <a:r>
              <a:rPr b="0" i="1" lang="en-US" sz="2400" spc="-1" strike="noStrike">
                <a:solidFill>
                  <a:srgbClr val="000000"/>
                </a:solidFill>
                <a:latin typeface="Times New Roman"/>
                <a:ea typeface="MS PGothic"/>
              </a:rPr>
              <a:t>Tv</a:t>
            </a:r>
            <a:r>
              <a:rPr b="0" lang="en-US" sz="2400" spc="-1" strike="noStrike">
                <a:solidFill>
                  <a:srgbClr val="000000"/>
                </a:solidFill>
                <a:latin typeface="Times New Roman"/>
                <a:ea typeface="MS PGothic"/>
              </a:rPr>
              <a:t> is based on conflicts between operations in pairs of transaction </a:t>
            </a:r>
            <a:r>
              <a:rPr b="0" i="1" lang="en-US" sz="2400" spc="-1" strike="noStrike">
                <a:solidFill>
                  <a:srgbClr val="000000"/>
                </a:solidFill>
                <a:latin typeface="Times New Roman"/>
                <a:ea typeface="MS PGothic"/>
              </a:rPr>
              <a:t>Ti</a:t>
            </a:r>
            <a:r>
              <a:rPr b="0" lang="en-US" sz="2400" spc="-1" strike="noStrike">
                <a:solidFill>
                  <a:srgbClr val="000000"/>
                </a:solidFill>
                <a:latin typeface="Times New Roman"/>
                <a:ea typeface="MS PGothic"/>
              </a:rPr>
              <a:t> and </a:t>
            </a:r>
            <a:r>
              <a:rPr b="0" i="1" lang="en-US" sz="2400" spc="-1" strike="noStrike">
                <a:solidFill>
                  <a:srgbClr val="000000"/>
                </a:solidFill>
                <a:latin typeface="Times New Roman"/>
                <a:ea typeface="MS PGothic"/>
              </a:rPr>
              <a:t>Tv</a:t>
            </a:r>
            <a:r>
              <a:rPr b="0" lang="en-US" sz="2400" spc="-1" strike="noStrike">
                <a:solidFill>
                  <a:srgbClr val="000000"/>
                </a:solidFill>
                <a:latin typeface="Times New Roman"/>
                <a:ea typeface="MS PGothic"/>
              </a:rPr>
              <a:t>, for a transaction </a:t>
            </a:r>
            <a:r>
              <a:rPr b="0" i="1" lang="en-US" sz="2400" spc="-1" strike="noStrike">
                <a:solidFill>
                  <a:srgbClr val="000000"/>
                </a:solidFill>
                <a:latin typeface="Times New Roman"/>
                <a:ea typeface="MS PGothic"/>
              </a:rPr>
              <a:t>Tv</a:t>
            </a:r>
            <a:r>
              <a:rPr b="0" lang="en-US" sz="2400" spc="-1" strike="noStrike">
                <a:solidFill>
                  <a:srgbClr val="000000"/>
                </a:solidFill>
                <a:latin typeface="Times New Roman"/>
                <a:ea typeface="MS PGothic"/>
              </a:rPr>
              <a:t> to be serializable with respect to an overlapping transaction </a:t>
            </a:r>
            <a:r>
              <a:rPr b="0" i="1" lang="en-US" sz="2400" spc="-1" strike="noStrike">
                <a:solidFill>
                  <a:srgbClr val="000000"/>
                </a:solidFill>
                <a:latin typeface="Times New Roman"/>
                <a:ea typeface="MS PGothic"/>
              </a:rPr>
              <a:t>Ti</a:t>
            </a:r>
            <a:r>
              <a:rPr b="0" lang="en-US" sz="2400" spc="-1" strike="noStrike">
                <a:solidFill>
                  <a:srgbClr val="000000"/>
                </a:solidFill>
                <a:latin typeface="Times New Roman"/>
                <a:ea typeface="MS PGothic"/>
              </a:rPr>
              <a:t>, their operations must conform to the above rules. </a:t>
            </a:r>
            <a:endParaRPr b="0" lang="en-IN" sz="2400" spc="-1" strike="noStrike">
              <a:solidFill>
                <a:srgbClr val="000000"/>
              </a:solidFill>
              <a:latin typeface="Arial"/>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9"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GB" sz="5400" spc="-1" strike="noStrike">
                <a:solidFill>
                  <a:srgbClr val="ffffff"/>
                </a:solidFill>
                <a:latin typeface="Calibri"/>
              </a:rPr>
              <a:t>Validation of transactions</a:t>
            </a:r>
            <a:endParaRPr b="0" lang="en-US" sz="5400" spc="-1" strike="noStrike">
              <a:solidFill>
                <a:srgbClr val="000000"/>
              </a:solidFill>
              <a:latin typeface="Calibri"/>
            </a:endParaRPr>
          </a:p>
        </p:txBody>
      </p:sp>
      <p:sp>
        <p:nvSpPr>
          <p:cNvPr id="940" name="PlaceHolder 2"/>
          <p:cNvSpPr>
            <a:spLocks noGrp="1"/>
          </p:cNvSpPr>
          <p:nvPr>
            <p:ph/>
          </p:nvPr>
        </p:nvSpPr>
        <p:spPr>
          <a:xfrm>
            <a:off x="457200" y="1600200"/>
            <a:ext cx="8229240" cy="4525560"/>
          </a:xfrm>
          <a:prstGeom prst="rect">
            <a:avLst/>
          </a:prstGeom>
          <a:noFill/>
          <a:ln w="0">
            <a:noFill/>
          </a:ln>
        </p:spPr>
        <p:txBody>
          <a:bodyPr anchor="t">
            <a:noAutofit/>
          </a:bodyPr>
          <a:p>
            <a:pPr indent="0">
              <a:spcBef>
                <a:spcPts val="1417"/>
              </a:spcBef>
              <a:buNone/>
            </a:pPr>
            <a:endParaRPr b="0" lang="en-US" sz="4000" spc="-1" strike="noStrike">
              <a:solidFill>
                <a:srgbClr val="000000"/>
              </a:solidFill>
              <a:latin typeface="Calibri"/>
            </a:endParaRPr>
          </a:p>
        </p:txBody>
      </p:sp>
      <p:grpSp>
        <p:nvGrpSpPr>
          <p:cNvPr id="941" name="Group 80"/>
          <p:cNvGrpSpPr/>
          <p:nvPr/>
        </p:nvGrpSpPr>
        <p:grpSpPr>
          <a:xfrm>
            <a:off x="606600" y="1960560"/>
            <a:ext cx="8443440" cy="3303720"/>
            <a:chOff x="606600" y="1960560"/>
            <a:chExt cx="8443440" cy="3303720"/>
          </a:xfrm>
        </p:grpSpPr>
        <p:sp>
          <p:nvSpPr>
            <p:cNvPr id="942" name="Rectangle 14"/>
            <p:cNvSpPr/>
            <p:nvPr/>
          </p:nvSpPr>
          <p:spPr>
            <a:xfrm>
              <a:off x="8291520" y="3925800"/>
              <a:ext cx="490320" cy="155160"/>
            </a:xfrm>
            <a:prstGeom prst="rect">
              <a:avLst/>
            </a:prstGeom>
            <a:solidFill>
              <a:srgbClr val="d9aa73"/>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943" name="Rectangle 15"/>
            <p:cNvSpPr/>
            <p:nvPr/>
          </p:nvSpPr>
          <p:spPr>
            <a:xfrm>
              <a:off x="8291520" y="3925800"/>
              <a:ext cx="512280" cy="177480"/>
            </a:xfrm>
            <a:prstGeom prst="rect">
              <a:avLst/>
            </a:prstGeom>
            <a:noFill/>
            <a:ln w="33338">
              <a:solidFill>
                <a:srgbClr val="d9aa73"/>
              </a:solidFill>
              <a:miter/>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944" name="Rectangle 16"/>
            <p:cNvSpPr/>
            <p:nvPr/>
          </p:nvSpPr>
          <p:spPr>
            <a:xfrm>
              <a:off x="6373800" y="3457440"/>
              <a:ext cx="512280" cy="155160"/>
            </a:xfrm>
            <a:prstGeom prst="rect">
              <a:avLst/>
            </a:prstGeom>
            <a:solidFill>
              <a:srgbClr val="d9aa73"/>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945" name="Rectangle 17"/>
            <p:cNvSpPr/>
            <p:nvPr/>
          </p:nvSpPr>
          <p:spPr>
            <a:xfrm>
              <a:off x="6373800" y="3457440"/>
              <a:ext cx="534600" cy="177480"/>
            </a:xfrm>
            <a:prstGeom prst="rect">
              <a:avLst/>
            </a:prstGeom>
            <a:noFill/>
            <a:ln w="33338">
              <a:solidFill>
                <a:srgbClr val="d9aa73"/>
              </a:solidFill>
              <a:miter/>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946" name="Rectangle 18"/>
            <p:cNvSpPr/>
            <p:nvPr/>
          </p:nvSpPr>
          <p:spPr>
            <a:xfrm>
              <a:off x="5346720" y="3457440"/>
              <a:ext cx="1049040" cy="155160"/>
            </a:xfrm>
            <a:prstGeom prst="rect">
              <a:avLst/>
            </a:prstGeom>
            <a:solidFill>
              <a:srgbClr val="ffdc99"/>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947" name="Rectangle 19"/>
            <p:cNvSpPr/>
            <p:nvPr/>
          </p:nvSpPr>
          <p:spPr>
            <a:xfrm>
              <a:off x="5346720" y="3457440"/>
              <a:ext cx="1071360" cy="177480"/>
            </a:xfrm>
            <a:prstGeom prst="rect">
              <a:avLst/>
            </a:prstGeom>
            <a:noFill/>
            <a:ln w="33338">
              <a:solidFill>
                <a:srgbClr val="ffdc99"/>
              </a:solidFill>
              <a:miter/>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948" name="Rectangle 20"/>
            <p:cNvSpPr/>
            <p:nvPr/>
          </p:nvSpPr>
          <p:spPr>
            <a:xfrm>
              <a:off x="5526000" y="2989440"/>
              <a:ext cx="512280" cy="155160"/>
            </a:xfrm>
            <a:prstGeom prst="rect">
              <a:avLst/>
            </a:prstGeom>
            <a:solidFill>
              <a:srgbClr val="d9aa73"/>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949" name="Rectangle 21"/>
            <p:cNvSpPr/>
            <p:nvPr/>
          </p:nvSpPr>
          <p:spPr>
            <a:xfrm>
              <a:off x="5526000" y="2989440"/>
              <a:ext cx="534600" cy="177480"/>
            </a:xfrm>
            <a:prstGeom prst="rect">
              <a:avLst/>
            </a:prstGeom>
            <a:noFill/>
            <a:ln w="33338">
              <a:solidFill>
                <a:srgbClr val="d9aa73"/>
              </a:solidFill>
              <a:miter/>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950" name="Rectangle 22"/>
            <p:cNvSpPr/>
            <p:nvPr/>
          </p:nvSpPr>
          <p:spPr>
            <a:xfrm>
              <a:off x="4521240" y="2989440"/>
              <a:ext cx="1004400" cy="155160"/>
            </a:xfrm>
            <a:prstGeom prst="rect">
              <a:avLst/>
            </a:prstGeom>
            <a:solidFill>
              <a:srgbClr val="ffdc99"/>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951" name="Rectangle 23"/>
            <p:cNvSpPr/>
            <p:nvPr/>
          </p:nvSpPr>
          <p:spPr>
            <a:xfrm>
              <a:off x="4521240" y="2989440"/>
              <a:ext cx="1026720" cy="177480"/>
            </a:xfrm>
            <a:prstGeom prst="rect">
              <a:avLst/>
            </a:prstGeom>
            <a:noFill/>
            <a:ln w="33338">
              <a:solidFill>
                <a:srgbClr val="ffdc99"/>
              </a:solidFill>
              <a:miter/>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952" name="Rectangle 24"/>
            <p:cNvSpPr/>
            <p:nvPr/>
          </p:nvSpPr>
          <p:spPr>
            <a:xfrm>
              <a:off x="3718080" y="2475000"/>
              <a:ext cx="356760" cy="156960"/>
            </a:xfrm>
            <a:prstGeom prst="rect">
              <a:avLst/>
            </a:prstGeom>
            <a:solidFill>
              <a:srgbClr val="d9aa73"/>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953" name="Rectangle 25"/>
            <p:cNvSpPr/>
            <p:nvPr/>
          </p:nvSpPr>
          <p:spPr>
            <a:xfrm>
              <a:off x="3718080" y="2475000"/>
              <a:ext cx="379080" cy="178920"/>
            </a:xfrm>
            <a:prstGeom prst="rect">
              <a:avLst/>
            </a:prstGeom>
            <a:noFill/>
            <a:ln w="33338">
              <a:solidFill>
                <a:srgbClr val="d9aa73"/>
              </a:solidFill>
              <a:miter/>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954" name="Rectangle 26"/>
            <p:cNvSpPr/>
            <p:nvPr/>
          </p:nvSpPr>
          <p:spPr>
            <a:xfrm>
              <a:off x="2982960" y="2475000"/>
              <a:ext cx="734760" cy="156960"/>
            </a:xfrm>
            <a:prstGeom prst="rect">
              <a:avLst/>
            </a:prstGeom>
            <a:solidFill>
              <a:srgbClr val="ffdc99"/>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955" name="Rectangle 27"/>
            <p:cNvSpPr/>
            <p:nvPr/>
          </p:nvSpPr>
          <p:spPr>
            <a:xfrm>
              <a:off x="2982960" y="2475000"/>
              <a:ext cx="756720" cy="178920"/>
            </a:xfrm>
            <a:prstGeom prst="rect">
              <a:avLst/>
            </a:prstGeom>
            <a:noFill/>
            <a:ln w="33338">
              <a:solidFill>
                <a:srgbClr val="ffdc99"/>
              </a:solidFill>
              <a:miter/>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956" name="Rectangle 28"/>
            <p:cNvSpPr/>
            <p:nvPr/>
          </p:nvSpPr>
          <p:spPr>
            <a:xfrm>
              <a:off x="7563240" y="2552760"/>
              <a:ext cx="1388160" cy="2127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400" spc="-1" strike="noStrike">
                  <a:solidFill>
                    <a:srgbClr val="000000"/>
                  </a:solidFill>
                  <a:latin typeface="Arial"/>
                </a:rPr>
                <a:t>Earlier committed</a:t>
              </a:r>
              <a:endParaRPr b="0" lang="en-IN" sz="1400" spc="-1" strike="noStrike">
                <a:solidFill>
                  <a:srgbClr val="000000"/>
                </a:solidFill>
                <a:latin typeface="Arial"/>
              </a:endParaRPr>
            </a:p>
          </p:txBody>
        </p:sp>
        <p:sp>
          <p:nvSpPr>
            <p:cNvPr id="957" name="Rectangle 29"/>
            <p:cNvSpPr/>
            <p:nvPr/>
          </p:nvSpPr>
          <p:spPr>
            <a:xfrm>
              <a:off x="7563240" y="2754360"/>
              <a:ext cx="964440" cy="2127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400" spc="-1" strike="noStrike">
                  <a:solidFill>
                    <a:srgbClr val="000000"/>
                  </a:solidFill>
                  <a:latin typeface="Arial"/>
                </a:rPr>
                <a:t>transactions</a:t>
              </a:r>
              <a:endParaRPr b="0" lang="en-IN" sz="1400" spc="-1" strike="noStrike">
                <a:solidFill>
                  <a:srgbClr val="000000"/>
                </a:solidFill>
                <a:latin typeface="Arial"/>
              </a:endParaRPr>
            </a:p>
          </p:txBody>
        </p:sp>
        <p:sp>
          <p:nvSpPr>
            <p:cNvPr id="958" name="Rectangle 30"/>
            <p:cNvSpPr/>
            <p:nvPr/>
          </p:nvSpPr>
          <p:spPr>
            <a:xfrm>
              <a:off x="1609560" y="1960560"/>
              <a:ext cx="651960" cy="2127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400" spc="-1" strike="noStrike">
                  <a:solidFill>
                    <a:srgbClr val="000000"/>
                  </a:solidFill>
                  <a:latin typeface="Arial"/>
                </a:rPr>
                <a:t>Working</a:t>
              </a:r>
              <a:endParaRPr b="0" lang="en-IN" sz="1400" spc="-1" strike="noStrike">
                <a:solidFill>
                  <a:srgbClr val="000000"/>
                </a:solidFill>
                <a:latin typeface="Arial"/>
              </a:endParaRPr>
            </a:p>
          </p:txBody>
        </p:sp>
        <p:sp>
          <p:nvSpPr>
            <p:cNvPr id="959" name="Rectangle 31"/>
            <p:cNvSpPr/>
            <p:nvPr/>
          </p:nvSpPr>
          <p:spPr>
            <a:xfrm>
              <a:off x="2818800" y="1960560"/>
              <a:ext cx="772200" cy="2127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400" spc="-1" strike="noStrike">
                  <a:solidFill>
                    <a:srgbClr val="000000"/>
                  </a:solidFill>
                  <a:latin typeface="Arial"/>
                </a:rPr>
                <a:t>Validation</a:t>
              </a:r>
              <a:endParaRPr b="0" lang="en-IN" sz="1400" spc="-1" strike="noStrike">
                <a:solidFill>
                  <a:srgbClr val="000000"/>
                </a:solidFill>
                <a:latin typeface="Arial"/>
              </a:endParaRPr>
            </a:p>
          </p:txBody>
        </p:sp>
        <p:sp>
          <p:nvSpPr>
            <p:cNvPr id="960" name="Rectangle 32"/>
            <p:cNvSpPr/>
            <p:nvPr/>
          </p:nvSpPr>
          <p:spPr>
            <a:xfrm>
              <a:off x="3772800" y="1960560"/>
              <a:ext cx="574200" cy="2127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400" spc="-1" strike="noStrike">
                  <a:solidFill>
                    <a:srgbClr val="000000"/>
                  </a:solidFill>
                  <a:latin typeface="Arial"/>
                </a:rPr>
                <a:t>Update</a:t>
              </a:r>
              <a:endParaRPr b="0" lang="en-IN" sz="1400" spc="-1" strike="noStrike">
                <a:solidFill>
                  <a:srgbClr val="000000"/>
                </a:solidFill>
                <a:latin typeface="Arial"/>
              </a:endParaRPr>
            </a:p>
          </p:txBody>
        </p:sp>
        <p:sp>
          <p:nvSpPr>
            <p:cNvPr id="961" name="Rectangle 33"/>
            <p:cNvSpPr/>
            <p:nvPr/>
          </p:nvSpPr>
          <p:spPr>
            <a:xfrm>
              <a:off x="930240" y="2452680"/>
              <a:ext cx="2052360" cy="178920"/>
            </a:xfrm>
            <a:prstGeom prst="rect">
              <a:avLst/>
            </a:prstGeom>
            <a:solidFill>
              <a:srgbClr val="ffffff"/>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962" name="Rectangle 34"/>
            <p:cNvSpPr/>
            <p:nvPr/>
          </p:nvSpPr>
          <p:spPr>
            <a:xfrm>
              <a:off x="930240" y="2452680"/>
              <a:ext cx="2074680" cy="201240"/>
            </a:xfrm>
            <a:prstGeom prst="rect">
              <a:avLst/>
            </a:prstGeom>
            <a:noFill/>
            <a:ln w="33338">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963" name="Line 35"/>
            <p:cNvSpPr/>
            <p:nvPr/>
          </p:nvSpPr>
          <p:spPr>
            <a:xfrm>
              <a:off x="3138480" y="2207880"/>
              <a:ext cx="1440" cy="266760"/>
            </a:xfrm>
            <a:prstGeom prst="line">
              <a:avLst/>
            </a:prstGeom>
            <a:ln w="33338">
              <a:solidFill>
                <a:srgbClr val="000000"/>
              </a:solidFill>
              <a:round/>
            </a:ln>
          </p:spPr>
          <p:style>
            <a:lnRef idx="0"/>
            <a:fillRef idx="0"/>
            <a:effectRef idx="0"/>
            <a:fontRef idx="minor"/>
          </p:style>
          <p:txBody>
            <a:bodyPr lIns="90000" rIns="90000" tIns="90000" bIns="90000" anchor="t" anchorCtr="1">
              <a:noAutofit/>
            </a:bodyPr>
            <a:p>
              <a:endParaRPr b="0" lang="en-IN" sz="1800" spc="-1" strike="noStrike">
                <a:solidFill>
                  <a:srgbClr val="000000"/>
                </a:solidFill>
                <a:latin typeface="Calibri"/>
              </a:endParaRPr>
            </a:p>
          </p:txBody>
        </p:sp>
        <p:sp>
          <p:nvSpPr>
            <p:cNvPr id="964" name="Line 36"/>
            <p:cNvSpPr/>
            <p:nvPr/>
          </p:nvSpPr>
          <p:spPr>
            <a:xfrm>
              <a:off x="3941640" y="2207880"/>
              <a:ext cx="1440" cy="266760"/>
            </a:xfrm>
            <a:prstGeom prst="line">
              <a:avLst/>
            </a:prstGeom>
            <a:ln w="33338">
              <a:solidFill>
                <a:srgbClr val="000000"/>
              </a:solidFill>
              <a:round/>
            </a:ln>
          </p:spPr>
          <p:style>
            <a:lnRef idx="0"/>
            <a:fillRef idx="0"/>
            <a:effectRef idx="0"/>
            <a:fontRef idx="minor"/>
          </p:style>
          <p:txBody>
            <a:bodyPr lIns="90000" rIns="90000" tIns="90000" bIns="90000" anchor="t" anchorCtr="1">
              <a:noAutofit/>
            </a:bodyPr>
            <a:p>
              <a:endParaRPr b="0" lang="en-IN" sz="1800" spc="-1" strike="noStrike">
                <a:solidFill>
                  <a:srgbClr val="000000"/>
                </a:solidFill>
                <a:latin typeface="Calibri"/>
              </a:endParaRPr>
            </a:p>
          </p:txBody>
        </p:sp>
        <p:sp>
          <p:nvSpPr>
            <p:cNvPr id="965" name="Line 37"/>
            <p:cNvSpPr/>
            <p:nvPr/>
          </p:nvSpPr>
          <p:spPr>
            <a:xfrm>
              <a:off x="1800000" y="2185920"/>
              <a:ext cx="1800" cy="288720"/>
            </a:xfrm>
            <a:prstGeom prst="line">
              <a:avLst/>
            </a:prstGeom>
            <a:ln w="33338">
              <a:solidFill>
                <a:srgbClr val="000000"/>
              </a:solidFill>
              <a:round/>
            </a:ln>
          </p:spPr>
          <p:style>
            <a:lnRef idx="0"/>
            <a:fillRef idx="0"/>
            <a:effectRef idx="0"/>
            <a:fontRef idx="minor"/>
          </p:style>
          <p:txBody>
            <a:bodyPr lIns="90000" rIns="90000" tIns="90000" bIns="90000" anchor="t" anchorCtr="1">
              <a:noAutofit/>
            </a:bodyPr>
            <a:p>
              <a:endParaRPr b="0" lang="en-IN" sz="1800" spc="-1" strike="noStrike">
                <a:solidFill>
                  <a:srgbClr val="000000"/>
                </a:solidFill>
                <a:latin typeface="Calibri"/>
              </a:endParaRPr>
            </a:p>
          </p:txBody>
        </p:sp>
        <p:sp>
          <p:nvSpPr>
            <p:cNvPr id="966" name="Rectangle 38"/>
            <p:cNvSpPr/>
            <p:nvPr/>
          </p:nvSpPr>
          <p:spPr>
            <a:xfrm>
              <a:off x="606600" y="2451240"/>
              <a:ext cx="108000" cy="2127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400" spc="-1" strike="noStrike">
                  <a:solidFill>
                    <a:srgbClr val="000000"/>
                  </a:solidFill>
                  <a:latin typeface="Arial"/>
                </a:rPr>
                <a:t>T</a:t>
              </a:r>
              <a:endParaRPr b="0" lang="en-IN" sz="1400" spc="-1" strike="noStrike">
                <a:solidFill>
                  <a:srgbClr val="000000"/>
                </a:solidFill>
                <a:latin typeface="Arial"/>
              </a:endParaRPr>
            </a:p>
          </p:txBody>
        </p:sp>
        <p:sp>
          <p:nvSpPr>
            <p:cNvPr id="967" name="Rectangle 39"/>
            <p:cNvSpPr/>
            <p:nvPr/>
          </p:nvSpPr>
          <p:spPr>
            <a:xfrm>
              <a:off x="715320" y="2532240"/>
              <a:ext cx="86400" cy="1821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200" spc="-1" strike="noStrike">
                  <a:solidFill>
                    <a:srgbClr val="000000"/>
                  </a:solidFill>
                  <a:latin typeface="Arial"/>
                </a:rPr>
                <a:t>1</a:t>
              </a:r>
              <a:endParaRPr b="0" lang="en-IN" sz="1200" spc="-1" strike="noStrike">
                <a:solidFill>
                  <a:srgbClr val="000000"/>
                </a:solidFill>
                <a:latin typeface="Arial"/>
              </a:endParaRPr>
            </a:p>
          </p:txBody>
        </p:sp>
        <p:sp>
          <p:nvSpPr>
            <p:cNvPr id="968" name="Rectangle 40"/>
            <p:cNvSpPr/>
            <p:nvPr/>
          </p:nvSpPr>
          <p:spPr>
            <a:xfrm>
              <a:off x="5191200" y="4951440"/>
              <a:ext cx="3836520" cy="156960"/>
            </a:xfrm>
            <a:prstGeom prst="rect">
              <a:avLst/>
            </a:prstGeom>
            <a:solidFill>
              <a:srgbClr val="ffffff"/>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969" name="Rectangle 41"/>
            <p:cNvSpPr/>
            <p:nvPr/>
          </p:nvSpPr>
          <p:spPr>
            <a:xfrm>
              <a:off x="5191200" y="4951440"/>
              <a:ext cx="3858840" cy="178920"/>
            </a:xfrm>
            <a:prstGeom prst="rect">
              <a:avLst/>
            </a:prstGeom>
            <a:noFill/>
            <a:ln w="33338">
              <a:solidFill>
                <a:srgbClr val="000000"/>
              </a:solidFill>
              <a:miter/>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970" name="Rectangle 42"/>
            <p:cNvSpPr/>
            <p:nvPr/>
          </p:nvSpPr>
          <p:spPr>
            <a:xfrm>
              <a:off x="2847960" y="4572000"/>
              <a:ext cx="6179760" cy="156960"/>
            </a:xfrm>
            <a:prstGeom prst="rect">
              <a:avLst/>
            </a:prstGeom>
            <a:solidFill>
              <a:srgbClr val="ffffff"/>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971" name="Rectangle 43"/>
            <p:cNvSpPr/>
            <p:nvPr/>
          </p:nvSpPr>
          <p:spPr>
            <a:xfrm>
              <a:off x="2847960" y="4572000"/>
              <a:ext cx="6202080" cy="178920"/>
            </a:xfrm>
            <a:prstGeom prst="rect">
              <a:avLst/>
            </a:prstGeom>
            <a:noFill/>
            <a:ln w="33338">
              <a:solidFill>
                <a:srgbClr val="000000"/>
              </a:solidFill>
              <a:miter/>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972" name="Rectangle 44"/>
            <p:cNvSpPr/>
            <p:nvPr/>
          </p:nvSpPr>
          <p:spPr>
            <a:xfrm>
              <a:off x="4321080" y="3925800"/>
              <a:ext cx="3188880" cy="155160"/>
            </a:xfrm>
            <a:prstGeom prst="rect">
              <a:avLst/>
            </a:prstGeom>
            <a:solidFill>
              <a:srgbClr val="ffffff"/>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973" name="Rectangle 45"/>
            <p:cNvSpPr/>
            <p:nvPr/>
          </p:nvSpPr>
          <p:spPr>
            <a:xfrm>
              <a:off x="4321080" y="3925800"/>
              <a:ext cx="3211200" cy="177480"/>
            </a:xfrm>
            <a:prstGeom prst="rect">
              <a:avLst/>
            </a:prstGeom>
            <a:noFill/>
            <a:ln w="33338">
              <a:solidFill>
                <a:srgbClr val="000000"/>
              </a:solidFill>
              <a:miter/>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974" name="Rectangle 46"/>
            <p:cNvSpPr/>
            <p:nvPr/>
          </p:nvSpPr>
          <p:spPr>
            <a:xfrm>
              <a:off x="7265880" y="3925800"/>
              <a:ext cx="1025280" cy="155160"/>
            </a:xfrm>
            <a:prstGeom prst="rect">
              <a:avLst/>
            </a:prstGeom>
            <a:solidFill>
              <a:srgbClr val="ffdc99"/>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975" name="Rectangle 47"/>
            <p:cNvSpPr/>
            <p:nvPr/>
          </p:nvSpPr>
          <p:spPr>
            <a:xfrm>
              <a:off x="7265880" y="3925800"/>
              <a:ext cx="1047240" cy="177480"/>
            </a:xfrm>
            <a:prstGeom prst="rect">
              <a:avLst/>
            </a:prstGeom>
            <a:noFill/>
            <a:ln w="33338">
              <a:solidFill>
                <a:srgbClr val="ffdc99"/>
              </a:solidFill>
              <a:miter/>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976" name="Rectangle 48"/>
            <p:cNvSpPr/>
            <p:nvPr/>
          </p:nvSpPr>
          <p:spPr>
            <a:xfrm>
              <a:off x="3952800" y="3924360"/>
              <a:ext cx="108000" cy="2127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400" spc="-1" strike="noStrike">
                  <a:solidFill>
                    <a:srgbClr val="000000"/>
                  </a:solidFill>
                  <a:latin typeface="Arial"/>
                </a:rPr>
                <a:t>T</a:t>
              </a:r>
              <a:endParaRPr b="0" lang="en-IN" sz="1400" spc="-1" strike="noStrike">
                <a:solidFill>
                  <a:srgbClr val="000000"/>
                </a:solidFill>
                <a:latin typeface="Arial"/>
              </a:endParaRPr>
            </a:p>
          </p:txBody>
        </p:sp>
        <p:sp>
          <p:nvSpPr>
            <p:cNvPr id="977" name="Rectangle 49"/>
            <p:cNvSpPr/>
            <p:nvPr/>
          </p:nvSpPr>
          <p:spPr>
            <a:xfrm>
              <a:off x="4060800" y="3990960"/>
              <a:ext cx="78840" cy="2127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400" spc="-1" strike="noStrike">
                  <a:solidFill>
                    <a:srgbClr val="000000"/>
                  </a:solidFill>
                  <a:latin typeface="Calibri"/>
                </a:rPr>
                <a:t>v</a:t>
              </a:r>
              <a:endParaRPr b="0" lang="en-IN" sz="1400" spc="-1" strike="noStrike">
                <a:solidFill>
                  <a:srgbClr val="000000"/>
                </a:solidFill>
                <a:latin typeface="Arial"/>
              </a:endParaRPr>
            </a:p>
          </p:txBody>
        </p:sp>
        <p:sp>
          <p:nvSpPr>
            <p:cNvPr id="978" name="Rectangle 50"/>
            <p:cNvSpPr/>
            <p:nvPr/>
          </p:nvSpPr>
          <p:spPr>
            <a:xfrm>
              <a:off x="1053000" y="3767040"/>
              <a:ext cx="927720" cy="2127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400" spc="-1" strike="noStrike">
                  <a:solidFill>
                    <a:srgbClr val="000000"/>
                  </a:solidFill>
                  <a:latin typeface="Arial"/>
                </a:rPr>
                <a:t>Transaction</a:t>
              </a:r>
              <a:endParaRPr b="0" lang="en-IN" sz="1400" spc="-1" strike="noStrike">
                <a:solidFill>
                  <a:srgbClr val="000000"/>
                </a:solidFill>
                <a:latin typeface="Arial"/>
              </a:endParaRPr>
            </a:p>
          </p:txBody>
        </p:sp>
        <p:sp>
          <p:nvSpPr>
            <p:cNvPr id="979" name="Rectangle 51"/>
            <p:cNvSpPr/>
            <p:nvPr/>
          </p:nvSpPr>
          <p:spPr>
            <a:xfrm>
              <a:off x="1050120" y="3990960"/>
              <a:ext cx="1200600" cy="2127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400" spc="-1" strike="noStrike">
                  <a:solidFill>
                    <a:srgbClr val="000000"/>
                  </a:solidFill>
                  <a:latin typeface="Arial"/>
                </a:rPr>
                <a:t>being validated</a:t>
              </a:r>
              <a:endParaRPr b="0" lang="en-IN" sz="1400" spc="-1" strike="noStrike">
                <a:solidFill>
                  <a:srgbClr val="000000"/>
                </a:solidFill>
                <a:latin typeface="Arial"/>
              </a:endParaRPr>
            </a:p>
          </p:txBody>
        </p:sp>
        <p:sp>
          <p:nvSpPr>
            <p:cNvPr id="980" name="Rectangle 52"/>
            <p:cNvSpPr/>
            <p:nvPr/>
          </p:nvSpPr>
          <p:spPr>
            <a:xfrm>
              <a:off x="1778040" y="2989440"/>
              <a:ext cx="2742840" cy="155160"/>
            </a:xfrm>
            <a:prstGeom prst="rect">
              <a:avLst/>
            </a:prstGeom>
            <a:solidFill>
              <a:srgbClr val="ffffff"/>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981" name="Rectangle 53"/>
            <p:cNvSpPr/>
            <p:nvPr/>
          </p:nvSpPr>
          <p:spPr>
            <a:xfrm>
              <a:off x="1778040" y="2989440"/>
              <a:ext cx="2765160" cy="177480"/>
            </a:xfrm>
            <a:prstGeom prst="rect">
              <a:avLst/>
            </a:prstGeom>
            <a:noFill/>
            <a:ln w="33338">
              <a:solidFill>
                <a:srgbClr val="000000"/>
              </a:solidFill>
              <a:miter/>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982" name="Rectangle 54"/>
            <p:cNvSpPr/>
            <p:nvPr/>
          </p:nvSpPr>
          <p:spPr>
            <a:xfrm>
              <a:off x="4521240" y="2989440"/>
              <a:ext cx="1026720" cy="177480"/>
            </a:xfrm>
            <a:prstGeom prst="rect">
              <a:avLst/>
            </a:prstGeom>
            <a:noFill/>
            <a:ln w="33338">
              <a:solidFill>
                <a:srgbClr val="000000"/>
              </a:solidFill>
              <a:miter/>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983" name="Rectangle 55"/>
            <p:cNvSpPr/>
            <p:nvPr/>
          </p:nvSpPr>
          <p:spPr>
            <a:xfrm>
              <a:off x="5526000" y="2989440"/>
              <a:ext cx="534600" cy="177480"/>
            </a:xfrm>
            <a:prstGeom prst="rect">
              <a:avLst/>
            </a:prstGeom>
            <a:noFill/>
            <a:ln w="33338">
              <a:solidFill>
                <a:srgbClr val="000000"/>
              </a:solidFill>
              <a:miter/>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984" name="Rectangle 56"/>
            <p:cNvSpPr/>
            <p:nvPr/>
          </p:nvSpPr>
          <p:spPr>
            <a:xfrm>
              <a:off x="1432080" y="2919240"/>
              <a:ext cx="108000" cy="2127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400" spc="-1" strike="noStrike">
                  <a:solidFill>
                    <a:srgbClr val="000000"/>
                  </a:solidFill>
                  <a:latin typeface="Arial"/>
                </a:rPr>
                <a:t>T</a:t>
              </a:r>
              <a:endParaRPr b="0" lang="en-IN" sz="1400" spc="-1" strike="noStrike">
                <a:solidFill>
                  <a:srgbClr val="000000"/>
                </a:solidFill>
                <a:latin typeface="Arial"/>
              </a:endParaRPr>
            </a:p>
          </p:txBody>
        </p:sp>
        <p:sp>
          <p:nvSpPr>
            <p:cNvPr id="985" name="Rectangle 57"/>
            <p:cNvSpPr/>
            <p:nvPr/>
          </p:nvSpPr>
          <p:spPr>
            <a:xfrm>
              <a:off x="1540800" y="3000240"/>
              <a:ext cx="86400" cy="1821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200" spc="-1" strike="noStrike">
                  <a:solidFill>
                    <a:srgbClr val="000000"/>
                  </a:solidFill>
                  <a:latin typeface="Arial"/>
                </a:rPr>
                <a:t>2</a:t>
              </a:r>
              <a:endParaRPr b="0" lang="en-IN" sz="1200" spc="-1" strike="noStrike">
                <a:solidFill>
                  <a:srgbClr val="000000"/>
                </a:solidFill>
                <a:latin typeface="Arial"/>
              </a:endParaRPr>
            </a:p>
          </p:txBody>
        </p:sp>
        <p:sp>
          <p:nvSpPr>
            <p:cNvPr id="986" name="Rectangle 58"/>
            <p:cNvSpPr/>
            <p:nvPr/>
          </p:nvSpPr>
          <p:spPr>
            <a:xfrm>
              <a:off x="2825640" y="3457440"/>
              <a:ext cx="2520720" cy="155160"/>
            </a:xfrm>
            <a:prstGeom prst="rect">
              <a:avLst/>
            </a:prstGeom>
            <a:solidFill>
              <a:srgbClr val="ffffff"/>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987" name="Rectangle 59"/>
            <p:cNvSpPr/>
            <p:nvPr/>
          </p:nvSpPr>
          <p:spPr>
            <a:xfrm>
              <a:off x="2825640" y="3457440"/>
              <a:ext cx="2542680" cy="177480"/>
            </a:xfrm>
            <a:prstGeom prst="rect">
              <a:avLst/>
            </a:prstGeom>
            <a:noFill/>
            <a:ln w="33338">
              <a:solidFill>
                <a:srgbClr val="000000"/>
              </a:solidFill>
              <a:miter/>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988" name="Rectangle 60"/>
            <p:cNvSpPr/>
            <p:nvPr/>
          </p:nvSpPr>
          <p:spPr>
            <a:xfrm>
              <a:off x="6396120" y="3457440"/>
              <a:ext cx="512280" cy="177480"/>
            </a:xfrm>
            <a:prstGeom prst="rect">
              <a:avLst/>
            </a:prstGeom>
            <a:noFill/>
            <a:ln w="33338">
              <a:solidFill>
                <a:srgbClr val="000000"/>
              </a:solidFill>
              <a:miter/>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989" name="Rectangle 61"/>
            <p:cNvSpPr/>
            <p:nvPr/>
          </p:nvSpPr>
          <p:spPr>
            <a:xfrm>
              <a:off x="2457360" y="3387600"/>
              <a:ext cx="108000" cy="2127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400" spc="-1" strike="noStrike">
                  <a:solidFill>
                    <a:srgbClr val="000000"/>
                  </a:solidFill>
                  <a:latin typeface="Arial"/>
                </a:rPr>
                <a:t>T</a:t>
              </a:r>
              <a:endParaRPr b="0" lang="en-IN" sz="1400" spc="-1" strike="noStrike">
                <a:solidFill>
                  <a:srgbClr val="000000"/>
                </a:solidFill>
                <a:latin typeface="Arial"/>
              </a:endParaRPr>
            </a:p>
          </p:txBody>
        </p:sp>
        <p:sp>
          <p:nvSpPr>
            <p:cNvPr id="990" name="Rectangle 62"/>
            <p:cNvSpPr/>
            <p:nvPr/>
          </p:nvSpPr>
          <p:spPr>
            <a:xfrm>
              <a:off x="2568240" y="3470400"/>
              <a:ext cx="86400" cy="1821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200" spc="-1" strike="noStrike">
                  <a:solidFill>
                    <a:srgbClr val="000000"/>
                  </a:solidFill>
                  <a:latin typeface="Arial"/>
                </a:rPr>
                <a:t>3</a:t>
              </a:r>
              <a:endParaRPr b="0" lang="en-IN" sz="1200" spc="-1" strike="noStrike">
                <a:solidFill>
                  <a:srgbClr val="000000"/>
                </a:solidFill>
                <a:latin typeface="Arial"/>
              </a:endParaRPr>
            </a:p>
          </p:txBody>
        </p:sp>
        <p:sp>
          <p:nvSpPr>
            <p:cNvPr id="991" name="Line 63"/>
            <p:cNvSpPr/>
            <p:nvPr/>
          </p:nvSpPr>
          <p:spPr>
            <a:xfrm>
              <a:off x="2581200" y="3992400"/>
              <a:ext cx="1136520" cy="1440"/>
            </a:xfrm>
            <a:prstGeom prst="line">
              <a:avLst/>
            </a:prstGeom>
            <a:ln w="33338">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Calibri"/>
              </a:endParaRPr>
            </a:p>
          </p:txBody>
        </p:sp>
        <p:sp>
          <p:nvSpPr>
            <p:cNvPr id="992" name="Rectangle 64"/>
            <p:cNvSpPr/>
            <p:nvPr/>
          </p:nvSpPr>
          <p:spPr>
            <a:xfrm>
              <a:off x="970200" y="4829040"/>
              <a:ext cx="924840" cy="2127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400" spc="-1" strike="noStrike">
                  <a:solidFill>
                    <a:srgbClr val="000000"/>
                  </a:solidFill>
                  <a:latin typeface="Arial"/>
                </a:rPr>
                <a:t>Later active</a:t>
              </a:r>
              <a:endParaRPr b="0" lang="en-IN" sz="1400" spc="-1" strike="noStrike">
                <a:solidFill>
                  <a:srgbClr val="000000"/>
                </a:solidFill>
                <a:latin typeface="Arial"/>
              </a:endParaRPr>
            </a:p>
          </p:txBody>
        </p:sp>
        <p:sp>
          <p:nvSpPr>
            <p:cNvPr id="993" name="Rectangle 65"/>
            <p:cNvSpPr/>
            <p:nvPr/>
          </p:nvSpPr>
          <p:spPr>
            <a:xfrm>
              <a:off x="970200" y="5051520"/>
              <a:ext cx="964440" cy="2127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400" spc="-1" strike="noStrike">
                  <a:solidFill>
                    <a:srgbClr val="000000"/>
                  </a:solidFill>
                  <a:latin typeface="Arial"/>
                </a:rPr>
                <a:t>transactions</a:t>
              </a:r>
              <a:endParaRPr b="0" lang="en-IN" sz="1400" spc="-1" strike="noStrike">
                <a:solidFill>
                  <a:srgbClr val="000000"/>
                </a:solidFill>
                <a:latin typeface="Arial"/>
              </a:endParaRPr>
            </a:p>
          </p:txBody>
        </p:sp>
        <p:sp>
          <p:nvSpPr>
            <p:cNvPr id="994" name="Line 66"/>
            <p:cNvSpPr/>
            <p:nvPr/>
          </p:nvSpPr>
          <p:spPr>
            <a:xfrm>
              <a:off x="5057640" y="2565360"/>
              <a:ext cx="2430360" cy="133200"/>
            </a:xfrm>
            <a:prstGeom prst="line">
              <a:avLst/>
            </a:prstGeom>
            <a:ln w="33338">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Calibri"/>
              </a:endParaRPr>
            </a:p>
          </p:txBody>
        </p:sp>
        <p:sp>
          <p:nvSpPr>
            <p:cNvPr id="995" name="Line 67"/>
            <p:cNvSpPr/>
            <p:nvPr/>
          </p:nvSpPr>
          <p:spPr>
            <a:xfrm flipV="1">
              <a:off x="6797520" y="2831760"/>
              <a:ext cx="690480" cy="179640"/>
            </a:xfrm>
            <a:prstGeom prst="line">
              <a:avLst/>
            </a:prstGeom>
            <a:ln w="33338">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Calibri"/>
              </a:endParaRPr>
            </a:p>
          </p:txBody>
        </p:sp>
        <p:sp>
          <p:nvSpPr>
            <p:cNvPr id="996" name="Line 68"/>
            <p:cNvSpPr/>
            <p:nvPr/>
          </p:nvSpPr>
          <p:spPr>
            <a:xfrm flipV="1">
              <a:off x="7578720" y="2965320"/>
              <a:ext cx="266400" cy="379440"/>
            </a:xfrm>
            <a:prstGeom prst="line">
              <a:avLst/>
            </a:prstGeom>
            <a:ln w="33338">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Calibri"/>
              </a:endParaRPr>
            </a:p>
          </p:txBody>
        </p:sp>
        <p:sp>
          <p:nvSpPr>
            <p:cNvPr id="997" name="Line 69"/>
            <p:cNvSpPr/>
            <p:nvPr/>
          </p:nvSpPr>
          <p:spPr>
            <a:xfrm flipV="1">
              <a:off x="1933560" y="4817880"/>
              <a:ext cx="468000" cy="155520"/>
            </a:xfrm>
            <a:prstGeom prst="line">
              <a:avLst/>
            </a:prstGeom>
            <a:ln w="33338">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Calibri"/>
              </a:endParaRPr>
            </a:p>
          </p:txBody>
        </p:sp>
        <p:sp>
          <p:nvSpPr>
            <p:cNvPr id="998" name="Line 70"/>
            <p:cNvSpPr/>
            <p:nvPr/>
          </p:nvSpPr>
          <p:spPr>
            <a:xfrm flipV="1">
              <a:off x="2066760" y="5041800"/>
              <a:ext cx="2387520" cy="88920"/>
            </a:xfrm>
            <a:prstGeom prst="line">
              <a:avLst/>
            </a:prstGeom>
            <a:ln w="33338">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Calibri"/>
              </a:endParaRPr>
            </a:p>
          </p:txBody>
        </p:sp>
        <p:sp>
          <p:nvSpPr>
            <p:cNvPr id="999" name="Rectangle 71"/>
            <p:cNvSpPr/>
            <p:nvPr/>
          </p:nvSpPr>
          <p:spPr>
            <a:xfrm>
              <a:off x="2210040" y="4548240"/>
              <a:ext cx="467640" cy="2127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400" spc="-1" strike="noStrike">
                  <a:solidFill>
                    <a:srgbClr val="000000"/>
                  </a:solidFill>
                  <a:latin typeface="Arial"/>
                </a:rPr>
                <a:t>active</a:t>
              </a:r>
              <a:endParaRPr b="0" lang="en-IN" sz="1400" spc="-1" strike="noStrike">
                <a:solidFill>
                  <a:srgbClr val="000000"/>
                </a:solidFill>
                <a:latin typeface="Arial"/>
              </a:endParaRPr>
            </a:p>
          </p:txBody>
        </p:sp>
        <p:sp>
          <p:nvSpPr>
            <p:cNvPr id="1000" name="Rectangle 72"/>
            <p:cNvSpPr/>
            <p:nvPr/>
          </p:nvSpPr>
          <p:spPr>
            <a:xfrm>
              <a:off x="2679120" y="4664160"/>
              <a:ext cx="86400" cy="1821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200" spc="-1" strike="noStrike">
                  <a:solidFill>
                    <a:srgbClr val="000000"/>
                  </a:solidFill>
                  <a:latin typeface="Arial"/>
                </a:rPr>
                <a:t>1</a:t>
              </a:r>
              <a:endParaRPr b="0" lang="en-IN" sz="1200" spc="-1" strike="noStrike">
                <a:solidFill>
                  <a:srgbClr val="000000"/>
                </a:solidFill>
                <a:latin typeface="Arial"/>
              </a:endParaRPr>
            </a:p>
          </p:txBody>
        </p:sp>
        <p:sp>
          <p:nvSpPr>
            <p:cNvPr id="1001" name="Rectangle 73"/>
            <p:cNvSpPr/>
            <p:nvPr/>
          </p:nvSpPr>
          <p:spPr>
            <a:xfrm>
              <a:off x="4530960" y="4927680"/>
              <a:ext cx="467640" cy="2127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400" spc="-1" strike="noStrike">
                  <a:solidFill>
                    <a:srgbClr val="000000"/>
                  </a:solidFill>
                  <a:latin typeface="Arial"/>
                </a:rPr>
                <a:t>active</a:t>
              </a:r>
              <a:endParaRPr b="0" lang="en-IN" sz="1400" spc="-1" strike="noStrike">
                <a:solidFill>
                  <a:srgbClr val="000000"/>
                </a:solidFill>
                <a:latin typeface="Arial"/>
              </a:endParaRPr>
            </a:p>
          </p:txBody>
        </p:sp>
        <p:sp>
          <p:nvSpPr>
            <p:cNvPr id="1002" name="Rectangle 74"/>
            <p:cNvSpPr/>
            <p:nvPr/>
          </p:nvSpPr>
          <p:spPr>
            <a:xfrm>
              <a:off x="5000040" y="5043600"/>
              <a:ext cx="86400" cy="1821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200" spc="-1" strike="noStrike">
                  <a:solidFill>
                    <a:srgbClr val="000000"/>
                  </a:solidFill>
                  <a:latin typeface="Arial"/>
                </a:rPr>
                <a:t>2</a:t>
              </a:r>
              <a:endParaRPr b="0" lang="en-IN" sz="1200" spc="-1" strike="noStrike">
                <a:solidFill>
                  <a:srgbClr val="000000"/>
                </a:solidFill>
                <a:latin typeface="Arial"/>
              </a:endParaRPr>
            </a:p>
          </p:txBody>
        </p:sp>
        <p:sp>
          <p:nvSpPr>
            <p:cNvPr id="1003" name="Rectangle 75"/>
            <p:cNvSpPr/>
            <p:nvPr/>
          </p:nvSpPr>
          <p:spPr>
            <a:xfrm>
              <a:off x="2982960" y="2452680"/>
              <a:ext cx="756720" cy="201240"/>
            </a:xfrm>
            <a:prstGeom prst="rect">
              <a:avLst/>
            </a:prstGeom>
            <a:noFill/>
            <a:ln w="33338">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004" name="Rectangle 76"/>
            <p:cNvSpPr/>
            <p:nvPr/>
          </p:nvSpPr>
          <p:spPr>
            <a:xfrm>
              <a:off x="3718080" y="2452680"/>
              <a:ext cx="379080" cy="201240"/>
            </a:xfrm>
            <a:prstGeom prst="rect">
              <a:avLst/>
            </a:prstGeom>
            <a:noFill/>
            <a:ln w="33338">
              <a:solidFill>
                <a:srgbClr val="000000"/>
              </a:solidFill>
              <a:miter/>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005" name="Rectangle 77"/>
            <p:cNvSpPr/>
            <p:nvPr/>
          </p:nvSpPr>
          <p:spPr>
            <a:xfrm>
              <a:off x="5324400" y="3457440"/>
              <a:ext cx="1071360" cy="177480"/>
            </a:xfrm>
            <a:prstGeom prst="rect">
              <a:avLst/>
            </a:prstGeom>
            <a:noFill/>
            <a:ln w="33338">
              <a:solidFill>
                <a:srgbClr val="000000"/>
              </a:solidFill>
              <a:miter/>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1006" name="Rectangle 78"/>
            <p:cNvSpPr/>
            <p:nvPr/>
          </p:nvSpPr>
          <p:spPr>
            <a:xfrm>
              <a:off x="7265880" y="3925800"/>
              <a:ext cx="1047240" cy="177480"/>
            </a:xfrm>
            <a:prstGeom prst="rect">
              <a:avLst/>
            </a:prstGeom>
            <a:noFill/>
            <a:ln w="33338">
              <a:solidFill>
                <a:srgbClr val="000000"/>
              </a:solidFill>
              <a:miter/>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1007" name="Rectangle 79"/>
            <p:cNvSpPr/>
            <p:nvPr/>
          </p:nvSpPr>
          <p:spPr>
            <a:xfrm>
              <a:off x="8291520" y="3925800"/>
              <a:ext cx="512280" cy="177480"/>
            </a:xfrm>
            <a:prstGeom prst="rect">
              <a:avLst/>
            </a:prstGeom>
            <a:noFill/>
            <a:ln w="33338">
              <a:solidFill>
                <a:srgbClr val="000000"/>
              </a:solidFill>
              <a:miter/>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gr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8"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US" sz="5400" spc="-1" strike="noStrike">
                <a:solidFill>
                  <a:srgbClr val="ffffff"/>
                </a:solidFill>
                <a:latin typeface="Calibri"/>
              </a:rPr>
              <a:t>Validation</a:t>
            </a:r>
            <a:endParaRPr b="0" lang="en-US" sz="5400" spc="-1" strike="noStrike">
              <a:solidFill>
                <a:srgbClr val="000000"/>
              </a:solidFill>
              <a:latin typeface="Calibri"/>
            </a:endParaRPr>
          </a:p>
        </p:txBody>
      </p:sp>
      <p:sp>
        <p:nvSpPr>
          <p:cNvPr id="1009" name="PlaceHolder 2"/>
          <p:cNvSpPr>
            <a:spLocks noGrp="1"/>
          </p:cNvSpPr>
          <p:nvPr>
            <p:ph/>
          </p:nvPr>
        </p:nvSpPr>
        <p:spPr>
          <a:xfrm>
            <a:off x="457200" y="1600200"/>
            <a:ext cx="8229240" cy="4525560"/>
          </a:xfrm>
          <a:prstGeom prst="rect">
            <a:avLst/>
          </a:prstGeom>
          <a:noFill/>
          <a:ln w="0">
            <a:noFill/>
          </a:ln>
        </p:spPr>
        <p:txBody>
          <a:bodyPr anchor="t">
            <a:normAutofit fontScale="85000"/>
          </a:bodyPr>
          <a:p>
            <a:pPr marL="343080" indent="-343080">
              <a:lnSpc>
                <a:spcPct val="100000"/>
              </a:lnSpc>
              <a:spcBef>
                <a:spcPts val="799"/>
              </a:spcBef>
              <a:buClr>
                <a:srgbClr val="ff0000"/>
              </a:buClr>
              <a:buFont typeface="Arial"/>
              <a:buChar char="•"/>
            </a:pPr>
            <a:r>
              <a:rPr b="0" lang="en-US" sz="4000" spc="-1" strike="noStrike">
                <a:solidFill>
                  <a:srgbClr val="ff0000"/>
                </a:solidFill>
                <a:latin typeface="Calibri"/>
              </a:rPr>
              <a:t>Backward Validation: </a:t>
            </a:r>
            <a:r>
              <a:rPr b="0" lang="en-US" sz="4000" spc="-1" strike="noStrike">
                <a:solidFill>
                  <a:srgbClr val="000000"/>
                </a:solidFill>
                <a:latin typeface="Calibri"/>
              </a:rPr>
              <a:t>checks the transaction undergoing validation with other preceding overlapping transactions- those that entered the validation phase before it.</a:t>
            </a:r>
            <a:endParaRPr b="0" lang="en-US" sz="4000" spc="-1" strike="noStrike">
              <a:solidFill>
                <a:srgbClr val="000000"/>
              </a:solidFill>
              <a:latin typeface="Calibri"/>
            </a:endParaRPr>
          </a:p>
          <a:p>
            <a:pPr marL="343080" indent="-343080">
              <a:lnSpc>
                <a:spcPct val="100000"/>
              </a:lnSpc>
              <a:spcBef>
                <a:spcPts val="799"/>
              </a:spcBef>
              <a:buClr>
                <a:srgbClr val="ff0000"/>
              </a:buClr>
              <a:buFont typeface="Arial"/>
              <a:buChar char="•"/>
            </a:pPr>
            <a:r>
              <a:rPr b="0" lang="en-US" sz="4000" spc="-1" strike="noStrike">
                <a:solidFill>
                  <a:srgbClr val="ff0000"/>
                </a:solidFill>
                <a:latin typeface="Calibri"/>
              </a:rPr>
              <a:t>Forward Validation: </a:t>
            </a:r>
            <a:r>
              <a:rPr b="0" lang="en-US" sz="4000" spc="-1" strike="noStrike">
                <a:solidFill>
                  <a:srgbClr val="000000"/>
                </a:solidFill>
                <a:latin typeface="Calibri"/>
              </a:rPr>
              <a:t>checks the transaction undergoing validation with other later transactions, which are still active</a:t>
            </a:r>
            <a:endParaRPr b="0" lang="en-US" sz="40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0"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US" sz="5400" spc="-1" strike="noStrike">
                <a:solidFill>
                  <a:srgbClr val="ffffff"/>
                </a:solidFill>
                <a:latin typeface="Calibri"/>
              </a:rPr>
              <a:t>Timestamp based concurrency control</a:t>
            </a:r>
            <a:endParaRPr b="0" lang="en-US" sz="5400" spc="-1" strike="noStrike">
              <a:solidFill>
                <a:srgbClr val="000000"/>
              </a:solidFill>
              <a:latin typeface="Calibri"/>
            </a:endParaRPr>
          </a:p>
        </p:txBody>
      </p:sp>
      <p:sp>
        <p:nvSpPr>
          <p:cNvPr id="1011"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Each transaction is assigned a unique timestamp value when it starts, which defines its position in the time sequence of transactions.</a:t>
            </a:r>
            <a:endParaRPr b="0" lang="en-US" sz="4000" spc="-1" strike="noStrike">
              <a:solidFill>
                <a:srgbClr val="000000"/>
              </a:solidFill>
              <a:latin typeface="Calibri"/>
            </a:endParaRPr>
          </a:p>
          <a:p>
            <a:pPr indent="0">
              <a:lnSpc>
                <a:spcPct val="100000"/>
              </a:lnSpc>
              <a:spcBef>
                <a:spcPts val="799"/>
              </a:spcBef>
              <a:buNone/>
            </a:pPr>
            <a:endParaRPr b="0" lang="en-US" sz="40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2"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buNone/>
            </a:pPr>
            <a:endParaRPr b="0" lang="en-US" sz="5400" spc="-1" strike="noStrike">
              <a:solidFill>
                <a:srgbClr val="ffffff"/>
              </a:solidFill>
              <a:latin typeface="Calibri"/>
            </a:endParaRPr>
          </a:p>
        </p:txBody>
      </p:sp>
      <p:sp>
        <p:nvSpPr>
          <p:cNvPr id="1013" name="PlaceHolder 2"/>
          <p:cNvSpPr>
            <a:spLocks noGrp="1"/>
          </p:cNvSpPr>
          <p:nvPr>
            <p:ph/>
          </p:nvPr>
        </p:nvSpPr>
        <p:spPr>
          <a:xfrm>
            <a:off x="457200" y="1600200"/>
            <a:ext cx="8229240" cy="4525560"/>
          </a:xfrm>
          <a:prstGeom prst="rect">
            <a:avLst/>
          </a:prstGeom>
          <a:noFill/>
          <a:ln w="0">
            <a:noFill/>
          </a:ln>
        </p:spPr>
        <p:txBody>
          <a:bodyPr anchor="t">
            <a:normAutofit fontScale="82000"/>
          </a:bodyPr>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The basic timestamp ordering rule is based on operation conflicts and is very simple:</a:t>
            </a:r>
            <a:endParaRPr b="0" lang="en-US" sz="4000" spc="-1" strike="noStrike">
              <a:solidFill>
                <a:srgbClr val="000000"/>
              </a:solidFill>
              <a:latin typeface="Calibri"/>
            </a:endParaRPr>
          </a:p>
          <a:p>
            <a:pPr lvl="1" marL="743040" indent="-285840">
              <a:lnSpc>
                <a:spcPct val="100000"/>
              </a:lnSpc>
              <a:spcBef>
                <a:spcPts val="641"/>
              </a:spcBef>
              <a:buClr>
                <a:srgbClr val="000000"/>
              </a:buClr>
              <a:buFont typeface="Arial"/>
              <a:buChar char="–"/>
            </a:pPr>
            <a:r>
              <a:rPr b="0" lang="en-US" sz="3200" spc="-1" strike="noStrike">
                <a:solidFill>
                  <a:srgbClr val="000000"/>
                </a:solidFill>
                <a:latin typeface="Calibri"/>
              </a:rPr>
              <a:t>A transaction’s request to </a:t>
            </a:r>
            <a:r>
              <a:rPr b="1" lang="en-US" sz="3200" spc="-1" strike="noStrike">
                <a:solidFill>
                  <a:srgbClr val="000000"/>
                </a:solidFill>
                <a:latin typeface="Calibri"/>
              </a:rPr>
              <a:t>write</a:t>
            </a:r>
            <a:r>
              <a:rPr b="0" lang="en-US" sz="3200" spc="-1" strike="noStrike">
                <a:solidFill>
                  <a:srgbClr val="000000"/>
                </a:solidFill>
                <a:latin typeface="Calibri"/>
              </a:rPr>
              <a:t> an object is valid only if that object was last </a:t>
            </a:r>
            <a:r>
              <a:rPr b="1" lang="en-US" sz="3200" spc="-1" strike="noStrike">
                <a:solidFill>
                  <a:srgbClr val="000000"/>
                </a:solidFill>
                <a:latin typeface="Calibri"/>
              </a:rPr>
              <a:t>read</a:t>
            </a:r>
            <a:r>
              <a:rPr b="0" lang="en-US" sz="3200" spc="-1" strike="noStrike">
                <a:solidFill>
                  <a:srgbClr val="000000"/>
                </a:solidFill>
                <a:latin typeface="Calibri"/>
              </a:rPr>
              <a:t> and </a:t>
            </a:r>
            <a:r>
              <a:rPr b="1" lang="en-US" sz="3200" spc="-1" strike="noStrike">
                <a:solidFill>
                  <a:srgbClr val="000000"/>
                </a:solidFill>
                <a:latin typeface="Calibri"/>
              </a:rPr>
              <a:t>written</a:t>
            </a:r>
            <a:r>
              <a:rPr b="0" lang="en-US" sz="3200" spc="-1" strike="noStrike">
                <a:solidFill>
                  <a:srgbClr val="000000"/>
                </a:solidFill>
                <a:latin typeface="Calibri"/>
              </a:rPr>
              <a:t> by earlier transactions. </a:t>
            </a:r>
            <a:endParaRPr b="0" lang="en-US" sz="3200" spc="-1" strike="noStrike">
              <a:solidFill>
                <a:srgbClr val="000000"/>
              </a:solidFill>
              <a:latin typeface="Calibri"/>
            </a:endParaRPr>
          </a:p>
          <a:p>
            <a:pPr lvl="1" marL="743040" indent="-285840">
              <a:lnSpc>
                <a:spcPct val="100000"/>
              </a:lnSpc>
              <a:spcBef>
                <a:spcPts val="641"/>
              </a:spcBef>
              <a:buClr>
                <a:srgbClr val="000000"/>
              </a:buClr>
              <a:buFont typeface="Arial"/>
              <a:buChar char="–"/>
            </a:pPr>
            <a:r>
              <a:rPr b="0" lang="en-US" sz="3200" spc="-1" strike="noStrike">
                <a:solidFill>
                  <a:srgbClr val="000000"/>
                </a:solidFill>
                <a:latin typeface="Calibri"/>
              </a:rPr>
              <a:t>A transaction’s request to </a:t>
            </a:r>
            <a:r>
              <a:rPr b="1" lang="en-US" sz="3200" spc="-1" strike="noStrike">
                <a:solidFill>
                  <a:srgbClr val="000000"/>
                </a:solidFill>
                <a:latin typeface="Calibri"/>
              </a:rPr>
              <a:t>read</a:t>
            </a:r>
            <a:r>
              <a:rPr b="0" lang="en-US" sz="3200" spc="-1" strike="noStrike">
                <a:solidFill>
                  <a:srgbClr val="000000"/>
                </a:solidFill>
                <a:latin typeface="Calibri"/>
              </a:rPr>
              <a:t> an object is valid only if that object was last </a:t>
            </a:r>
            <a:r>
              <a:rPr b="1" lang="en-US" sz="3200" spc="-1" strike="noStrike">
                <a:solidFill>
                  <a:srgbClr val="000000"/>
                </a:solidFill>
                <a:latin typeface="Calibri"/>
              </a:rPr>
              <a:t>written</a:t>
            </a:r>
            <a:r>
              <a:rPr b="0" lang="en-US" sz="3200" spc="-1" strike="noStrike">
                <a:solidFill>
                  <a:srgbClr val="000000"/>
                </a:solidFill>
                <a:latin typeface="Calibri"/>
              </a:rPr>
              <a:t> by an earlier transaction. </a:t>
            </a:r>
            <a:endParaRPr b="0" lang="en-US" sz="3200" spc="-1" strike="noStrike">
              <a:solidFill>
                <a:srgbClr val="000000"/>
              </a:solidFill>
              <a:latin typeface="Calibri"/>
            </a:endParaRPr>
          </a:p>
          <a:p>
            <a:pPr lvl="1" marL="743040" indent="-285840">
              <a:lnSpc>
                <a:spcPct val="100000"/>
              </a:lnSpc>
              <a:spcBef>
                <a:spcPts val="641"/>
              </a:spcBef>
              <a:buClr>
                <a:srgbClr val="000000"/>
              </a:buClr>
              <a:buFont typeface="Arial"/>
              <a:buChar char="–"/>
            </a:pPr>
            <a:r>
              <a:rPr b="0" lang="en-US" sz="3200" spc="-1" strike="noStrike">
                <a:solidFill>
                  <a:srgbClr val="000000"/>
                </a:solidFill>
                <a:latin typeface="Calibri"/>
              </a:rPr>
              <a:t>This rule assume that there is only one version of each object and restrict access to one transaction at a time.</a:t>
            </a:r>
            <a:endParaRPr b="0" lang="en-US" sz="32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US" sz="5400" spc="-1" strike="noStrike">
                <a:solidFill>
                  <a:srgbClr val="ffffff"/>
                </a:solidFill>
                <a:latin typeface="Calibri"/>
              </a:rPr>
              <a:t>Si</a:t>
            </a:r>
            <a:r>
              <a:rPr b="0" lang="en-US" sz="5400" spc="-1" strike="noStrike">
                <a:solidFill>
                  <a:srgbClr val="ffffff"/>
                </a:solidFill>
                <a:latin typeface="Calibri"/>
              </a:rPr>
              <a:t>m</a:t>
            </a:r>
            <a:r>
              <a:rPr b="0" lang="en-US" sz="5400" spc="-1" strike="noStrike">
                <a:solidFill>
                  <a:srgbClr val="ffffff"/>
                </a:solidFill>
                <a:latin typeface="Calibri"/>
              </a:rPr>
              <a:t>pl</a:t>
            </a:r>
            <a:r>
              <a:rPr b="0" lang="en-US" sz="5400" spc="-1" strike="noStrike">
                <a:solidFill>
                  <a:srgbClr val="ffffff"/>
                </a:solidFill>
                <a:latin typeface="Calibri"/>
              </a:rPr>
              <a:t>e </a:t>
            </a:r>
            <a:r>
              <a:rPr b="0" lang="en-US" sz="5400" spc="-1" strike="noStrike">
                <a:solidFill>
                  <a:srgbClr val="ffffff"/>
                </a:solidFill>
                <a:latin typeface="Calibri"/>
              </a:rPr>
              <a:t>Sy</a:t>
            </a:r>
            <a:r>
              <a:rPr b="0" lang="en-US" sz="5400" spc="-1" strike="noStrike">
                <a:solidFill>
                  <a:srgbClr val="ffffff"/>
                </a:solidFill>
                <a:latin typeface="Calibri"/>
              </a:rPr>
              <a:t>n</a:t>
            </a:r>
            <a:r>
              <a:rPr b="0" lang="en-US" sz="5400" spc="-1" strike="noStrike">
                <a:solidFill>
                  <a:srgbClr val="ffffff"/>
                </a:solidFill>
                <a:latin typeface="Calibri"/>
              </a:rPr>
              <a:t>c</a:t>
            </a:r>
            <a:r>
              <a:rPr b="0" lang="en-US" sz="5400" spc="-1" strike="noStrike">
                <a:solidFill>
                  <a:srgbClr val="ffffff"/>
                </a:solidFill>
                <a:latin typeface="Calibri"/>
              </a:rPr>
              <a:t>hr</a:t>
            </a:r>
            <a:r>
              <a:rPr b="0" lang="en-US" sz="5400" spc="-1" strike="noStrike">
                <a:solidFill>
                  <a:srgbClr val="ffffff"/>
                </a:solidFill>
                <a:latin typeface="Calibri"/>
              </a:rPr>
              <a:t>o</a:t>
            </a:r>
            <a:r>
              <a:rPr b="0" lang="en-US" sz="5400" spc="-1" strike="noStrike">
                <a:solidFill>
                  <a:srgbClr val="ffffff"/>
                </a:solidFill>
                <a:latin typeface="Calibri"/>
              </a:rPr>
              <a:t>ni</a:t>
            </a:r>
            <a:r>
              <a:rPr b="0" lang="en-US" sz="5400" spc="-1" strike="noStrike">
                <a:solidFill>
                  <a:srgbClr val="ffffff"/>
                </a:solidFill>
                <a:latin typeface="Calibri"/>
              </a:rPr>
              <a:t>za</a:t>
            </a:r>
            <a:r>
              <a:rPr b="0" lang="en-US" sz="5400" spc="-1" strike="noStrike">
                <a:solidFill>
                  <a:srgbClr val="ffffff"/>
                </a:solidFill>
                <a:latin typeface="Calibri"/>
              </a:rPr>
              <a:t>ti</a:t>
            </a:r>
            <a:r>
              <a:rPr b="0" lang="en-US" sz="5400" spc="-1" strike="noStrike">
                <a:solidFill>
                  <a:srgbClr val="ffffff"/>
                </a:solidFill>
                <a:latin typeface="Calibri"/>
              </a:rPr>
              <a:t>o</a:t>
            </a:r>
            <a:r>
              <a:rPr b="0" lang="en-US" sz="5400" spc="-1" strike="noStrike">
                <a:solidFill>
                  <a:srgbClr val="ffffff"/>
                </a:solidFill>
                <a:latin typeface="Calibri"/>
              </a:rPr>
              <a:t>n </a:t>
            </a:r>
            <a:r>
              <a:rPr b="0" lang="en-US" sz="5400" spc="-1" strike="noStrike">
                <a:solidFill>
                  <a:srgbClr val="ffffff"/>
                </a:solidFill>
                <a:latin typeface="Calibri"/>
              </a:rPr>
              <a:t>w</a:t>
            </a:r>
            <a:r>
              <a:rPr b="0" lang="en-US" sz="5400" spc="-1" strike="noStrike">
                <a:solidFill>
                  <a:srgbClr val="ffffff"/>
                </a:solidFill>
                <a:latin typeface="Calibri"/>
              </a:rPr>
              <a:t>it</a:t>
            </a:r>
            <a:r>
              <a:rPr b="0" lang="en-US" sz="5400" spc="-1" strike="noStrike">
                <a:solidFill>
                  <a:srgbClr val="ffffff"/>
                </a:solidFill>
                <a:latin typeface="Calibri"/>
              </a:rPr>
              <a:t>h</a:t>
            </a:r>
            <a:r>
              <a:rPr b="0" lang="en-US" sz="5400" spc="-1" strike="noStrike">
                <a:solidFill>
                  <a:srgbClr val="ffffff"/>
                </a:solidFill>
                <a:latin typeface="Calibri"/>
              </a:rPr>
              <a:t>o</a:t>
            </a:r>
            <a:r>
              <a:rPr b="0" lang="en-US" sz="5400" spc="-1" strike="noStrike">
                <a:solidFill>
                  <a:srgbClr val="ffffff"/>
                </a:solidFill>
                <a:latin typeface="Calibri"/>
              </a:rPr>
              <a:t>ut </a:t>
            </a:r>
            <a:r>
              <a:rPr b="0" lang="en-US" sz="5400" spc="-1" strike="noStrike">
                <a:solidFill>
                  <a:srgbClr val="ffffff"/>
                </a:solidFill>
                <a:latin typeface="Calibri"/>
              </a:rPr>
              <a:t>Tr</a:t>
            </a:r>
            <a:r>
              <a:rPr b="0" lang="en-US" sz="5400" spc="-1" strike="noStrike">
                <a:solidFill>
                  <a:srgbClr val="ffffff"/>
                </a:solidFill>
                <a:latin typeface="Calibri"/>
              </a:rPr>
              <a:t>a</a:t>
            </a:r>
            <a:r>
              <a:rPr b="0" lang="en-US" sz="5400" spc="-1" strike="noStrike">
                <a:solidFill>
                  <a:srgbClr val="ffffff"/>
                </a:solidFill>
                <a:latin typeface="Calibri"/>
              </a:rPr>
              <a:t>ns</a:t>
            </a:r>
            <a:r>
              <a:rPr b="0" lang="en-US" sz="5400" spc="-1" strike="noStrike">
                <a:solidFill>
                  <a:srgbClr val="ffffff"/>
                </a:solidFill>
                <a:latin typeface="Calibri"/>
              </a:rPr>
              <a:t>ac</a:t>
            </a:r>
            <a:r>
              <a:rPr b="0" lang="en-US" sz="5400" spc="-1" strike="noStrike">
                <a:solidFill>
                  <a:srgbClr val="ffffff"/>
                </a:solidFill>
                <a:latin typeface="Calibri"/>
              </a:rPr>
              <a:t>ti</a:t>
            </a:r>
            <a:r>
              <a:rPr b="0" lang="en-US" sz="5400" spc="-1" strike="noStrike">
                <a:solidFill>
                  <a:srgbClr val="ffffff"/>
                </a:solidFill>
                <a:latin typeface="Calibri"/>
              </a:rPr>
              <a:t>o</a:t>
            </a:r>
            <a:r>
              <a:rPr b="0" lang="en-US" sz="5400" spc="-1" strike="noStrike">
                <a:solidFill>
                  <a:srgbClr val="ffffff"/>
                </a:solidFill>
                <a:latin typeface="Calibri"/>
              </a:rPr>
              <a:t>ns</a:t>
            </a:r>
            <a:endParaRPr b="0" lang="en-US" sz="5400" spc="-1" strike="noStrike">
              <a:solidFill>
                <a:srgbClr val="000000"/>
              </a:solidFill>
              <a:latin typeface="Calibri"/>
            </a:endParaRPr>
          </a:p>
        </p:txBody>
      </p:sp>
      <p:sp>
        <p:nvSpPr>
          <p:cNvPr id="119" name="PlaceHolder 2"/>
          <p:cNvSpPr>
            <a:spLocks noGrp="1"/>
          </p:cNvSpPr>
          <p:nvPr>
            <p:ph/>
          </p:nvPr>
        </p:nvSpPr>
        <p:spPr>
          <a:xfrm>
            <a:off x="457200" y="1600200"/>
            <a:ext cx="8229240" cy="4525560"/>
          </a:xfrm>
          <a:prstGeom prst="rect">
            <a:avLst/>
          </a:prstGeom>
          <a:noFill/>
          <a:ln w="0">
            <a:noFill/>
          </a:ln>
        </p:spPr>
        <p:txBody>
          <a:bodyPr anchor="t">
            <a:normAutofit fontScale="82000"/>
          </a:bodyPr>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The use of multiple threads is beneficial to the performance. </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Multiple threads may access the same objects. </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For example, deposit and withdraw methods: </a:t>
            </a:r>
            <a:endParaRPr b="0" lang="en-US" sz="4000" spc="-1" strike="noStrike">
              <a:solidFill>
                <a:srgbClr val="000000"/>
              </a:solidFill>
              <a:latin typeface="Calibri"/>
            </a:endParaRPr>
          </a:p>
          <a:p>
            <a:pPr lvl="1" marL="743040" indent="-285840">
              <a:lnSpc>
                <a:spcPct val="100000"/>
              </a:lnSpc>
              <a:spcBef>
                <a:spcPts val="641"/>
              </a:spcBef>
              <a:buClr>
                <a:srgbClr val="000000"/>
              </a:buClr>
              <a:buFont typeface="Arial"/>
              <a:buChar char="–"/>
            </a:pPr>
            <a:r>
              <a:rPr b="0" lang="en-US" sz="3200" spc="-1" strike="noStrike">
                <a:solidFill>
                  <a:srgbClr val="000000"/>
                </a:solidFill>
                <a:latin typeface="Calibri"/>
              </a:rPr>
              <a:t>the actions of two concurrent executions of the methods could be interleaved arbitrarily and </a:t>
            </a:r>
            <a:endParaRPr b="0" lang="en-US" sz="3200" spc="-1" strike="noStrike">
              <a:solidFill>
                <a:srgbClr val="000000"/>
              </a:solidFill>
              <a:latin typeface="Calibri"/>
            </a:endParaRPr>
          </a:p>
          <a:p>
            <a:pPr lvl="1" marL="743040" indent="-285840">
              <a:lnSpc>
                <a:spcPct val="100000"/>
              </a:lnSpc>
              <a:spcBef>
                <a:spcPts val="641"/>
              </a:spcBef>
              <a:buClr>
                <a:srgbClr val="000000"/>
              </a:buClr>
              <a:buFont typeface="Arial"/>
              <a:buChar char="–"/>
            </a:pPr>
            <a:r>
              <a:rPr b="0" lang="en-US" sz="3200" spc="-1" strike="noStrike">
                <a:solidFill>
                  <a:srgbClr val="000000"/>
                </a:solidFill>
                <a:latin typeface="Calibri"/>
              </a:rPr>
              <a:t>have strange effects on the instance variables of the account object. </a:t>
            </a:r>
            <a:endParaRPr b="0" lang="en-US" sz="3200" spc="-1" strike="noStrike">
              <a:solidFill>
                <a:srgbClr val="000000"/>
              </a:solidFill>
              <a:latin typeface="Calibri"/>
            </a:endParaRPr>
          </a:p>
          <a:p>
            <a:pPr indent="0">
              <a:lnSpc>
                <a:spcPct val="100000"/>
              </a:lnSpc>
              <a:spcBef>
                <a:spcPts val="799"/>
              </a:spcBef>
              <a:buNone/>
            </a:pPr>
            <a:endParaRPr b="0" lang="en-US" sz="40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4"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buNone/>
            </a:pPr>
            <a:endParaRPr b="0" lang="en-US" sz="5400" spc="-1" strike="noStrike">
              <a:solidFill>
                <a:srgbClr val="ffffff"/>
              </a:solidFill>
              <a:latin typeface="Calibri"/>
            </a:endParaRPr>
          </a:p>
        </p:txBody>
      </p:sp>
      <p:sp>
        <p:nvSpPr>
          <p:cNvPr id="1015" name="PlaceHolder 2"/>
          <p:cNvSpPr>
            <a:spLocks noGrp="1"/>
          </p:cNvSpPr>
          <p:nvPr>
            <p:ph/>
          </p:nvPr>
        </p:nvSpPr>
        <p:spPr>
          <a:xfrm>
            <a:off x="457200" y="1600200"/>
            <a:ext cx="8229240" cy="4525560"/>
          </a:xfrm>
          <a:prstGeom prst="rect">
            <a:avLst/>
          </a:prstGeom>
          <a:noFill/>
          <a:ln w="0">
            <a:noFill/>
          </a:ln>
        </p:spPr>
        <p:txBody>
          <a:bodyPr anchor="t">
            <a:normAutofit fontScale="68000"/>
          </a:bodyPr>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Timestamps may be assigned from the server’s clock or a counter that is incremented whenever a timestamp value is issued. </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Each object has a </a:t>
            </a:r>
            <a:r>
              <a:rPr b="1" lang="en-US" sz="4000" spc="-1" strike="noStrike">
                <a:solidFill>
                  <a:srgbClr val="000000"/>
                </a:solidFill>
                <a:latin typeface="Calibri"/>
              </a:rPr>
              <a:t>write</a:t>
            </a:r>
            <a:r>
              <a:rPr b="0" lang="en-US" sz="4000" spc="-1" strike="noStrike">
                <a:solidFill>
                  <a:srgbClr val="000000"/>
                </a:solidFill>
                <a:latin typeface="Calibri"/>
              </a:rPr>
              <a:t> </a:t>
            </a:r>
            <a:r>
              <a:rPr b="1" lang="en-US" sz="4000" spc="-1" strike="noStrike">
                <a:solidFill>
                  <a:srgbClr val="000000"/>
                </a:solidFill>
                <a:latin typeface="Calibri"/>
              </a:rPr>
              <a:t>timestamp</a:t>
            </a:r>
            <a:r>
              <a:rPr b="0" lang="en-US" sz="4000" spc="-1" strike="noStrike">
                <a:solidFill>
                  <a:srgbClr val="000000"/>
                </a:solidFill>
                <a:latin typeface="Calibri"/>
              </a:rPr>
              <a:t> and a set of </a:t>
            </a:r>
            <a:r>
              <a:rPr b="1" lang="en-US" sz="4000" spc="-1" strike="noStrike">
                <a:solidFill>
                  <a:srgbClr val="000000"/>
                </a:solidFill>
                <a:latin typeface="Calibri"/>
              </a:rPr>
              <a:t>tentative</a:t>
            </a:r>
            <a:r>
              <a:rPr b="0" lang="en-US" sz="4000" spc="-1" strike="noStrike">
                <a:solidFill>
                  <a:srgbClr val="000000"/>
                </a:solidFill>
                <a:latin typeface="Calibri"/>
              </a:rPr>
              <a:t> versions, each of which has a write timestamp associated with it; and a set of </a:t>
            </a:r>
            <a:r>
              <a:rPr b="1" lang="en-US" sz="4000" spc="-1" strike="noStrike">
                <a:solidFill>
                  <a:srgbClr val="000000"/>
                </a:solidFill>
                <a:latin typeface="Calibri"/>
              </a:rPr>
              <a:t>read timestamps</a:t>
            </a:r>
            <a:r>
              <a:rPr b="0" lang="en-US" sz="4000" spc="-1" strike="noStrike">
                <a:solidFill>
                  <a:srgbClr val="000000"/>
                </a:solidFill>
                <a:latin typeface="Calibri"/>
              </a:rPr>
              <a:t>. </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The write timestamps of the committed object is earlier than that of any of its tentative versions, and the set of read timestamps can be represented by its maximum member. </a:t>
            </a:r>
            <a:endParaRPr b="0" lang="en-US" sz="4000" spc="-1" strike="noStrike">
              <a:solidFill>
                <a:srgbClr val="000000"/>
              </a:solidFill>
              <a:latin typeface="Calibri"/>
            </a:endParaRPr>
          </a:p>
          <a:p>
            <a:pPr indent="0">
              <a:lnSpc>
                <a:spcPct val="100000"/>
              </a:lnSpc>
              <a:spcBef>
                <a:spcPts val="799"/>
              </a:spcBef>
              <a:buNone/>
            </a:pPr>
            <a:endParaRPr b="0" lang="en-US" sz="40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6"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buNone/>
            </a:pPr>
            <a:endParaRPr b="0" lang="en-US" sz="5400" spc="-1" strike="noStrike">
              <a:solidFill>
                <a:srgbClr val="ffffff"/>
              </a:solidFill>
              <a:latin typeface="Calibri"/>
            </a:endParaRPr>
          </a:p>
        </p:txBody>
      </p:sp>
      <p:sp>
        <p:nvSpPr>
          <p:cNvPr id="1017" name="PlaceHolder 2"/>
          <p:cNvSpPr>
            <a:spLocks noGrp="1"/>
          </p:cNvSpPr>
          <p:nvPr>
            <p:ph/>
          </p:nvPr>
        </p:nvSpPr>
        <p:spPr>
          <a:xfrm>
            <a:off x="457200" y="1600200"/>
            <a:ext cx="8229240" cy="4525560"/>
          </a:xfrm>
          <a:prstGeom prst="rect">
            <a:avLst/>
          </a:prstGeom>
          <a:noFill/>
          <a:ln w="0">
            <a:noFill/>
          </a:ln>
        </p:spPr>
        <p:txBody>
          <a:bodyPr anchor="t">
            <a:normAutofit fontScale="66000"/>
          </a:bodyPr>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Whenever a transaction’s write operation on an object is accepted, the server creates a new tentative version of the object with write timestamp set to the transaction timestamp. </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Whenever a read operation is accepted, the timestamp of the transaction is added to its set of read timestamps. </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When a transaction is </a:t>
            </a:r>
            <a:r>
              <a:rPr b="1" lang="en-US" sz="4000" spc="-1" strike="noStrike">
                <a:solidFill>
                  <a:srgbClr val="000000"/>
                </a:solidFill>
                <a:latin typeface="Calibri"/>
              </a:rPr>
              <a:t>committed</a:t>
            </a:r>
            <a:r>
              <a:rPr b="0" lang="en-US" sz="4000" spc="-1" strike="noStrike">
                <a:solidFill>
                  <a:srgbClr val="000000"/>
                </a:solidFill>
                <a:latin typeface="Calibri"/>
              </a:rPr>
              <a:t>, the values of the tentative version become the values of the object, and the timestamps of the tentative version become the write timestamp of the corresponding object. </a:t>
            </a:r>
            <a:endParaRPr b="0" lang="en-US" sz="4000" spc="-1" strike="noStrike">
              <a:solidFill>
                <a:srgbClr val="000000"/>
              </a:solidFill>
              <a:latin typeface="Calibri"/>
            </a:endParaRPr>
          </a:p>
          <a:p>
            <a:pPr indent="0">
              <a:lnSpc>
                <a:spcPct val="100000"/>
              </a:lnSpc>
              <a:spcBef>
                <a:spcPts val="799"/>
              </a:spcBef>
              <a:buNone/>
            </a:pPr>
            <a:endParaRPr b="0" lang="en-US" sz="40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8"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GB" sz="5400" spc="-1" strike="noStrike">
                <a:solidFill>
                  <a:srgbClr val="ffffff"/>
                </a:solidFill>
                <a:latin typeface="Calibri"/>
              </a:rPr>
              <a:t>Operation conflicts for timestamp ordering</a:t>
            </a:r>
            <a:endParaRPr b="0" lang="en-US" sz="5400" spc="-1" strike="noStrike">
              <a:solidFill>
                <a:srgbClr val="000000"/>
              </a:solidFill>
              <a:latin typeface="Calibri"/>
            </a:endParaRPr>
          </a:p>
        </p:txBody>
      </p:sp>
      <p:sp>
        <p:nvSpPr>
          <p:cNvPr id="1019" name="PlaceHolder 2"/>
          <p:cNvSpPr>
            <a:spLocks noGrp="1"/>
          </p:cNvSpPr>
          <p:nvPr>
            <p:ph/>
          </p:nvPr>
        </p:nvSpPr>
        <p:spPr>
          <a:xfrm>
            <a:off x="457200" y="1600200"/>
            <a:ext cx="8229240" cy="3198600"/>
          </a:xfrm>
          <a:prstGeom prst="rect">
            <a:avLst/>
          </a:prstGeom>
          <a:noFill/>
          <a:ln w="0">
            <a:noFill/>
          </a:ln>
        </p:spPr>
        <p:txBody>
          <a:bodyPr anchor="t">
            <a:noAutofit/>
          </a:bodyPr>
          <a:p>
            <a:pPr indent="0">
              <a:spcBef>
                <a:spcPts val="1417"/>
              </a:spcBef>
              <a:buNone/>
            </a:pPr>
            <a:endParaRPr b="0" lang="en-US" sz="4000" spc="-1" strike="noStrike">
              <a:solidFill>
                <a:srgbClr val="000000"/>
              </a:solidFill>
              <a:latin typeface="Calibri"/>
            </a:endParaRPr>
          </a:p>
        </p:txBody>
      </p:sp>
      <p:grpSp>
        <p:nvGrpSpPr>
          <p:cNvPr id="1020" name="Group 138"/>
          <p:cNvGrpSpPr/>
          <p:nvPr/>
        </p:nvGrpSpPr>
        <p:grpSpPr>
          <a:xfrm>
            <a:off x="155520" y="2168280"/>
            <a:ext cx="8902800" cy="2630160"/>
            <a:chOff x="155520" y="2168280"/>
            <a:chExt cx="8902800" cy="2630160"/>
          </a:xfrm>
        </p:grpSpPr>
        <p:sp>
          <p:nvSpPr>
            <p:cNvPr id="1021" name="Rectangle 134"/>
            <p:cNvSpPr/>
            <p:nvPr/>
          </p:nvSpPr>
          <p:spPr>
            <a:xfrm>
              <a:off x="174960" y="2185920"/>
              <a:ext cx="8683200" cy="38700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022" name="Rectangle 14"/>
            <p:cNvSpPr/>
            <p:nvPr/>
          </p:nvSpPr>
          <p:spPr>
            <a:xfrm>
              <a:off x="191880" y="2235240"/>
              <a:ext cx="403560" cy="274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800" spc="-1" strike="noStrike">
                  <a:solidFill>
                    <a:srgbClr val="000000"/>
                  </a:solidFill>
                  <a:latin typeface="Calibri"/>
                </a:rPr>
                <a:t>Rule</a:t>
              </a:r>
              <a:endParaRPr b="0" lang="en-IN" sz="1800" spc="-1" strike="noStrike">
                <a:solidFill>
                  <a:srgbClr val="000000"/>
                </a:solidFill>
                <a:latin typeface="Arial"/>
              </a:endParaRPr>
            </a:p>
          </p:txBody>
        </p:sp>
        <p:sp>
          <p:nvSpPr>
            <p:cNvPr id="1023" name="Rectangle 15"/>
            <p:cNvSpPr/>
            <p:nvPr/>
          </p:nvSpPr>
          <p:spPr>
            <a:xfrm>
              <a:off x="616320" y="2305080"/>
              <a:ext cx="52920" cy="274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800" spc="-1" strike="noStrike">
                  <a:solidFill>
                    <a:srgbClr val="000000"/>
                  </a:solidFill>
                  <a:latin typeface="Calibri"/>
                </a:rPr>
                <a:t> </a:t>
              </a:r>
              <a:endParaRPr b="0" lang="en-IN" sz="1800" spc="-1" strike="noStrike">
                <a:solidFill>
                  <a:srgbClr val="000000"/>
                </a:solidFill>
                <a:latin typeface="Arial"/>
              </a:endParaRPr>
            </a:p>
          </p:txBody>
        </p:sp>
        <p:sp>
          <p:nvSpPr>
            <p:cNvPr id="1024" name="Rectangle 16"/>
            <p:cNvSpPr/>
            <p:nvPr/>
          </p:nvSpPr>
          <p:spPr>
            <a:xfrm>
              <a:off x="662400" y="2305080"/>
              <a:ext cx="52920" cy="274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800" spc="-1" strike="noStrike">
                  <a:solidFill>
                    <a:srgbClr val="000000"/>
                  </a:solidFill>
                  <a:latin typeface="Calibri"/>
                </a:rPr>
                <a:t> </a:t>
              </a:r>
              <a:endParaRPr b="0" lang="en-IN" sz="1800" spc="-1" strike="noStrike">
                <a:solidFill>
                  <a:srgbClr val="000000"/>
                </a:solidFill>
                <a:latin typeface="Arial"/>
              </a:endParaRPr>
            </a:p>
          </p:txBody>
        </p:sp>
        <p:sp>
          <p:nvSpPr>
            <p:cNvPr id="1025" name="Rectangle 17"/>
            <p:cNvSpPr/>
            <p:nvPr/>
          </p:nvSpPr>
          <p:spPr>
            <a:xfrm>
              <a:off x="833040" y="2235240"/>
              <a:ext cx="167040" cy="3114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800" spc="-1" strike="noStrike">
                  <a:solidFill>
                    <a:srgbClr val="000000"/>
                  </a:solidFill>
                  <a:latin typeface="Calibri"/>
                </a:rPr>
                <a:t>T</a:t>
              </a:r>
              <a:r>
                <a:rPr b="0" i="1" lang="en-GB" sz="1800" spc="-1" strike="noStrike" baseline="-25000">
                  <a:solidFill>
                    <a:srgbClr val="000000"/>
                  </a:solidFill>
                  <a:latin typeface="Calibri"/>
                </a:rPr>
                <a:t>c</a:t>
              </a:r>
              <a:endParaRPr b="0" lang="en-IN" sz="1800" spc="-1" strike="noStrike">
                <a:solidFill>
                  <a:srgbClr val="000000"/>
                </a:solidFill>
                <a:latin typeface="Arial"/>
              </a:endParaRPr>
            </a:p>
          </p:txBody>
        </p:sp>
        <p:sp>
          <p:nvSpPr>
            <p:cNvPr id="1026" name="Rectangle 18"/>
            <p:cNvSpPr/>
            <p:nvPr/>
          </p:nvSpPr>
          <p:spPr>
            <a:xfrm>
              <a:off x="1626480" y="2235240"/>
              <a:ext cx="142920" cy="3114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800" spc="-1" strike="noStrike">
                  <a:solidFill>
                    <a:srgbClr val="000000"/>
                  </a:solidFill>
                  <a:latin typeface="Calibri"/>
                </a:rPr>
                <a:t>T</a:t>
              </a:r>
              <a:r>
                <a:rPr b="0" i="1" lang="en-GB" sz="1800" spc="-1" strike="noStrike" baseline="-25000">
                  <a:solidFill>
                    <a:srgbClr val="000000"/>
                  </a:solidFill>
                  <a:latin typeface="Calibri"/>
                </a:rPr>
                <a:t>i</a:t>
              </a:r>
              <a:endParaRPr b="0" lang="en-IN" sz="1800" spc="-1" strike="noStrike">
                <a:solidFill>
                  <a:srgbClr val="000000"/>
                </a:solidFill>
                <a:latin typeface="Arial"/>
              </a:endParaRPr>
            </a:p>
          </p:txBody>
        </p:sp>
        <p:sp>
          <p:nvSpPr>
            <p:cNvPr id="1027" name="Rectangle 35"/>
            <p:cNvSpPr/>
            <p:nvPr/>
          </p:nvSpPr>
          <p:spPr>
            <a:xfrm>
              <a:off x="183240" y="2575080"/>
              <a:ext cx="173520" cy="274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800" spc="-1" strike="noStrike">
                  <a:solidFill>
                    <a:srgbClr val="000000"/>
                  </a:solidFill>
                  <a:latin typeface="Calibri"/>
                </a:rPr>
                <a:t>1.</a:t>
              </a:r>
              <a:endParaRPr b="0" lang="en-IN" sz="1800" spc="-1" strike="noStrike">
                <a:solidFill>
                  <a:srgbClr val="000000"/>
                </a:solidFill>
                <a:latin typeface="Arial"/>
              </a:endParaRPr>
            </a:p>
          </p:txBody>
        </p:sp>
        <p:sp>
          <p:nvSpPr>
            <p:cNvPr id="1028" name="Rectangle 36"/>
            <p:cNvSpPr/>
            <p:nvPr/>
          </p:nvSpPr>
          <p:spPr>
            <a:xfrm>
              <a:off x="658800" y="2575080"/>
              <a:ext cx="476640" cy="274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800" spc="-1" strike="noStrike">
                  <a:solidFill>
                    <a:srgbClr val="000000"/>
                  </a:solidFill>
                  <a:latin typeface="Calibri"/>
                </a:rPr>
                <a:t>write</a:t>
              </a:r>
              <a:endParaRPr b="0" lang="en-IN" sz="1800" spc="-1" strike="noStrike">
                <a:solidFill>
                  <a:srgbClr val="000000"/>
                </a:solidFill>
                <a:latin typeface="Arial"/>
              </a:endParaRPr>
            </a:p>
          </p:txBody>
        </p:sp>
        <p:sp>
          <p:nvSpPr>
            <p:cNvPr id="1029" name="Rectangle 37"/>
            <p:cNvSpPr/>
            <p:nvPr/>
          </p:nvSpPr>
          <p:spPr>
            <a:xfrm>
              <a:off x="1454400" y="2575080"/>
              <a:ext cx="421920" cy="274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800" spc="-1" strike="noStrike">
                  <a:solidFill>
                    <a:srgbClr val="000000"/>
                  </a:solidFill>
                  <a:latin typeface="Calibri"/>
                </a:rPr>
                <a:t>read</a:t>
              </a:r>
              <a:endParaRPr b="0" lang="en-IN" sz="1800" spc="-1" strike="noStrike">
                <a:solidFill>
                  <a:srgbClr val="000000"/>
                </a:solidFill>
                <a:latin typeface="Arial"/>
              </a:endParaRPr>
            </a:p>
          </p:txBody>
        </p:sp>
        <p:sp>
          <p:nvSpPr>
            <p:cNvPr id="1030" name="Rectangle 38"/>
            <p:cNvSpPr/>
            <p:nvPr/>
          </p:nvSpPr>
          <p:spPr>
            <a:xfrm>
              <a:off x="2333160" y="2575080"/>
              <a:ext cx="167040" cy="3114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800" spc="-1" strike="noStrike">
                  <a:solidFill>
                    <a:srgbClr val="000000"/>
                  </a:solidFill>
                  <a:latin typeface="Calibri"/>
                </a:rPr>
                <a:t>T</a:t>
              </a:r>
              <a:r>
                <a:rPr b="0" i="1" lang="en-GB" sz="1800" spc="-1" strike="noStrike" baseline="-25000">
                  <a:solidFill>
                    <a:srgbClr val="000000"/>
                  </a:solidFill>
                  <a:latin typeface="Calibri"/>
                </a:rPr>
                <a:t>c</a:t>
              </a:r>
              <a:endParaRPr b="0" lang="en-IN" sz="1800" spc="-1" strike="noStrike">
                <a:solidFill>
                  <a:srgbClr val="000000"/>
                </a:solidFill>
                <a:latin typeface="Arial"/>
              </a:endParaRPr>
            </a:p>
          </p:txBody>
        </p:sp>
        <p:sp>
          <p:nvSpPr>
            <p:cNvPr id="1031" name="Rectangle 39"/>
            <p:cNvSpPr/>
            <p:nvPr/>
          </p:nvSpPr>
          <p:spPr>
            <a:xfrm>
              <a:off x="2553480" y="2575080"/>
              <a:ext cx="938520" cy="274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800" spc="-1" strike="noStrike">
                  <a:solidFill>
                    <a:srgbClr val="000000"/>
                  </a:solidFill>
                  <a:latin typeface="Calibri"/>
                </a:rPr>
                <a:t> </a:t>
              </a:r>
              <a:r>
                <a:rPr b="0" lang="en-GB" sz="1800" spc="-1" strike="noStrike">
                  <a:solidFill>
                    <a:srgbClr val="000000"/>
                  </a:solidFill>
                  <a:latin typeface="Calibri"/>
                </a:rPr>
                <a:t>must not </a:t>
              </a:r>
              <a:endParaRPr b="0" lang="en-IN" sz="1800" spc="-1" strike="noStrike">
                <a:solidFill>
                  <a:srgbClr val="000000"/>
                </a:solidFill>
                <a:latin typeface="Arial"/>
              </a:endParaRPr>
            </a:p>
          </p:txBody>
        </p:sp>
        <p:sp>
          <p:nvSpPr>
            <p:cNvPr id="1032" name="Rectangle 40"/>
            <p:cNvSpPr/>
            <p:nvPr/>
          </p:nvSpPr>
          <p:spPr>
            <a:xfrm>
              <a:off x="3519360" y="2575080"/>
              <a:ext cx="476640" cy="274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800" spc="-1" strike="noStrike">
                  <a:solidFill>
                    <a:srgbClr val="000000"/>
                  </a:solidFill>
                  <a:latin typeface="Calibri"/>
                </a:rPr>
                <a:t>write</a:t>
              </a:r>
              <a:endParaRPr b="0" lang="en-IN" sz="1800" spc="-1" strike="noStrike">
                <a:solidFill>
                  <a:srgbClr val="000000"/>
                </a:solidFill>
                <a:latin typeface="Arial"/>
              </a:endParaRPr>
            </a:p>
          </p:txBody>
        </p:sp>
        <p:sp>
          <p:nvSpPr>
            <p:cNvPr id="1033" name="Rectangle 41"/>
            <p:cNvSpPr/>
            <p:nvPr/>
          </p:nvSpPr>
          <p:spPr>
            <a:xfrm>
              <a:off x="3973320" y="2575080"/>
              <a:ext cx="2291760" cy="274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800" spc="-1" strike="noStrike">
                  <a:solidFill>
                    <a:srgbClr val="000000"/>
                  </a:solidFill>
                  <a:latin typeface="Calibri"/>
                </a:rPr>
                <a:t> </a:t>
              </a:r>
              <a:r>
                <a:rPr b="0" lang="en-GB" sz="1800" spc="-1" strike="noStrike">
                  <a:solidFill>
                    <a:srgbClr val="000000"/>
                  </a:solidFill>
                  <a:latin typeface="Calibri"/>
                </a:rPr>
                <a:t>an object that has been </a:t>
              </a:r>
              <a:endParaRPr b="0" lang="en-IN" sz="1800" spc="-1" strike="noStrike">
                <a:solidFill>
                  <a:srgbClr val="000000"/>
                </a:solidFill>
                <a:latin typeface="Arial"/>
              </a:endParaRPr>
            </a:p>
          </p:txBody>
        </p:sp>
        <p:sp>
          <p:nvSpPr>
            <p:cNvPr id="1034" name="Rectangle 42"/>
            <p:cNvSpPr/>
            <p:nvPr/>
          </p:nvSpPr>
          <p:spPr>
            <a:xfrm>
              <a:off x="6274080" y="2575080"/>
              <a:ext cx="421920" cy="274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800" spc="-1" strike="noStrike">
                  <a:solidFill>
                    <a:srgbClr val="000000"/>
                  </a:solidFill>
                  <a:latin typeface="Calibri"/>
                </a:rPr>
                <a:t>read</a:t>
              </a:r>
              <a:endParaRPr b="0" lang="en-IN" sz="1800" spc="-1" strike="noStrike">
                <a:solidFill>
                  <a:srgbClr val="000000"/>
                </a:solidFill>
                <a:latin typeface="Arial"/>
              </a:endParaRPr>
            </a:p>
          </p:txBody>
        </p:sp>
        <p:sp>
          <p:nvSpPr>
            <p:cNvPr id="1035" name="Rectangle 43"/>
            <p:cNvSpPr/>
            <p:nvPr/>
          </p:nvSpPr>
          <p:spPr>
            <a:xfrm>
              <a:off x="6718320" y="2575080"/>
              <a:ext cx="708120" cy="274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800" spc="-1" strike="noStrike">
                  <a:solidFill>
                    <a:srgbClr val="000000"/>
                  </a:solidFill>
                  <a:latin typeface="Calibri"/>
                </a:rPr>
                <a:t> </a:t>
              </a:r>
              <a:r>
                <a:rPr b="0" lang="en-GB" sz="1800" spc="-1" strike="noStrike">
                  <a:solidFill>
                    <a:srgbClr val="000000"/>
                  </a:solidFill>
                  <a:latin typeface="Calibri"/>
                </a:rPr>
                <a:t>by any </a:t>
              </a:r>
              <a:endParaRPr b="0" lang="en-IN" sz="1800" spc="-1" strike="noStrike">
                <a:solidFill>
                  <a:srgbClr val="000000"/>
                </a:solidFill>
                <a:latin typeface="Arial"/>
              </a:endParaRPr>
            </a:p>
          </p:txBody>
        </p:sp>
        <p:sp>
          <p:nvSpPr>
            <p:cNvPr id="1036" name="Rectangle 44"/>
            <p:cNvSpPr/>
            <p:nvPr/>
          </p:nvSpPr>
          <p:spPr>
            <a:xfrm>
              <a:off x="7490520" y="2575080"/>
              <a:ext cx="142920" cy="3114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800" spc="-1" strike="noStrike">
                  <a:solidFill>
                    <a:srgbClr val="000000"/>
                  </a:solidFill>
                  <a:latin typeface="Calibri"/>
                </a:rPr>
                <a:t>T</a:t>
              </a:r>
              <a:r>
                <a:rPr b="0" i="1" lang="en-GB" sz="1800" spc="-1" strike="noStrike" baseline="-25000">
                  <a:solidFill>
                    <a:srgbClr val="000000"/>
                  </a:solidFill>
                  <a:latin typeface="Calibri"/>
                </a:rPr>
                <a:t>i</a:t>
              </a:r>
              <a:endParaRPr b="0" lang="en-IN" sz="1800" spc="-1" strike="noStrike">
                <a:solidFill>
                  <a:srgbClr val="000000"/>
                </a:solidFill>
                <a:latin typeface="Arial"/>
              </a:endParaRPr>
            </a:p>
          </p:txBody>
        </p:sp>
        <p:sp>
          <p:nvSpPr>
            <p:cNvPr id="1037" name="Rectangle 45"/>
            <p:cNvSpPr/>
            <p:nvPr/>
          </p:nvSpPr>
          <p:spPr>
            <a:xfrm>
              <a:off x="7670160" y="2575080"/>
              <a:ext cx="639720" cy="274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800" spc="-1" strike="noStrike">
                  <a:solidFill>
                    <a:srgbClr val="000000"/>
                  </a:solidFill>
                  <a:latin typeface="Calibri"/>
                </a:rPr>
                <a:t> </a:t>
              </a:r>
              <a:r>
                <a:rPr b="0" lang="en-GB" sz="1800" spc="-1" strike="noStrike">
                  <a:solidFill>
                    <a:srgbClr val="000000"/>
                  </a:solidFill>
                  <a:latin typeface="Calibri"/>
                </a:rPr>
                <a:t>where</a:t>
              </a:r>
              <a:endParaRPr b="0" lang="en-IN" sz="1800" spc="-1" strike="noStrike">
                <a:solidFill>
                  <a:srgbClr val="000000"/>
                </a:solidFill>
                <a:latin typeface="Arial"/>
              </a:endParaRPr>
            </a:p>
          </p:txBody>
        </p:sp>
        <p:sp>
          <p:nvSpPr>
            <p:cNvPr id="1038" name="Rectangle 49"/>
            <p:cNvSpPr/>
            <p:nvPr/>
          </p:nvSpPr>
          <p:spPr>
            <a:xfrm>
              <a:off x="2248200" y="2824200"/>
              <a:ext cx="1688400" cy="274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800" spc="-1" strike="noStrike">
                  <a:solidFill>
                    <a:srgbClr val="000000"/>
                  </a:solidFill>
                  <a:latin typeface="Calibri"/>
                </a:rPr>
                <a:t> </a:t>
              </a:r>
              <a:r>
                <a:rPr b="0" lang="en-GB" sz="1800" spc="-1" strike="noStrike">
                  <a:solidFill>
                    <a:srgbClr val="000000"/>
                  </a:solidFill>
                  <a:latin typeface="Calibri"/>
                </a:rPr>
                <a:t>this requires that </a:t>
              </a:r>
              <a:endParaRPr b="0" lang="en-IN" sz="1800" spc="-1" strike="noStrike">
                <a:solidFill>
                  <a:srgbClr val="000000"/>
                </a:solidFill>
                <a:latin typeface="Arial"/>
              </a:endParaRPr>
            </a:p>
          </p:txBody>
        </p:sp>
        <p:sp>
          <p:nvSpPr>
            <p:cNvPr id="1039" name="Rectangle 50"/>
            <p:cNvSpPr/>
            <p:nvPr/>
          </p:nvSpPr>
          <p:spPr>
            <a:xfrm>
              <a:off x="4123800" y="2824200"/>
              <a:ext cx="167040" cy="3114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800" spc="-1" strike="noStrike">
                  <a:solidFill>
                    <a:srgbClr val="000000"/>
                  </a:solidFill>
                  <a:latin typeface="Calibri"/>
                </a:rPr>
                <a:t>T</a:t>
              </a:r>
              <a:r>
                <a:rPr b="0" i="1" lang="en-GB" sz="1800" spc="-1" strike="noStrike" baseline="-25000">
                  <a:solidFill>
                    <a:srgbClr val="000000"/>
                  </a:solidFill>
                  <a:latin typeface="Calibri"/>
                </a:rPr>
                <a:t>c</a:t>
              </a:r>
              <a:endParaRPr b="0" lang="en-IN" sz="1800" spc="-1" strike="noStrike">
                <a:solidFill>
                  <a:srgbClr val="000000"/>
                </a:solidFill>
                <a:latin typeface="Arial"/>
              </a:endParaRPr>
            </a:p>
          </p:txBody>
        </p:sp>
        <p:sp>
          <p:nvSpPr>
            <p:cNvPr id="1040" name="Rectangle 51"/>
            <p:cNvSpPr/>
            <p:nvPr/>
          </p:nvSpPr>
          <p:spPr>
            <a:xfrm>
              <a:off x="4303440" y="2824200"/>
              <a:ext cx="4274280" cy="274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800" spc="-1" strike="noStrike">
                  <a:solidFill>
                    <a:srgbClr val="000000"/>
                  </a:solidFill>
                  <a:latin typeface="Calibri"/>
                </a:rPr>
                <a:t>≥ </a:t>
              </a:r>
              <a:r>
                <a:rPr b="0" lang="en-GB" sz="1800" spc="-1" strike="noStrike">
                  <a:solidFill>
                    <a:srgbClr val="000000"/>
                  </a:solidFill>
                  <a:latin typeface="Calibri"/>
                </a:rPr>
                <a:t>the maximum read timestamp of the object.</a:t>
              </a:r>
              <a:endParaRPr b="0" lang="en-IN" sz="1800" spc="-1" strike="noStrike">
                <a:solidFill>
                  <a:srgbClr val="000000"/>
                </a:solidFill>
                <a:latin typeface="Arial"/>
              </a:endParaRPr>
            </a:p>
          </p:txBody>
        </p:sp>
        <p:sp>
          <p:nvSpPr>
            <p:cNvPr id="1041" name="Rectangle 65"/>
            <p:cNvSpPr/>
            <p:nvPr/>
          </p:nvSpPr>
          <p:spPr>
            <a:xfrm>
              <a:off x="628920" y="2565360"/>
              <a:ext cx="21960" cy="74412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042" name="Rectangle 66"/>
            <p:cNvSpPr/>
            <p:nvPr/>
          </p:nvSpPr>
          <p:spPr>
            <a:xfrm>
              <a:off x="1424160" y="2565360"/>
              <a:ext cx="21960" cy="74412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043" name="Rectangle 69"/>
            <p:cNvSpPr/>
            <p:nvPr/>
          </p:nvSpPr>
          <p:spPr>
            <a:xfrm>
              <a:off x="183240" y="3319560"/>
              <a:ext cx="173520" cy="274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800" spc="-1" strike="noStrike">
                  <a:solidFill>
                    <a:srgbClr val="000000"/>
                  </a:solidFill>
                  <a:latin typeface="Calibri"/>
                </a:rPr>
                <a:t>2.</a:t>
              </a:r>
              <a:endParaRPr b="0" lang="en-IN" sz="1800" spc="-1" strike="noStrike">
                <a:solidFill>
                  <a:srgbClr val="000000"/>
                </a:solidFill>
                <a:latin typeface="Arial"/>
              </a:endParaRPr>
            </a:p>
          </p:txBody>
        </p:sp>
        <p:sp>
          <p:nvSpPr>
            <p:cNvPr id="1044" name="Rectangle 70"/>
            <p:cNvSpPr/>
            <p:nvPr/>
          </p:nvSpPr>
          <p:spPr>
            <a:xfrm>
              <a:off x="658800" y="3319560"/>
              <a:ext cx="476640" cy="274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800" spc="-1" strike="noStrike">
                  <a:solidFill>
                    <a:srgbClr val="000000"/>
                  </a:solidFill>
                  <a:latin typeface="Calibri"/>
                </a:rPr>
                <a:t>write</a:t>
              </a:r>
              <a:endParaRPr b="0" lang="en-IN" sz="1800" spc="-1" strike="noStrike">
                <a:solidFill>
                  <a:srgbClr val="000000"/>
                </a:solidFill>
                <a:latin typeface="Arial"/>
              </a:endParaRPr>
            </a:p>
          </p:txBody>
        </p:sp>
        <p:sp>
          <p:nvSpPr>
            <p:cNvPr id="1045" name="Rectangle 71"/>
            <p:cNvSpPr/>
            <p:nvPr/>
          </p:nvSpPr>
          <p:spPr>
            <a:xfrm>
              <a:off x="1452240" y="3319560"/>
              <a:ext cx="476640" cy="274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800" spc="-1" strike="noStrike">
                  <a:solidFill>
                    <a:srgbClr val="000000"/>
                  </a:solidFill>
                  <a:latin typeface="Calibri"/>
                </a:rPr>
                <a:t>write</a:t>
              </a:r>
              <a:endParaRPr b="0" lang="en-IN" sz="1800" spc="-1" strike="noStrike">
                <a:solidFill>
                  <a:srgbClr val="000000"/>
                </a:solidFill>
                <a:latin typeface="Arial"/>
              </a:endParaRPr>
            </a:p>
          </p:txBody>
        </p:sp>
        <p:sp>
          <p:nvSpPr>
            <p:cNvPr id="1046" name="Rectangle 72"/>
            <p:cNvSpPr/>
            <p:nvPr/>
          </p:nvSpPr>
          <p:spPr>
            <a:xfrm>
              <a:off x="2333160" y="3319560"/>
              <a:ext cx="167040" cy="3114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800" spc="-1" strike="noStrike">
                  <a:solidFill>
                    <a:srgbClr val="000000"/>
                  </a:solidFill>
                  <a:latin typeface="Calibri"/>
                </a:rPr>
                <a:t>T</a:t>
              </a:r>
              <a:r>
                <a:rPr b="0" i="1" lang="en-GB" sz="1800" spc="-1" strike="noStrike" baseline="-25000">
                  <a:solidFill>
                    <a:srgbClr val="000000"/>
                  </a:solidFill>
                  <a:latin typeface="Calibri"/>
                </a:rPr>
                <a:t>c</a:t>
              </a:r>
              <a:endParaRPr b="0" lang="en-IN" sz="1800" spc="-1" strike="noStrike">
                <a:solidFill>
                  <a:srgbClr val="000000"/>
                </a:solidFill>
                <a:latin typeface="Arial"/>
              </a:endParaRPr>
            </a:p>
          </p:txBody>
        </p:sp>
        <p:sp>
          <p:nvSpPr>
            <p:cNvPr id="1047" name="Rectangle 73"/>
            <p:cNvSpPr/>
            <p:nvPr/>
          </p:nvSpPr>
          <p:spPr>
            <a:xfrm>
              <a:off x="2553480" y="3319560"/>
              <a:ext cx="938520" cy="274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800" spc="-1" strike="noStrike">
                  <a:solidFill>
                    <a:srgbClr val="000000"/>
                  </a:solidFill>
                  <a:latin typeface="Calibri"/>
                </a:rPr>
                <a:t> </a:t>
              </a:r>
              <a:r>
                <a:rPr b="0" lang="en-GB" sz="1800" spc="-1" strike="noStrike">
                  <a:solidFill>
                    <a:srgbClr val="000000"/>
                  </a:solidFill>
                  <a:latin typeface="Calibri"/>
                </a:rPr>
                <a:t>must not </a:t>
              </a:r>
              <a:endParaRPr b="0" lang="en-IN" sz="1800" spc="-1" strike="noStrike">
                <a:solidFill>
                  <a:srgbClr val="000000"/>
                </a:solidFill>
                <a:latin typeface="Arial"/>
              </a:endParaRPr>
            </a:p>
          </p:txBody>
        </p:sp>
        <p:sp>
          <p:nvSpPr>
            <p:cNvPr id="1048" name="Rectangle 74"/>
            <p:cNvSpPr/>
            <p:nvPr/>
          </p:nvSpPr>
          <p:spPr>
            <a:xfrm>
              <a:off x="3519360" y="3319560"/>
              <a:ext cx="476640" cy="274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800" spc="-1" strike="noStrike">
                  <a:solidFill>
                    <a:srgbClr val="000000"/>
                  </a:solidFill>
                  <a:latin typeface="Calibri"/>
                </a:rPr>
                <a:t>write</a:t>
              </a:r>
              <a:endParaRPr b="0" lang="en-IN" sz="1800" spc="-1" strike="noStrike">
                <a:solidFill>
                  <a:srgbClr val="000000"/>
                </a:solidFill>
                <a:latin typeface="Arial"/>
              </a:endParaRPr>
            </a:p>
          </p:txBody>
        </p:sp>
        <p:sp>
          <p:nvSpPr>
            <p:cNvPr id="1049" name="Rectangle 75"/>
            <p:cNvSpPr/>
            <p:nvPr/>
          </p:nvSpPr>
          <p:spPr>
            <a:xfrm>
              <a:off x="3973320" y="3319560"/>
              <a:ext cx="2291760" cy="274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800" spc="-1" strike="noStrike">
                  <a:solidFill>
                    <a:srgbClr val="000000"/>
                  </a:solidFill>
                  <a:latin typeface="Calibri"/>
                </a:rPr>
                <a:t> </a:t>
              </a:r>
              <a:r>
                <a:rPr b="0" lang="en-GB" sz="1800" spc="-1" strike="noStrike">
                  <a:solidFill>
                    <a:srgbClr val="000000"/>
                  </a:solidFill>
                  <a:latin typeface="Calibri"/>
                </a:rPr>
                <a:t>an object that has been </a:t>
              </a:r>
              <a:endParaRPr b="0" lang="en-IN" sz="1800" spc="-1" strike="noStrike">
                <a:solidFill>
                  <a:srgbClr val="000000"/>
                </a:solidFill>
                <a:latin typeface="Arial"/>
              </a:endParaRPr>
            </a:p>
          </p:txBody>
        </p:sp>
        <p:sp>
          <p:nvSpPr>
            <p:cNvPr id="1050" name="Rectangle 76"/>
            <p:cNvSpPr/>
            <p:nvPr/>
          </p:nvSpPr>
          <p:spPr>
            <a:xfrm>
              <a:off x="6233040" y="3319560"/>
              <a:ext cx="662760" cy="274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800" spc="-1" strike="noStrike">
                  <a:solidFill>
                    <a:srgbClr val="000000"/>
                  </a:solidFill>
                  <a:latin typeface="Calibri"/>
                </a:rPr>
                <a:t>written</a:t>
              </a:r>
              <a:endParaRPr b="0" lang="en-IN" sz="1800" spc="-1" strike="noStrike">
                <a:solidFill>
                  <a:srgbClr val="000000"/>
                </a:solidFill>
                <a:latin typeface="Arial"/>
              </a:endParaRPr>
            </a:p>
          </p:txBody>
        </p:sp>
        <p:sp>
          <p:nvSpPr>
            <p:cNvPr id="1051" name="Rectangle 77"/>
            <p:cNvSpPr/>
            <p:nvPr/>
          </p:nvSpPr>
          <p:spPr>
            <a:xfrm>
              <a:off x="6931080" y="3319560"/>
              <a:ext cx="708120" cy="274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800" spc="-1" strike="noStrike">
                  <a:solidFill>
                    <a:srgbClr val="000000"/>
                  </a:solidFill>
                  <a:latin typeface="Calibri"/>
                </a:rPr>
                <a:t> </a:t>
              </a:r>
              <a:r>
                <a:rPr b="0" lang="en-GB" sz="1800" spc="-1" strike="noStrike">
                  <a:solidFill>
                    <a:srgbClr val="000000"/>
                  </a:solidFill>
                  <a:latin typeface="Calibri"/>
                </a:rPr>
                <a:t>by any </a:t>
              </a:r>
              <a:endParaRPr b="0" lang="en-IN" sz="1800" spc="-1" strike="noStrike">
                <a:solidFill>
                  <a:srgbClr val="000000"/>
                </a:solidFill>
                <a:latin typeface="Arial"/>
              </a:endParaRPr>
            </a:p>
          </p:txBody>
        </p:sp>
        <p:sp>
          <p:nvSpPr>
            <p:cNvPr id="1052" name="Rectangle 78"/>
            <p:cNvSpPr/>
            <p:nvPr/>
          </p:nvSpPr>
          <p:spPr>
            <a:xfrm>
              <a:off x="7706520" y="3319560"/>
              <a:ext cx="142920" cy="3114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800" spc="-1" strike="noStrike">
                  <a:solidFill>
                    <a:srgbClr val="000000"/>
                  </a:solidFill>
                  <a:latin typeface="Calibri"/>
                </a:rPr>
                <a:t>T</a:t>
              </a:r>
              <a:r>
                <a:rPr b="0" i="1" lang="en-GB" sz="1800" spc="-1" strike="noStrike" baseline="-25000">
                  <a:solidFill>
                    <a:srgbClr val="000000"/>
                  </a:solidFill>
                  <a:latin typeface="Calibri"/>
                </a:rPr>
                <a:t>i</a:t>
              </a:r>
              <a:endParaRPr b="0" lang="en-IN" sz="1800" spc="-1" strike="noStrike">
                <a:solidFill>
                  <a:srgbClr val="000000"/>
                </a:solidFill>
                <a:latin typeface="Arial"/>
              </a:endParaRPr>
            </a:p>
          </p:txBody>
        </p:sp>
        <p:sp>
          <p:nvSpPr>
            <p:cNvPr id="1053" name="Rectangle 79"/>
            <p:cNvSpPr/>
            <p:nvPr/>
          </p:nvSpPr>
          <p:spPr>
            <a:xfrm>
              <a:off x="7884720" y="3319560"/>
              <a:ext cx="639720" cy="274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800" spc="-1" strike="noStrike">
                  <a:solidFill>
                    <a:srgbClr val="000000"/>
                  </a:solidFill>
                  <a:latin typeface="Calibri"/>
                </a:rPr>
                <a:t> </a:t>
              </a:r>
              <a:r>
                <a:rPr b="0" lang="en-GB" sz="1800" spc="-1" strike="noStrike">
                  <a:solidFill>
                    <a:srgbClr val="000000"/>
                  </a:solidFill>
                  <a:latin typeface="Calibri"/>
                </a:rPr>
                <a:t>where</a:t>
              </a:r>
              <a:endParaRPr b="0" lang="en-IN" sz="1800" spc="-1" strike="noStrike">
                <a:solidFill>
                  <a:srgbClr val="000000"/>
                </a:solidFill>
                <a:latin typeface="Arial"/>
              </a:endParaRPr>
            </a:p>
          </p:txBody>
        </p:sp>
        <p:sp>
          <p:nvSpPr>
            <p:cNvPr id="1054" name="Rectangle 80"/>
            <p:cNvSpPr/>
            <p:nvPr/>
          </p:nvSpPr>
          <p:spPr>
            <a:xfrm>
              <a:off x="8395560" y="2579760"/>
              <a:ext cx="142920" cy="3114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800" spc="-1" strike="noStrike">
                  <a:solidFill>
                    <a:srgbClr val="000000"/>
                  </a:solidFill>
                  <a:latin typeface="Calibri"/>
                </a:rPr>
                <a:t>T</a:t>
              </a:r>
              <a:r>
                <a:rPr b="0" i="1" lang="en-GB" sz="1800" spc="-1" strike="noStrike" baseline="-25000">
                  <a:solidFill>
                    <a:srgbClr val="000000"/>
                  </a:solidFill>
                  <a:latin typeface="Calibri"/>
                </a:rPr>
                <a:t>i</a:t>
              </a:r>
              <a:endParaRPr b="0" lang="en-IN" sz="1800" spc="-1" strike="noStrike">
                <a:solidFill>
                  <a:srgbClr val="000000"/>
                </a:solidFill>
                <a:latin typeface="Arial"/>
              </a:endParaRPr>
            </a:p>
          </p:txBody>
        </p:sp>
        <p:sp>
          <p:nvSpPr>
            <p:cNvPr id="1055" name="Rectangle 81"/>
            <p:cNvSpPr/>
            <p:nvPr/>
          </p:nvSpPr>
          <p:spPr>
            <a:xfrm>
              <a:off x="8593200" y="2579760"/>
              <a:ext cx="115560" cy="274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800" spc="-1" strike="noStrike">
                  <a:solidFill>
                    <a:srgbClr val="000000"/>
                  </a:solidFill>
                  <a:latin typeface="Calibri"/>
                </a:rPr>
                <a:t>&gt;</a:t>
              </a:r>
              <a:endParaRPr b="0" lang="en-IN" sz="1800" spc="-1" strike="noStrike">
                <a:solidFill>
                  <a:srgbClr val="000000"/>
                </a:solidFill>
                <a:latin typeface="Arial"/>
              </a:endParaRPr>
            </a:p>
          </p:txBody>
        </p:sp>
        <p:sp>
          <p:nvSpPr>
            <p:cNvPr id="1056" name="Rectangle 82"/>
            <p:cNvSpPr/>
            <p:nvPr/>
          </p:nvSpPr>
          <p:spPr>
            <a:xfrm>
              <a:off x="8735760" y="2579760"/>
              <a:ext cx="167040" cy="3114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800" spc="-1" strike="noStrike">
                  <a:solidFill>
                    <a:srgbClr val="000000"/>
                  </a:solidFill>
                  <a:latin typeface="Calibri"/>
                </a:rPr>
                <a:t>T</a:t>
              </a:r>
              <a:r>
                <a:rPr b="0" i="1" lang="en-GB" sz="1800" spc="-1" strike="noStrike" baseline="-25000">
                  <a:solidFill>
                    <a:srgbClr val="000000"/>
                  </a:solidFill>
                  <a:latin typeface="Calibri"/>
                </a:rPr>
                <a:t>c</a:t>
              </a:r>
              <a:endParaRPr b="0" lang="en-IN" sz="1800" spc="-1" strike="noStrike">
                <a:solidFill>
                  <a:srgbClr val="000000"/>
                </a:solidFill>
                <a:latin typeface="Arial"/>
              </a:endParaRPr>
            </a:p>
          </p:txBody>
        </p:sp>
        <p:sp>
          <p:nvSpPr>
            <p:cNvPr id="1057" name="Rectangle 83"/>
            <p:cNvSpPr/>
            <p:nvPr/>
          </p:nvSpPr>
          <p:spPr>
            <a:xfrm>
              <a:off x="2203920" y="3568680"/>
              <a:ext cx="1688400" cy="274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800" spc="-1" strike="noStrike">
                  <a:solidFill>
                    <a:srgbClr val="000000"/>
                  </a:solidFill>
                  <a:latin typeface="Calibri"/>
                </a:rPr>
                <a:t> </a:t>
              </a:r>
              <a:r>
                <a:rPr b="0" lang="en-GB" sz="1800" spc="-1" strike="noStrike">
                  <a:solidFill>
                    <a:srgbClr val="000000"/>
                  </a:solidFill>
                  <a:latin typeface="Calibri"/>
                </a:rPr>
                <a:t>this requires that </a:t>
              </a:r>
              <a:endParaRPr b="0" lang="en-IN" sz="1800" spc="-1" strike="noStrike">
                <a:solidFill>
                  <a:srgbClr val="000000"/>
                </a:solidFill>
                <a:latin typeface="Arial"/>
              </a:endParaRPr>
            </a:p>
          </p:txBody>
        </p:sp>
        <p:sp>
          <p:nvSpPr>
            <p:cNvPr id="1058" name="Rectangle 84"/>
            <p:cNvSpPr/>
            <p:nvPr/>
          </p:nvSpPr>
          <p:spPr>
            <a:xfrm>
              <a:off x="3966840" y="3568680"/>
              <a:ext cx="167040" cy="3114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800" spc="-1" strike="noStrike">
                  <a:solidFill>
                    <a:srgbClr val="000000"/>
                  </a:solidFill>
                  <a:latin typeface="Calibri"/>
                </a:rPr>
                <a:t>T</a:t>
              </a:r>
              <a:r>
                <a:rPr b="0" i="1" lang="en-GB" sz="1800" spc="-1" strike="noStrike" baseline="-25000">
                  <a:solidFill>
                    <a:srgbClr val="000000"/>
                  </a:solidFill>
                  <a:latin typeface="Calibri"/>
                </a:rPr>
                <a:t>c</a:t>
              </a:r>
              <a:endParaRPr b="0" lang="en-IN" sz="1800" spc="-1" strike="noStrike">
                <a:solidFill>
                  <a:srgbClr val="000000"/>
                </a:solidFill>
                <a:latin typeface="Arial"/>
              </a:endParaRPr>
            </a:p>
          </p:txBody>
        </p:sp>
        <p:sp>
          <p:nvSpPr>
            <p:cNvPr id="1059" name="Rectangle 85"/>
            <p:cNvSpPr/>
            <p:nvPr/>
          </p:nvSpPr>
          <p:spPr>
            <a:xfrm>
              <a:off x="4161600" y="3568680"/>
              <a:ext cx="3366000" cy="274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800" spc="-1" strike="noStrike">
                  <a:solidFill>
                    <a:srgbClr val="000000"/>
                  </a:solidFill>
                  <a:latin typeface="Calibri"/>
                </a:rPr>
                <a:t>&gt; write timestamp of the committed</a:t>
              </a:r>
              <a:endParaRPr b="0" lang="en-IN" sz="1800" spc="-1" strike="noStrike">
                <a:solidFill>
                  <a:srgbClr val="000000"/>
                </a:solidFill>
                <a:latin typeface="Arial"/>
              </a:endParaRPr>
            </a:p>
          </p:txBody>
        </p:sp>
        <p:sp>
          <p:nvSpPr>
            <p:cNvPr id="1060" name="Rectangle 86"/>
            <p:cNvSpPr/>
            <p:nvPr/>
          </p:nvSpPr>
          <p:spPr>
            <a:xfrm>
              <a:off x="7530480" y="3568680"/>
              <a:ext cx="639720" cy="274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800" spc="-1" strike="noStrike">
                  <a:solidFill>
                    <a:srgbClr val="000000"/>
                  </a:solidFill>
                  <a:latin typeface="Calibri"/>
                </a:rPr>
                <a:t>object.</a:t>
              </a:r>
              <a:endParaRPr b="0" lang="en-IN" sz="1800" spc="-1" strike="noStrike">
                <a:solidFill>
                  <a:srgbClr val="000000"/>
                </a:solidFill>
                <a:latin typeface="Arial"/>
              </a:endParaRPr>
            </a:p>
          </p:txBody>
        </p:sp>
        <p:sp>
          <p:nvSpPr>
            <p:cNvPr id="1061" name="Rectangle 88"/>
            <p:cNvSpPr/>
            <p:nvPr/>
          </p:nvSpPr>
          <p:spPr>
            <a:xfrm>
              <a:off x="628920" y="3309840"/>
              <a:ext cx="21960" cy="74412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062" name="Rectangle 89"/>
            <p:cNvSpPr/>
            <p:nvPr/>
          </p:nvSpPr>
          <p:spPr>
            <a:xfrm>
              <a:off x="1424160" y="3309840"/>
              <a:ext cx="21960" cy="74412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063" name="Rectangle 90"/>
            <p:cNvSpPr/>
            <p:nvPr/>
          </p:nvSpPr>
          <p:spPr>
            <a:xfrm>
              <a:off x="2286360" y="3309840"/>
              <a:ext cx="21960" cy="74412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064" name="Rectangle 92"/>
            <p:cNvSpPr/>
            <p:nvPr/>
          </p:nvSpPr>
          <p:spPr>
            <a:xfrm>
              <a:off x="183240" y="4064040"/>
              <a:ext cx="173520" cy="274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800" spc="-1" strike="noStrike">
                  <a:solidFill>
                    <a:srgbClr val="000000"/>
                  </a:solidFill>
                  <a:latin typeface="Calibri"/>
                </a:rPr>
                <a:t>3.</a:t>
              </a:r>
              <a:endParaRPr b="0" lang="en-IN" sz="1800" spc="-1" strike="noStrike">
                <a:solidFill>
                  <a:srgbClr val="000000"/>
                </a:solidFill>
                <a:latin typeface="Arial"/>
              </a:endParaRPr>
            </a:p>
          </p:txBody>
        </p:sp>
        <p:sp>
          <p:nvSpPr>
            <p:cNvPr id="1065" name="Rectangle 93"/>
            <p:cNvSpPr/>
            <p:nvPr/>
          </p:nvSpPr>
          <p:spPr>
            <a:xfrm>
              <a:off x="660960" y="4064040"/>
              <a:ext cx="421920" cy="274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800" spc="-1" strike="noStrike">
                  <a:solidFill>
                    <a:srgbClr val="000000"/>
                  </a:solidFill>
                  <a:latin typeface="Calibri"/>
                </a:rPr>
                <a:t>read</a:t>
              </a:r>
              <a:endParaRPr b="0" lang="en-IN" sz="1800" spc="-1" strike="noStrike">
                <a:solidFill>
                  <a:srgbClr val="000000"/>
                </a:solidFill>
                <a:latin typeface="Arial"/>
              </a:endParaRPr>
            </a:p>
          </p:txBody>
        </p:sp>
        <p:sp>
          <p:nvSpPr>
            <p:cNvPr id="1066" name="Rectangle 94"/>
            <p:cNvSpPr/>
            <p:nvPr/>
          </p:nvSpPr>
          <p:spPr>
            <a:xfrm>
              <a:off x="1452240" y="4064040"/>
              <a:ext cx="476640" cy="274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800" spc="-1" strike="noStrike">
                  <a:solidFill>
                    <a:srgbClr val="000000"/>
                  </a:solidFill>
                  <a:latin typeface="Calibri"/>
                </a:rPr>
                <a:t>write</a:t>
              </a:r>
              <a:endParaRPr b="0" lang="en-IN" sz="1800" spc="-1" strike="noStrike">
                <a:solidFill>
                  <a:srgbClr val="000000"/>
                </a:solidFill>
                <a:latin typeface="Arial"/>
              </a:endParaRPr>
            </a:p>
          </p:txBody>
        </p:sp>
        <p:sp>
          <p:nvSpPr>
            <p:cNvPr id="1067" name="Rectangle 95"/>
            <p:cNvSpPr/>
            <p:nvPr/>
          </p:nvSpPr>
          <p:spPr>
            <a:xfrm>
              <a:off x="2333160" y="4064040"/>
              <a:ext cx="167040" cy="3114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800" spc="-1" strike="noStrike">
                  <a:solidFill>
                    <a:srgbClr val="000000"/>
                  </a:solidFill>
                  <a:latin typeface="Calibri"/>
                </a:rPr>
                <a:t>T</a:t>
              </a:r>
              <a:r>
                <a:rPr b="0" i="1" lang="en-GB" sz="1800" spc="-1" strike="noStrike" baseline="-25000">
                  <a:solidFill>
                    <a:srgbClr val="000000"/>
                  </a:solidFill>
                  <a:latin typeface="Calibri"/>
                </a:rPr>
                <a:t>c</a:t>
              </a:r>
              <a:endParaRPr b="0" lang="en-IN" sz="1800" spc="-1" strike="noStrike">
                <a:solidFill>
                  <a:srgbClr val="000000"/>
                </a:solidFill>
                <a:latin typeface="Arial"/>
              </a:endParaRPr>
            </a:p>
          </p:txBody>
        </p:sp>
        <p:sp>
          <p:nvSpPr>
            <p:cNvPr id="1068" name="Rectangle 96"/>
            <p:cNvSpPr/>
            <p:nvPr/>
          </p:nvSpPr>
          <p:spPr>
            <a:xfrm>
              <a:off x="2553480" y="4064040"/>
              <a:ext cx="938520" cy="274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800" spc="-1" strike="noStrike">
                  <a:solidFill>
                    <a:srgbClr val="000000"/>
                  </a:solidFill>
                  <a:latin typeface="Calibri"/>
                </a:rPr>
                <a:t> </a:t>
              </a:r>
              <a:r>
                <a:rPr b="0" lang="en-GB" sz="1800" spc="-1" strike="noStrike">
                  <a:solidFill>
                    <a:srgbClr val="000000"/>
                  </a:solidFill>
                  <a:latin typeface="Calibri"/>
                </a:rPr>
                <a:t>must not </a:t>
              </a:r>
              <a:endParaRPr b="0" lang="en-IN" sz="1800" spc="-1" strike="noStrike">
                <a:solidFill>
                  <a:srgbClr val="000000"/>
                </a:solidFill>
                <a:latin typeface="Arial"/>
              </a:endParaRPr>
            </a:p>
          </p:txBody>
        </p:sp>
        <p:sp>
          <p:nvSpPr>
            <p:cNvPr id="1069" name="Rectangle 97"/>
            <p:cNvSpPr/>
            <p:nvPr/>
          </p:nvSpPr>
          <p:spPr>
            <a:xfrm>
              <a:off x="3521520" y="4064040"/>
              <a:ext cx="421920" cy="274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800" spc="-1" strike="noStrike">
                  <a:solidFill>
                    <a:srgbClr val="000000"/>
                  </a:solidFill>
                  <a:latin typeface="Calibri"/>
                </a:rPr>
                <a:t>read</a:t>
              </a:r>
              <a:endParaRPr b="0" lang="en-IN" sz="1800" spc="-1" strike="noStrike">
                <a:solidFill>
                  <a:srgbClr val="000000"/>
                </a:solidFill>
                <a:latin typeface="Arial"/>
              </a:endParaRPr>
            </a:p>
          </p:txBody>
        </p:sp>
        <p:sp>
          <p:nvSpPr>
            <p:cNvPr id="1070" name="Rectangle 98"/>
            <p:cNvSpPr/>
            <p:nvPr/>
          </p:nvSpPr>
          <p:spPr>
            <a:xfrm>
              <a:off x="3904920" y="4064040"/>
              <a:ext cx="2291760" cy="274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800" spc="-1" strike="noStrike">
                  <a:solidFill>
                    <a:srgbClr val="000000"/>
                  </a:solidFill>
                  <a:latin typeface="Calibri"/>
                </a:rPr>
                <a:t> </a:t>
              </a:r>
              <a:r>
                <a:rPr b="0" lang="en-GB" sz="1800" spc="-1" strike="noStrike">
                  <a:solidFill>
                    <a:srgbClr val="000000"/>
                  </a:solidFill>
                  <a:latin typeface="Calibri"/>
                </a:rPr>
                <a:t>an object that has been </a:t>
              </a:r>
              <a:endParaRPr b="0" lang="en-IN" sz="1800" spc="-1" strike="noStrike">
                <a:solidFill>
                  <a:srgbClr val="000000"/>
                </a:solidFill>
                <a:latin typeface="Arial"/>
              </a:endParaRPr>
            </a:p>
          </p:txBody>
        </p:sp>
        <p:sp>
          <p:nvSpPr>
            <p:cNvPr id="1071" name="Rectangle 99"/>
            <p:cNvSpPr/>
            <p:nvPr/>
          </p:nvSpPr>
          <p:spPr>
            <a:xfrm>
              <a:off x="6182280" y="4064040"/>
              <a:ext cx="662760" cy="274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800" spc="-1" strike="noStrike">
                  <a:solidFill>
                    <a:srgbClr val="000000"/>
                  </a:solidFill>
                  <a:latin typeface="Calibri"/>
                </a:rPr>
                <a:t>written</a:t>
              </a:r>
              <a:endParaRPr b="0" lang="en-IN" sz="1800" spc="-1" strike="noStrike">
                <a:solidFill>
                  <a:srgbClr val="000000"/>
                </a:solidFill>
                <a:latin typeface="Arial"/>
              </a:endParaRPr>
            </a:p>
          </p:txBody>
        </p:sp>
        <p:sp>
          <p:nvSpPr>
            <p:cNvPr id="1072" name="Rectangle 100"/>
            <p:cNvSpPr/>
            <p:nvPr/>
          </p:nvSpPr>
          <p:spPr>
            <a:xfrm>
              <a:off x="6881760" y="4064040"/>
              <a:ext cx="708120" cy="274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800" spc="-1" strike="noStrike">
                  <a:solidFill>
                    <a:srgbClr val="000000"/>
                  </a:solidFill>
                  <a:latin typeface="Calibri"/>
                </a:rPr>
                <a:t> </a:t>
              </a:r>
              <a:r>
                <a:rPr b="0" lang="en-GB" sz="1800" spc="-1" strike="noStrike">
                  <a:solidFill>
                    <a:srgbClr val="000000"/>
                  </a:solidFill>
                  <a:latin typeface="Calibri"/>
                </a:rPr>
                <a:t>by any </a:t>
              </a:r>
              <a:endParaRPr b="0" lang="en-IN" sz="1800" spc="-1" strike="noStrike">
                <a:solidFill>
                  <a:srgbClr val="000000"/>
                </a:solidFill>
                <a:latin typeface="Arial"/>
              </a:endParaRPr>
            </a:p>
          </p:txBody>
        </p:sp>
        <p:sp>
          <p:nvSpPr>
            <p:cNvPr id="1073" name="Rectangle 101"/>
            <p:cNvSpPr/>
            <p:nvPr/>
          </p:nvSpPr>
          <p:spPr>
            <a:xfrm>
              <a:off x="7655760" y="4064040"/>
              <a:ext cx="142920" cy="3114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800" spc="-1" strike="noStrike">
                  <a:solidFill>
                    <a:srgbClr val="000000"/>
                  </a:solidFill>
                  <a:latin typeface="Calibri"/>
                </a:rPr>
                <a:t>T</a:t>
              </a:r>
              <a:r>
                <a:rPr b="0" i="1" lang="en-GB" sz="1800" spc="-1" strike="noStrike" baseline="-25000">
                  <a:solidFill>
                    <a:srgbClr val="000000"/>
                  </a:solidFill>
                  <a:latin typeface="Calibri"/>
                </a:rPr>
                <a:t>i</a:t>
              </a:r>
              <a:endParaRPr b="0" lang="en-IN" sz="1800" spc="-1" strike="noStrike">
                <a:solidFill>
                  <a:srgbClr val="000000"/>
                </a:solidFill>
                <a:latin typeface="Arial"/>
              </a:endParaRPr>
            </a:p>
          </p:txBody>
        </p:sp>
        <p:sp>
          <p:nvSpPr>
            <p:cNvPr id="1074" name="Rectangle 102"/>
            <p:cNvSpPr/>
            <p:nvPr/>
          </p:nvSpPr>
          <p:spPr>
            <a:xfrm>
              <a:off x="7833960" y="4064040"/>
              <a:ext cx="639720" cy="274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800" spc="-1" strike="noStrike">
                  <a:solidFill>
                    <a:srgbClr val="000000"/>
                  </a:solidFill>
                  <a:latin typeface="Calibri"/>
                </a:rPr>
                <a:t> </a:t>
              </a:r>
              <a:r>
                <a:rPr b="0" lang="en-GB" sz="1800" spc="-1" strike="noStrike">
                  <a:solidFill>
                    <a:srgbClr val="000000"/>
                  </a:solidFill>
                  <a:latin typeface="Calibri"/>
                </a:rPr>
                <a:t>where</a:t>
              </a:r>
              <a:endParaRPr b="0" lang="en-IN" sz="1800" spc="-1" strike="noStrike">
                <a:solidFill>
                  <a:srgbClr val="000000"/>
                </a:solidFill>
                <a:latin typeface="Arial"/>
              </a:endParaRPr>
            </a:p>
          </p:txBody>
        </p:sp>
        <p:sp>
          <p:nvSpPr>
            <p:cNvPr id="1075" name="Rectangle 106"/>
            <p:cNvSpPr/>
            <p:nvPr/>
          </p:nvSpPr>
          <p:spPr>
            <a:xfrm>
              <a:off x="2256120" y="4313160"/>
              <a:ext cx="1688400" cy="274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800" spc="-1" strike="noStrike">
                  <a:solidFill>
                    <a:srgbClr val="000000"/>
                  </a:solidFill>
                  <a:latin typeface="Calibri"/>
                </a:rPr>
                <a:t> </a:t>
              </a:r>
              <a:r>
                <a:rPr b="0" lang="en-GB" sz="1800" spc="-1" strike="noStrike">
                  <a:solidFill>
                    <a:srgbClr val="000000"/>
                  </a:solidFill>
                  <a:latin typeface="Calibri"/>
                </a:rPr>
                <a:t>this requires that </a:t>
              </a:r>
              <a:endParaRPr b="0" lang="en-IN" sz="1800" spc="-1" strike="noStrike">
                <a:solidFill>
                  <a:srgbClr val="000000"/>
                </a:solidFill>
                <a:latin typeface="Arial"/>
              </a:endParaRPr>
            </a:p>
          </p:txBody>
        </p:sp>
        <p:sp>
          <p:nvSpPr>
            <p:cNvPr id="1076" name="Rectangle 107"/>
            <p:cNvSpPr/>
            <p:nvPr/>
          </p:nvSpPr>
          <p:spPr>
            <a:xfrm>
              <a:off x="4019040" y="4313160"/>
              <a:ext cx="167040" cy="3114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800" spc="-1" strike="noStrike">
                  <a:solidFill>
                    <a:srgbClr val="000000"/>
                  </a:solidFill>
                  <a:latin typeface="Calibri"/>
                </a:rPr>
                <a:t>T</a:t>
              </a:r>
              <a:r>
                <a:rPr b="0" i="1" lang="en-GB" sz="1800" spc="-1" strike="noStrike" baseline="-25000">
                  <a:solidFill>
                    <a:srgbClr val="000000"/>
                  </a:solidFill>
                  <a:latin typeface="Calibri"/>
                </a:rPr>
                <a:t>c</a:t>
              </a:r>
              <a:endParaRPr b="0" lang="en-IN" sz="1800" spc="-1" strike="noStrike">
                <a:solidFill>
                  <a:srgbClr val="000000"/>
                </a:solidFill>
                <a:latin typeface="Arial"/>
              </a:endParaRPr>
            </a:p>
          </p:txBody>
        </p:sp>
        <p:sp>
          <p:nvSpPr>
            <p:cNvPr id="1077" name="Rectangle 108"/>
            <p:cNvSpPr/>
            <p:nvPr/>
          </p:nvSpPr>
          <p:spPr>
            <a:xfrm>
              <a:off x="4207320" y="4313160"/>
              <a:ext cx="4109760" cy="274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800" spc="-1" strike="noStrike">
                  <a:solidFill>
                    <a:srgbClr val="000000"/>
                  </a:solidFill>
                  <a:latin typeface="Calibri"/>
                </a:rPr>
                <a:t> </a:t>
              </a:r>
              <a:r>
                <a:rPr b="0" lang="en-GB" sz="1800" spc="-1" strike="noStrike">
                  <a:solidFill>
                    <a:srgbClr val="000000"/>
                  </a:solidFill>
                  <a:latin typeface="Calibri"/>
                </a:rPr>
                <a:t>&gt; write timestamp of the committed object.</a:t>
              </a:r>
              <a:endParaRPr b="0" lang="en-IN" sz="1800" spc="-1" strike="noStrike">
                <a:solidFill>
                  <a:srgbClr val="000000"/>
                </a:solidFill>
                <a:latin typeface="Arial"/>
              </a:endParaRPr>
            </a:p>
          </p:txBody>
        </p:sp>
        <p:sp>
          <p:nvSpPr>
            <p:cNvPr id="1078" name="Rectangle 120"/>
            <p:cNvSpPr/>
            <p:nvPr/>
          </p:nvSpPr>
          <p:spPr>
            <a:xfrm>
              <a:off x="2373480" y="4054320"/>
              <a:ext cx="21960" cy="74412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079" name="Rectangle 127"/>
            <p:cNvSpPr/>
            <p:nvPr/>
          </p:nvSpPr>
          <p:spPr>
            <a:xfrm>
              <a:off x="8475120" y="4054320"/>
              <a:ext cx="142920" cy="3114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800" spc="-1" strike="noStrike">
                  <a:solidFill>
                    <a:srgbClr val="000000"/>
                  </a:solidFill>
                  <a:latin typeface="Calibri"/>
                </a:rPr>
                <a:t>T</a:t>
              </a:r>
              <a:r>
                <a:rPr b="0" i="1" lang="en-GB" sz="1800" spc="-1" strike="noStrike" baseline="-25000">
                  <a:solidFill>
                    <a:srgbClr val="000000"/>
                  </a:solidFill>
                  <a:latin typeface="Calibri"/>
                </a:rPr>
                <a:t>i</a:t>
              </a:r>
              <a:endParaRPr b="0" lang="en-IN" sz="1800" spc="-1" strike="noStrike">
                <a:solidFill>
                  <a:srgbClr val="000000"/>
                </a:solidFill>
                <a:latin typeface="Arial"/>
              </a:endParaRPr>
            </a:p>
          </p:txBody>
        </p:sp>
        <p:sp>
          <p:nvSpPr>
            <p:cNvPr id="1080" name="Rectangle 128"/>
            <p:cNvSpPr/>
            <p:nvPr/>
          </p:nvSpPr>
          <p:spPr>
            <a:xfrm>
              <a:off x="8672400" y="4054320"/>
              <a:ext cx="115560" cy="274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800" spc="-1" strike="noStrike">
                  <a:solidFill>
                    <a:srgbClr val="000000"/>
                  </a:solidFill>
                  <a:latin typeface="Calibri"/>
                </a:rPr>
                <a:t>&gt;</a:t>
              </a:r>
              <a:endParaRPr b="0" lang="en-IN" sz="1800" spc="-1" strike="noStrike">
                <a:solidFill>
                  <a:srgbClr val="000000"/>
                </a:solidFill>
                <a:latin typeface="Arial"/>
              </a:endParaRPr>
            </a:p>
          </p:txBody>
        </p:sp>
        <p:sp>
          <p:nvSpPr>
            <p:cNvPr id="1081" name="Rectangle 129"/>
            <p:cNvSpPr/>
            <p:nvPr/>
          </p:nvSpPr>
          <p:spPr>
            <a:xfrm>
              <a:off x="8814960" y="4054320"/>
              <a:ext cx="167040" cy="3114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800" spc="-1" strike="noStrike">
                  <a:solidFill>
                    <a:srgbClr val="000000"/>
                  </a:solidFill>
                  <a:latin typeface="Calibri"/>
                </a:rPr>
                <a:t>T</a:t>
              </a:r>
              <a:r>
                <a:rPr b="0" i="1" lang="en-GB" sz="1800" spc="-1" strike="noStrike" baseline="-25000">
                  <a:solidFill>
                    <a:srgbClr val="000000"/>
                  </a:solidFill>
                  <a:latin typeface="Calibri"/>
                </a:rPr>
                <a:t>c</a:t>
              </a:r>
              <a:endParaRPr b="0" lang="en-IN" sz="1800" spc="-1" strike="noStrike">
                <a:solidFill>
                  <a:srgbClr val="000000"/>
                </a:solidFill>
                <a:latin typeface="Arial"/>
              </a:endParaRPr>
            </a:p>
          </p:txBody>
        </p:sp>
        <p:sp>
          <p:nvSpPr>
            <p:cNvPr id="1082" name="Rectangle 130"/>
            <p:cNvSpPr/>
            <p:nvPr/>
          </p:nvSpPr>
          <p:spPr>
            <a:xfrm>
              <a:off x="8551080" y="3294000"/>
              <a:ext cx="142920" cy="3114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800" spc="-1" strike="noStrike">
                  <a:solidFill>
                    <a:srgbClr val="000000"/>
                  </a:solidFill>
                  <a:latin typeface="Calibri"/>
                </a:rPr>
                <a:t>T</a:t>
              </a:r>
              <a:r>
                <a:rPr b="0" i="1" lang="en-GB" sz="1800" spc="-1" strike="noStrike" baseline="-25000">
                  <a:solidFill>
                    <a:srgbClr val="000000"/>
                  </a:solidFill>
                  <a:latin typeface="Calibri"/>
                </a:rPr>
                <a:t>i</a:t>
              </a:r>
              <a:endParaRPr b="0" lang="en-IN" sz="1800" spc="-1" strike="noStrike">
                <a:solidFill>
                  <a:srgbClr val="000000"/>
                </a:solidFill>
                <a:latin typeface="Arial"/>
              </a:endParaRPr>
            </a:p>
          </p:txBody>
        </p:sp>
        <p:sp>
          <p:nvSpPr>
            <p:cNvPr id="1083" name="Rectangle 131"/>
            <p:cNvSpPr/>
            <p:nvPr/>
          </p:nvSpPr>
          <p:spPr>
            <a:xfrm>
              <a:off x="8748720" y="3294000"/>
              <a:ext cx="115560" cy="274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800" spc="-1" strike="noStrike">
                  <a:solidFill>
                    <a:srgbClr val="000000"/>
                  </a:solidFill>
                  <a:latin typeface="Calibri"/>
                </a:rPr>
                <a:t>&gt;</a:t>
              </a:r>
              <a:endParaRPr b="0" lang="en-IN" sz="1800" spc="-1" strike="noStrike">
                <a:solidFill>
                  <a:srgbClr val="000000"/>
                </a:solidFill>
                <a:latin typeface="Arial"/>
              </a:endParaRPr>
            </a:p>
          </p:txBody>
        </p:sp>
        <p:sp>
          <p:nvSpPr>
            <p:cNvPr id="1084" name="Rectangle 132"/>
            <p:cNvSpPr/>
            <p:nvPr/>
          </p:nvSpPr>
          <p:spPr>
            <a:xfrm>
              <a:off x="8891280" y="3294000"/>
              <a:ext cx="167040" cy="3114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800" spc="-1" strike="noStrike">
                  <a:solidFill>
                    <a:srgbClr val="000000"/>
                  </a:solidFill>
                  <a:latin typeface="Calibri"/>
                </a:rPr>
                <a:t>T</a:t>
              </a:r>
              <a:r>
                <a:rPr b="0" i="1" lang="en-GB" sz="1800" spc="-1" strike="noStrike" baseline="-25000">
                  <a:solidFill>
                    <a:srgbClr val="000000"/>
                  </a:solidFill>
                  <a:latin typeface="Calibri"/>
                </a:rPr>
                <a:t>c</a:t>
              </a:r>
              <a:endParaRPr b="0" lang="en-IN" sz="1800" spc="-1" strike="noStrike">
                <a:solidFill>
                  <a:srgbClr val="000000"/>
                </a:solidFill>
                <a:latin typeface="Arial"/>
              </a:endParaRPr>
            </a:p>
          </p:txBody>
        </p:sp>
        <p:sp>
          <p:nvSpPr>
            <p:cNvPr id="1085" name="Line 135"/>
            <p:cNvSpPr/>
            <p:nvPr/>
          </p:nvSpPr>
          <p:spPr>
            <a:xfrm>
              <a:off x="155520" y="2168280"/>
              <a:ext cx="8720280" cy="360"/>
            </a:xfrm>
            <a:prstGeom prst="line">
              <a:avLst/>
            </a:prstGeom>
            <a:ln w="25400">
              <a:solidFill>
                <a:srgbClr val="000000"/>
              </a:solidFill>
              <a:round/>
            </a:ln>
          </p:spPr>
          <p:style>
            <a:lnRef idx="0"/>
            <a:fillRef idx="0"/>
            <a:effectRef idx="0"/>
            <a:fontRef idx="minor"/>
          </p:style>
          <p:txBody>
            <a:bodyPr lIns="90000" rIns="90000" tIns="45000" bIns="45000" anchor="ctr" anchorCtr="1">
              <a:noAutofit/>
            </a:bodyPr>
            <a:p>
              <a:endParaRPr b="0" lang="en-IN" sz="1800" spc="-1" strike="noStrike">
                <a:solidFill>
                  <a:srgbClr val="000000"/>
                </a:solidFill>
                <a:latin typeface="Calibri"/>
              </a:endParaRPr>
            </a:p>
          </p:txBody>
        </p:sp>
        <p:sp>
          <p:nvSpPr>
            <p:cNvPr id="1086" name="Line 136"/>
            <p:cNvSpPr/>
            <p:nvPr/>
          </p:nvSpPr>
          <p:spPr>
            <a:xfrm>
              <a:off x="189000" y="4708440"/>
              <a:ext cx="8720280" cy="360"/>
            </a:xfrm>
            <a:prstGeom prst="line">
              <a:avLst/>
            </a:prstGeom>
            <a:ln w="25400">
              <a:solidFill>
                <a:srgbClr val="000000"/>
              </a:solidFill>
              <a:round/>
            </a:ln>
          </p:spPr>
          <p:style>
            <a:lnRef idx="0"/>
            <a:fillRef idx="0"/>
            <a:effectRef idx="0"/>
            <a:fontRef idx="minor"/>
          </p:style>
          <p:txBody>
            <a:bodyPr lIns="90000" rIns="90000" tIns="45000" bIns="45000" anchor="ctr" anchorCtr="1">
              <a:noAutofit/>
            </a:bodyPr>
            <a:p>
              <a:endParaRPr b="0" lang="en-IN" sz="1800" spc="-1" strike="noStrike">
                <a:solidFill>
                  <a:srgbClr val="000000"/>
                </a:solidFill>
                <a:latin typeface="Calibri"/>
              </a:endParaRPr>
            </a:p>
          </p:txBody>
        </p:sp>
      </p:grpSp>
      <p:sp>
        <p:nvSpPr>
          <p:cNvPr id="1087" name="Rectangle 88"/>
          <p:cNvSpPr/>
          <p:nvPr/>
        </p:nvSpPr>
        <p:spPr>
          <a:xfrm>
            <a:off x="270000" y="4952880"/>
            <a:ext cx="892764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Each request from a transaction is checked to see whether it conforms to the operation conflict rules. Conflict may occur when previous done operation from other transaction Ti is later than current transaction Tc.</a:t>
            </a:r>
            <a:endParaRPr b="0" lang="en-IN" sz="1800" spc="-1" strike="noStrike">
              <a:solidFill>
                <a:srgbClr val="000000"/>
              </a:solidFill>
              <a:latin typeface="Arial"/>
            </a:endParaRPr>
          </a:p>
          <a:p>
            <a:pPr>
              <a:lnSpc>
                <a:spcPct val="100000"/>
              </a:lnSpc>
            </a:pPr>
            <a:r>
              <a:rPr b="0" lang="en-US" sz="1800" spc="-1" strike="noStrike">
                <a:solidFill>
                  <a:srgbClr val="000000"/>
                </a:solidFill>
                <a:latin typeface="Calibri"/>
              </a:rPr>
              <a:t>It means the request is submitted too late.  </a:t>
            </a:r>
            <a:endParaRPr b="0" lang="en-IN" sz="1800" spc="-1" strike="noStrike">
              <a:solidFill>
                <a:srgbClr val="000000"/>
              </a:solidFill>
              <a:latin typeface="Arial"/>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8"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GB" sz="5400" spc="-1" strike="noStrike">
                <a:solidFill>
                  <a:srgbClr val="ffffff"/>
                </a:solidFill>
                <a:latin typeface="Calibri"/>
              </a:rPr>
              <a:t>Write operations and timestamps</a:t>
            </a:r>
            <a:endParaRPr b="0" lang="en-US" sz="5400" spc="-1" strike="noStrike">
              <a:solidFill>
                <a:srgbClr val="000000"/>
              </a:solidFill>
              <a:latin typeface="Calibri"/>
            </a:endParaRPr>
          </a:p>
        </p:txBody>
      </p:sp>
      <p:sp>
        <p:nvSpPr>
          <p:cNvPr id="1089" name="PlaceHolder 2"/>
          <p:cNvSpPr>
            <a:spLocks noGrp="1"/>
          </p:cNvSpPr>
          <p:nvPr>
            <p:ph/>
          </p:nvPr>
        </p:nvSpPr>
        <p:spPr>
          <a:xfrm>
            <a:off x="457200" y="1600200"/>
            <a:ext cx="8229240" cy="4525560"/>
          </a:xfrm>
          <a:prstGeom prst="rect">
            <a:avLst/>
          </a:prstGeom>
          <a:noFill/>
          <a:ln w="0">
            <a:noFill/>
          </a:ln>
        </p:spPr>
        <p:txBody>
          <a:bodyPr anchor="t">
            <a:noAutofit/>
          </a:bodyPr>
          <a:p>
            <a:pPr indent="0">
              <a:spcBef>
                <a:spcPts val="1417"/>
              </a:spcBef>
              <a:buNone/>
            </a:pPr>
            <a:endParaRPr b="0" lang="en-US" sz="4000" spc="-1" strike="noStrike">
              <a:solidFill>
                <a:srgbClr val="000000"/>
              </a:solidFill>
              <a:latin typeface="Calibri"/>
            </a:endParaRPr>
          </a:p>
        </p:txBody>
      </p:sp>
      <p:sp>
        <p:nvSpPr>
          <p:cNvPr id="1090" name="Rectangle 3"/>
          <p:cNvSpPr/>
          <p:nvPr/>
        </p:nvSpPr>
        <p:spPr>
          <a:xfrm>
            <a:off x="165240" y="2922480"/>
            <a:ext cx="23400" cy="1080"/>
          </a:xfrm>
          <a:prstGeom prst="rect">
            <a:avLst/>
          </a:prstGeom>
          <a:solidFill>
            <a:srgbClr val="ffffff"/>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1091" name="Rectangle 4"/>
          <p:cNvSpPr/>
          <p:nvPr/>
        </p:nvSpPr>
        <p:spPr>
          <a:xfrm>
            <a:off x="2335320" y="2922480"/>
            <a:ext cx="23400" cy="1080"/>
          </a:xfrm>
          <a:prstGeom prst="rect">
            <a:avLst/>
          </a:prstGeom>
          <a:solidFill>
            <a:srgbClr val="ffffff"/>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1092" name="Rectangle 5"/>
          <p:cNvSpPr/>
          <p:nvPr/>
        </p:nvSpPr>
        <p:spPr>
          <a:xfrm>
            <a:off x="5219640" y="2922480"/>
            <a:ext cx="25200" cy="1080"/>
          </a:xfrm>
          <a:prstGeom prst="rect">
            <a:avLst/>
          </a:prstGeom>
          <a:solidFill>
            <a:srgbClr val="ffffff"/>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1093" name="Rectangle 6"/>
          <p:cNvSpPr/>
          <p:nvPr/>
        </p:nvSpPr>
        <p:spPr>
          <a:xfrm>
            <a:off x="6354720" y="2922480"/>
            <a:ext cx="23400" cy="1080"/>
          </a:xfrm>
          <a:prstGeom prst="rect">
            <a:avLst/>
          </a:prstGeom>
          <a:solidFill>
            <a:srgbClr val="ffffff"/>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1094" name="Rectangle 7"/>
          <p:cNvSpPr/>
          <p:nvPr/>
        </p:nvSpPr>
        <p:spPr>
          <a:xfrm>
            <a:off x="7513560" y="2922480"/>
            <a:ext cx="23400" cy="1080"/>
          </a:xfrm>
          <a:prstGeom prst="rect">
            <a:avLst/>
          </a:prstGeom>
          <a:solidFill>
            <a:srgbClr val="ffffff"/>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1095" name="Rectangle 8"/>
          <p:cNvSpPr/>
          <p:nvPr/>
        </p:nvSpPr>
        <p:spPr>
          <a:xfrm>
            <a:off x="2335320" y="5041800"/>
            <a:ext cx="23400" cy="1080"/>
          </a:xfrm>
          <a:prstGeom prst="rect">
            <a:avLst/>
          </a:prstGeom>
          <a:solidFill>
            <a:srgbClr val="ffffff"/>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1096" name="Rectangle 9"/>
          <p:cNvSpPr/>
          <p:nvPr/>
        </p:nvSpPr>
        <p:spPr>
          <a:xfrm>
            <a:off x="4060800" y="5041800"/>
            <a:ext cx="25200" cy="1080"/>
          </a:xfrm>
          <a:prstGeom prst="rect">
            <a:avLst/>
          </a:prstGeom>
          <a:solidFill>
            <a:srgbClr val="ffffff"/>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1097" name="Rectangle 10"/>
          <p:cNvSpPr/>
          <p:nvPr/>
        </p:nvSpPr>
        <p:spPr>
          <a:xfrm>
            <a:off x="5219640" y="5041800"/>
            <a:ext cx="25200" cy="1080"/>
          </a:xfrm>
          <a:prstGeom prst="rect">
            <a:avLst/>
          </a:prstGeom>
          <a:solidFill>
            <a:srgbClr val="ffffff"/>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1098" name="Rectangle 11"/>
          <p:cNvSpPr/>
          <p:nvPr/>
        </p:nvSpPr>
        <p:spPr>
          <a:xfrm>
            <a:off x="6354720" y="5041800"/>
            <a:ext cx="23400" cy="1080"/>
          </a:xfrm>
          <a:prstGeom prst="rect">
            <a:avLst/>
          </a:prstGeom>
          <a:solidFill>
            <a:srgbClr val="ffffff"/>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1099" name="Rectangle 12"/>
          <p:cNvSpPr/>
          <p:nvPr/>
        </p:nvSpPr>
        <p:spPr>
          <a:xfrm>
            <a:off x="7513560" y="5041800"/>
            <a:ext cx="23400" cy="1080"/>
          </a:xfrm>
          <a:prstGeom prst="rect">
            <a:avLst/>
          </a:prstGeom>
          <a:solidFill>
            <a:srgbClr val="ffffff"/>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1100" name="Rectangle 128"/>
          <p:cNvSpPr/>
          <p:nvPr/>
        </p:nvSpPr>
        <p:spPr>
          <a:xfrm>
            <a:off x="8389800" y="2995560"/>
            <a:ext cx="12240" cy="12240"/>
          </a:xfrm>
          <a:prstGeom prst="rect">
            <a:avLst/>
          </a:prstGeom>
          <a:solidFill>
            <a:srgbClr val="ffffff"/>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1101" name="Rectangle 109"/>
          <p:cNvSpPr/>
          <p:nvPr/>
        </p:nvSpPr>
        <p:spPr>
          <a:xfrm>
            <a:off x="4350240" y="1433520"/>
            <a:ext cx="44784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800" spc="-1" strike="noStrike">
                <a:solidFill>
                  <a:srgbClr val="000000"/>
                </a:solidFill>
                <a:latin typeface="Calibri"/>
              </a:rPr>
              <a:t> </a:t>
            </a:r>
            <a:r>
              <a:rPr b="0" i="1" lang="en-GB" sz="1600" spc="-1" strike="noStrike">
                <a:solidFill>
                  <a:srgbClr val="000000"/>
                </a:solidFill>
                <a:latin typeface="Calibri"/>
              </a:rPr>
              <a:t>write</a:t>
            </a:r>
            <a:endParaRPr b="0" lang="en-IN" sz="1600" spc="-1" strike="noStrike">
              <a:solidFill>
                <a:srgbClr val="000000"/>
              </a:solidFill>
              <a:latin typeface="Arial"/>
            </a:endParaRPr>
          </a:p>
        </p:txBody>
      </p:sp>
      <p:sp>
        <p:nvSpPr>
          <p:cNvPr id="1102" name="Line 114"/>
          <p:cNvSpPr/>
          <p:nvPr/>
        </p:nvSpPr>
        <p:spPr>
          <a:xfrm>
            <a:off x="3300120" y="1433160"/>
            <a:ext cx="1800" cy="1549440"/>
          </a:xfrm>
          <a:prstGeom prst="line">
            <a:avLst/>
          </a:prstGeom>
          <a:ln w="19050">
            <a:solidFill>
              <a:srgbClr val="000000"/>
            </a:solidFill>
            <a:round/>
          </a:ln>
        </p:spPr>
        <p:style>
          <a:lnRef idx="0"/>
          <a:fillRef idx="0"/>
          <a:effectRef idx="0"/>
          <a:fontRef idx="minor"/>
        </p:style>
        <p:txBody>
          <a:bodyPr lIns="90000" rIns="90000" tIns="90000" bIns="90000" anchor="t" anchorCtr="1">
            <a:noAutofit/>
          </a:bodyPr>
          <a:p>
            <a:endParaRPr b="0" lang="en-IN" sz="1800" spc="-1" strike="noStrike">
              <a:solidFill>
                <a:srgbClr val="000000"/>
              </a:solidFill>
              <a:latin typeface="Calibri"/>
            </a:endParaRPr>
          </a:p>
        </p:txBody>
      </p:sp>
      <p:sp>
        <p:nvSpPr>
          <p:cNvPr id="1103" name="Line 149"/>
          <p:cNvSpPr/>
          <p:nvPr/>
        </p:nvSpPr>
        <p:spPr>
          <a:xfrm>
            <a:off x="6976800" y="1433160"/>
            <a:ext cx="360" cy="4694400"/>
          </a:xfrm>
          <a:prstGeom prst="line">
            <a:avLst/>
          </a:prstGeom>
          <a:ln w="19050">
            <a:solidFill>
              <a:srgbClr val="000000"/>
            </a:solidFill>
            <a:round/>
          </a:ln>
        </p:spPr>
        <p:style>
          <a:lnRef idx="0"/>
          <a:fillRef idx="0"/>
          <a:effectRef idx="0"/>
          <a:fontRef idx="minor"/>
        </p:style>
        <p:txBody>
          <a:bodyPr lIns="90000" rIns="90000" tIns="90000" bIns="90000" anchor="t" anchorCtr="1">
            <a:noAutofit/>
          </a:bodyPr>
          <a:p>
            <a:endParaRPr b="0" lang="en-IN" sz="1800" spc="-1" strike="noStrike">
              <a:solidFill>
                <a:srgbClr val="000000"/>
              </a:solidFill>
              <a:latin typeface="Calibri"/>
            </a:endParaRPr>
          </a:p>
        </p:txBody>
      </p:sp>
      <p:sp>
        <p:nvSpPr>
          <p:cNvPr id="1104" name="Rectangle 151"/>
          <p:cNvSpPr/>
          <p:nvPr/>
        </p:nvSpPr>
        <p:spPr>
          <a:xfrm>
            <a:off x="3796560" y="1433520"/>
            <a:ext cx="27252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600" spc="-1" strike="noStrike">
                <a:solidFill>
                  <a:srgbClr val="000000"/>
                </a:solidFill>
                <a:latin typeface="Calibri"/>
              </a:rPr>
              <a:t>(b) </a:t>
            </a:r>
            <a:endParaRPr b="0" lang="en-IN" sz="1600" spc="-1" strike="noStrike">
              <a:solidFill>
                <a:srgbClr val="000000"/>
              </a:solidFill>
              <a:latin typeface="Arial"/>
            </a:endParaRPr>
          </a:p>
        </p:txBody>
      </p:sp>
      <p:sp>
        <p:nvSpPr>
          <p:cNvPr id="1105" name="Rectangle 155"/>
          <p:cNvSpPr/>
          <p:nvPr/>
        </p:nvSpPr>
        <p:spPr>
          <a:xfrm>
            <a:off x="4034880" y="1433520"/>
            <a:ext cx="205200" cy="2764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600" spc="-1" strike="noStrike">
                <a:solidFill>
                  <a:srgbClr val="000000"/>
                </a:solidFill>
                <a:latin typeface="Calibri"/>
              </a:rPr>
              <a:t> </a:t>
            </a:r>
            <a:r>
              <a:rPr b="0" i="1" lang="en-GB" sz="1600" spc="-1" strike="noStrike">
                <a:solidFill>
                  <a:srgbClr val="000000"/>
                </a:solidFill>
                <a:latin typeface="Calibri"/>
              </a:rPr>
              <a:t>T</a:t>
            </a:r>
            <a:r>
              <a:rPr b="0" i="1" lang="en-GB" sz="1600" spc="-1" strike="noStrike" baseline="-25000">
                <a:solidFill>
                  <a:srgbClr val="000000"/>
                </a:solidFill>
                <a:latin typeface="Calibri"/>
              </a:rPr>
              <a:t>3</a:t>
            </a:r>
            <a:endParaRPr b="0" lang="en-IN" sz="1600" spc="-1" strike="noStrike">
              <a:solidFill>
                <a:srgbClr val="000000"/>
              </a:solidFill>
              <a:latin typeface="Arial"/>
            </a:endParaRPr>
          </a:p>
        </p:txBody>
      </p:sp>
      <p:sp>
        <p:nvSpPr>
          <p:cNvPr id="1106" name="Rectangle 110"/>
          <p:cNvSpPr/>
          <p:nvPr/>
        </p:nvSpPr>
        <p:spPr>
          <a:xfrm>
            <a:off x="1073160" y="1547640"/>
            <a:ext cx="12240" cy="19008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107" name="Rectangle 112"/>
          <p:cNvSpPr/>
          <p:nvPr/>
        </p:nvSpPr>
        <p:spPr>
          <a:xfrm>
            <a:off x="8389800" y="1547640"/>
            <a:ext cx="12240" cy="19008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108" name="Rectangle 113"/>
          <p:cNvSpPr/>
          <p:nvPr/>
        </p:nvSpPr>
        <p:spPr>
          <a:xfrm>
            <a:off x="1073160" y="1738440"/>
            <a:ext cx="12240" cy="125712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109" name="Rectangle 115"/>
          <p:cNvSpPr/>
          <p:nvPr/>
        </p:nvSpPr>
        <p:spPr>
          <a:xfrm>
            <a:off x="8389800" y="1738440"/>
            <a:ext cx="12240" cy="125712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110" name="Rectangle 129"/>
          <p:cNvSpPr/>
          <p:nvPr/>
        </p:nvSpPr>
        <p:spPr>
          <a:xfrm>
            <a:off x="1073160" y="3008160"/>
            <a:ext cx="12240" cy="192996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111" name="Rectangle 131"/>
          <p:cNvSpPr/>
          <p:nvPr/>
        </p:nvSpPr>
        <p:spPr>
          <a:xfrm>
            <a:off x="8389800" y="3008160"/>
            <a:ext cx="12240" cy="192996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112" name="Rectangle 148"/>
          <p:cNvSpPr/>
          <p:nvPr/>
        </p:nvSpPr>
        <p:spPr>
          <a:xfrm>
            <a:off x="1073160" y="4938840"/>
            <a:ext cx="12240" cy="88848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113" name="Rectangle 150"/>
          <p:cNvSpPr/>
          <p:nvPr/>
        </p:nvSpPr>
        <p:spPr>
          <a:xfrm>
            <a:off x="8389800" y="4938840"/>
            <a:ext cx="12240" cy="88848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114" name="Rectangle 102"/>
          <p:cNvSpPr/>
          <p:nvPr/>
        </p:nvSpPr>
        <p:spPr>
          <a:xfrm>
            <a:off x="180360" y="1452600"/>
            <a:ext cx="27252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600" spc="-1" strike="noStrike">
                <a:solidFill>
                  <a:srgbClr val="000000"/>
                </a:solidFill>
                <a:latin typeface="Calibri"/>
              </a:rPr>
              <a:t>(a) </a:t>
            </a:r>
            <a:endParaRPr b="0" lang="en-IN" sz="1600" spc="-1" strike="noStrike">
              <a:solidFill>
                <a:srgbClr val="000000"/>
              </a:solidFill>
              <a:latin typeface="Arial"/>
            </a:endParaRPr>
          </a:p>
        </p:txBody>
      </p:sp>
      <p:sp>
        <p:nvSpPr>
          <p:cNvPr id="1115" name="Rectangle 106"/>
          <p:cNvSpPr/>
          <p:nvPr/>
        </p:nvSpPr>
        <p:spPr>
          <a:xfrm>
            <a:off x="991800" y="1452600"/>
            <a:ext cx="42480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600" spc="-1" strike="noStrike">
                <a:solidFill>
                  <a:srgbClr val="000000"/>
                </a:solidFill>
                <a:latin typeface="Calibri"/>
              </a:rPr>
              <a:t>write</a:t>
            </a:r>
            <a:endParaRPr b="0" lang="en-IN" sz="1600" spc="-1" strike="noStrike">
              <a:solidFill>
                <a:srgbClr val="000000"/>
              </a:solidFill>
              <a:latin typeface="Arial"/>
            </a:endParaRPr>
          </a:p>
        </p:txBody>
      </p:sp>
      <p:sp>
        <p:nvSpPr>
          <p:cNvPr id="1116" name="Rectangle 116"/>
          <p:cNvSpPr/>
          <p:nvPr/>
        </p:nvSpPr>
        <p:spPr>
          <a:xfrm>
            <a:off x="298080" y="4076640"/>
            <a:ext cx="20700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600" spc="-1" strike="noStrike">
                <a:solidFill>
                  <a:srgbClr val="000000"/>
                </a:solidFill>
                <a:latin typeface="Calibri"/>
              </a:rPr>
              <a:t>(c)</a:t>
            </a:r>
            <a:endParaRPr b="0" lang="en-IN" sz="1600" spc="-1" strike="noStrike">
              <a:solidFill>
                <a:srgbClr val="000000"/>
              </a:solidFill>
              <a:latin typeface="Arial"/>
            </a:endParaRPr>
          </a:p>
        </p:txBody>
      </p:sp>
      <p:sp>
        <p:nvSpPr>
          <p:cNvPr id="1117" name="Rectangle 117"/>
          <p:cNvSpPr/>
          <p:nvPr/>
        </p:nvSpPr>
        <p:spPr>
          <a:xfrm>
            <a:off x="791640" y="4076640"/>
            <a:ext cx="205200" cy="2764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600" spc="-1" strike="noStrike">
                <a:solidFill>
                  <a:srgbClr val="000000"/>
                </a:solidFill>
                <a:latin typeface="Calibri"/>
              </a:rPr>
              <a:t> </a:t>
            </a:r>
            <a:r>
              <a:rPr b="0" i="1" lang="en-GB" sz="1600" spc="-1" strike="noStrike">
                <a:solidFill>
                  <a:srgbClr val="000000"/>
                </a:solidFill>
                <a:latin typeface="Calibri"/>
              </a:rPr>
              <a:t>T</a:t>
            </a:r>
            <a:r>
              <a:rPr b="0" i="1" lang="en-GB" sz="1600" spc="-1" strike="noStrike" baseline="-25000">
                <a:solidFill>
                  <a:srgbClr val="000000"/>
                </a:solidFill>
                <a:latin typeface="Calibri"/>
              </a:rPr>
              <a:t>3</a:t>
            </a:r>
            <a:endParaRPr b="0" lang="en-IN" sz="1600" spc="-1" strike="noStrike">
              <a:solidFill>
                <a:srgbClr val="000000"/>
              </a:solidFill>
              <a:latin typeface="Arial"/>
            </a:endParaRPr>
          </a:p>
        </p:txBody>
      </p:sp>
      <p:sp>
        <p:nvSpPr>
          <p:cNvPr id="1118" name="Rectangle 120"/>
          <p:cNvSpPr/>
          <p:nvPr/>
        </p:nvSpPr>
        <p:spPr>
          <a:xfrm>
            <a:off x="1183680" y="4076640"/>
            <a:ext cx="42480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600" spc="-1" strike="noStrike">
                <a:solidFill>
                  <a:srgbClr val="000000"/>
                </a:solidFill>
                <a:latin typeface="Calibri"/>
              </a:rPr>
              <a:t>write</a:t>
            </a:r>
            <a:endParaRPr b="0" lang="en-IN" sz="1600" spc="-1" strike="noStrike">
              <a:solidFill>
                <a:srgbClr val="000000"/>
              </a:solidFill>
              <a:latin typeface="Arial"/>
            </a:endParaRPr>
          </a:p>
        </p:txBody>
      </p:sp>
      <p:sp>
        <p:nvSpPr>
          <p:cNvPr id="1119" name="Line 125"/>
          <p:cNvSpPr/>
          <p:nvPr/>
        </p:nvSpPr>
        <p:spPr>
          <a:xfrm>
            <a:off x="288720" y="3956040"/>
            <a:ext cx="4727520" cy="144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Calibri"/>
            </a:endParaRPr>
          </a:p>
        </p:txBody>
      </p:sp>
      <p:sp>
        <p:nvSpPr>
          <p:cNvPr id="1120" name="Line 126"/>
          <p:cNvSpPr/>
          <p:nvPr/>
        </p:nvSpPr>
        <p:spPr>
          <a:xfrm>
            <a:off x="5029200" y="3956040"/>
            <a:ext cx="1440" cy="1440"/>
          </a:xfrm>
          <a:prstGeom prst="line">
            <a:avLst/>
          </a:prstGeom>
          <a:ln w="19050">
            <a:solidFill>
              <a:srgbClr val="000000"/>
            </a:solidFill>
            <a:round/>
          </a:ln>
        </p:spPr>
        <p:style>
          <a:lnRef idx="0"/>
          <a:fillRef idx="0"/>
          <a:effectRef idx="0"/>
          <a:fontRef idx="minor"/>
        </p:style>
        <p:txBody>
          <a:bodyPr lIns="90000" rIns="90000" tIns="90000" bIns="90000" anchor="t" anchorCtr="1">
            <a:noAutofit/>
          </a:bodyPr>
          <a:p>
            <a:endParaRPr b="0" lang="en-IN" sz="1800" spc="-1" strike="noStrike">
              <a:solidFill>
                <a:srgbClr val="000000"/>
              </a:solidFill>
              <a:latin typeface="Calibri"/>
            </a:endParaRPr>
          </a:p>
        </p:txBody>
      </p:sp>
      <p:sp>
        <p:nvSpPr>
          <p:cNvPr id="1121" name="Line 127"/>
          <p:cNvSpPr/>
          <p:nvPr/>
        </p:nvSpPr>
        <p:spPr>
          <a:xfrm>
            <a:off x="4744800" y="3956040"/>
            <a:ext cx="2232000" cy="144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Calibri"/>
            </a:endParaRPr>
          </a:p>
        </p:txBody>
      </p:sp>
      <p:sp>
        <p:nvSpPr>
          <p:cNvPr id="1122" name="Line 130"/>
          <p:cNvSpPr/>
          <p:nvPr/>
        </p:nvSpPr>
        <p:spPr>
          <a:xfrm>
            <a:off x="3298680" y="2982600"/>
            <a:ext cx="1440" cy="2832120"/>
          </a:xfrm>
          <a:prstGeom prst="line">
            <a:avLst/>
          </a:prstGeom>
          <a:ln w="19050">
            <a:solidFill>
              <a:srgbClr val="000000"/>
            </a:solidFill>
            <a:round/>
          </a:ln>
        </p:spPr>
        <p:style>
          <a:lnRef idx="0"/>
          <a:fillRef idx="0"/>
          <a:effectRef idx="0"/>
          <a:fontRef idx="minor"/>
        </p:style>
        <p:txBody>
          <a:bodyPr lIns="90000" rIns="90000" tIns="90000" bIns="90000" anchor="t" anchorCtr="1">
            <a:noAutofit/>
          </a:bodyPr>
          <a:p>
            <a:endParaRPr b="0" lang="en-IN" sz="1800" spc="-1" strike="noStrike">
              <a:solidFill>
                <a:srgbClr val="000000"/>
              </a:solidFill>
              <a:latin typeface="Calibri"/>
            </a:endParaRPr>
          </a:p>
        </p:txBody>
      </p:sp>
      <p:sp>
        <p:nvSpPr>
          <p:cNvPr id="1123" name="Rectangle 132"/>
          <p:cNvSpPr/>
          <p:nvPr/>
        </p:nvSpPr>
        <p:spPr>
          <a:xfrm>
            <a:off x="7522920" y="3902040"/>
            <a:ext cx="1394280" cy="5198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600" spc="-1" strike="noStrike">
                <a:solidFill>
                  <a:srgbClr val="000000"/>
                </a:solidFill>
                <a:latin typeface="Calibri"/>
              </a:rPr>
              <a:t>object produced </a:t>
            </a:r>
            <a:endParaRPr b="0" lang="en-IN" sz="1600" spc="-1" strike="noStrike">
              <a:solidFill>
                <a:srgbClr val="000000"/>
              </a:solidFill>
              <a:latin typeface="Arial"/>
            </a:endParaRPr>
          </a:p>
          <a:p>
            <a:pPr>
              <a:lnSpc>
                <a:spcPct val="100000"/>
              </a:lnSpc>
            </a:pPr>
            <a:r>
              <a:rPr b="0" lang="en-GB" sz="1600" spc="-1" strike="noStrike">
                <a:solidFill>
                  <a:srgbClr val="000000"/>
                </a:solidFill>
                <a:latin typeface="Calibri"/>
              </a:rPr>
              <a:t>by transaction T</a:t>
            </a:r>
            <a:r>
              <a:rPr b="0" lang="en-GB" sz="1600" spc="-1" strike="noStrike" baseline="-25000">
                <a:solidFill>
                  <a:srgbClr val="000000"/>
                </a:solidFill>
                <a:latin typeface="Calibri"/>
              </a:rPr>
              <a:t>i</a:t>
            </a:r>
            <a:endParaRPr b="0" lang="en-IN" sz="1600" spc="-1" strike="noStrike">
              <a:solidFill>
                <a:srgbClr val="000000"/>
              </a:solidFill>
              <a:latin typeface="Arial"/>
            </a:endParaRPr>
          </a:p>
        </p:txBody>
      </p:sp>
      <p:sp>
        <p:nvSpPr>
          <p:cNvPr id="1124" name="Rectangle 134"/>
          <p:cNvSpPr/>
          <p:nvPr/>
        </p:nvSpPr>
        <p:spPr>
          <a:xfrm>
            <a:off x="8362800" y="5033880"/>
            <a:ext cx="5688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600" spc="-1" strike="noStrike">
                <a:solidFill>
                  <a:srgbClr val="000000"/>
                </a:solidFill>
                <a:latin typeface="Arial"/>
              </a:rPr>
              <a:t> </a:t>
            </a:r>
            <a:endParaRPr b="0" lang="en-IN" sz="1600" spc="-1" strike="noStrike">
              <a:solidFill>
                <a:srgbClr val="000000"/>
              </a:solidFill>
              <a:latin typeface="Arial"/>
            </a:endParaRPr>
          </a:p>
        </p:txBody>
      </p:sp>
      <p:sp>
        <p:nvSpPr>
          <p:cNvPr id="1125" name="Rectangle 135"/>
          <p:cNvSpPr/>
          <p:nvPr/>
        </p:nvSpPr>
        <p:spPr>
          <a:xfrm>
            <a:off x="8402760" y="5021280"/>
            <a:ext cx="27540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600" spc="-1" strike="noStrike">
                <a:solidFill>
                  <a:srgbClr val="000000"/>
                </a:solidFill>
                <a:latin typeface="Calibri"/>
              </a:rPr>
              <a:t>      </a:t>
            </a:r>
            <a:endParaRPr b="0" lang="en-IN" sz="1600" spc="-1" strike="noStrike">
              <a:solidFill>
                <a:srgbClr val="000000"/>
              </a:solidFill>
              <a:latin typeface="Arial"/>
            </a:endParaRPr>
          </a:p>
        </p:txBody>
      </p:sp>
      <p:sp>
        <p:nvSpPr>
          <p:cNvPr id="1126" name="Rectangle 154"/>
          <p:cNvSpPr/>
          <p:nvPr/>
        </p:nvSpPr>
        <p:spPr>
          <a:xfrm>
            <a:off x="605880" y="1452600"/>
            <a:ext cx="205200" cy="2764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600" spc="-1" strike="noStrike">
                <a:solidFill>
                  <a:srgbClr val="000000"/>
                </a:solidFill>
                <a:latin typeface="Calibri"/>
              </a:rPr>
              <a:t> </a:t>
            </a:r>
            <a:r>
              <a:rPr b="0" i="1" lang="en-GB" sz="1600" spc="-1" strike="noStrike">
                <a:solidFill>
                  <a:srgbClr val="000000"/>
                </a:solidFill>
                <a:latin typeface="Calibri"/>
              </a:rPr>
              <a:t>T</a:t>
            </a:r>
            <a:r>
              <a:rPr b="0" i="1" lang="en-GB" sz="1600" spc="-1" strike="noStrike" baseline="-25000">
                <a:solidFill>
                  <a:srgbClr val="000000"/>
                </a:solidFill>
                <a:latin typeface="Calibri"/>
              </a:rPr>
              <a:t>3</a:t>
            </a:r>
            <a:endParaRPr b="0" lang="en-IN" sz="1600" spc="-1" strike="noStrike">
              <a:solidFill>
                <a:srgbClr val="000000"/>
              </a:solidFill>
              <a:latin typeface="Arial"/>
            </a:endParaRPr>
          </a:p>
        </p:txBody>
      </p:sp>
      <p:sp>
        <p:nvSpPr>
          <p:cNvPr id="1127" name="Rectangle 156"/>
          <p:cNvSpPr/>
          <p:nvPr/>
        </p:nvSpPr>
        <p:spPr>
          <a:xfrm>
            <a:off x="4169520" y="4076640"/>
            <a:ext cx="44784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800" spc="-1" strike="noStrike">
                <a:solidFill>
                  <a:srgbClr val="000000"/>
                </a:solidFill>
                <a:latin typeface="Calibri"/>
              </a:rPr>
              <a:t> </a:t>
            </a:r>
            <a:r>
              <a:rPr b="0" i="1" lang="en-GB" sz="1600" spc="-1" strike="noStrike">
                <a:solidFill>
                  <a:srgbClr val="000000"/>
                </a:solidFill>
                <a:latin typeface="Calibri"/>
              </a:rPr>
              <a:t>write</a:t>
            </a:r>
            <a:endParaRPr b="0" lang="en-IN" sz="1600" spc="-1" strike="noStrike">
              <a:solidFill>
                <a:srgbClr val="000000"/>
              </a:solidFill>
              <a:latin typeface="Arial"/>
            </a:endParaRPr>
          </a:p>
        </p:txBody>
      </p:sp>
      <p:sp>
        <p:nvSpPr>
          <p:cNvPr id="1128" name="Rectangle 157"/>
          <p:cNvSpPr/>
          <p:nvPr/>
        </p:nvSpPr>
        <p:spPr>
          <a:xfrm>
            <a:off x="3615480" y="4076640"/>
            <a:ext cx="27252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600" spc="-1" strike="noStrike">
                <a:solidFill>
                  <a:srgbClr val="000000"/>
                </a:solidFill>
                <a:latin typeface="Calibri"/>
              </a:rPr>
              <a:t>(d) </a:t>
            </a:r>
            <a:endParaRPr b="0" lang="en-IN" sz="1600" spc="-1" strike="noStrike">
              <a:solidFill>
                <a:srgbClr val="000000"/>
              </a:solidFill>
              <a:latin typeface="Arial"/>
            </a:endParaRPr>
          </a:p>
        </p:txBody>
      </p:sp>
      <p:sp>
        <p:nvSpPr>
          <p:cNvPr id="1129" name="Rectangle 158"/>
          <p:cNvSpPr/>
          <p:nvPr/>
        </p:nvSpPr>
        <p:spPr>
          <a:xfrm>
            <a:off x="3853800" y="4076640"/>
            <a:ext cx="205200" cy="2764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i="1" lang="en-GB" sz="1600" spc="-1" strike="noStrike">
                <a:solidFill>
                  <a:srgbClr val="000000"/>
                </a:solidFill>
                <a:latin typeface="Calibri"/>
              </a:rPr>
              <a:t> </a:t>
            </a:r>
            <a:r>
              <a:rPr b="0" i="1" lang="en-GB" sz="1600" spc="-1" strike="noStrike">
                <a:solidFill>
                  <a:srgbClr val="000000"/>
                </a:solidFill>
                <a:latin typeface="Calibri"/>
              </a:rPr>
              <a:t>T</a:t>
            </a:r>
            <a:r>
              <a:rPr b="0" i="1" lang="en-GB" sz="1600" spc="-1" strike="noStrike" baseline="-25000">
                <a:solidFill>
                  <a:srgbClr val="000000"/>
                </a:solidFill>
                <a:latin typeface="Calibri"/>
              </a:rPr>
              <a:t>3</a:t>
            </a:r>
            <a:endParaRPr b="0" lang="en-IN" sz="1600" spc="-1" strike="noStrike">
              <a:solidFill>
                <a:srgbClr val="000000"/>
              </a:solidFill>
              <a:latin typeface="Arial"/>
            </a:endParaRPr>
          </a:p>
        </p:txBody>
      </p:sp>
      <p:sp>
        <p:nvSpPr>
          <p:cNvPr id="1130" name="Text Box 159"/>
          <p:cNvSpPr/>
          <p:nvPr/>
        </p:nvSpPr>
        <p:spPr>
          <a:xfrm>
            <a:off x="7711920" y="4684680"/>
            <a:ext cx="1254960" cy="3664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GB" sz="1600" spc="-1" strike="noStrike">
                <a:solidFill>
                  <a:srgbClr val="000000"/>
                </a:solidFill>
                <a:latin typeface="Times New Roman"/>
                <a:ea typeface="MS PGothic"/>
              </a:rPr>
              <a:t>T</a:t>
            </a:r>
            <a:r>
              <a:rPr b="0" lang="en-GB" sz="1600" spc="-1" strike="noStrike" baseline="-25000">
                <a:solidFill>
                  <a:srgbClr val="000000"/>
                </a:solidFill>
                <a:latin typeface="Times New Roman"/>
                <a:ea typeface="MS PGothic"/>
              </a:rPr>
              <a:t>1</a:t>
            </a:r>
            <a:r>
              <a:rPr b="0" lang="en-GB" sz="1600" spc="-1" strike="noStrike">
                <a:solidFill>
                  <a:srgbClr val="000000"/>
                </a:solidFill>
                <a:latin typeface="Times New Roman"/>
                <a:ea typeface="MS PGothic"/>
              </a:rPr>
              <a:t>&lt;T</a:t>
            </a:r>
            <a:r>
              <a:rPr b="0" lang="en-GB" sz="1600" spc="-1" strike="noStrike" baseline="-25000">
                <a:solidFill>
                  <a:srgbClr val="000000"/>
                </a:solidFill>
                <a:latin typeface="Times New Roman"/>
                <a:ea typeface="MS PGothic"/>
              </a:rPr>
              <a:t>2</a:t>
            </a:r>
            <a:r>
              <a:rPr b="0" lang="en-GB" sz="1600" spc="-1" strike="noStrike">
                <a:solidFill>
                  <a:srgbClr val="000000"/>
                </a:solidFill>
                <a:latin typeface="Times New Roman"/>
                <a:ea typeface="MS PGothic"/>
              </a:rPr>
              <a:t>&lt;T</a:t>
            </a:r>
            <a:r>
              <a:rPr b="0" lang="en-GB" sz="1600" spc="-1" strike="noStrike" baseline="-25000">
                <a:solidFill>
                  <a:srgbClr val="000000"/>
                </a:solidFill>
                <a:latin typeface="Times New Roman"/>
                <a:ea typeface="MS PGothic"/>
              </a:rPr>
              <a:t>3</a:t>
            </a:r>
            <a:r>
              <a:rPr b="0" lang="en-GB" sz="1600" spc="-1" strike="noStrike">
                <a:solidFill>
                  <a:srgbClr val="000000"/>
                </a:solidFill>
                <a:latin typeface="Times New Roman"/>
                <a:ea typeface="MS PGothic"/>
              </a:rPr>
              <a:t>&lt;T</a:t>
            </a:r>
            <a:r>
              <a:rPr b="0" lang="en-GB" sz="1600" spc="-1" strike="noStrike" baseline="-25000">
                <a:solidFill>
                  <a:srgbClr val="000000"/>
                </a:solidFill>
                <a:latin typeface="Times New Roman"/>
                <a:ea typeface="MS PGothic"/>
              </a:rPr>
              <a:t>4</a:t>
            </a:r>
            <a:endParaRPr b="0" lang="en-IN" sz="1600" spc="-1" strike="noStrike">
              <a:solidFill>
                <a:srgbClr val="000000"/>
              </a:solidFill>
              <a:latin typeface="Arial"/>
            </a:endParaRPr>
          </a:p>
        </p:txBody>
      </p:sp>
      <p:sp>
        <p:nvSpPr>
          <p:cNvPr id="1131" name="Rectangle 167"/>
          <p:cNvSpPr/>
          <p:nvPr/>
        </p:nvSpPr>
        <p:spPr>
          <a:xfrm>
            <a:off x="1036800" y="1946160"/>
            <a:ext cx="410760" cy="54720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132" name="Rectangle 169"/>
          <p:cNvSpPr/>
          <p:nvPr/>
        </p:nvSpPr>
        <p:spPr>
          <a:xfrm>
            <a:off x="2765160" y="3290760"/>
            <a:ext cx="41724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Time</a:t>
            </a:r>
            <a:endParaRPr b="0" lang="en-IN" sz="1500" spc="-1" strike="noStrike">
              <a:solidFill>
                <a:srgbClr val="000000"/>
              </a:solidFill>
              <a:latin typeface="Arial"/>
            </a:endParaRPr>
          </a:p>
        </p:txBody>
      </p:sp>
      <p:sp>
        <p:nvSpPr>
          <p:cNvPr id="1133" name="Rectangle 170"/>
          <p:cNvSpPr/>
          <p:nvPr/>
        </p:nvSpPr>
        <p:spPr>
          <a:xfrm>
            <a:off x="216720" y="2206800"/>
            <a:ext cx="56340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Before</a:t>
            </a:r>
            <a:endParaRPr b="0" lang="en-IN" sz="1500" spc="-1" strike="noStrike">
              <a:solidFill>
                <a:srgbClr val="000000"/>
              </a:solidFill>
              <a:latin typeface="Arial"/>
            </a:endParaRPr>
          </a:p>
        </p:txBody>
      </p:sp>
      <p:sp>
        <p:nvSpPr>
          <p:cNvPr id="1134" name="Rectangle 171"/>
          <p:cNvSpPr/>
          <p:nvPr/>
        </p:nvSpPr>
        <p:spPr>
          <a:xfrm>
            <a:off x="238680" y="2824200"/>
            <a:ext cx="40356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After</a:t>
            </a:r>
            <a:endParaRPr b="0" lang="en-IN" sz="1500" spc="-1" strike="noStrike">
              <a:solidFill>
                <a:srgbClr val="000000"/>
              </a:solidFill>
              <a:latin typeface="Arial"/>
            </a:endParaRPr>
          </a:p>
        </p:txBody>
      </p:sp>
      <p:sp>
        <p:nvSpPr>
          <p:cNvPr id="1135" name="Freeform 172"/>
          <p:cNvSpPr/>
          <p:nvPr/>
        </p:nvSpPr>
        <p:spPr>
          <a:xfrm>
            <a:off x="2498760" y="3360600"/>
            <a:ext cx="137880" cy="91800"/>
          </a:xfrm>
          <a:custGeom>
            <a:avLst/>
            <a:gdLst>
              <a:gd name="textAreaLeft" fmla="*/ 0 w 137880"/>
              <a:gd name="textAreaRight" fmla="*/ 138240 w 137880"/>
              <a:gd name="textAreaTop" fmla="*/ 0 h 91800"/>
              <a:gd name="textAreaBottom" fmla="*/ 92160 h 91800"/>
            </a:gdLst>
            <a:ahLst/>
            <a:rect l="textAreaLeft" t="textAreaTop" r="textAreaRight" b="textAreaBottom"/>
            <a:pathLst>
              <a:path w="87" h="58">
                <a:moveTo>
                  <a:pt x="0" y="29"/>
                </a:moveTo>
                <a:lnTo>
                  <a:pt x="0" y="0"/>
                </a:lnTo>
                <a:lnTo>
                  <a:pt x="87" y="29"/>
                </a:lnTo>
                <a:lnTo>
                  <a:pt x="0" y="58"/>
                </a:lnTo>
                <a:lnTo>
                  <a:pt x="0" y="29"/>
                </a:lnTo>
                <a:close/>
              </a:path>
            </a:pathLst>
          </a:custGeom>
          <a:solidFill>
            <a:srgbClr val="000000"/>
          </a:solidFill>
          <a:ln w="33338">
            <a:solidFill>
              <a:srgbClr val="000000"/>
            </a:solidFill>
            <a:round/>
          </a:ln>
        </p:spPr>
        <p:style>
          <a:lnRef idx="0"/>
          <a:fillRef idx="0"/>
          <a:effectRef idx="0"/>
          <a:fontRef idx="minor"/>
        </p:style>
        <p:txBody>
          <a:bodyPr lIns="90000" rIns="90000" tIns="90000" bIns="90000" anchor="t">
            <a:noAutofit/>
          </a:bodyPr>
          <a:p>
            <a:pPr>
              <a:lnSpc>
                <a:spcPct val="100000"/>
              </a:lnSpc>
            </a:pPr>
            <a:endParaRPr b="0" lang="en-IN" sz="1800" spc="-1" strike="noStrike">
              <a:solidFill>
                <a:srgbClr val="000000"/>
              </a:solidFill>
              <a:latin typeface="Calibri"/>
            </a:endParaRPr>
          </a:p>
        </p:txBody>
      </p:sp>
      <p:sp>
        <p:nvSpPr>
          <p:cNvPr id="1136" name="Line 173"/>
          <p:cNvSpPr/>
          <p:nvPr/>
        </p:nvSpPr>
        <p:spPr>
          <a:xfrm>
            <a:off x="420480" y="3406680"/>
            <a:ext cx="2055960" cy="1440"/>
          </a:xfrm>
          <a:prstGeom prst="line">
            <a:avLst/>
          </a:prstGeom>
          <a:ln w="33338">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Calibri"/>
            </a:endParaRPr>
          </a:p>
        </p:txBody>
      </p:sp>
      <p:sp>
        <p:nvSpPr>
          <p:cNvPr id="1137" name="Rectangle 176"/>
          <p:cNvSpPr/>
          <p:nvPr/>
        </p:nvSpPr>
        <p:spPr>
          <a:xfrm>
            <a:off x="1036800" y="2654280"/>
            <a:ext cx="410760" cy="54720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138" name="Rectangle 180"/>
          <p:cNvSpPr/>
          <p:nvPr/>
        </p:nvSpPr>
        <p:spPr>
          <a:xfrm>
            <a:off x="1722600" y="2654280"/>
            <a:ext cx="410760" cy="547200"/>
          </a:xfrm>
          <a:prstGeom prst="rect">
            <a:avLst/>
          </a:prstGeom>
          <a:solidFill>
            <a:srgbClr val="ffdc99"/>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139" name="Rectangle 182"/>
          <p:cNvSpPr/>
          <p:nvPr/>
        </p:nvSpPr>
        <p:spPr>
          <a:xfrm>
            <a:off x="1184400" y="2138400"/>
            <a:ext cx="11556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T</a:t>
            </a:r>
            <a:endParaRPr b="0" lang="en-IN" sz="1500" spc="-1" strike="noStrike">
              <a:solidFill>
                <a:srgbClr val="000000"/>
              </a:solidFill>
              <a:latin typeface="Arial"/>
            </a:endParaRPr>
          </a:p>
        </p:txBody>
      </p:sp>
      <p:sp>
        <p:nvSpPr>
          <p:cNvPr id="1140" name="Rectangle 183"/>
          <p:cNvSpPr/>
          <p:nvPr/>
        </p:nvSpPr>
        <p:spPr>
          <a:xfrm>
            <a:off x="1296360" y="2222640"/>
            <a:ext cx="86400" cy="1821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200" spc="-1" strike="noStrike">
                <a:solidFill>
                  <a:srgbClr val="000000"/>
                </a:solidFill>
                <a:latin typeface="Arial"/>
              </a:rPr>
              <a:t>2</a:t>
            </a:r>
            <a:endParaRPr b="0" lang="en-IN" sz="1200" spc="-1" strike="noStrike">
              <a:solidFill>
                <a:srgbClr val="000000"/>
              </a:solidFill>
              <a:latin typeface="Arial"/>
            </a:endParaRPr>
          </a:p>
        </p:txBody>
      </p:sp>
      <p:sp>
        <p:nvSpPr>
          <p:cNvPr id="1141" name="Rectangle 184"/>
          <p:cNvSpPr/>
          <p:nvPr/>
        </p:nvSpPr>
        <p:spPr>
          <a:xfrm>
            <a:off x="1150920" y="2800440"/>
            <a:ext cx="11556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T</a:t>
            </a:r>
            <a:endParaRPr b="0" lang="en-IN" sz="1500" spc="-1" strike="noStrike">
              <a:solidFill>
                <a:srgbClr val="000000"/>
              </a:solidFill>
              <a:latin typeface="Arial"/>
            </a:endParaRPr>
          </a:p>
        </p:txBody>
      </p:sp>
      <p:sp>
        <p:nvSpPr>
          <p:cNvPr id="1142" name="Rectangle 185"/>
          <p:cNvSpPr/>
          <p:nvPr/>
        </p:nvSpPr>
        <p:spPr>
          <a:xfrm>
            <a:off x="1264680" y="2884320"/>
            <a:ext cx="86400" cy="1821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200" spc="-1" strike="noStrike">
                <a:solidFill>
                  <a:srgbClr val="000000"/>
                </a:solidFill>
                <a:latin typeface="Arial"/>
              </a:rPr>
              <a:t>2</a:t>
            </a:r>
            <a:endParaRPr b="0" lang="en-IN" sz="1200" spc="-1" strike="noStrike">
              <a:solidFill>
                <a:srgbClr val="000000"/>
              </a:solidFill>
              <a:latin typeface="Arial"/>
            </a:endParaRPr>
          </a:p>
        </p:txBody>
      </p:sp>
      <p:sp>
        <p:nvSpPr>
          <p:cNvPr id="1143" name="Rectangle 186"/>
          <p:cNvSpPr/>
          <p:nvPr/>
        </p:nvSpPr>
        <p:spPr>
          <a:xfrm>
            <a:off x="1820880" y="2800440"/>
            <a:ext cx="11556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T</a:t>
            </a:r>
            <a:endParaRPr b="0" lang="en-IN" sz="1500" spc="-1" strike="noStrike">
              <a:solidFill>
                <a:srgbClr val="000000"/>
              </a:solidFill>
              <a:latin typeface="Arial"/>
            </a:endParaRPr>
          </a:p>
        </p:txBody>
      </p:sp>
      <p:sp>
        <p:nvSpPr>
          <p:cNvPr id="1144" name="Rectangle 187"/>
          <p:cNvSpPr/>
          <p:nvPr/>
        </p:nvSpPr>
        <p:spPr>
          <a:xfrm>
            <a:off x="1933200" y="2884320"/>
            <a:ext cx="86400" cy="1821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200" spc="-1" strike="noStrike">
                <a:solidFill>
                  <a:srgbClr val="000000"/>
                </a:solidFill>
                <a:latin typeface="Arial"/>
              </a:rPr>
              <a:t>3</a:t>
            </a:r>
            <a:endParaRPr b="0" lang="en-IN" sz="1200" spc="-1" strike="noStrike">
              <a:solidFill>
                <a:srgbClr val="000000"/>
              </a:solidFill>
              <a:latin typeface="Arial"/>
            </a:endParaRPr>
          </a:p>
        </p:txBody>
      </p:sp>
      <p:sp>
        <p:nvSpPr>
          <p:cNvPr id="1145" name="Rectangle 188"/>
          <p:cNvSpPr/>
          <p:nvPr/>
        </p:nvSpPr>
        <p:spPr>
          <a:xfrm>
            <a:off x="6354360" y="3278160"/>
            <a:ext cx="41724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Time</a:t>
            </a:r>
            <a:endParaRPr b="0" lang="en-IN" sz="1500" spc="-1" strike="noStrike">
              <a:solidFill>
                <a:srgbClr val="000000"/>
              </a:solidFill>
              <a:latin typeface="Arial"/>
            </a:endParaRPr>
          </a:p>
        </p:txBody>
      </p:sp>
      <p:sp>
        <p:nvSpPr>
          <p:cNvPr id="1146" name="Rectangle 189"/>
          <p:cNvSpPr/>
          <p:nvPr/>
        </p:nvSpPr>
        <p:spPr>
          <a:xfrm>
            <a:off x="3610800" y="2212920"/>
            <a:ext cx="56340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Before</a:t>
            </a:r>
            <a:endParaRPr b="0" lang="en-IN" sz="1500" spc="-1" strike="noStrike">
              <a:solidFill>
                <a:srgbClr val="000000"/>
              </a:solidFill>
              <a:latin typeface="Arial"/>
            </a:endParaRPr>
          </a:p>
        </p:txBody>
      </p:sp>
      <p:sp>
        <p:nvSpPr>
          <p:cNvPr id="1147" name="Rectangle 190"/>
          <p:cNvSpPr/>
          <p:nvPr/>
        </p:nvSpPr>
        <p:spPr>
          <a:xfrm>
            <a:off x="3634200" y="2841480"/>
            <a:ext cx="40356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After</a:t>
            </a:r>
            <a:endParaRPr b="0" lang="en-IN" sz="1500" spc="-1" strike="noStrike">
              <a:solidFill>
                <a:srgbClr val="000000"/>
              </a:solidFill>
              <a:latin typeface="Arial"/>
            </a:endParaRPr>
          </a:p>
        </p:txBody>
      </p:sp>
      <p:sp>
        <p:nvSpPr>
          <p:cNvPr id="1148" name="Freeform 191"/>
          <p:cNvSpPr/>
          <p:nvPr/>
        </p:nvSpPr>
        <p:spPr>
          <a:xfrm>
            <a:off x="6116760" y="3343320"/>
            <a:ext cx="139320" cy="91800"/>
          </a:xfrm>
          <a:custGeom>
            <a:avLst/>
            <a:gdLst>
              <a:gd name="textAreaLeft" fmla="*/ 0 w 139320"/>
              <a:gd name="textAreaRight" fmla="*/ 139680 w 139320"/>
              <a:gd name="textAreaTop" fmla="*/ 0 h 91800"/>
              <a:gd name="textAreaBottom" fmla="*/ 92160 h 91800"/>
            </a:gdLst>
            <a:ahLst/>
            <a:rect l="textAreaLeft" t="textAreaTop" r="textAreaRight" b="textAreaBottom"/>
            <a:pathLst>
              <a:path w="88" h="58">
                <a:moveTo>
                  <a:pt x="0" y="29"/>
                </a:moveTo>
                <a:lnTo>
                  <a:pt x="0" y="0"/>
                </a:lnTo>
                <a:lnTo>
                  <a:pt x="88" y="29"/>
                </a:lnTo>
                <a:lnTo>
                  <a:pt x="0" y="58"/>
                </a:lnTo>
                <a:lnTo>
                  <a:pt x="0" y="29"/>
                </a:lnTo>
                <a:close/>
              </a:path>
            </a:pathLst>
          </a:custGeom>
          <a:solidFill>
            <a:srgbClr val="000000"/>
          </a:solidFill>
          <a:ln w="33338">
            <a:solidFill>
              <a:srgbClr val="000000"/>
            </a:solidFill>
            <a:round/>
          </a:ln>
        </p:spPr>
        <p:style>
          <a:lnRef idx="0"/>
          <a:fillRef idx="0"/>
          <a:effectRef idx="0"/>
          <a:fontRef idx="minor"/>
        </p:style>
        <p:txBody>
          <a:bodyPr lIns="90000" rIns="90000" tIns="90000" bIns="90000" anchor="t">
            <a:noAutofit/>
          </a:bodyPr>
          <a:p>
            <a:pPr>
              <a:lnSpc>
                <a:spcPct val="100000"/>
              </a:lnSpc>
            </a:pPr>
            <a:endParaRPr b="0" lang="en-IN" sz="1800" spc="-1" strike="noStrike">
              <a:solidFill>
                <a:srgbClr val="000000"/>
              </a:solidFill>
              <a:latin typeface="Calibri"/>
            </a:endParaRPr>
          </a:p>
        </p:txBody>
      </p:sp>
      <p:sp>
        <p:nvSpPr>
          <p:cNvPr id="1149" name="Line 192"/>
          <p:cNvSpPr/>
          <p:nvPr/>
        </p:nvSpPr>
        <p:spPr>
          <a:xfrm>
            <a:off x="3998880" y="3389040"/>
            <a:ext cx="2093760" cy="1800"/>
          </a:xfrm>
          <a:prstGeom prst="line">
            <a:avLst/>
          </a:prstGeom>
          <a:ln w="33338">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Calibri"/>
            </a:endParaRPr>
          </a:p>
        </p:txBody>
      </p:sp>
      <p:sp>
        <p:nvSpPr>
          <p:cNvPr id="1150" name="Rectangle 195"/>
          <p:cNvSpPr/>
          <p:nvPr/>
        </p:nvSpPr>
        <p:spPr>
          <a:xfrm>
            <a:off x="4300560" y="1946160"/>
            <a:ext cx="418680" cy="53460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151" name="Rectangle 199"/>
          <p:cNvSpPr/>
          <p:nvPr/>
        </p:nvSpPr>
        <p:spPr>
          <a:xfrm>
            <a:off x="4300560" y="2644920"/>
            <a:ext cx="418680" cy="55836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152" name="Rectangle 203"/>
          <p:cNvSpPr/>
          <p:nvPr/>
        </p:nvSpPr>
        <p:spPr>
          <a:xfrm>
            <a:off x="4975200" y="1946160"/>
            <a:ext cx="396360" cy="558360"/>
          </a:xfrm>
          <a:prstGeom prst="rect">
            <a:avLst/>
          </a:prstGeom>
          <a:solidFill>
            <a:srgbClr val="ffdc99"/>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153" name="Rectangle 207"/>
          <p:cNvSpPr/>
          <p:nvPr/>
        </p:nvSpPr>
        <p:spPr>
          <a:xfrm>
            <a:off x="4975200" y="2668680"/>
            <a:ext cx="396360" cy="534600"/>
          </a:xfrm>
          <a:prstGeom prst="rect">
            <a:avLst/>
          </a:prstGeom>
          <a:solidFill>
            <a:srgbClr val="ffdc99"/>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154" name="Rectangle 211"/>
          <p:cNvSpPr/>
          <p:nvPr/>
        </p:nvSpPr>
        <p:spPr>
          <a:xfrm>
            <a:off x="5627520" y="2668680"/>
            <a:ext cx="394920" cy="556920"/>
          </a:xfrm>
          <a:prstGeom prst="rect">
            <a:avLst/>
          </a:prstGeom>
          <a:solidFill>
            <a:srgbClr val="ffdc99"/>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155" name="Rectangle 213"/>
          <p:cNvSpPr/>
          <p:nvPr/>
        </p:nvSpPr>
        <p:spPr>
          <a:xfrm>
            <a:off x="5068800" y="2166840"/>
            <a:ext cx="11556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T</a:t>
            </a:r>
            <a:endParaRPr b="0" lang="en-IN" sz="1500" spc="-1" strike="noStrike">
              <a:solidFill>
                <a:srgbClr val="000000"/>
              </a:solidFill>
              <a:latin typeface="Arial"/>
            </a:endParaRPr>
          </a:p>
        </p:txBody>
      </p:sp>
      <p:sp>
        <p:nvSpPr>
          <p:cNvPr id="1156" name="Rectangle 214"/>
          <p:cNvSpPr/>
          <p:nvPr/>
        </p:nvSpPr>
        <p:spPr>
          <a:xfrm>
            <a:off x="5184360" y="2252520"/>
            <a:ext cx="86400" cy="1821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200" spc="-1" strike="noStrike">
                <a:solidFill>
                  <a:srgbClr val="000000"/>
                </a:solidFill>
                <a:latin typeface="Arial"/>
              </a:rPr>
              <a:t>2</a:t>
            </a:r>
            <a:endParaRPr b="0" lang="en-IN" sz="1200" spc="-1" strike="noStrike">
              <a:solidFill>
                <a:srgbClr val="000000"/>
              </a:solidFill>
              <a:latin typeface="Arial"/>
            </a:endParaRPr>
          </a:p>
        </p:txBody>
      </p:sp>
      <p:sp>
        <p:nvSpPr>
          <p:cNvPr id="1157" name="Rectangle 215"/>
          <p:cNvSpPr/>
          <p:nvPr/>
        </p:nvSpPr>
        <p:spPr>
          <a:xfrm>
            <a:off x="5084640" y="2841480"/>
            <a:ext cx="11556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T</a:t>
            </a:r>
            <a:endParaRPr b="0" lang="en-IN" sz="1500" spc="-1" strike="noStrike">
              <a:solidFill>
                <a:srgbClr val="000000"/>
              </a:solidFill>
              <a:latin typeface="Arial"/>
            </a:endParaRPr>
          </a:p>
        </p:txBody>
      </p:sp>
      <p:sp>
        <p:nvSpPr>
          <p:cNvPr id="1158" name="Rectangle 216"/>
          <p:cNvSpPr/>
          <p:nvPr/>
        </p:nvSpPr>
        <p:spPr>
          <a:xfrm>
            <a:off x="5200200" y="2927520"/>
            <a:ext cx="86400" cy="1821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200" spc="-1" strike="noStrike">
                <a:solidFill>
                  <a:srgbClr val="000000"/>
                </a:solidFill>
                <a:latin typeface="Arial"/>
              </a:rPr>
              <a:t>2</a:t>
            </a:r>
            <a:endParaRPr b="0" lang="en-IN" sz="1200" spc="-1" strike="noStrike">
              <a:solidFill>
                <a:srgbClr val="000000"/>
              </a:solidFill>
              <a:latin typeface="Arial"/>
            </a:endParaRPr>
          </a:p>
        </p:txBody>
      </p:sp>
      <p:sp>
        <p:nvSpPr>
          <p:cNvPr id="1159" name="Rectangle 217"/>
          <p:cNvSpPr/>
          <p:nvPr/>
        </p:nvSpPr>
        <p:spPr>
          <a:xfrm>
            <a:off x="5700600" y="2841480"/>
            <a:ext cx="11556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T</a:t>
            </a:r>
            <a:endParaRPr b="0" lang="en-IN" sz="1500" spc="-1" strike="noStrike">
              <a:solidFill>
                <a:srgbClr val="000000"/>
              </a:solidFill>
              <a:latin typeface="Arial"/>
            </a:endParaRPr>
          </a:p>
        </p:txBody>
      </p:sp>
      <p:sp>
        <p:nvSpPr>
          <p:cNvPr id="1160" name="Rectangle 218"/>
          <p:cNvSpPr/>
          <p:nvPr/>
        </p:nvSpPr>
        <p:spPr>
          <a:xfrm>
            <a:off x="5814360" y="2927520"/>
            <a:ext cx="86400" cy="1821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200" spc="-1" strike="noStrike">
                <a:solidFill>
                  <a:srgbClr val="000000"/>
                </a:solidFill>
                <a:latin typeface="Arial"/>
              </a:rPr>
              <a:t>3</a:t>
            </a:r>
            <a:endParaRPr b="0" lang="en-IN" sz="1200" spc="-1" strike="noStrike">
              <a:solidFill>
                <a:srgbClr val="000000"/>
              </a:solidFill>
              <a:latin typeface="Arial"/>
            </a:endParaRPr>
          </a:p>
        </p:txBody>
      </p:sp>
      <p:sp>
        <p:nvSpPr>
          <p:cNvPr id="1161" name="Rectangle 219"/>
          <p:cNvSpPr/>
          <p:nvPr/>
        </p:nvSpPr>
        <p:spPr>
          <a:xfrm>
            <a:off x="4421160" y="2166840"/>
            <a:ext cx="11556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T</a:t>
            </a:r>
            <a:endParaRPr b="0" lang="en-IN" sz="1500" spc="-1" strike="noStrike">
              <a:solidFill>
                <a:srgbClr val="000000"/>
              </a:solidFill>
              <a:latin typeface="Arial"/>
            </a:endParaRPr>
          </a:p>
        </p:txBody>
      </p:sp>
      <p:sp>
        <p:nvSpPr>
          <p:cNvPr id="1162" name="Rectangle 220"/>
          <p:cNvSpPr/>
          <p:nvPr/>
        </p:nvSpPr>
        <p:spPr>
          <a:xfrm>
            <a:off x="4534920" y="2252520"/>
            <a:ext cx="86400" cy="1821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200" spc="-1" strike="noStrike">
                <a:solidFill>
                  <a:srgbClr val="000000"/>
                </a:solidFill>
                <a:latin typeface="Arial"/>
              </a:rPr>
              <a:t>1</a:t>
            </a:r>
            <a:endParaRPr b="0" lang="en-IN" sz="1200" spc="-1" strike="noStrike">
              <a:solidFill>
                <a:srgbClr val="000000"/>
              </a:solidFill>
              <a:latin typeface="Arial"/>
            </a:endParaRPr>
          </a:p>
        </p:txBody>
      </p:sp>
      <p:sp>
        <p:nvSpPr>
          <p:cNvPr id="1163" name="Rectangle 221"/>
          <p:cNvSpPr/>
          <p:nvPr/>
        </p:nvSpPr>
        <p:spPr>
          <a:xfrm>
            <a:off x="4403880" y="2841480"/>
            <a:ext cx="11556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T</a:t>
            </a:r>
            <a:endParaRPr b="0" lang="en-IN" sz="1500" spc="-1" strike="noStrike">
              <a:solidFill>
                <a:srgbClr val="000000"/>
              </a:solidFill>
              <a:latin typeface="Arial"/>
            </a:endParaRPr>
          </a:p>
        </p:txBody>
      </p:sp>
      <p:sp>
        <p:nvSpPr>
          <p:cNvPr id="1164" name="Rectangle 222"/>
          <p:cNvSpPr/>
          <p:nvPr/>
        </p:nvSpPr>
        <p:spPr>
          <a:xfrm>
            <a:off x="4519080" y="2927520"/>
            <a:ext cx="86400" cy="1821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200" spc="-1" strike="noStrike">
                <a:solidFill>
                  <a:srgbClr val="000000"/>
                </a:solidFill>
                <a:latin typeface="Arial"/>
              </a:rPr>
              <a:t>1</a:t>
            </a:r>
            <a:endParaRPr b="0" lang="en-IN" sz="1200" spc="-1" strike="noStrike">
              <a:solidFill>
                <a:srgbClr val="000000"/>
              </a:solidFill>
              <a:latin typeface="Arial"/>
            </a:endParaRPr>
          </a:p>
        </p:txBody>
      </p:sp>
      <p:sp>
        <p:nvSpPr>
          <p:cNvPr id="1165" name="Rectangle 223"/>
          <p:cNvSpPr/>
          <p:nvPr/>
        </p:nvSpPr>
        <p:spPr>
          <a:xfrm>
            <a:off x="2788920" y="5943600"/>
            <a:ext cx="41724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Time</a:t>
            </a:r>
            <a:endParaRPr b="0" lang="en-IN" sz="1500" spc="-1" strike="noStrike">
              <a:solidFill>
                <a:srgbClr val="000000"/>
              </a:solidFill>
              <a:latin typeface="Arial"/>
            </a:endParaRPr>
          </a:p>
        </p:txBody>
      </p:sp>
      <p:sp>
        <p:nvSpPr>
          <p:cNvPr id="1166" name="Rectangle 224"/>
          <p:cNvSpPr/>
          <p:nvPr/>
        </p:nvSpPr>
        <p:spPr>
          <a:xfrm>
            <a:off x="280440" y="4797360"/>
            <a:ext cx="56340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Before</a:t>
            </a:r>
            <a:endParaRPr b="0" lang="en-IN" sz="1500" spc="-1" strike="noStrike">
              <a:solidFill>
                <a:srgbClr val="000000"/>
              </a:solidFill>
              <a:latin typeface="Arial"/>
            </a:endParaRPr>
          </a:p>
        </p:txBody>
      </p:sp>
      <p:sp>
        <p:nvSpPr>
          <p:cNvPr id="1167" name="Rectangle 225"/>
          <p:cNvSpPr/>
          <p:nvPr/>
        </p:nvSpPr>
        <p:spPr>
          <a:xfrm>
            <a:off x="303840" y="5405400"/>
            <a:ext cx="40356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After</a:t>
            </a:r>
            <a:endParaRPr b="0" lang="en-IN" sz="1500" spc="-1" strike="noStrike">
              <a:solidFill>
                <a:srgbClr val="000000"/>
              </a:solidFill>
              <a:latin typeface="Arial"/>
            </a:endParaRPr>
          </a:p>
        </p:txBody>
      </p:sp>
      <p:sp>
        <p:nvSpPr>
          <p:cNvPr id="1168" name="Freeform 226"/>
          <p:cNvSpPr/>
          <p:nvPr/>
        </p:nvSpPr>
        <p:spPr>
          <a:xfrm>
            <a:off x="2479680" y="5979960"/>
            <a:ext cx="139320" cy="93240"/>
          </a:xfrm>
          <a:custGeom>
            <a:avLst/>
            <a:gdLst>
              <a:gd name="textAreaLeft" fmla="*/ 0 w 139320"/>
              <a:gd name="textAreaRight" fmla="*/ 139680 w 139320"/>
              <a:gd name="textAreaTop" fmla="*/ 0 h 93240"/>
              <a:gd name="textAreaBottom" fmla="*/ 93600 h 93240"/>
            </a:gdLst>
            <a:ahLst/>
            <a:rect l="textAreaLeft" t="textAreaTop" r="textAreaRight" b="textAreaBottom"/>
            <a:pathLst>
              <a:path w="88" h="59">
                <a:moveTo>
                  <a:pt x="0" y="29"/>
                </a:moveTo>
                <a:lnTo>
                  <a:pt x="0" y="0"/>
                </a:lnTo>
                <a:lnTo>
                  <a:pt x="88" y="29"/>
                </a:lnTo>
                <a:lnTo>
                  <a:pt x="0" y="59"/>
                </a:lnTo>
                <a:lnTo>
                  <a:pt x="0" y="29"/>
                </a:lnTo>
                <a:close/>
              </a:path>
            </a:pathLst>
          </a:custGeom>
          <a:solidFill>
            <a:srgbClr val="000000"/>
          </a:solidFill>
          <a:ln w="34925">
            <a:solidFill>
              <a:srgbClr val="000000"/>
            </a:solidFill>
            <a:round/>
          </a:ln>
        </p:spPr>
        <p:style>
          <a:lnRef idx="0"/>
          <a:fillRef idx="0"/>
          <a:effectRef idx="0"/>
          <a:fontRef idx="minor"/>
        </p:style>
        <p:txBody>
          <a:bodyPr lIns="90000" rIns="90000" tIns="90000" bIns="90000" anchor="t">
            <a:noAutofit/>
          </a:bodyPr>
          <a:p>
            <a:pPr>
              <a:lnSpc>
                <a:spcPct val="100000"/>
              </a:lnSpc>
            </a:pPr>
            <a:endParaRPr b="0" lang="en-IN" sz="1800" spc="-1" strike="noStrike">
              <a:solidFill>
                <a:srgbClr val="000000"/>
              </a:solidFill>
              <a:latin typeface="Calibri"/>
            </a:endParaRPr>
          </a:p>
        </p:txBody>
      </p:sp>
      <p:sp>
        <p:nvSpPr>
          <p:cNvPr id="1169" name="Line 227"/>
          <p:cNvSpPr/>
          <p:nvPr/>
        </p:nvSpPr>
        <p:spPr>
          <a:xfrm>
            <a:off x="349200" y="6026040"/>
            <a:ext cx="2130120" cy="1440"/>
          </a:xfrm>
          <a:prstGeom prst="line">
            <a:avLst/>
          </a:prstGeom>
          <a:ln w="34925">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Calibri"/>
            </a:endParaRPr>
          </a:p>
        </p:txBody>
      </p:sp>
      <p:sp>
        <p:nvSpPr>
          <p:cNvPr id="1170" name="Rectangle 230"/>
          <p:cNvSpPr/>
          <p:nvPr/>
        </p:nvSpPr>
        <p:spPr>
          <a:xfrm>
            <a:off x="1098720" y="4481640"/>
            <a:ext cx="420480" cy="56160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171" name="Rectangle 231"/>
          <p:cNvSpPr/>
          <p:nvPr/>
        </p:nvSpPr>
        <p:spPr>
          <a:xfrm>
            <a:off x="1098720" y="4481640"/>
            <a:ext cx="444240" cy="585360"/>
          </a:xfrm>
          <a:prstGeom prst="rect">
            <a:avLst/>
          </a:prstGeom>
          <a:noFill/>
          <a:ln w="34925">
            <a:solidFill>
              <a:srgbClr val="d9aa73"/>
            </a:solidFill>
            <a:miter/>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172" name="Rectangle 234"/>
          <p:cNvSpPr/>
          <p:nvPr/>
        </p:nvSpPr>
        <p:spPr>
          <a:xfrm>
            <a:off x="1098720" y="5254560"/>
            <a:ext cx="420480" cy="56160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173" name="Rectangle 238"/>
          <p:cNvSpPr/>
          <p:nvPr/>
        </p:nvSpPr>
        <p:spPr>
          <a:xfrm>
            <a:off x="1730520" y="5230800"/>
            <a:ext cx="398160" cy="561600"/>
          </a:xfrm>
          <a:prstGeom prst="rect">
            <a:avLst/>
          </a:prstGeom>
          <a:solidFill>
            <a:srgbClr val="ffdc99"/>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174" name="Rectangle 242"/>
          <p:cNvSpPr/>
          <p:nvPr/>
        </p:nvSpPr>
        <p:spPr>
          <a:xfrm>
            <a:off x="1730520" y="4481640"/>
            <a:ext cx="398160" cy="561600"/>
          </a:xfrm>
          <a:prstGeom prst="rect">
            <a:avLst/>
          </a:prstGeom>
          <a:solidFill>
            <a:srgbClr val="ffdc99"/>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175" name="Rectangle 246"/>
          <p:cNvSpPr/>
          <p:nvPr/>
        </p:nvSpPr>
        <p:spPr>
          <a:xfrm>
            <a:off x="2362320" y="5254560"/>
            <a:ext cx="421920" cy="561600"/>
          </a:xfrm>
          <a:prstGeom prst="rect">
            <a:avLst/>
          </a:prstGeom>
          <a:solidFill>
            <a:srgbClr val="ffdc99"/>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176" name="Rectangle 248"/>
          <p:cNvSpPr/>
          <p:nvPr/>
        </p:nvSpPr>
        <p:spPr>
          <a:xfrm>
            <a:off x="1201680" y="4680000"/>
            <a:ext cx="11556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T</a:t>
            </a:r>
            <a:endParaRPr b="0" lang="en-IN" sz="1500" spc="-1" strike="noStrike">
              <a:solidFill>
                <a:srgbClr val="000000"/>
              </a:solidFill>
              <a:latin typeface="Arial"/>
            </a:endParaRPr>
          </a:p>
        </p:txBody>
      </p:sp>
      <p:sp>
        <p:nvSpPr>
          <p:cNvPr id="1177" name="Rectangle 249"/>
          <p:cNvSpPr/>
          <p:nvPr/>
        </p:nvSpPr>
        <p:spPr>
          <a:xfrm>
            <a:off x="1317240" y="4764240"/>
            <a:ext cx="86400" cy="1821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200" spc="-1" strike="noStrike">
                <a:solidFill>
                  <a:srgbClr val="000000"/>
                </a:solidFill>
                <a:latin typeface="Arial"/>
              </a:rPr>
              <a:t>1</a:t>
            </a:r>
            <a:endParaRPr b="0" lang="en-IN" sz="1200" spc="-1" strike="noStrike">
              <a:solidFill>
                <a:srgbClr val="000000"/>
              </a:solidFill>
              <a:latin typeface="Arial"/>
            </a:endParaRPr>
          </a:p>
        </p:txBody>
      </p:sp>
      <p:sp>
        <p:nvSpPr>
          <p:cNvPr id="1178" name="Rectangle 250"/>
          <p:cNvSpPr/>
          <p:nvPr/>
        </p:nvSpPr>
        <p:spPr>
          <a:xfrm>
            <a:off x="1219320" y="5452920"/>
            <a:ext cx="11556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T</a:t>
            </a:r>
            <a:endParaRPr b="0" lang="en-IN" sz="1500" spc="-1" strike="noStrike">
              <a:solidFill>
                <a:srgbClr val="000000"/>
              </a:solidFill>
              <a:latin typeface="Arial"/>
            </a:endParaRPr>
          </a:p>
        </p:txBody>
      </p:sp>
      <p:sp>
        <p:nvSpPr>
          <p:cNvPr id="1179" name="Rectangle 251"/>
          <p:cNvSpPr/>
          <p:nvPr/>
        </p:nvSpPr>
        <p:spPr>
          <a:xfrm>
            <a:off x="1334520" y="5537160"/>
            <a:ext cx="86400" cy="1821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200" spc="-1" strike="noStrike">
                <a:solidFill>
                  <a:srgbClr val="000000"/>
                </a:solidFill>
                <a:latin typeface="Arial"/>
              </a:rPr>
              <a:t>1</a:t>
            </a:r>
            <a:endParaRPr b="0" lang="en-IN" sz="1200" spc="-1" strike="noStrike">
              <a:solidFill>
                <a:srgbClr val="000000"/>
              </a:solidFill>
              <a:latin typeface="Arial"/>
            </a:endParaRPr>
          </a:p>
        </p:txBody>
      </p:sp>
      <p:sp>
        <p:nvSpPr>
          <p:cNvPr id="1180" name="Rectangle 252"/>
          <p:cNvSpPr/>
          <p:nvPr/>
        </p:nvSpPr>
        <p:spPr>
          <a:xfrm>
            <a:off x="1787400" y="4680000"/>
            <a:ext cx="11556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T</a:t>
            </a:r>
            <a:endParaRPr b="0" lang="en-IN" sz="1500" spc="-1" strike="noStrike">
              <a:solidFill>
                <a:srgbClr val="000000"/>
              </a:solidFill>
              <a:latin typeface="Arial"/>
            </a:endParaRPr>
          </a:p>
        </p:txBody>
      </p:sp>
      <p:sp>
        <p:nvSpPr>
          <p:cNvPr id="1181" name="Rectangle 253"/>
          <p:cNvSpPr/>
          <p:nvPr/>
        </p:nvSpPr>
        <p:spPr>
          <a:xfrm>
            <a:off x="1902960" y="4764240"/>
            <a:ext cx="86400" cy="1821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200" spc="-1" strike="noStrike">
                <a:solidFill>
                  <a:srgbClr val="000000"/>
                </a:solidFill>
                <a:latin typeface="Arial"/>
              </a:rPr>
              <a:t>4</a:t>
            </a:r>
            <a:endParaRPr b="0" lang="en-IN" sz="1200" spc="-1" strike="noStrike">
              <a:solidFill>
                <a:srgbClr val="000000"/>
              </a:solidFill>
              <a:latin typeface="Arial"/>
            </a:endParaRPr>
          </a:p>
        </p:txBody>
      </p:sp>
      <p:sp>
        <p:nvSpPr>
          <p:cNvPr id="1182" name="Rectangle 254"/>
          <p:cNvSpPr/>
          <p:nvPr/>
        </p:nvSpPr>
        <p:spPr>
          <a:xfrm>
            <a:off x="1836720" y="5452920"/>
            <a:ext cx="11556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T</a:t>
            </a:r>
            <a:endParaRPr b="0" lang="en-IN" sz="1500" spc="-1" strike="noStrike">
              <a:solidFill>
                <a:srgbClr val="000000"/>
              </a:solidFill>
              <a:latin typeface="Arial"/>
            </a:endParaRPr>
          </a:p>
        </p:txBody>
      </p:sp>
      <p:sp>
        <p:nvSpPr>
          <p:cNvPr id="1183" name="Rectangle 255"/>
          <p:cNvSpPr/>
          <p:nvPr/>
        </p:nvSpPr>
        <p:spPr>
          <a:xfrm>
            <a:off x="1952280" y="5537160"/>
            <a:ext cx="86400" cy="1821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200" spc="-1" strike="noStrike">
                <a:solidFill>
                  <a:srgbClr val="000000"/>
                </a:solidFill>
                <a:latin typeface="Arial"/>
              </a:rPr>
              <a:t>3</a:t>
            </a:r>
            <a:endParaRPr b="0" lang="en-IN" sz="1200" spc="-1" strike="noStrike">
              <a:solidFill>
                <a:srgbClr val="000000"/>
              </a:solidFill>
              <a:latin typeface="Arial"/>
            </a:endParaRPr>
          </a:p>
        </p:txBody>
      </p:sp>
      <p:sp>
        <p:nvSpPr>
          <p:cNvPr id="1184" name="Rectangle 256"/>
          <p:cNvSpPr/>
          <p:nvPr/>
        </p:nvSpPr>
        <p:spPr>
          <a:xfrm>
            <a:off x="2473200" y="5452920"/>
            <a:ext cx="11556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T</a:t>
            </a:r>
            <a:endParaRPr b="0" lang="en-IN" sz="1500" spc="-1" strike="noStrike">
              <a:solidFill>
                <a:srgbClr val="000000"/>
              </a:solidFill>
              <a:latin typeface="Arial"/>
            </a:endParaRPr>
          </a:p>
        </p:txBody>
      </p:sp>
      <p:sp>
        <p:nvSpPr>
          <p:cNvPr id="1185" name="Rectangle 257"/>
          <p:cNvSpPr/>
          <p:nvPr/>
        </p:nvSpPr>
        <p:spPr>
          <a:xfrm>
            <a:off x="2588760" y="5537160"/>
            <a:ext cx="86400" cy="1821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200" spc="-1" strike="noStrike">
                <a:solidFill>
                  <a:srgbClr val="000000"/>
                </a:solidFill>
                <a:latin typeface="Arial"/>
              </a:rPr>
              <a:t>4</a:t>
            </a:r>
            <a:endParaRPr b="0" lang="en-IN" sz="1200" spc="-1" strike="noStrike">
              <a:solidFill>
                <a:srgbClr val="000000"/>
              </a:solidFill>
              <a:latin typeface="Arial"/>
            </a:endParaRPr>
          </a:p>
        </p:txBody>
      </p:sp>
      <p:sp>
        <p:nvSpPr>
          <p:cNvPr id="1186" name="Rectangle 258"/>
          <p:cNvSpPr/>
          <p:nvPr/>
        </p:nvSpPr>
        <p:spPr>
          <a:xfrm>
            <a:off x="6069960" y="5884920"/>
            <a:ext cx="389880" cy="2127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400" spc="-1" strike="noStrike">
                <a:solidFill>
                  <a:srgbClr val="000000"/>
                </a:solidFill>
                <a:latin typeface="Arial"/>
              </a:rPr>
              <a:t>Time</a:t>
            </a:r>
            <a:endParaRPr b="0" lang="en-IN" sz="1400" spc="-1" strike="noStrike">
              <a:solidFill>
                <a:srgbClr val="000000"/>
              </a:solidFill>
              <a:latin typeface="Arial"/>
            </a:endParaRPr>
          </a:p>
        </p:txBody>
      </p:sp>
      <p:sp>
        <p:nvSpPr>
          <p:cNvPr id="1187" name="Rectangle 259"/>
          <p:cNvSpPr/>
          <p:nvPr/>
        </p:nvSpPr>
        <p:spPr>
          <a:xfrm>
            <a:off x="5304240" y="4491000"/>
            <a:ext cx="927720" cy="2127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400" spc="-1" strike="noStrike">
                <a:solidFill>
                  <a:srgbClr val="000000"/>
                </a:solidFill>
                <a:latin typeface="Arial"/>
              </a:rPr>
              <a:t>Transaction</a:t>
            </a:r>
            <a:endParaRPr b="0" lang="en-IN" sz="1400" spc="-1" strike="noStrike">
              <a:solidFill>
                <a:srgbClr val="000000"/>
              </a:solidFill>
              <a:latin typeface="Arial"/>
            </a:endParaRPr>
          </a:p>
        </p:txBody>
      </p:sp>
      <p:sp>
        <p:nvSpPr>
          <p:cNvPr id="1188" name="Rectangle 260"/>
          <p:cNvSpPr/>
          <p:nvPr/>
        </p:nvSpPr>
        <p:spPr>
          <a:xfrm>
            <a:off x="5302440" y="4713120"/>
            <a:ext cx="496440" cy="2127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400" spc="-1" strike="noStrike">
                <a:solidFill>
                  <a:srgbClr val="000000"/>
                </a:solidFill>
                <a:latin typeface="Arial"/>
              </a:rPr>
              <a:t>aborts</a:t>
            </a:r>
            <a:endParaRPr b="0" lang="en-IN" sz="1400" spc="-1" strike="noStrike">
              <a:solidFill>
                <a:srgbClr val="000000"/>
              </a:solidFill>
              <a:latin typeface="Arial"/>
            </a:endParaRPr>
          </a:p>
        </p:txBody>
      </p:sp>
      <p:sp>
        <p:nvSpPr>
          <p:cNvPr id="1189" name="Rectangle 261"/>
          <p:cNvSpPr/>
          <p:nvPr/>
        </p:nvSpPr>
        <p:spPr>
          <a:xfrm>
            <a:off x="3497760" y="4824360"/>
            <a:ext cx="525600" cy="2127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400" spc="-1" strike="noStrike">
                <a:solidFill>
                  <a:srgbClr val="000000"/>
                </a:solidFill>
                <a:latin typeface="Arial"/>
              </a:rPr>
              <a:t>Before</a:t>
            </a:r>
            <a:endParaRPr b="0" lang="en-IN" sz="1400" spc="-1" strike="noStrike">
              <a:solidFill>
                <a:srgbClr val="000000"/>
              </a:solidFill>
              <a:latin typeface="Arial"/>
            </a:endParaRPr>
          </a:p>
        </p:txBody>
      </p:sp>
      <p:sp>
        <p:nvSpPr>
          <p:cNvPr id="1190" name="Rectangle 262"/>
          <p:cNvSpPr/>
          <p:nvPr/>
        </p:nvSpPr>
        <p:spPr>
          <a:xfrm>
            <a:off x="3520440" y="5425920"/>
            <a:ext cx="377640" cy="2127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400" spc="-1" strike="noStrike">
                <a:solidFill>
                  <a:srgbClr val="000000"/>
                </a:solidFill>
                <a:latin typeface="Arial"/>
              </a:rPr>
              <a:t>After</a:t>
            </a:r>
            <a:endParaRPr b="0" lang="en-IN" sz="1400" spc="-1" strike="noStrike">
              <a:solidFill>
                <a:srgbClr val="000000"/>
              </a:solidFill>
              <a:latin typeface="Arial"/>
            </a:endParaRPr>
          </a:p>
        </p:txBody>
      </p:sp>
      <p:sp>
        <p:nvSpPr>
          <p:cNvPr id="1191" name="Freeform 263"/>
          <p:cNvSpPr/>
          <p:nvPr/>
        </p:nvSpPr>
        <p:spPr>
          <a:xfrm>
            <a:off x="5740560" y="5972040"/>
            <a:ext cx="132840" cy="88560"/>
          </a:xfrm>
          <a:custGeom>
            <a:avLst/>
            <a:gdLst>
              <a:gd name="textAreaLeft" fmla="*/ 0 w 132840"/>
              <a:gd name="textAreaRight" fmla="*/ 133200 w 132840"/>
              <a:gd name="textAreaTop" fmla="*/ 0 h 88560"/>
              <a:gd name="textAreaBottom" fmla="*/ 88920 h 88560"/>
            </a:gdLst>
            <a:ahLst/>
            <a:rect l="textAreaLeft" t="textAreaTop" r="textAreaRight" b="textAreaBottom"/>
            <a:pathLst>
              <a:path w="84" h="56">
                <a:moveTo>
                  <a:pt x="0" y="28"/>
                </a:moveTo>
                <a:lnTo>
                  <a:pt x="0" y="0"/>
                </a:lnTo>
                <a:lnTo>
                  <a:pt x="84" y="28"/>
                </a:lnTo>
                <a:lnTo>
                  <a:pt x="0" y="56"/>
                </a:lnTo>
                <a:lnTo>
                  <a:pt x="0" y="28"/>
                </a:lnTo>
                <a:close/>
              </a:path>
            </a:pathLst>
          </a:custGeom>
          <a:solidFill>
            <a:srgbClr val="000000"/>
          </a:solidFill>
          <a:ln w="33338">
            <a:solidFill>
              <a:srgbClr val="000000"/>
            </a:solidFill>
            <a:round/>
          </a:ln>
        </p:spPr>
        <p:style>
          <a:lnRef idx="0"/>
          <a:fillRef idx="0"/>
          <a:effectRef idx="0"/>
          <a:fontRef idx="minor"/>
        </p:style>
        <p:txBody>
          <a:bodyPr lIns="90000" rIns="90000" tIns="90000" bIns="90000" anchor="t">
            <a:noAutofit/>
          </a:bodyPr>
          <a:p>
            <a:pPr>
              <a:lnSpc>
                <a:spcPct val="100000"/>
              </a:lnSpc>
            </a:pPr>
            <a:endParaRPr b="0" lang="en-IN" sz="1800" spc="-1" strike="noStrike">
              <a:solidFill>
                <a:srgbClr val="000000"/>
              </a:solidFill>
              <a:latin typeface="Calibri"/>
            </a:endParaRPr>
          </a:p>
        </p:txBody>
      </p:sp>
      <p:sp>
        <p:nvSpPr>
          <p:cNvPr id="1192" name="Line 264"/>
          <p:cNvSpPr/>
          <p:nvPr/>
        </p:nvSpPr>
        <p:spPr>
          <a:xfrm>
            <a:off x="3713040" y="6016320"/>
            <a:ext cx="2004840" cy="1800"/>
          </a:xfrm>
          <a:prstGeom prst="line">
            <a:avLst/>
          </a:prstGeom>
          <a:ln w="33338">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Calibri"/>
            </a:endParaRPr>
          </a:p>
        </p:txBody>
      </p:sp>
      <p:sp>
        <p:nvSpPr>
          <p:cNvPr id="1193" name="Rectangle 265"/>
          <p:cNvSpPr/>
          <p:nvPr/>
        </p:nvSpPr>
        <p:spPr>
          <a:xfrm>
            <a:off x="4181400" y="4524480"/>
            <a:ext cx="444240" cy="579240"/>
          </a:xfrm>
          <a:prstGeom prst="rect">
            <a:avLst/>
          </a:prstGeom>
          <a:solidFill>
            <a:srgbClr val="000000"/>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194" name="Rectangle 267"/>
          <p:cNvSpPr/>
          <p:nvPr/>
        </p:nvSpPr>
        <p:spPr>
          <a:xfrm>
            <a:off x="4203720" y="4546440"/>
            <a:ext cx="399600" cy="53460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195" name="Rectangle 268"/>
          <p:cNvSpPr/>
          <p:nvPr/>
        </p:nvSpPr>
        <p:spPr>
          <a:xfrm>
            <a:off x="4203720" y="4546440"/>
            <a:ext cx="421920" cy="556920"/>
          </a:xfrm>
          <a:prstGeom prst="rect">
            <a:avLst/>
          </a:prstGeom>
          <a:noFill/>
          <a:ln w="33338">
            <a:solidFill>
              <a:srgbClr val="d9aa73"/>
            </a:solidFill>
            <a:miter/>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196" name="Rectangle 269"/>
          <p:cNvSpPr/>
          <p:nvPr/>
        </p:nvSpPr>
        <p:spPr>
          <a:xfrm>
            <a:off x="4181400" y="5281560"/>
            <a:ext cx="444240" cy="579240"/>
          </a:xfrm>
          <a:prstGeom prst="rect">
            <a:avLst/>
          </a:prstGeom>
          <a:solidFill>
            <a:srgbClr val="000000"/>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197" name="Rectangle 271"/>
          <p:cNvSpPr/>
          <p:nvPr/>
        </p:nvSpPr>
        <p:spPr>
          <a:xfrm>
            <a:off x="4203720" y="5303880"/>
            <a:ext cx="399600" cy="53460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198" name="Rectangle 272"/>
          <p:cNvSpPr/>
          <p:nvPr/>
        </p:nvSpPr>
        <p:spPr>
          <a:xfrm>
            <a:off x="4203720" y="5303880"/>
            <a:ext cx="421920" cy="556920"/>
          </a:xfrm>
          <a:prstGeom prst="rect">
            <a:avLst/>
          </a:prstGeom>
          <a:noFill/>
          <a:ln w="33338">
            <a:solidFill>
              <a:srgbClr val="d9aa73"/>
            </a:solidFill>
            <a:miter/>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199" name="Rectangle 273"/>
          <p:cNvSpPr/>
          <p:nvPr/>
        </p:nvSpPr>
        <p:spPr>
          <a:xfrm>
            <a:off x="4286160" y="4713120"/>
            <a:ext cx="108000" cy="2127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400" spc="-1" strike="noStrike">
                <a:solidFill>
                  <a:srgbClr val="000000"/>
                </a:solidFill>
                <a:latin typeface="Arial"/>
              </a:rPr>
              <a:t>T</a:t>
            </a:r>
            <a:endParaRPr b="0" lang="en-IN" sz="1400" spc="-1" strike="noStrike">
              <a:solidFill>
                <a:srgbClr val="000000"/>
              </a:solidFill>
              <a:latin typeface="Arial"/>
            </a:endParaRPr>
          </a:p>
        </p:txBody>
      </p:sp>
      <p:sp>
        <p:nvSpPr>
          <p:cNvPr id="1200" name="Rectangle 274"/>
          <p:cNvSpPr/>
          <p:nvPr/>
        </p:nvSpPr>
        <p:spPr>
          <a:xfrm>
            <a:off x="4395240" y="4794120"/>
            <a:ext cx="86400" cy="1821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200" spc="-1" strike="noStrike">
                <a:solidFill>
                  <a:srgbClr val="000000"/>
                </a:solidFill>
                <a:latin typeface="Arial"/>
              </a:rPr>
              <a:t>4</a:t>
            </a:r>
            <a:endParaRPr b="0" lang="en-IN" sz="1200" spc="-1" strike="noStrike">
              <a:solidFill>
                <a:srgbClr val="000000"/>
              </a:solidFill>
              <a:latin typeface="Arial"/>
            </a:endParaRPr>
          </a:p>
        </p:txBody>
      </p:sp>
      <p:sp>
        <p:nvSpPr>
          <p:cNvPr id="1201" name="Rectangle 275"/>
          <p:cNvSpPr/>
          <p:nvPr/>
        </p:nvSpPr>
        <p:spPr>
          <a:xfrm>
            <a:off x="4302000" y="5470560"/>
            <a:ext cx="108000" cy="2127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400" spc="-1" strike="noStrike">
                <a:solidFill>
                  <a:srgbClr val="000000"/>
                </a:solidFill>
                <a:latin typeface="Arial"/>
              </a:rPr>
              <a:t>T</a:t>
            </a:r>
            <a:endParaRPr b="0" lang="en-IN" sz="1400" spc="-1" strike="noStrike">
              <a:solidFill>
                <a:srgbClr val="000000"/>
              </a:solidFill>
              <a:latin typeface="Arial"/>
            </a:endParaRPr>
          </a:p>
        </p:txBody>
      </p:sp>
      <p:sp>
        <p:nvSpPr>
          <p:cNvPr id="1202" name="Rectangle 276"/>
          <p:cNvSpPr/>
          <p:nvPr/>
        </p:nvSpPr>
        <p:spPr>
          <a:xfrm>
            <a:off x="4412880" y="5551560"/>
            <a:ext cx="86400" cy="1821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200" spc="-1" strike="noStrike">
                <a:solidFill>
                  <a:srgbClr val="000000"/>
                </a:solidFill>
                <a:latin typeface="Arial"/>
              </a:rPr>
              <a:t>4</a:t>
            </a:r>
            <a:endParaRPr b="0" lang="en-IN" sz="1200" spc="-1" strike="noStrike">
              <a:solidFill>
                <a:srgbClr val="000000"/>
              </a:solidFill>
              <a:latin typeface="Arial"/>
            </a:endParaRPr>
          </a:p>
        </p:txBody>
      </p:sp>
      <p:sp>
        <p:nvSpPr>
          <p:cNvPr id="1203" name="Rectangle 277"/>
          <p:cNvSpPr/>
          <p:nvPr/>
        </p:nvSpPr>
        <p:spPr>
          <a:xfrm>
            <a:off x="8239320" y="3483000"/>
            <a:ext cx="659520" cy="1980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300" spc="-1" strike="noStrike">
                <a:solidFill>
                  <a:srgbClr val="000000"/>
                </a:solidFill>
                <a:latin typeface="Arial"/>
              </a:rPr>
              <a:t>Tentative</a:t>
            </a:r>
            <a:endParaRPr b="0" lang="en-IN" sz="1300" spc="-1" strike="noStrike">
              <a:solidFill>
                <a:srgbClr val="000000"/>
              </a:solidFill>
              <a:latin typeface="Arial"/>
            </a:endParaRPr>
          </a:p>
        </p:txBody>
      </p:sp>
      <p:sp>
        <p:nvSpPr>
          <p:cNvPr id="1204" name="Rectangle 278"/>
          <p:cNvSpPr/>
          <p:nvPr/>
        </p:nvSpPr>
        <p:spPr>
          <a:xfrm>
            <a:off x="8074800" y="2668680"/>
            <a:ext cx="796680" cy="1980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300" spc="-1" strike="noStrike">
                <a:solidFill>
                  <a:srgbClr val="000000"/>
                </a:solidFill>
                <a:latin typeface="Arial"/>
              </a:rPr>
              <a:t>Committed</a:t>
            </a:r>
            <a:endParaRPr b="0" lang="en-IN" sz="1300" spc="-1" strike="noStrike">
              <a:solidFill>
                <a:srgbClr val="000000"/>
              </a:solidFill>
              <a:latin typeface="Arial"/>
            </a:endParaRPr>
          </a:p>
        </p:txBody>
      </p:sp>
      <p:sp>
        <p:nvSpPr>
          <p:cNvPr id="1205" name="Rectangle 281"/>
          <p:cNvSpPr/>
          <p:nvPr/>
        </p:nvSpPr>
        <p:spPr>
          <a:xfrm>
            <a:off x="8334360" y="2070000"/>
            <a:ext cx="345600" cy="48852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206" name="Rectangle 285"/>
          <p:cNvSpPr/>
          <p:nvPr/>
        </p:nvSpPr>
        <p:spPr>
          <a:xfrm>
            <a:off x="8334360" y="2905200"/>
            <a:ext cx="345600" cy="466200"/>
          </a:xfrm>
          <a:prstGeom prst="rect">
            <a:avLst/>
          </a:prstGeom>
          <a:solidFill>
            <a:srgbClr val="ffdc99"/>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207" name="Rectangle 287"/>
          <p:cNvSpPr/>
          <p:nvPr/>
        </p:nvSpPr>
        <p:spPr>
          <a:xfrm>
            <a:off x="8420040" y="2241720"/>
            <a:ext cx="101160" cy="1980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300" spc="-1" strike="noStrike">
                <a:solidFill>
                  <a:srgbClr val="000000"/>
                </a:solidFill>
                <a:latin typeface="Arial"/>
              </a:rPr>
              <a:t>T</a:t>
            </a:r>
            <a:endParaRPr b="0" lang="en-IN" sz="1300" spc="-1" strike="noStrike">
              <a:solidFill>
                <a:srgbClr val="000000"/>
              </a:solidFill>
              <a:latin typeface="Arial"/>
            </a:endParaRPr>
          </a:p>
        </p:txBody>
      </p:sp>
      <p:sp>
        <p:nvSpPr>
          <p:cNvPr id="1208" name="Rectangle 288"/>
          <p:cNvSpPr/>
          <p:nvPr/>
        </p:nvSpPr>
        <p:spPr>
          <a:xfrm>
            <a:off x="8517600" y="2317680"/>
            <a:ext cx="30240" cy="1677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100" spc="-1" strike="noStrike">
                <a:solidFill>
                  <a:srgbClr val="000000"/>
                </a:solidFill>
                <a:latin typeface="Arial"/>
              </a:rPr>
              <a:t>i</a:t>
            </a:r>
            <a:endParaRPr b="0" lang="en-IN" sz="1100" spc="-1" strike="noStrike">
              <a:solidFill>
                <a:srgbClr val="000000"/>
              </a:solidFill>
              <a:latin typeface="Arial"/>
            </a:endParaRPr>
          </a:p>
        </p:txBody>
      </p:sp>
      <p:sp>
        <p:nvSpPr>
          <p:cNvPr id="1209" name="Rectangle 289"/>
          <p:cNvSpPr/>
          <p:nvPr/>
        </p:nvSpPr>
        <p:spPr>
          <a:xfrm>
            <a:off x="8408880" y="3056040"/>
            <a:ext cx="101160" cy="1980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300" spc="-1" strike="noStrike">
                <a:solidFill>
                  <a:srgbClr val="000000"/>
                </a:solidFill>
                <a:latin typeface="Arial"/>
              </a:rPr>
              <a:t>T</a:t>
            </a:r>
            <a:endParaRPr b="0" lang="en-IN" sz="1300" spc="-1" strike="noStrike">
              <a:solidFill>
                <a:srgbClr val="000000"/>
              </a:solidFill>
              <a:latin typeface="Arial"/>
            </a:endParaRPr>
          </a:p>
        </p:txBody>
      </p:sp>
      <p:sp>
        <p:nvSpPr>
          <p:cNvPr id="1210" name="Rectangle 290"/>
          <p:cNvSpPr/>
          <p:nvPr/>
        </p:nvSpPr>
        <p:spPr>
          <a:xfrm>
            <a:off x="8506440" y="3132000"/>
            <a:ext cx="30240" cy="1677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100" spc="-1" strike="noStrike">
                <a:solidFill>
                  <a:srgbClr val="000000"/>
                </a:solidFill>
                <a:latin typeface="Arial"/>
              </a:rPr>
              <a:t>i</a:t>
            </a:r>
            <a:endParaRPr b="0" lang="en-IN" sz="1100" spc="-1" strike="noStrike">
              <a:solidFill>
                <a:srgbClr val="000000"/>
              </a:solidFill>
              <a:latin typeface="Arial"/>
            </a:endParaRPr>
          </a:p>
        </p:txBody>
      </p:sp>
      <p:sp>
        <p:nvSpPr>
          <p:cNvPr id="1211" name="Rectangle 291"/>
          <p:cNvSpPr/>
          <p:nvPr/>
        </p:nvSpPr>
        <p:spPr>
          <a:xfrm>
            <a:off x="7462800" y="2139840"/>
            <a:ext cx="329760" cy="1980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300" spc="-1" strike="noStrike">
                <a:solidFill>
                  <a:srgbClr val="000000"/>
                </a:solidFill>
                <a:latin typeface="Arial"/>
              </a:rPr>
              <a:t>Key:</a:t>
            </a:r>
            <a:endParaRPr b="0" lang="en-IN" sz="1300" spc="-1" strike="noStrike">
              <a:solidFill>
                <a:srgbClr val="000000"/>
              </a:solidFill>
              <a:latin typeface="Arial"/>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2"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GB" sz="5400" spc="-1" strike="noStrike">
                <a:solidFill>
                  <a:srgbClr val="ffffff"/>
                </a:solidFill>
                <a:latin typeface="Calibri"/>
              </a:rPr>
              <a:t>Timestamp ordering write rule</a:t>
            </a:r>
            <a:endParaRPr b="0" lang="en-US" sz="5400" spc="-1" strike="noStrike">
              <a:solidFill>
                <a:srgbClr val="000000"/>
              </a:solidFill>
              <a:latin typeface="Calibri"/>
            </a:endParaRPr>
          </a:p>
        </p:txBody>
      </p:sp>
      <p:sp>
        <p:nvSpPr>
          <p:cNvPr id="1213" name="PlaceHolder 2"/>
          <p:cNvSpPr>
            <a:spLocks noGrp="1"/>
          </p:cNvSpPr>
          <p:nvPr>
            <p:ph/>
          </p:nvPr>
        </p:nvSpPr>
        <p:spPr>
          <a:xfrm>
            <a:off x="457200" y="1600200"/>
            <a:ext cx="8229240" cy="4525560"/>
          </a:xfrm>
          <a:prstGeom prst="rect">
            <a:avLst/>
          </a:prstGeom>
          <a:noFill/>
          <a:ln w="0">
            <a:noFill/>
          </a:ln>
        </p:spPr>
        <p:txBody>
          <a:bodyPr anchor="t">
            <a:noAutofit/>
          </a:bodyPr>
          <a:p>
            <a:pPr indent="0">
              <a:spcBef>
                <a:spcPts val="1417"/>
              </a:spcBef>
              <a:buNone/>
            </a:pPr>
            <a:endParaRPr b="0" lang="en-US" sz="4000" spc="-1" strike="noStrike">
              <a:solidFill>
                <a:srgbClr val="000000"/>
              </a:solidFill>
              <a:latin typeface="Calibri"/>
            </a:endParaRPr>
          </a:p>
        </p:txBody>
      </p:sp>
      <p:sp>
        <p:nvSpPr>
          <p:cNvPr id="1214" name="Rectangle 13"/>
          <p:cNvSpPr/>
          <p:nvPr/>
        </p:nvSpPr>
        <p:spPr>
          <a:xfrm>
            <a:off x="-350640" y="2304360"/>
            <a:ext cx="9629640" cy="1781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GB" sz="2000" spc="-1" strike="noStrike">
                <a:solidFill>
                  <a:srgbClr val="000000"/>
                </a:solidFill>
                <a:latin typeface="Calibri"/>
              </a:rPr>
              <a:t>if (</a:t>
            </a:r>
            <a:r>
              <a:rPr b="0" i="1" lang="en-GB" sz="2000" spc="-1" strike="noStrike">
                <a:solidFill>
                  <a:srgbClr val="000000"/>
                </a:solidFill>
                <a:latin typeface="Calibri"/>
              </a:rPr>
              <a:t>T</a:t>
            </a:r>
            <a:r>
              <a:rPr b="0" i="1" lang="en-GB" sz="2000" spc="-1" strike="noStrike" baseline="-25000">
                <a:solidFill>
                  <a:srgbClr val="000000"/>
                </a:solidFill>
                <a:latin typeface="Calibri"/>
              </a:rPr>
              <a:t>c</a:t>
            </a:r>
            <a:r>
              <a:rPr b="0" lang="en-GB" sz="2000" spc="-1" strike="noStrike">
                <a:solidFill>
                  <a:srgbClr val="000000"/>
                </a:solidFill>
                <a:latin typeface="Calibri"/>
              </a:rPr>
              <a:t> ≥ maximum read timestamp on </a:t>
            </a:r>
            <a:r>
              <a:rPr b="0" i="1" lang="en-GB" sz="2000" spc="-1" strike="noStrike">
                <a:solidFill>
                  <a:srgbClr val="000000"/>
                </a:solidFill>
                <a:latin typeface="Calibri"/>
              </a:rPr>
              <a:t>D</a:t>
            </a:r>
            <a:r>
              <a:rPr b="0" lang="en-GB" sz="2000" spc="-1" strike="noStrike">
                <a:solidFill>
                  <a:srgbClr val="000000"/>
                </a:solidFill>
                <a:latin typeface="Calibri"/>
              </a:rPr>
              <a:t> &amp;&amp; </a:t>
            </a:r>
            <a:endParaRPr b="0" lang="en-IN" sz="2000" spc="-1" strike="noStrike">
              <a:solidFill>
                <a:srgbClr val="000000"/>
              </a:solidFill>
              <a:latin typeface="Arial"/>
            </a:endParaRPr>
          </a:p>
          <a:p>
            <a:pPr>
              <a:lnSpc>
                <a:spcPct val="100000"/>
              </a:lnSpc>
            </a:pPr>
            <a:r>
              <a:rPr b="0" lang="en-GB" sz="2000" spc="-1" strike="noStrike">
                <a:solidFill>
                  <a:srgbClr val="000000"/>
                </a:solidFill>
                <a:latin typeface="Calibri"/>
              </a:rPr>
              <a:t>	</a:t>
            </a:r>
            <a:r>
              <a:rPr b="0" i="1" lang="en-GB" sz="2000" spc="-1" strike="noStrike">
                <a:solidFill>
                  <a:srgbClr val="000000"/>
                </a:solidFill>
                <a:latin typeface="Calibri"/>
              </a:rPr>
              <a:t>T</a:t>
            </a:r>
            <a:r>
              <a:rPr b="0" i="1" lang="en-GB" sz="2000" spc="-1" strike="noStrike" baseline="-25000">
                <a:solidFill>
                  <a:srgbClr val="000000"/>
                </a:solidFill>
                <a:latin typeface="Calibri"/>
              </a:rPr>
              <a:t>c</a:t>
            </a:r>
            <a:r>
              <a:rPr b="0" lang="en-GB" sz="2000" spc="-1" strike="noStrike">
                <a:solidFill>
                  <a:srgbClr val="000000"/>
                </a:solidFill>
                <a:latin typeface="Calibri"/>
              </a:rPr>
              <a:t> &gt; write timestamp on committed version of </a:t>
            </a:r>
            <a:r>
              <a:rPr b="0" i="1" lang="en-GB" sz="2000" spc="-1" strike="noStrike">
                <a:solidFill>
                  <a:srgbClr val="000000"/>
                </a:solidFill>
                <a:latin typeface="Calibri"/>
              </a:rPr>
              <a:t>D</a:t>
            </a:r>
            <a:r>
              <a:rPr b="0" lang="en-GB" sz="2000" spc="-1" strike="noStrike">
                <a:solidFill>
                  <a:srgbClr val="000000"/>
                </a:solidFill>
                <a:latin typeface="Calibri"/>
              </a:rPr>
              <a:t>) </a:t>
            </a:r>
            <a:endParaRPr b="0" lang="en-IN" sz="2000" spc="-1" strike="noStrike">
              <a:solidFill>
                <a:srgbClr val="000000"/>
              </a:solidFill>
              <a:latin typeface="Arial"/>
            </a:endParaRPr>
          </a:p>
          <a:p>
            <a:pPr>
              <a:lnSpc>
                <a:spcPct val="100000"/>
              </a:lnSpc>
            </a:pPr>
            <a:r>
              <a:rPr b="0" lang="en-GB" sz="2000" spc="-1" strike="noStrike">
                <a:solidFill>
                  <a:srgbClr val="000000"/>
                </a:solidFill>
                <a:latin typeface="Calibri"/>
              </a:rPr>
              <a:t>	</a:t>
            </a:r>
            <a:r>
              <a:rPr b="0" lang="en-GB" sz="2000" spc="-1" strike="noStrike">
                <a:solidFill>
                  <a:srgbClr val="000000"/>
                </a:solidFill>
                <a:latin typeface="Calibri"/>
              </a:rPr>
              <a:t>	</a:t>
            </a:r>
            <a:r>
              <a:rPr b="0" lang="en-GB" sz="2000" spc="-1" strike="noStrike">
                <a:solidFill>
                  <a:srgbClr val="000000"/>
                </a:solidFill>
                <a:latin typeface="Calibri"/>
              </a:rPr>
              <a:t>perform write operation on tentative version of </a:t>
            </a:r>
            <a:r>
              <a:rPr b="0" i="1" lang="en-GB" sz="2000" spc="-1" strike="noStrike">
                <a:solidFill>
                  <a:srgbClr val="000000"/>
                </a:solidFill>
                <a:latin typeface="Calibri"/>
              </a:rPr>
              <a:t>D</a:t>
            </a:r>
            <a:r>
              <a:rPr b="0" lang="en-GB" sz="2000" spc="-1" strike="noStrike">
                <a:solidFill>
                  <a:srgbClr val="000000"/>
                </a:solidFill>
                <a:latin typeface="Calibri"/>
              </a:rPr>
              <a:t> with write timestamp </a:t>
            </a:r>
            <a:r>
              <a:rPr b="0" i="1" lang="en-GB" sz="2000" spc="-1" strike="noStrike">
                <a:solidFill>
                  <a:srgbClr val="000000"/>
                </a:solidFill>
                <a:latin typeface="Calibri"/>
              </a:rPr>
              <a:t>T</a:t>
            </a:r>
            <a:r>
              <a:rPr b="0" i="1" lang="en-GB" sz="2000" spc="-1" strike="noStrike" baseline="-25000">
                <a:solidFill>
                  <a:srgbClr val="000000"/>
                </a:solidFill>
                <a:latin typeface="Calibri"/>
              </a:rPr>
              <a:t>c</a:t>
            </a:r>
            <a:endParaRPr b="0" lang="en-IN" sz="2000" spc="-1" strike="noStrike">
              <a:solidFill>
                <a:srgbClr val="000000"/>
              </a:solidFill>
              <a:latin typeface="Arial"/>
            </a:endParaRPr>
          </a:p>
          <a:p>
            <a:pPr>
              <a:lnSpc>
                <a:spcPct val="100000"/>
              </a:lnSpc>
            </a:pPr>
            <a:r>
              <a:rPr b="0" lang="en-GB" sz="2000" spc="-1" strike="noStrike">
                <a:solidFill>
                  <a:srgbClr val="000000"/>
                </a:solidFill>
                <a:latin typeface="Calibri"/>
              </a:rPr>
              <a:t>else /* write is too late */</a:t>
            </a:r>
            <a:endParaRPr b="0" lang="en-IN" sz="2000" spc="-1" strike="noStrike">
              <a:solidFill>
                <a:srgbClr val="000000"/>
              </a:solidFill>
              <a:latin typeface="Arial"/>
            </a:endParaRPr>
          </a:p>
          <a:p>
            <a:pPr>
              <a:lnSpc>
                <a:spcPct val="100000"/>
              </a:lnSpc>
            </a:pPr>
            <a:r>
              <a:rPr b="0" lang="en-GB" sz="2000" spc="-1" strike="noStrike">
                <a:solidFill>
                  <a:srgbClr val="000000"/>
                </a:solidFill>
                <a:latin typeface="Calibri"/>
              </a:rPr>
              <a:t>	</a:t>
            </a:r>
            <a:r>
              <a:rPr b="0" lang="en-GB" sz="2000" spc="-1" strike="noStrike">
                <a:solidFill>
                  <a:srgbClr val="000000"/>
                </a:solidFill>
                <a:latin typeface="Calibri"/>
              </a:rPr>
              <a:t>Abort transaction </a:t>
            </a:r>
            <a:r>
              <a:rPr b="0" i="1" lang="en-GB" sz="2000" spc="-1" strike="noStrike">
                <a:solidFill>
                  <a:srgbClr val="000000"/>
                </a:solidFill>
                <a:latin typeface="Calibri"/>
              </a:rPr>
              <a:t>T</a:t>
            </a:r>
            <a:r>
              <a:rPr b="0" i="1" lang="en-GB" sz="2000" spc="-1" strike="noStrike" baseline="-25000">
                <a:solidFill>
                  <a:srgbClr val="000000"/>
                </a:solidFill>
                <a:latin typeface="Calibri"/>
              </a:rPr>
              <a:t>c</a:t>
            </a:r>
            <a:endParaRPr b="0" lang="en-IN" sz="2000" spc="-1" strike="noStrike">
              <a:solidFill>
                <a:srgbClr val="000000"/>
              </a:solidFill>
              <a:latin typeface="Arial"/>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5"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GB" sz="5400" spc="-1" strike="noStrike">
                <a:solidFill>
                  <a:srgbClr val="ffffff"/>
                </a:solidFill>
                <a:latin typeface="Calibri"/>
              </a:rPr>
              <a:t>Timestamp ordering read rule</a:t>
            </a:r>
            <a:endParaRPr b="0" lang="en-US" sz="5400" spc="-1" strike="noStrike">
              <a:solidFill>
                <a:srgbClr val="000000"/>
              </a:solidFill>
              <a:latin typeface="Calibri"/>
            </a:endParaRPr>
          </a:p>
        </p:txBody>
      </p:sp>
      <p:sp>
        <p:nvSpPr>
          <p:cNvPr id="1216" name="PlaceHolder 2"/>
          <p:cNvSpPr>
            <a:spLocks noGrp="1"/>
          </p:cNvSpPr>
          <p:nvPr>
            <p:ph/>
          </p:nvPr>
        </p:nvSpPr>
        <p:spPr>
          <a:xfrm>
            <a:off x="457200" y="1600200"/>
            <a:ext cx="8785440" cy="3978720"/>
          </a:xfrm>
          <a:prstGeom prst="rect">
            <a:avLst/>
          </a:prstGeom>
          <a:noFill/>
          <a:ln w="0">
            <a:noFill/>
          </a:ln>
        </p:spPr>
        <p:txBody>
          <a:bodyPr anchor="t">
            <a:noAutofit/>
          </a:bodyPr>
          <a:p>
            <a:pPr indent="0">
              <a:lnSpc>
                <a:spcPct val="100000"/>
              </a:lnSpc>
              <a:spcBef>
                <a:spcPts val="400"/>
              </a:spcBef>
              <a:buNone/>
              <a:tabLst>
                <a:tab algn="l" pos="0"/>
              </a:tabLst>
            </a:pPr>
            <a:r>
              <a:rPr b="0" lang="en-GB" sz="2000" spc="-1" strike="noStrike">
                <a:solidFill>
                  <a:srgbClr val="000000"/>
                </a:solidFill>
                <a:latin typeface="Calibri"/>
              </a:rPr>
              <a:t>if </a:t>
            </a:r>
            <a:r>
              <a:rPr b="0" i="1" lang="en-GB" sz="2000" spc="-1" strike="noStrike">
                <a:solidFill>
                  <a:srgbClr val="000000"/>
                </a:solidFill>
                <a:latin typeface="Calibri"/>
              </a:rPr>
              <a:t>( T</a:t>
            </a:r>
            <a:r>
              <a:rPr b="0" i="1" lang="en-GB" sz="2000" spc="-1" strike="noStrike" baseline="-25000">
                <a:solidFill>
                  <a:srgbClr val="000000"/>
                </a:solidFill>
                <a:latin typeface="Calibri"/>
              </a:rPr>
              <a:t>c</a:t>
            </a:r>
            <a:r>
              <a:rPr b="0" lang="en-GB" sz="2000" spc="-1" strike="noStrike">
                <a:solidFill>
                  <a:srgbClr val="000000"/>
                </a:solidFill>
                <a:latin typeface="Calibri"/>
              </a:rPr>
              <a:t> &gt; write timestamp on committed version of </a:t>
            </a:r>
            <a:r>
              <a:rPr b="0" i="1" lang="en-GB" sz="2000" spc="-1" strike="noStrike">
                <a:solidFill>
                  <a:srgbClr val="000000"/>
                </a:solidFill>
                <a:latin typeface="Calibri"/>
              </a:rPr>
              <a:t>D</a:t>
            </a:r>
            <a:r>
              <a:rPr b="0" lang="en-GB" sz="2000" spc="-1" strike="noStrike">
                <a:solidFill>
                  <a:srgbClr val="000000"/>
                </a:solidFill>
                <a:latin typeface="Calibri"/>
              </a:rPr>
              <a:t>) {</a:t>
            </a:r>
            <a:endParaRPr b="0" lang="en-US" sz="2000" spc="-1" strike="noStrike">
              <a:solidFill>
                <a:srgbClr val="000000"/>
              </a:solidFill>
              <a:latin typeface="Calibri"/>
            </a:endParaRPr>
          </a:p>
          <a:p>
            <a:pPr indent="0">
              <a:lnSpc>
                <a:spcPct val="100000"/>
              </a:lnSpc>
              <a:spcBef>
                <a:spcPts val="400"/>
              </a:spcBef>
              <a:buNone/>
              <a:tabLst>
                <a:tab algn="l" pos="0"/>
              </a:tabLst>
            </a:pPr>
            <a:r>
              <a:rPr b="0" lang="en-GB" sz="2000" spc="-1" strike="noStrike">
                <a:solidFill>
                  <a:srgbClr val="000000"/>
                </a:solidFill>
                <a:latin typeface="Calibri"/>
              </a:rPr>
              <a:t>	</a:t>
            </a:r>
            <a:r>
              <a:rPr b="0" lang="en-GB" sz="2000" spc="-1" strike="noStrike">
                <a:solidFill>
                  <a:srgbClr val="000000"/>
                </a:solidFill>
                <a:latin typeface="Calibri"/>
              </a:rPr>
              <a:t>let </a:t>
            </a:r>
            <a:r>
              <a:rPr b="0" i="1" lang="en-GB" sz="2000" spc="-1" strike="noStrike">
                <a:solidFill>
                  <a:srgbClr val="000000"/>
                </a:solidFill>
                <a:latin typeface="Calibri"/>
              </a:rPr>
              <a:t>D</a:t>
            </a:r>
            <a:r>
              <a:rPr b="0" lang="en-GB" sz="2000" spc="-1" strike="noStrike" baseline="-25000">
                <a:solidFill>
                  <a:srgbClr val="000000"/>
                </a:solidFill>
                <a:latin typeface="Calibri"/>
              </a:rPr>
              <a:t>selected</a:t>
            </a:r>
            <a:r>
              <a:rPr b="0" lang="en-GB" sz="2000" spc="-1" strike="noStrike">
                <a:solidFill>
                  <a:srgbClr val="000000"/>
                </a:solidFill>
                <a:latin typeface="Calibri"/>
              </a:rPr>
              <a:t> be the version of </a:t>
            </a:r>
            <a:r>
              <a:rPr b="0" i="1" lang="en-GB" sz="2000" spc="-1" strike="noStrike">
                <a:solidFill>
                  <a:srgbClr val="000000"/>
                </a:solidFill>
                <a:latin typeface="Calibri"/>
              </a:rPr>
              <a:t>D</a:t>
            </a:r>
            <a:r>
              <a:rPr b="0" lang="en-GB" sz="2000" spc="-1" strike="noStrike">
                <a:solidFill>
                  <a:srgbClr val="000000"/>
                </a:solidFill>
                <a:latin typeface="Calibri"/>
              </a:rPr>
              <a:t> with the maximum write timestamp ≤ </a:t>
            </a:r>
            <a:r>
              <a:rPr b="0" i="1" lang="en-GB" sz="2000" spc="-1" strike="noStrike">
                <a:solidFill>
                  <a:srgbClr val="000000"/>
                </a:solidFill>
                <a:latin typeface="Calibri"/>
              </a:rPr>
              <a:t>T</a:t>
            </a:r>
            <a:r>
              <a:rPr b="0" i="1" lang="en-GB" sz="2000" spc="-1" strike="noStrike" baseline="-25000">
                <a:solidFill>
                  <a:srgbClr val="000000"/>
                </a:solidFill>
                <a:latin typeface="Calibri"/>
              </a:rPr>
              <a:t>c</a:t>
            </a:r>
            <a:endParaRPr b="0" lang="en-US" sz="2000" spc="-1" strike="noStrike">
              <a:solidFill>
                <a:srgbClr val="000000"/>
              </a:solidFill>
              <a:latin typeface="Calibri"/>
            </a:endParaRPr>
          </a:p>
          <a:p>
            <a:pPr indent="0">
              <a:lnSpc>
                <a:spcPct val="100000"/>
              </a:lnSpc>
              <a:spcBef>
                <a:spcPts val="400"/>
              </a:spcBef>
              <a:buNone/>
              <a:tabLst>
                <a:tab algn="l" pos="0"/>
              </a:tabLst>
            </a:pPr>
            <a:r>
              <a:rPr b="0" lang="en-GB" sz="2000" spc="-1" strike="noStrike">
                <a:solidFill>
                  <a:srgbClr val="000000"/>
                </a:solidFill>
                <a:latin typeface="Calibri"/>
              </a:rPr>
              <a:t>	</a:t>
            </a:r>
            <a:r>
              <a:rPr b="0" lang="en-GB" sz="2000" spc="-1" strike="noStrike">
                <a:solidFill>
                  <a:srgbClr val="000000"/>
                </a:solidFill>
                <a:latin typeface="Calibri"/>
              </a:rPr>
              <a:t>if (D</a:t>
            </a:r>
            <a:r>
              <a:rPr b="0" lang="en-GB" sz="2000" spc="-1" strike="noStrike" baseline="-25000">
                <a:solidFill>
                  <a:srgbClr val="000000"/>
                </a:solidFill>
                <a:latin typeface="Calibri"/>
              </a:rPr>
              <a:t>selected</a:t>
            </a:r>
            <a:r>
              <a:rPr b="0" lang="en-GB" sz="2000" spc="-1" strike="noStrike">
                <a:solidFill>
                  <a:srgbClr val="000000"/>
                </a:solidFill>
                <a:latin typeface="Calibri"/>
              </a:rPr>
              <a:t> is committed)</a:t>
            </a:r>
            <a:endParaRPr b="0" lang="en-US" sz="2000" spc="-1" strike="noStrike">
              <a:solidFill>
                <a:srgbClr val="000000"/>
              </a:solidFill>
              <a:latin typeface="Calibri"/>
            </a:endParaRPr>
          </a:p>
          <a:p>
            <a:pPr indent="0">
              <a:lnSpc>
                <a:spcPct val="100000"/>
              </a:lnSpc>
              <a:spcBef>
                <a:spcPts val="400"/>
              </a:spcBef>
              <a:buNone/>
              <a:tabLst>
                <a:tab algn="l" pos="0"/>
              </a:tabLst>
            </a:pPr>
            <a:r>
              <a:rPr b="0" lang="en-GB" sz="2000" spc="-1" strike="noStrike">
                <a:solidFill>
                  <a:srgbClr val="000000"/>
                </a:solidFill>
                <a:latin typeface="Calibri"/>
              </a:rPr>
              <a:t>	</a:t>
            </a:r>
            <a:r>
              <a:rPr b="0" lang="en-GB" sz="2000" spc="-1" strike="noStrike">
                <a:solidFill>
                  <a:srgbClr val="000000"/>
                </a:solidFill>
                <a:latin typeface="Calibri"/>
              </a:rPr>
              <a:t>	</a:t>
            </a:r>
            <a:r>
              <a:rPr b="0" lang="en-GB" sz="2000" spc="-1" strike="noStrike">
                <a:solidFill>
                  <a:srgbClr val="000000"/>
                </a:solidFill>
                <a:latin typeface="Calibri"/>
              </a:rPr>
              <a:t>perform </a:t>
            </a:r>
            <a:r>
              <a:rPr b="0" i="1" lang="en-GB" sz="2000" spc="-1" strike="noStrike">
                <a:solidFill>
                  <a:srgbClr val="000000"/>
                </a:solidFill>
                <a:latin typeface="Calibri"/>
              </a:rPr>
              <a:t>read</a:t>
            </a:r>
            <a:r>
              <a:rPr b="0" lang="en-GB" sz="2000" spc="-1" strike="noStrike">
                <a:solidFill>
                  <a:srgbClr val="000000"/>
                </a:solidFill>
                <a:latin typeface="Calibri"/>
              </a:rPr>
              <a:t> operation on the version </a:t>
            </a:r>
            <a:r>
              <a:rPr b="0" i="1" lang="en-GB" sz="2000" spc="-1" strike="noStrike">
                <a:solidFill>
                  <a:srgbClr val="000000"/>
                </a:solidFill>
                <a:latin typeface="Calibri"/>
              </a:rPr>
              <a:t>D</a:t>
            </a:r>
            <a:r>
              <a:rPr b="0" lang="en-GB" sz="2000" spc="-1" strike="noStrike" baseline="-25000">
                <a:solidFill>
                  <a:srgbClr val="000000"/>
                </a:solidFill>
                <a:latin typeface="Calibri"/>
              </a:rPr>
              <a:t>selected</a:t>
            </a:r>
            <a:r>
              <a:rPr b="0" lang="en-GB" sz="2000" spc="-1" strike="noStrike">
                <a:solidFill>
                  <a:srgbClr val="000000"/>
                </a:solidFill>
                <a:latin typeface="Calibri"/>
              </a:rPr>
              <a:t> </a:t>
            </a:r>
            <a:endParaRPr b="0" lang="en-US" sz="2000" spc="-1" strike="noStrike">
              <a:solidFill>
                <a:srgbClr val="000000"/>
              </a:solidFill>
              <a:latin typeface="Calibri"/>
            </a:endParaRPr>
          </a:p>
          <a:p>
            <a:pPr indent="0">
              <a:lnSpc>
                <a:spcPct val="100000"/>
              </a:lnSpc>
              <a:spcBef>
                <a:spcPts val="400"/>
              </a:spcBef>
              <a:buNone/>
              <a:tabLst>
                <a:tab algn="l" pos="0"/>
              </a:tabLst>
            </a:pPr>
            <a:r>
              <a:rPr b="0" lang="en-GB" sz="2000" spc="-1" strike="noStrike">
                <a:solidFill>
                  <a:srgbClr val="000000"/>
                </a:solidFill>
                <a:latin typeface="Calibri"/>
              </a:rPr>
              <a:t>	</a:t>
            </a:r>
            <a:r>
              <a:rPr b="0" lang="en-GB" sz="2000" spc="-1" strike="noStrike">
                <a:solidFill>
                  <a:srgbClr val="000000"/>
                </a:solidFill>
                <a:latin typeface="Calibri"/>
              </a:rPr>
              <a:t>else</a:t>
            </a:r>
            <a:endParaRPr b="0" lang="en-US" sz="2000" spc="-1" strike="noStrike">
              <a:solidFill>
                <a:srgbClr val="000000"/>
              </a:solidFill>
              <a:latin typeface="Calibri"/>
            </a:endParaRPr>
          </a:p>
          <a:p>
            <a:pPr indent="0">
              <a:lnSpc>
                <a:spcPct val="100000"/>
              </a:lnSpc>
              <a:spcBef>
                <a:spcPts val="400"/>
              </a:spcBef>
              <a:buNone/>
              <a:tabLst>
                <a:tab algn="l" pos="0"/>
              </a:tabLst>
            </a:pPr>
            <a:r>
              <a:rPr b="0" lang="en-GB" sz="2000" spc="-1" strike="noStrike">
                <a:solidFill>
                  <a:srgbClr val="000000"/>
                </a:solidFill>
                <a:latin typeface="Calibri"/>
              </a:rPr>
              <a:t>	</a:t>
            </a:r>
            <a:r>
              <a:rPr b="0" lang="en-GB" sz="2000" spc="-1" strike="noStrike">
                <a:solidFill>
                  <a:srgbClr val="000000"/>
                </a:solidFill>
                <a:latin typeface="Calibri"/>
              </a:rPr>
              <a:t>	</a:t>
            </a:r>
            <a:r>
              <a:rPr b="0" i="1" lang="en-GB" sz="2000" spc="-1" strike="noStrike">
                <a:solidFill>
                  <a:srgbClr val="000000"/>
                </a:solidFill>
                <a:latin typeface="Calibri"/>
              </a:rPr>
              <a:t>Wait</a:t>
            </a:r>
            <a:r>
              <a:rPr b="0" lang="en-GB" sz="2000" spc="-1" strike="noStrike">
                <a:solidFill>
                  <a:srgbClr val="000000"/>
                </a:solidFill>
                <a:latin typeface="Calibri"/>
              </a:rPr>
              <a:t> until the transaction that made version </a:t>
            </a:r>
            <a:r>
              <a:rPr b="0" i="1" lang="en-GB" sz="2000" spc="-1" strike="noStrike">
                <a:solidFill>
                  <a:srgbClr val="000000"/>
                </a:solidFill>
                <a:latin typeface="Calibri"/>
              </a:rPr>
              <a:t>D</a:t>
            </a:r>
            <a:r>
              <a:rPr b="0" lang="en-GB" sz="2000" spc="-1" strike="noStrike" baseline="-25000">
                <a:solidFill>
                  <a:srgbClr val="000000"/>
                </a:solidFill>
                <a:latin typeface="Calibri"/>
              </a:rPr>
              <a:t>selected</a:t>
            </a:r>
            <a:r>
              <a:rPr b="0" lang="en-GB" sz="2000" spc="-1" strike="noStrike">
                <a:solidFill>
                  <a:srgbClr val="000000"/>
                </a:solidFill>
                <a:latin typeface="Calibri"/>
              </a:rPr>
              <a:t> commits or aborts</a:t>
            </a:r>
            <a:endParaRPr b="0" lang="en-US" sz="2000" spc="-1" strike="noStrike">
              <a:solidFill>
                <a:srgbClr val="000000"/>
              </a:solidFill>
              <a:latin typeface="Calibri"/>
            </a:endParaRPr>
          </a:p>
          <a:p>
            <a:pPr indent="0">
              <a:lnSpc>
                <a:spcPct val="100000"/>
              </a:lnSpc>
              <a:spcBef>
                <a:spcPts val="400"/>
              </a:spcBef>
              <a:buNone/>
              <a:tabLst>
                <a:tab algn="l" pos="0"/>
              </a:tabLst>
            </a:pPr>
            <a:r>
              <a:rPr b="0" lang="en-GB" sz="2000" spc="-1" strike="noStrike">
                <a:solidFill>
                  <a:srgbClr val="000000"/>
                </a:solidFill>
                <a:latin typeface="Calibri"/>
              </a:rPr>
              <a:t>	</a:t>
            </a:r>
            <a:r>
              <a:rPr b="0" lang="en-GB" sz="2000" spc="-1" strike="noStrike">
                <a:solidFill>
                  <a:srgbClr val="000000"/>
                </a:solidFill>
                <a:latin typeface="Calibri"/>
              </a:rPr>
              <a:t>	</a:t>
            </a:r>
            <a:r>
              <a:rPr b="0" lang="en-GB" sz="2000" spc="-1" strike="noStrike">
                <a:solidFill>
                  <a:srgbClr val="000000"/>
                </a:solidFill>
                <a:latin typeface="Calibri"/>
              </a:rPr>
              <a:t>then reapply the </a:t>
            </a:r>
            <a:r>
              <a:rPr b="0" i="1" lang="en-GB" sz="2000" spc="-1" strike="noStrike">
                <a:solidFill>
                  <a:srgbClr val="000000"/>
                </a:solidFill>
                <a:latin typeface="Calibri"/>
              </a:rPr>
              <a:t>read</a:t>
            </a:r>
            <a:r>
              <a:rPr b="0" lang="en-GB" sz="2000" spc="-1" strike="noStrike">
                <a:solidFill>
                  <a:srgbClr val="000000"/>
                </a:solidFill>
                <a:latin typeface="Calibri"/>
              </a:rPr>
              <a:t> rule</a:t>
            </a:r>
            <a:endParaRPr b="0" lang="en-US" sz="2000" spc="-1" strike="noStrike">
              <a:solidFill>
                <a:srgbClr val="000000"/>
              </a:solidFill>
              <a:latin typeface="Calibri"/>
            </a:endParaRPr>
          </a:p>
          <a:p>
            <a:pPr indent="0">
              <a:lnSpc>
                <a:spcPct val="100000"/>
              </a:lnSpc>
              <a:spcBef>
                <a:spcPts val="400"/>
              </a:spcBef>
              <a:buNone/>
              <a:tabLst>
                <a:tab algn="l" pos="0"/>
              </a:tabLst>
            </a:pPr>
            <a:r>
              <a:rPr b="0" lang="en-GB" sz="2000" spc="-1" strike="noStrike">
                <a:solidFill>
                  <a:srgbClr val="000000"/>
                </a:solidFill>
                <a:latin typeface="Calibri"/>
              </a:rPr>
              <a:t>} else</a:t>
            </a:r>
            <a:endParaRPr b="0" lang="en-US" sz="2000" spc="-1" strike="noStrike">
              <a:solidFill>
                <a:srgbClr val="000000"/>
              </a:solidFill>
              <a:latin typeface="Calibri"/>
            </a:endParaRPr>
          </a:p>
          <a:p>
            <a:pPr indent="0">
              <a:lnSpc>
                <a:spcPct val="100000"/>
              </a:lnSpc>
              <a:spcBef>
                <a:spcPts val="400"/>
              </a:spcBef>
              <a:buNone/>
              <a:tabLst>
                <a:tab algn="l" pos="0"/>
              </a:tabLst>
            </a:pPr>
            <a:r>
              <a:rPr b="0" lang="en-GB" sz="2000" spc="-1" strike="noStrike">
                <a:solidFill>
                  <a:srgbClr val="000000"/>
                </a:solidFill>
                <a:latin typeface="Calibri"/>
              </a:rPr>
              <a:t>	</a:t>
            </a:r>
            <a:r>
              <a:rPr b="0" lang="en-GB" sz="2000" spc="-1" strike="noStrike">
                <a:solidFill>
                  <a:srgbClr val="000000"/>
                </a:solidFill>
                <a:latin typeface="Calibri"/>
              </a:rPr>
              <a:t>Abort transaction </a:t>
            </a:r>
            <a:r>
              <a:rPr b="0" i="1" lang="en-GB" sz="2000" spc="-1" strike="noStrike">
                <a:solidFill>
                  <a:srgbClr val="000000"/>
                </a:solidFill>
                <a:latin typeface="Calibri"/>
              </a:rPr>
              <a:t>T</a:t>
            </a:r>
            <a:r>
              <a:rPr b="0" i="1" lang="en-GB" sz="2000" spc="-1" strike="noStrike" baseline="-25000">
                <a:solidFill>
                  <a:srgbClr val="000000"/>
                </a:solidFill>
                <a:latin typeface="Calibri"/>
              </a:rPr>
              <a:t>c</a:t>
            </a:r>
            <a:endParaRPr b="0" lang="en-US" sz="20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7"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GB" sz="5400" spc="-1" strike="noStrike">
                <a:solidFill>
                  <a:srgbClr val="ffffff"/>
                </a:solidFill>
                <a:latin typeface="Calibri"/>
              </a:rPr>
              <a:t>Read operations and timestamps</a:t>
            </a:r>
            <a:endParaRPr b="0" lang="en-US" sz="5400" spc="-1" strike="noStrike">
              <a:solidFill>
                <a:srgbClr val="000000"/>
              </a:solidFill>
              <a:latin typeface="Calibri"/>
            </a:endParaRPr>
          </a:p>
        </p:txBody>
      </p:sp>
      <p:sp>
        <p:nvSpPr>
          <p:cNvPr id="1218" name="PlaceHolder 2"/>
          <p:cNvSpPr>
            <a:spLocks noGrp="1"/>
          </p:cNvSpPr>
          <p:nvPr>
            <p:ph/>
          </p:nvPr>
        </p:nvSpPr>
        <p:spPr>
          <a:xfrm>
            <a:off x="457200" y="1600200"/>
            <a:ext cx="8229240" cy="4525560"/>
          </a:xfrm>
          <a:prstGeom prst="rect">
            <a:avLst/>
          </a:prstGeom>
          <a:noFill/>
          <a:ln w="0">
            <a:noFill/>
          </a:ln>
        </p:spPr>
        <p:txBody>
          <a:bodyPr anchor="t">
            <a:noAutofit/>
          </a:bodyPr>
          <a:p>
            <a:pPr indent="0">
              <a:spcBef>
                <a:spcPts val="1417"/>
              </a:spcBef>
              <a:buNone/>
            </a:pPr>
            <a:endParaRPr b="0" lang="en-US" sz="4000" spc="-1" strike="noStrike">
              <a:solidFill>
                <a:srgbClr val="000000"/>
              </a:solidFill>
              <a:latin typeface="Calibri"/>
            </a:endParaRPr>
          </a:p>
        </p:txBody>
      </p:sp>
      <p:sp>
        <p:nvSpPr>
          <p:cNvPr id="1219" name="Rectangle 3"/>
          <p:cNvSpPr/>
          <p:nvPr/>
        </p:nvSpPr>
        <p:spPr>
          <a:xfrm>
            <a:off x="228600" y="3033720"/>
            <a:ext cx="23400" cy="1080"/>
          </a:xfrm>
          <a:prstGeom prst="rect">
            <a:avLst/>
          </a:prstGeom>
          <a:solidFill>
            <a:srgbClr val="ffffff"/>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1220" name="Rectangle 4"/>
          <p:cNvSpPr/>
          <p:nvPr/>
        </p:nvSpPr>
        <p:spPr>
          <a:xfrm>
            <a:off x="2398680" y="3033720"/>
            <a:ext cx="23400" cy="1080"/>
          </a:xfrm>
          <a:prstGeom prst="rect">
            <a:avLst/>
          </a:prstGeom>
          <a:solidFill>
            <a:srgbClr val="ffffff"/>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1221" name="Rectangle 5"/>
          <p:cNvSpPr/>
          <p:nvPr/>
        </p:nvSpPr>
        <p:spPr>
          <a:xfrm>
            <a:off x="5283360" y="3033720"/>
            <a:ext cx="25200" cy="1080"/>
          </a:xfrm>
          <a:prstGeom prst="rect">
            <a:avLst/>
          </a:prstGeom>
          <a:solidFill>
            <a:srgbClr val="ffffff"/>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1222" name="Rectangle 6"/>
          <p:cNvSpPr/>
          <p:nvPr/>
        </p:nvSpPr>
        <p:spPr>
          <a:xfrm>
            <a:off x="6418440" y="3033720"/>
            <a:ext cx="23400" cy="1080"/>
          </a:xfrm>
          <a:prstGeom prst="rect">
            <a:avLst/>
          </a:prstGeom>
          <a:solidFill>
            <a:srgbClr val="ffffff"/>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1223" name="Rectangle 7"/>
          <p:cNvSpPr/>
          <p:nvPr/>
        </p:nvSpPr>
        <p:spPr>
          <a:xfrm>
            <a:off x="7577280" y="3033720"/>
            <a:ext cx="23400" cy="1080"/>
          </a:xfrm>
          <a:prstGeom prst="rect">
            <a:avLst/>
          </a:prstGeom>
          <a:solidFill>
            <a:srgbClr val="ffffff"/>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1224" name="Rectangle 8"/>
          <p:cNvSpPr/>
          <p:nvPr/>
        </p:nvSpPr>
        <p:spPr>
          <a:xfrm>
            <a:off x="2398680" y="5153040"/>
            <a:ext cx="23400" cy="1080"/>
          </a:xfrm>
          <a:prstGeom prst="rect">
            <a:avLst/>
          </a:prstGeom>
          <a:solidFill>
            <a:srgbClr val="ffffff"/>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1225" name="Rectangle 9"/>
          <p:cNvSpPr/>
          <p:nvPr/>
        </p:nvSpPr>
        <p:spPr>
          <a:xfrm>
            <a:off x="4124160" y="5153040"/>
            <a:ext cx="25200" cy="1080"/>
          </a:xfrm>
          <a:prstGeom prst="rect">
            <a:avLst/>
          </a:prstGeom>
          <a:solidFill>
            <a:srgbClr val="ffffff"/>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1226" name="Rectangle 10"/>
          <p:cNvSpPr/>
          <p:nvPr/>
        </p:nvSpPr>
        <p:spPr>
          <a:xfrm>
            <a:off x="5283360" y="5153040"/>
            <a:ext cx="25200" cy="1080"/>
          </a:xfrm>
          <a:prstGeom prst="rect">
            <a:avLst/>
          </a:prstGeom>
          <a:solidFill>
            <a:srgbClr val="ffffff"/>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1227" name="Rectangle 11"/>
          <p:cNvSpPr/>
          <p:nvPr/>
        </p:nvSpPr>
        <p:spPr>
          <a:xfrm>
            <a:off x="6418440" y="5153040"/>
            <a:ext cx="23400" cy="1080"/>
          </a:xfrm>
          <a:prstGeom prst="rect">
            <a:avLst/>
          </a:prstGeom>
          <a:solidFill>
            <a:srgbClr val="ffffff"/>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1228" name="Rectangle 12"/>
          <p:cNvSpPr/>
          <p:nvPr/>
        </p:nvSpPr>
        <p:spPr>
          <a:xfrm>
            <a:off x="7577280" y="5153040"/>
            <a:ext cx="23400" cy="1080"/>
          </a:xfrm>
          <a:prstGeom prst="rect">
            <a:avLst/>
          </a:prstGeom>
          <a:solidFill>
            <a:srgbClr val="ffffff"/>
          </a:solidFill>
          <a:ln w="0">
            <a:noFill/>
          </a:ln>
        </p:spPr>
        <p:style>
          <a:lnRef idx="0"/>
          <a:fillRef idx="0"/>
          <a:effectRef idx="0"/>
          <a:fontRef idx="minor"/>
        </p:style>
        <p:txBody>
          <a:bodyPr lIns="90000" rIns="90000" tIns="90000" bIns="90000" anchor="t">
            <a:noAutofit/>
          </a:bodyPr>
          <a:p>
            <a:pPr>
              <a:lnSpc>
                <a:spcPct val="100000"/>
              </a:lnSpc>
            </a:pPr>
            <a:endParaRPr b="0" lang="en-US" sz="1800" spc="-1" strike="noStrike">
              <a:solidFill>
                <a:srgbClr val="000000"/>
              </a:solidFill>
              <a:latin typeface="Calibri"/>
            </a:endParaRPr>
          </a:p>
        </p:txBody>
      </p:sp>
      <p:sp>
        <p:nvSpPr>
          <p:cNvPr id="1229" name="Rectangle 36"/>
          <p:cNvSpPr/>
          <p:nvPr/>
        </p:nvSpPr>
        <p:spPr>
          <a:xfrm>
            <a:off x="3675600" y="1422360"/>
            <a:ext cx="1140840" cy="401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GB" sz="1800" spc="-1" strike="noStrike">
                <a:solidFill>
                  <a:srgbClr val="000000"/>
                </a:solidFill>
                <a:latin typeface="Calibri"/>
              </a:rPr>
              <a:t>(b) T</a:t>
            </a:r>
            <a:r>
              <a:rPr b="0" lang="en-GB" sz="1800" spc="-1" strike="noStrike" baseline="-25000">
                <a:solidFill>
                  <a:srgbClr val="000000"/>
                </a:solidFill>
                <a:latin typeface="Calibri"/>
              </a:rPr>
              <a:t>3</a:t>
            </a:r>
            <a:r>
              <a:rPr b="0" lang="en-GB" sz="1800" spc="-1" strike="noStrike">
                <a:solidFill>
                  <a:srgbClr val="000000"/>
                </a:solidFill>
                <a:latin typeface="Calibri"/>
              </a:rPr>
              <a:t> read</a:t>
            </a:r>
            <a:endParaRPr b="0" lang="en-IN" sz="1800" spc="-1" strike="noStrike">
              <a:solidFill>
                <a:srgbClr val="000000"/>
              </a:solidFill>
              <a:latin typeface="Arial"/>
            </a:endParaRPr>
          </a:p>
        </p:txBody>
      </p:sp>
      <p:sp>
        <p:nvSpPr>
          <p:cNvPr id="1230" name="Rectangle 41"/>
          <p:cNvSpPr/>
          <p:nvPr/>
        </p:nvSpPr>
        <p:spPr>
          <a:xfrm>
            <a:off x="2849760" y="3222720"/>
            <a:ext cx="501120" cy="274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800" spc="-1" strike="noStrike">
                <a:solidFill>
                  <a:srgbClr val="000000"/>
                </a:solidFill>
                <a:latin typeface="Arial"/>
              </a:rPr>
              <a:t>Time</a:t>
            </a:r>
            <a:endParaRPr b="0" lang="en-IN" sz="1800" spc="-1" strike="noStrike">
              <a:solidFill>
                <a:srgbClr val="000000"/>
              </a:solidFill>
              <a:latin typeface="Arial"/>
            </a:endParaRPr>
          </a:p>
        </p:txBody>
      </p:sp>
      <p:sp>
        <p:nvSpPr>
          <p:cNvPr id="1231" name="Rectangle 42"/>
          <p:cNvSpPr/>
          <p:nvPr/>
        </p:nvSpPr>
        <p:spPr>
          <a:xfrm>
            <a:off x="1335240" y="2216160"/>
            <a:ext cx="456840" cy="274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800" spc="-1" strike="noStrike">
                <a:solidFill>
                  <a:srgbClr val="000000"/>
                </a:solidFill>
                <a:latin typeface="Arial"/>
              </a:rPr>
              <a:t>read</a:t>
            </a:r>
            <a:endParaRPr b="0" lang="en-IN" sz="1800" spc="-1" strike="noStrike">
              <a:solidFill>
                <a:srgbClr val="000000"/>
              </a:solidFill>
              <a:latin typeface="Arial"/>
            </a:endParaRPr>
          </a:p>
        </p:txBody>
      </p:sp>
      <p:sp>
        <p:nvSpPr>
          <p:cNvPr id="1232" name="Rectangle 43"/>
          <p:cNvSpPr/>
          <p:nvPr/>
        </p:nvSpPr>
        <p:spPr>
          <a:xfrm>
            <a:off x="1335600" y="2487600"/>
            <a:ext cx="938520" cy="274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800" spc="-1" strike="noStrike">
                <a:solidFill>
                  <a:srgbClr val="000000"/>
                </a:solidFill>
                <a:latin typeface="Arial"/>
              </a:rPr>
              <a:t>proceeds</a:t>
            </a:r>
            <a:endParaRPr b="0" lang="en-IN" sz="1800" spc="-1" strike="noStrike">
              <a:solidFill>
                <a:srgbClr val="000000"/>
              </a:solidFill>
              <a:latin typeface="Arial"/>
            </a:endParaRPr>
          </a:p>
        </p:txBody>
      </p:sp>
      <p:sp>
        <p:nvSpPr>
          <p:cNvPr id="1233" name="Rectangle 44"/>
          <p:cNvSpPr/>
          <p:nvPr/>
        </p:nvSpPr>
        <p:spPr>
          <a:xfrm>
            <a:off x="382680" y="3087720"/>
            <a:ext cx="888120" cy="274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800" spc="-1" strike="noStrike">
                <a:solidFill>
                  <a:srgbClr val="000000"/>
                </a:solidFill>
                <a:latin typeface="Arial"/>
              </a:rPr>
              <a:t>Selected</a:t>
            </a:r>
            <a:endParaRPr b="0" lang="en-IN" sz="1800" spc="-1" strike="noStrike">
              <a:solidFill>
                <a:srgbClr val="000000"/>
              </a:solidFill>
              <a:latin typeface="Arial"/>
            </a:endParaRPr>
          </a:p>
        </p:txBody>
      </p:sp>
      <p:sp>
        <p:nvSpPr>
          <p:cNvPr id="1234" name="Line 45"/>
          <p:cNvSpPr/>
          <p:nvPr/>
        </p:nvSpPr>
        <p:spPr>
          <a:xfrm flipV="1">
            <a:off x="552240" y="2801880"/>
            <a:ext cx="1440" cy="244440"/>
          </a:xfrm>
          <a:prstGeom prst="line">
            <a:avLst/>
          </a:prstGeom>
          <a:ln w="25400">
            <a:solidFill>
              <a:srgbClr val="000000"/>
            </a:solidFill>
            <a:round/>
          </a:ln>
        </p:spPr>
        <p:style>
          <a:lnRef idx="0"/>
          <a:fillRef idx="0"/>
          <a:effectRef idx="0"/>
          <a:fontRef idx="minor"/>
        </p:style>
        <p:txBody>
          <a:bodyPr lIns="90000" rIns="90000" tIns="90000" bIns="90000" anchor="t" anchorCtr="1">
            <a:noAutofit/>
          </a:bodyPr>
          <a:p>
            <a:endParaRPr b="0" lang="en-IN" sz="1800" spc="-1" strike="noStrike">
              <a:solidFill>
                <a:srgbClr val="000000"/>
              </a:solidFill>
              <a:latin typeface="Calibri"/>
            </a:endParaRPr>
          </a:p>
        </p:txBody>
      </p:sp>
      <p:sp>
        <p:nvSpPr>
          <p:cNvPr id="1235" name="Line 46"/>
          <p:cNvSpPr/>
          <p:nvPr/>
        </p:nvSpPr>
        <p:spPr>
          <a:xfrm flipV="1">
            <a:off x="552240" y="2393640"/>
            <a:ext cx="1440" cy="244440"/>
          </a:xfrm>
          <a:prstGeom prst="line">
            <a:avLst/>
          </a:prstGeom>
          <a:ln w="25400">
            <a:solidFill>
              <a:srgbClr val="000000"/>
            </a:solidFill>
            <a:round/>
          </a:ln>
        </p:spPr>
        <p:style>
          <a:lnRef idx="0"/>
          <a:fillRef idx="0"/>
          <a:effectRef idx="0"/>
          <a:fontRef idx="minor"/>
        </p:style>
        <p:txBody>
          <a:bodyPr lIns="90000" rIns="90000" tIns="90000" bIns="90000" anchor="t" anchorCtr="1">
            <a:noAutofit/>
          </a:bodyPr>
          <a:p>
            <a:endParaRPr b="0" lang="en-IN" sz="1800" spc="-1" strike="noStrike">
              <a:solidFill>
                <a:srgbClr val="000000"/>
              </a:solidFill>
              <a:latin typeface="Calibri"/>
            </a:endParaRPr>
          </a:p>
        </p:txBody>
      </p:sp>
      <p:sp>
        <p:nvSpPr>
          <p:cNvPr id="1236" name="Freeform 47"/>
          <p:cNvSpPr/>
          <p:nvPr/>
        </p:nvSpPr>
        <p:spPr>
          <a:xfrm>
            <a:off x="2457360" y="3319560"/>
            <a:ext cx="190080" cy="109080"/>
          </a:xfrm>
          <a:custGeom>
            <a:avLst/>
            <a:gdLst>
              <a:gd name="textAreaLeft" fmla="*/ 0 w 190080"/>
              <a:gd name="textAreaRight" fmla="*/ 190440 w 190080"/>
              <a:gd name="textAreaTop" fmla="*/ 0 h 109080"/>
              <a:gd name="textAreaBottom" fmla="*/ 109440 h 109080"/>
            </a:gdLst>
            <a:ahLst/>
            <a:rect l="textAreaLeft" t="textAreaTop" r="textAreaRight" b="textAreaBottom"/>
            <a:pathLst>
              <a:path w="120" h="69">
                <a:moveTo>
                  <a:pt x="0" y="34"/>
                </a:moveTo>
                <a:lnTo>
                  <a:pt x="0" y="0"/>
                </a:lnTo>
                <a:lnTo>
                  <a:pt x="120" y="34"/>
                </a:lnTo>
                <a:lnTo>
                  <a:pt x="0" y="69"/>
                </a:lnTo>
                <a:lnTo>
                  <a:pt x="0" y="34"/>
                </a:lnTo>
                <a:close/>
              </a:path>
            </a:pathLst>
          </a:custGeom>
          <a:solidFill>
            <a:srgbClr val="000000"/>
          </a:solidFill>
          <a:ln w="25400">
            <a:solidFill>
              <a:srgbClr val="000000"/>
            </a:solidFill>
            <a:round/>
          </a:ln>
        </p:spPr>
        <p:style>
          <a:lnRef idx="0"/>
          <a:fillRef idx="0"/>
          <a:effectRef idx="0"/>
          <a:fontRef idx="minor"/>
        </p:style>
        <p:txBody>
          <a:bodyPr lIns="90000" rIns="90000" tIns="90000" bIns="90000" anchor="t">
            <a:noAutofit/>
          </a:bodyPr>
          <a:p>
            <a:pPr>
              <a:lnSpc>
                <a:spcPct val="100000"/>
              </a:lnSpc>
            </a:pPr>
            <a:endParaRPr b="0" lang="en-IN" sz="1800" spc="-1" strike="noStrike">
              <a:solidFill>
                <a:srgbClr val="000000"/>
              </a:solidFill>
              <a:latin typeface="Calibri"/>
            </a:endParaRPr>
          </a:p>
        </p:txBody>
      </p:sp>
      <p:sp>
        <p:nvSpPr>
          <p:cNvPr id="1237" name="Line 48"/>
          <p:cNvSpPr/>
          <p:nvPr/>
        </p:nvSpPr>
        <p:spPr>
          <a:xfrm>
            <a:off x="388800" y="3373200"/>
            <a:ext cx="2068560" cy="1800"/>
          </a:xfrm>
          <a:prstGeom prst="line">
            <a:avLst/>
          </a:prstGeom>
          <a:ln w="25400">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Calibri"/>
            </a:endParaRPr>
          </a:p>
        </p:txBody>
      </p:sp>
      <p:sp>
        <p:nvSpPr>
          <p:cNvPr id="1238" name="Rectangle 51"/>
          <p:cNvSpPr/>
          <p:nvPr/>
        </p:nvSpPr>
        <p:spPr>
          <a:xfrm>
            <a:off x="442800" y="2120760"/>
            <a:ext cx="463320" cy="65376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239" name="Rectangle 53"/>
          <p:cNvSpPr/>
          <p:nvPr/>
        </p:nvSpPr>
        <p:spPr>
          <a:xfrm>
            <a:off x="577800" y="2352600"/>
            <a:ext cx="139680" cy="2743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800" spc="-1" strike="noStrike">
                <a:solidFill>
                  <a:srgbClr val="000000"/>
                </a:solidFill>
                <a:latin typeface="Arial"/>
              </a:rPr>
              <a:t>T</a:t>
            </a:r>
            <a:endParaRPr b="0" lang="en-IN" sz="1800" spc="-1" strike="noStrike">
              <a:solidFill>
                <a:srgbClr val="000000"/>
              </a:solidFill>
              <a:latin typeface="Arial"/>
            </a:endParaRPr>
          </a:p>
        </p:txBody>
      </p:sp>
      <p:sp>
        <p:nvSpPr>
          <p:cNvPr id="1240" name="Rectangle 54"/>
          <p:cNvSpPr/>
          <p:nvPr/>
        </p:nvSpPr>
        <p:spPr>
          <a:xfrm>
            <a:off x="709200" y="2452680"/>
            <a:ext cx="98640" cy="2127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400" spc="-1" strike="noStrike">
                <a:solidFill>
                  <a:srgbClr val="000000"/>
                </a:solidFill>
                <a:latin typeface="Arial"/>
              </a:rPr>
              <a:t>2</a:t>
            </a:r>
            <a:endParaRPr b="0" lang="en-IN" sz="1400" spc="-1" strike="noStrike">
              <a:solidFill>
                <a:srgbClr val="000000"/>
              </a:solidFill>
              <a:latin typeface="Arial"/>
            </a:endParaRPr>
          </a:p>
        </p:txBody>
      </p:sp>
      <p:sp>
        <p:nvSpPr>
          <p:cNvPr id="1241" name="Freeform 55"/>
          <p:cNvSpPr/>
          <p:nvPr/>
        </p:nvSpPr>
        <p:spPr>
          <a:xfrm>
            <a:off x="6421320" y="3236760"/>
            <a:ext cx="149040" cy="97920"/>
          </a:xfrm>
          <a:custGeom>
            <a:avLst/>
            <a:gdLst>
              <a:gd name="textAreaLeft" fmla="*/ 0 w 149040"/>
              <a:gd name="textAreaRight" fmla="*/ 149400 w 149040"/>
              <a:gd name="textAreaTop" fmla="*/ 0 h 97920"/>
              <a:gd name="textAreaBottom" fmla="*/ 98280 h 97920"/>
            </a:gdLst>
            <a:ahLst/>
            <a:rect l="textAreaLeft" t="textAreaTop" r="textAreaRight" b="textAreaBottom"/>
            <a:pathLst>
              <a:path w="94" h="62">
                <a:moveTo>
                  <a:pt x="0" y="31"/>
                </a:moveTo>
                <a:lnTo>
                  <a:pt x="0" y="0"/>
                </a:lnTo>
                <a:lnTo>
                  <a:pt x="94" y="31"/>
                </a:lnTo>
                <a:lnTo>
                  <a:pt x="0" y="62"/>
                </a:lnTo>
                <a:lnTo>
                  <a:pt x="0" y="31"/>
                </a:lnTo>
                <a:close/>
              </a:path>
            </a:pathLst>
          </a:custGeom>
          <a:solidFill>
            <a:srgbClr val="000000"/>
          </a:solidFill>
          <a:ln w="25400">
            <a:solidFill>
              <a:srgbClr val="000000"/>
            </a:solidFill>
            <a:round/>
          </a:ln>
        </p:spPr>
        <p:style>
          <a:lnRef idx="0"/>
          <a:fillRef idx="0"/>
          <a:effectRef idx="0"/>
          <a:fontRef idx="minor"/>
        </p:style>
        <p:txBody>
          <a:bodyPr lIns="90000" rIns="90000" tIns="90000" bIns="90000" anchor="t">
            <a:noAutofit/>
          </a:bodyPr>
          <a:p>
            <a:pPr>
              <a:lnSpc>
                <a:spcPct val="100000"/>
              </a:lnSpc>
            </a:pPr>
            <a:endParaRPr b="0" lang="en-IN" sz="1800" spc="-1" strike="noStrike">
              <a:solidFill>
                <a:srgbClr val="000000"/>
              </a:solidFill>
              <a:latin typeface="Calibri"/>
            </a:endParaRPr>
          </a:p>
        </p:txBody>
      </p:sp>
      <p:sp>
        <p:nvSpPr>
          <p:cNvPr id="1242" name="Line 56"/>
          <p:cNvSpPr/>
          <p:nvPr/>
        </p:nvSpPr>
        <p:spPr>
          <a:xfrm>
            <a:off x="3887640" y="3286080"/>
            <a:ext cx="2508120" cy="1440"/>
          </a:xfrm>
          <a:prstGeom prst="line">
            <a:avLst/>
          </a:prstGeom>
          <a:ln w="25400">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Calibri"/>
            </a:endParaRPr>
          </a:p>
        </p:txBody>
      </p:sp>
      <p:sp>
        <p:nvSpPr>
          <p:cNvPr id="1243" name="Rectangle 57"/>
          <p:cNvSpPr/>
          <p:nvPr/>
        </p:nvSpPr>
        <p:spPr>
          <a:xfrm>
            <a:off x="6771960" y="3149640"/>
            <a:ext cx="44460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600" spc="-1" strike="noStrike">
                <a:solidFill>
                  <a:srgbClr val="000000"/>
                </a:solidFill>
                <a:latin typeface="Arial"/>
              </a:rPr>
              <a:t>Time</a:t>
            </a:r>
            <a:endParaRPr b="0" lang="en-IN" sz="1600" spc="-1" strike="noStrike">
              <a:solidFill>
                <a:srgbClr val="000000"/>
              </a:solidFill>
              <a:latin typeface="Arial"/>
            </a:endParaRPr>
          </a:p>
        </p:txBody>
      </p:sp>
      <p:sp>
        <p:nvSpPr>
          <p:cNvPr id="1244" name="Rectangle 58"/>
          <p:cNvSpPr/>
          <p:nvPr/>
        </p:nvSpPr>
        <p:spPr>
          <a:xfrm>
            <a:off x="5478480" y="2205000"/>
            <a:ext cx="40608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600" spc="-1" strike="noStrike">
                <a:solidFill>
                  <a:srgbClr val="000000"/>
                </a:solidFill>
                <a:latin typeface="Arial"/>
              </a:rPr>
              <a:t>read</a:t>
            </a:r>
            <a:endParaRPr b="0" lang="en-IN" sz="1600" spc="-1" strike="noStrike">
              <a:solidFill>
                <a:srgbClr val="000000"/>
              </a:solidFill>
              <a:latin typeface="Arial"/>
            </a:endParaRPr>
          </a:p>
        </p:txBody>
      </p:sp>
      <p:sp>
        <p:nvSpPr>
          <p:cNvPr id="1245" name="Rectangle 59"/>
          <p:cNvSpPr/>
          <p:nvPr/>
        </p:nvSpPr>
        <p:spPr>
          <a:xfrm>
            <a:off x="5478480" y="2454120"/>
            <a:ext cx="83628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600" spc="-1" strike="noStrike">
                <a:solidFill>
                  <a:srgbClr val="000000"/>
                </a:solidFill>
                <a:latin typeface="Arial"/>
              </a:rPr>
              <a:t>proceeds</a:t>
            </a:r>
            <a:endParaRPr b="0" lang="en-IN" sz="1600" spc="-1" strike="noStrike">
              <a:solidFill>
                <a:srgbClr val="000000"/>
              </a:solidFill>
              <a:latin typeface="Arial"/>
            </a:endParaRPr>
          </a:p>
        </p:txBody>
      </p:sp>
      <p:sp>
        <p:nvSpPr>
          <p:cNvPr id="1246" name="Rectangle 60"/>
          <p:cNvSpPr/>
          <p:nvPr/>
        </p:nvSpPr>
        <p:spPr>
          <a:xfrm>
            <a:off x="3938760" y="3025800"/>
            <a:ext cx="79056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600" spc="-1" strike="noStrike">
                <a:solidFill>
                  <a:srgbClr val="000000"/>
                </a:solidFill>
                <a:latin typeface="Arial"/>
              </a:rPr>
              <a:t>Selected</a:t>
            </a:r>
            <a:endParaRPr b="0" lang="en-IN" sz="1600" spc="-1" strike="noStrike">
              <a:solidFill>
                <a:srgbClr val="000000"/>
              </a:solidFill>
              <a:latin typeface="Arial"/>
            </a:endParaRPr>
          </a:p>
        </p:txBody>
      </p:sp>
      <p:sp>
        <p:nvSpPr>
          <p:cNvPr id="1247" name="Line 61"/>
          <p:cNvSpPr/>
          <p:nvPr/>
        </p:nvSpPr>
        <p:spPr>
          <a:xfrm flipV="1">
            <a:off x="4111560" y="2714400"/>
            <a:ext cx="1440" cy="223920"/>
          </a:xfrm>
          <a:prstGeom prst="line">
            <a:avLst/>
          </a:prstGeom>
          <a:ln w="25400">
            <a:solidFill>
              <a:srgbClr val="000000"/>
            </a:solidFill>
            <a:round/>
          </a:ln>
        </p:spPr>
        <p:style>
          <a:lnRef idx="0"/>
          <a:fillRef idx="0"/>
          <a:effectRef idx="0"/>
          <a:fontRef idx="minor"/>
        </p:style>
        <p:txBody>
          <a:bodyPr lIns="90000" rIns="90000" tIns="90000" bIns="90000" anchor="t" anchorCtr="1">
            <a:noAutofit/>
          </a:bodyPr>
          <a:p>
            <a:endParaRPr b="0" lang="en-IN" sz="1800" spc="-1" strike="noStrike">
              <a:solidFill>
                <a:srgbClr val="000000"/>
              </a:solidFill>
              <a:latin typeface="Calibri"/>
            </a:endParaRPr>
          </a:p>
        </p:txBody>
      </p:sp>
      <p:sp>
        <p:nvSpPr>
          <p:cNvPr id="1248" name="Line 62"/>
          <p:cNvSpPr/>
          <p:nvPr/>
        </p:nvSpPr>
        <p:spPr>
          <a:xfrm flipV="1">
            <a:off x="4111560" y="2516040"/>
            <a:ext cx="1440" cy="223920"/>
          </a:xfrm>
          <a:prstGeom prst="line">
            <a:avLst/>
          </a:prstGeom>
          <a:ln w="25400">
            <a:solidFill>
              <a:srgbClr val="000000"/>
            </a:solidFill>
            <a:round/>
          </a:ln>
        </p:spPr>
        <p:style>
          <a:lnRef idx="0"/>
          <a:fillRef idx="0"/>
          <a:effectRef idx="0"/>
          <a:fontRef idx="minor"/>
        </p:style>
        <p:txBody>
          <a:bodyPr lIns="90000" rIns="90000" tIns="90000" bIns="90000" anchor="t" anchorCtr="1">
            <a:noAutofit/>
          </a:bodyPr>
          <a:p>
            <a:endParaRPr b="0" lang="en-IN" sz="1800" spc="-1" strike="noStrike">
              <a:solidFill>
                <a:srgbClr val="000000"/>
              </a:solidFill>
              <a:latin typeface="Calibri"/>
            </a:endParaRPr>
          </a:p>
        </p:txBody>
      </p:sp>
      <p:sp>
        <p:nvSpPr>
          <p:cNvPr id="1249" name="Rectangle 65"/>
          <p:cNvSpPr/>
          <p:nvPr/>
        </p:nvSpPr>
        <p:spPr>
          <a:xfrm>
            <a:off x="3887640" y="2119320"/>
            <a:ext cx="447480" cy="59508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250" name="Rectangle 69"/>
          <p:cNvSpPr/>
          <p:nvPr/>
        </p:nvSpPr>
        <p:spPr>
          <a:xfrm>
            <a:off x="4608360" y="2143080"/>
            <a:ext cx="421920" cy="596520"/>
          </a:xfrm>
          <a:prstGeom prst="rect">
            <a:avLst/>
          </a:prstGeom>
          <a:solidFill>
            <a:srgbClr val="ffdc99"/>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251" name="Rectangle 71"/>
          <p:cNvSpPr/>
          <p:nvPr/>
        </p:nvSpPr>
        <p:spPr>
          <a:xfrm>
            <a:off x="4049640" y="2354400"/>
            <a:ext cx="12348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600" spc="-1" strike="noStrike">
                <a:solidFill>
                  <a:srgbClr val="000000"/>
                </a:solidFill>
                <a:latin typeface="Arial"/>
              </a:rPr>
              <a:t>T</a:t>
            </a:r>
            <a:endParaRPr b="0" lang="en-IN" sz="1600" spc="-1" strike="noStrike">
              <a:solidFill>
                <a:srgbClr val="000000"/>
              </a:solidFill>
              <a:latin typeface="Arial"/>
            </a:endParaRPr>
          </a:p>
        </p:txBody>
      </p:sp>
      <p:sp>
        <p:nvSpPr>
          <p:cNvPr id="1252" name="Rectangle 72"/>
          <p:cNvSpPr/>
          <p:nvPr/>
        </p:nvSpPr>
        <p:spPr>
          <a:xfrm>
            <a:off x="4170240" y="2446200"/>
            <a:ext cx="91800" cy="1980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300" spc="-1" strike="noStrike">
                <a:solidFill>
                  <a:srgbClr val="000000"/>
                </a:solidFill>
                <a:latin typeface="Arial"/>
              </a:rPr>
              <a:t>2</a:t>
            </a:r>
            <a:endParaRPr b="0" lang="en-IN" sz="1300" spc="-1" strike="noStrike">
              <a:solidFill>
                <a:srgbClr val="000000"/>
              </a:solidFill>
              <a:latin typeface="Arial"/>
            </a:endParaRPr>
          </a:p>
        </p:txBody>
      </p:sp>
      <p:sp>
        <p:nvSpPr>
          <p:cNvPr id="1253" name="Rectangle 73"/>
          <p:cNvSpPr/>
          <p:nvPr/>
        </p:nvSpPr>
        <p:spPr>
          <a:xfrm>
            <a:off x="4741920" y="2354400"/>
            <a:ext cx="12348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600" spc="-1" strike="noStrike">
                <a:solidFill>
                  <a:srgbClr val="000000"/>
                </a:solidFill>
                <a:latin typeface="Arial"/>
              </a:rPr>
              <a:t>T</a:t>
            </a:r>
            <a:endParaRPr b="0" lang="en-IN" sz="1600" spc="-1" strike="noStrike">
              <a:solidFill>
                <a:srgbClr val="000000"/>
              </a:solidFill>
              <a:latin typeface="Arial"/>
            </a:endParaRPr>
          </a:p>
        </p:txBody>
      </p:sp>
      <p:sp>
        <p:nvSpPr>
          <p:cNvPr id="1254" name="Rectangle 74"/>
          <p:cNvSpPr/>
          <p:nvPr/>
        </p:nvSpPr>
        <p:spPr>
          <a:xfrm>
            <a:off x="4862520" y="2446200"/>
            <a:ext cx="91800" cy="1980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300" spc="-1" strike="noStrike">
                <a:solidFill>
                  <a:srgbClr val="000000"/>
                </a:solidFill>
                <a:latin typeface="Arial"/>
              </a:rPr>
              <a:t>4</a:t>
            </a:r>
            <a:endParaRPr b="0" lang="en-IN" sz="1300" spc="-1" strike="noStrike">
              <a:solidFill>
                <a:srgbClr val="000000"/>
              </a:solidFill>
              <a:latin typeface="Arial"/>
            </a:endParaRPr>
          </a:p>
        </p:txBody>
      </p:sp>
      <p:sp>
        <p:nvSpPr>
          <p:cNvPr id="1255" name="Freeform 75"/>
          <p:cNvSpPr/>
          <p:nvPr/>
        </p:nvSpPr>
        <p:spPr>
          <a:xfrm>
            <a:off x="2836800" y="5634000"/>
            <a:ext cx="149040" cy="74160"/>
          </a:xfrm>
          <a:custGeom>
            <a:avLst/>
            <a:gdLst>
              <a:gd name="textAreaLeft" fmla="*/ 0 w 149040"/>
              <a:gd name="textAreaRight" fmla="*/ 149400 w 149040"/>
              <a:gd name="textAreaTop" fmla="*/ 0 h 74160"/>
              <a:gd name="textAreaBottom" fmla="*/ 74520 h 74160"/>
            </a:gdLst>
            <a:ahLst/>
            <a:rect l="textAreaLeft" t="textAreaTop" r="textAreaRight" b="textAreaBottom"/>
            <a:pathLst>
              <a:path w="94" h="47">
                <a:moveTo>
                  <a:pt x="0" y="16"/>
                </a:moveTo>
                <a:lnTo>
                  <a:pt x="0" y="0"/>
                </a:lnTo>
                <a:lnTo>
                  <a:pt x="94" y="16"/>
                </a:lnTo>
                <a:lnTo>
                  <a:pt x="0" y="47"/>
                </a:lnTo>
                <a:lnTo>
                  <a:pt x="0" y="16"/>
                </a:lnTo>
                <a:close/>
              </a:path>
            </a:pathLst>
          </a:custGeom>
          <a:solidFill>
            <a:srgbClr val="000000"/>
          </a:solidFill>
          <a:ln w="25400">
            <a:solidFill>
              <a:srgbClr val="000000"/>
            </a:solidFill>
            <a:round/>
          </a:ln>
        </p:spPr>
        <p:style>
          <a:lnRef idx="0"/>
          <a:fillRef idx="0"/>
          <a:effectRef idx="0"/>
          <a:fontRef idx="minor"/>
        </p:style>
        <p:txBody>
          <a:bodyPr lIns="90000" rIns="90000" tIns="90000" bIns="90000" anchor="t">
            <a:noAutofit/>
          </a:bodyPr>
          <a:p>
            <a:pPr>
              <a:lnSpc>
                <a:spcPct val="100000"/>
              </a:lnSpc>
            </a:pPr>
            <a:endParaRPr b="0" lang="en-IN" sz="1800" spc="-1" strike="noStrike">
              <a:solidFill>
                <a:srgbClr val="000000"/>
              </a:solidFill>
              <a:latin typeface="Calibri"/>
            </a:endParaRPr>
          </a:p>
        </p:txBody>
      </p:sp>
      <p:sp>
        <p:nvSpPr>
          <p:cNvPr id="1256" name="Line 76"/>
          <p:cNvSpPr/>
          <p:nvPr/>
        </p:nvSpPr>
        <p:spPr>
          <a:xfrm>
            <a:off x="299880" y="5659200"/>
            <a:ext cx="2511360" cy="1800"/>
          </a:xfrm>
          <a:prstGeom prst="line">
            <a:avLst/>
          </a:prstGeom>
          <a:ln w="25400">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Calibri"/>
            </a:endParaRPr>
          </a:p>
        </p:txBody>
      </p:sp>
      <p:sp>
        <p:nvSpPr>
          <p:cNvPr id="1257" name="Rectangle 77"/>
          <p:cNvSpPr/>
          <p:nvPr/>
        </p:nvSpPr>
        <p:spPr>
          <a:xfrm>
            <a:off x="3142800" y="5546880"/>
            <a:ext cx="44460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600" spc="-1" strike="noStrike">
                <a:solidFill>
                  <a:srgbClr val="000000"/>
                </a:solidFill>
                <a:latin typeface="Arial"/>
              </a:rPr>
              <a:t>Time</a:t>
            </a:r>
            <a:endParaRPr b="0" lang="en-IN" sz="1600" spc="-1" strike="noStrike">
              <a:solidFill>
                <a:srgbClr val="000000"/>
              </a:solidFill>
              <a:latin typeface="Arial"/>
            </a:endParaRPr>
          </a:p>
        </p:txBody>
      </p:sp>
      <p:sp>
        <p:nvSpPr>
          <p:cNvPr id="1258" name="Rectangle 78"/>
          <p:cNvSpPr/>
          <p:nvPr/>
        </p:nvSpPr>
        <p:spPr>
          <a:xfrm>
            <a:off x="1860480" y="4576680"/>
            <a:ext cx="92520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600" spc="-1" strike="noStrike">
                <a:solidFill>
                  <a:srgbClr val="000000"/>
                </a:solidFill>
                <a:latin typeface="Arial"/>
              </a:rPr>
              <a:t>read waits</a:t>
            </a:r>
            <a:endParaRPr b="0" lang="en-IN" sz="1600" spc="-1" strike="noStrike">
              <a:solidFill>
                <a:srgbClr val="000000"/>
              </a:solidFill>
              <a:latin typeface="Arial"/>
            </a:endParaRPr>
          </a:p>
        </p:txBody>
      </p:sp>
      <p:sp>
        <p:nvSpPr>
          <p:cNvPr id="1259" name="Rectangle 79"/>
          <p:cNvSpPr/>
          <p:nvPr/>
        </p:nvSpPr>
        <p:spPr>
          <a:xfrm>
            <a:off x="1039680" y="5411880"/>
            <a:ext cx="79056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600" spc="-1" strike="noStrike">
                <a:solidFill>
                  <a:srgbClr val="000000"/>
                </a:solidFill>
                <a:latin typeface="Arial"/>
              </a:rPr>
              <a:t>Selected</a:t>
            </a:r>
            <a:endParaRPr b="0" lang="en-IN" sz="1600" spc="-1" strike="noStrike">
              <a:solidFill>
                <a:srgbClr val="000000"/>
              </a:solidFill>
              <a:latin typeface="Arial"/>
            </a:endParaRPr>
          </a:p>
        </p:txBody>
      </p:sp>
      <p:sp>
        <p:nvSpPr>
          <p:cNvPr id="1260" name="Line 80"/>
          <p:cNvSpPr/>
          <p:nvPr/>
        </p:nvSpPr>
        <p:spPr>
          <a:xfrm flipV="1">
            <a:off x="1244520" y="5162400"/>
            <a:ext cx="1440" cy="223920"/>
          </a:xfrm>
          <a:prstGeom prst="line">
            <a:avLst/>
          </a:prstGeom>
          <a:ln w="25400">
            <a:solidFill>
              <a:srgbClr val="000000"/>
            </a:solidFill>
            <a:round/>
          </a:ln>
        </p:spPr>
        <p:style>
          <a:lnRef idx="0"/>
          <a:fillRef idx="0"/>
          <a:effectRef idx="0"/>
          <a:fontRef idx="minor"/>
        </p:style>
        <p:txBody>
          <a:bodyPr lIns="90000" rIns="90000" tIns="90000" bIns="90000" anchor="t" anchorCtr="1">
            <a:noAutofit/>
          </a:bodyPr>
          <a:p>
            <a:endParaRPr b="0" lang="en-IN" sz="1800" spc="-1" strike="noStrike">
              <a:solidFill>
                <a:srgbClr val="000000"/>
              </a:solidFill>
              <a:latin typeface="Calibri"/>
            </a:endParaRPr>
          </a:p>
        </p:txBody>
      </p:sp>
      <p:sp>
        <p:nvSpPr>
          <p:cNvPr id="1261" name="Rectangle 83"/>
          <p:cNvSpPr/>
          <p:nvPr/>
        </p:nvSpPr>
        <p:spPr>
          <a:xfrm>
            <a:off x="299880" y="4516560"/>
            <a:ext cx="447480" cy="59652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262" name="Rectangle 87"/>
          <p:cNvSpPr/>
          <p:nvPr/>
        </p:nvSpPr>
        <p:spPr>
          <a:xfrm>
            <a:off x="996840" y="4516560"/>
            <a:ext cx="447480" cy="596520"/>
          </a:xfrm>
          <a:prstGeom prst="rect">
            <a:avLst/>
          </a:prstGeom>
          <a:solidFill>
            <a:srgbClr val="ffdc99"/>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263" name="Rectangle 89"/>
          <p:cNvSpPr/>
          <p:nvPr/>
        </p:nvSpPr>
        <p:spPr>
          <a:xfrm>
            <a:off x="423720" y="4700520"/>
            <a:ext cx="12348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600" spc="-1" strike="noStrike">
                <a:solidFill>
                  <a:srgbClr val="000000"/>
                </a:solidFill>
                <a:latin typeface="Arial"/>
              </a:rPr>
              <a:t>T</a:t>
            </a:r>
            <a:endParaRPr b="0" lang="en-IN" sz="1600" spc="-1" strike="noStrike">
              <a:solidFill>
                <a:srgbClr val="000000"/>
              </a:solidFill>
              <a:latin typeface="Arial"/>
            </a:endParaRPr>
          </a:p>
        </p:txBody>
      </p:sp>
      <p:sp>
        <p:nvSpPr>
          <p:cNvPr id="1264" name="Rectangle 90"/>
          <p:cNvSpPr/>
          <p:nvPr/>
        </p:nvSpPr>
        <p:spPr>
          <a:xfrm>
            <a:off x="544680" y="4792680"/>
            <a:ext cx="91800" cy="1980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300" spc="-1" strike="noStrike">
                <a:solidFill>
                  <a:srgbClr val="000000"/>
                </a:solidFill>
                <a:latin typeface="Arial"/>
              </a:rPr>
              <a:t>1</a:t>
            </a:r>
            <a:endParaRPr b="0" lang="en-IN" sz="1300" spc="-1" strike="noStrike">
              <a:solidFill>
                <a:srgbClr val="000000"/>
              </a:solidFill>
              <a:latin typeface="Arial"/>
            </a:endParaRPr>
          </a:p>
        </p:txBody>
      </p:sp>
      <p:sp>
        <p:nvSpPr>
          <p:cNvPr id="1265" name="Rectangle 91"/>
          <p:cNvSpPr/>
          <p:nvPr/>
        </p:nvSpPr>
        <p:spPr>
          <a:xfrm>
            <a:off x="1116000" y="4700520"/>
            <a:ext cx="123480" cy="24372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600" spc="-1" strike="noStrike">
                <a:solidFill>
                  <a:srgbClr val="000000"/>
                </a:solidFill>
                <a:latin typeface="Arial"/>
              </a:rPr>
              <a:t>T</a:t>
            </a:r>
            <a:endParaRPr b="0" lang="en-IN" sz="1600" spc="-1" strike="noStrike">
              <a:solidFill>
                <a:srgbClr val="000000"/>
              </a:solidFill>
              <a:latin typeface="Arial"/>
            </a:endParaRPr>
          </a:p>
        </p:txBody>
      </p:sp>
      <p:sp>
        <p:nvSpPr>
          <p:cNvPr id="1266" name="Rectangle 92"/>
          <p:cNvSpPr/>
          <p:nvPr/>
        </p:nvSpPr>
        <p:spPr>
          <a:xfrm>
            <a:off x="1236600" y="4792680"/>
            <a:ext cx="91800" cy="19800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300" spc="-1" strike="noStrike">
                <a:solidFill>
                  <a:srgbClr val="000000"/>
                </a:solidFill>
                <a:latin typeface="Arial"/>
              </a:rPr>
              <a:t>2</a:t>
            </a:r>
            <a:endParaRPr b="0" lang="en-IN" sz="1300" spc="-1" strike="noStrike">
              <a:solidFill>
                <a:srgbClr val="000000"/>
              </a:solidFill>
              <a:latin typeface="Arial"/>
            </a:endParaRPr>
          </a:p>
        </p:txBody>
      </p:sp>
      <p:sp>
        <p:nvSpPr>
          <p:cNvPr id="1267" name="Rectangle 93"/>
          <p:cNvSpPr/>
          <p:nvPr/>
        </p:nvSpPr>
        <p:spPr>
          <a:xfrm>
            <a:off x="6574320" y="5492880"/>
            <a:ext cx="52848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900" spc="-1" strike="noStrike">
                <a:solidFill>
                  <a:srgbClr val="000000"/>
                </a:solidFill>
                <a:latin typeface="Arial"/>
              </a:rPr>
              <a:t>Time</a:t>
            </a:r>
            <a:endParaRPr b="0" lang="en-IN" sz="1900" spc="-1" strike="noStrike">
              <a:solidFill>
                <a:srgbClr val="000000"/>
              </a:solidFill>
              <a:latin typeface="Arial"/>
            </a:endParaRPr>
          </a:p>
        </p:txBody>
      </p:sp>
      <p:sp>
        <p:nvSpPr>
          <p:cNvPr id="1268" name="Rectangle 94"/>
          <p:cNvSpPr/>
          <p:nvPr/>
        </p:nvSpPr>
        <p:spPr>
          <a:xfrm>
            <a:off x="4974120" y="4475160"/>
            <a:ext cx="125244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900" spc="-1" strike="noStrike">
                <a:solidFill>
                  <a:srgbClr val="000000"/>
                </a:solidFill>
                <a:latin typeface="Arial"/>
              </a:rPr>
              <a:t>Transaction</a:t>
            </a:r>
            <a:endParaRPr b="0" lang="en-IN" sz="1900" spc="-1" strike="noStrike">
              <a:solidFill>
                <a:srgbClr val="000000"/>
              </a:solidFill>
              <a:latin typeface="Arial"/>
            </a:endParaRPr>
          </a:p>
        </p:txBody>
      </p:sp>
      <p:sp>
        <p:nvSpPr>
          <p:cNvPr id="1269" name="Rectangle 95"/>
          <p:cNvSpPr/>
          <p:nvPr/>
        </p:nvSpPr>
        <p:spPr>
          <a:xfrm>
            <a:off x="4970160" y="4762440"/>
            <a:ext cx="67032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900" spc="-1" strike="noStrike">
                <a:solidFill>
                  <a:srgbClr val="000000"/>
                </a:solidFill>
                <a:latin typeface="Arial"/>
              </a:rPr>
              <a:t>aborts</a:t>
            </a:r>
            <a:endParaRPr b="0" lang="en-IN" sz="1900" spc="-1" strike="noStrike">
              <a:solidFill>
                <a:srgbClr val="000000"/>
              </a:solidFill>
              <a:latin typeface="Arial"/>
            </a:endParaRPr>
          </a:p>
        </p:txBody>
      </p:sp>
      <p:sp>
        <p:nvSpPr>
          <p:cNvPr id="1270" name="Freeform 96"/>
          <p:cNvSpPr/>
          <p:nvPr/>
        </p:nvSpPr>
        <p:spPr>
          <a:xfrm>
            <a:off x="6148440" y="5600880"/>
            <a:ext cx="172800" cy="114120"/>
          </a:xfrm>
          <a:custGeom>
            <a:avLst/>
            <a:gdLst>
              <a:gd name="textAreaLeft" fmla="*/ 0 w 172800"/>
              <a:gd name="textAreaRight" fmla="*/ 173160 w 172800"/>
              <a:gd name="textAreaTop" fmla="*/ 0 h 114120"/>
              <a:gd name="textAreaBottom" fmla="*/ 114480 h 114120"/>
            </a:gdLst>
            <a:ahLst/>
            <a:rect l="textAreaLeft" t="textAreaTop" r="textAreaRight" b="textAreaBottom"/>
            <a:pathLst>
              <a:path w="109" h="72">
                <a:moveTo>
                  <a:pt x="0" y="36"/>
                </a:moveTo>
                <a:lnTo>
                  <a:pt x="0" y="0"/>
                </a:lnTo>
                <a:lnTo>
                  <a:pt x="109" y="36"/>
                </a:lnTo>
                <a:lnTo>
                  <a:pt x="0" y="72"/>
                </a:lnTo>
                <a:lnTo>
                  <a:pt x="0" y="36"/>
                </a:lnTo>
                <a:close/>
              </a:path>
            </a:pathLst>
          </a:custGeom>
          <a:solidFill>
            <a:srgbClr val="000000"/>
          </a:solidFill>
          <a:ln w="25400">
            <a:solidFill>
              <a:srgbClr val="000000"/>
            </a:solidFill>
            <a:round/>
          </a:ln>
        </p:spPr>
        <p:style>
          <a:lnRef idx="0"/>
          <a:fillRef idx="0"/>
          <a:effectRef idx="0"/>
          <a:fontRef idx="minor"/>
        </p:style>
        <p:txBody>
          <a:bodyPr lIns="90000" rIns="90000" tIns="90000" bIns="90000" anchor="t">
            <a:noAutofit/>
          </a:bodyPr>
          <a:p>
            <a:pPr>
              <a:lnSpc>
                <a:spcPct val="100000"/>
              </a:lnSpc>
            </a:pPr>
            <a:endParaRPr b="0" lang="en-IN" sz="1800" spc="-1" strike="noStrike">
              <a:solidFill>
                <a:srgbClr val="000000"/>
              </a:solidFill>
              <a:latin typeface="Calibri"/>
            </a:endParaRPr>
          </a:p>
        </p:txBody>
      </p:sp>
      <p:sp>
        <p:nvSpPr>
          <p:cNvPr id="1271" name="Line 97"/>
          <p:cNvSpPr/>
          <p:nvPr/>
        </p:nvSpPr>
        <p:spPr>
          <a:xfrm>
            <a:off x="3933720" y="5657760"/>
            <a:ext cx="2185920" cy="1440"/>
          </a:xfrm>
          <a:prstGeom prst="line">
            <a:avLst/>
          </a:prstGeom>
          <a:ln w="25400">
            <a:solidFill>
              <a:srgbClr val="000000"/>
            </a:solidFill>
            <a:roun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Calibri"/>
            </a:endParaRPr>
          </a:p>
        </p:txBody>
      </p:sp>
      <p:sp>
        <p:nvSpPr>
          <p:cNvPr id="1272" name="Rectangle 100"/>
          <p:cNvSpPr/>
          <p:nvPr/>
        </p:nvSpPr>
        <p:spPr>
          <a:xfrm>
            <a:off x="3905280" y="4432320"/>
            <a:ext cx="488520" cy="69012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273" name="Rectangle 102"/>
          <p:cNvSpPr/>
          <p:nvPr/>
        </p:nvSpPr>
        <p:spPr>
          <a:xfrm>
            <a:off x="4038480" y="4648320"/>
            <a:ext cx="147600" cy="28908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900" spc="-1" strike="noStrike">
                <a:solidFill>
                  <a:srgbClr val="000000"/>
                </a:solidFill>
                <a:latin typeface="Arial"/>
              </a:rPr>
              <a:t>T</a:t>
            </a:r>
            <a:endParaRPr b="0" lang="en-IN" sz="1900" spc="-1" strike="noStrike">
              <a:solidFill>
                <a:srgbClr val="000000"/>
              </a:solidFill>
              <a:latin typeface="Arial"/>
            </a:endParaRPr>
          </a:p>
        </p:txBody>
      </p:sp>
      <p:sp>
        <p:nvSpPr>
          <p:cNvPr id="1274" name="Rectangle 103"/>
          <p:cNvSpPr/>
          <p:nvPr/>
        </p:nvSpPr>
        <p:spPr>
          <a:xfrm>
            <a:off x="4178160" y="4753080"/>
            <a:ext cx="10620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4</a:t>
            </a:r>
            <a:endParaRPr b="0" lang="en-IN" sz="1500" spc="-1" strike="noStrike">
              <a:solidFill>
                <a:srgbClr val="000000"/>
              </a:solidFill>
              <a:latin typeface="Arial"/>
            </a:endParaRPr>
          </a:p>
        </p:txBody>
      </p:sp>
      <p:sp>
        <p:nvSpPr>
          <p:cNvPr id="1275" name="Rectangle 20"/>
          <p:cNvSpPr/>
          <p:nvPr/>
        </p:nvSpPr>
        <p:spPr>
          <a:xfrm>
            <a:off x="8433720" y="1789200"/>
            <a:ext cx="38232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Key:</a:t>
            </a:r>
            <a:endParaRPr b="0" lang="en-IN" sz="1500" spc="-1" strike="noStrike">
              <a:solidFill>
                <a:srgbClr val="000000"/>
              </a:solidFill>
              <a:latin typeface="Arial"/>
            </a:endParaRPr>
          </a:p>
        </p:txBody>
      </p:sp>
      <p:sp>
        <p:nvSpPr>
          <p:cNvPr id="1276" name="Rectangle 21"/>
          <p:cNvSpPr/>
          <p:nvPr/>
        </p:nvSpPr>
        <p:spPr>
          <a:xfrm>
            <a:off x="8272440" y="4200480"/>
            <a:ext cx="76752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Tentative</a:t>
            </a:r>
            <a:endParaRPr b="0" lang="en-IN" sz="1500" spc="-1" strike="noStrike">
              <a:solidFill>
                <a:srgbClr val="000000"/>
              </a:solidFill>
              <a:latin typeface="Arial"/>
            </a:endParaRPr>
          </a:p>
        </p:txBody>
      </p:sp>
      <p:sp>
        <p:nvSpPr>
          <p:cNvPr id="1277" name="Rectangle 22"/>
          <p:cNvSpPr/>
          <p:nvPr/>
        </p:nvSpPr>
        <p:spPr>
          <a:xfrm>
            <a:off x="8158680" y="2995560"/>
            <a:ext cx="92304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Committed</a:t>
            </a:r>
            <a:endParaRPr b="0" lang="en-IN" sz="1500" spc="-1" strike="noStrike">
              <a:solidFill>
                <a:srgbClr val="000000"/>
              </a:solidFill>
              <a:latin typeface="Arial"/>
            </a:endParaRPr>
          </a:p>
        </p:txBody>
      </p:sp>
      <p:sp>
        <p:nvSpPr>
          <p:cNvPr id="1278" name="Rectangle 25"/>
          <p:cNvSpPr/>
          <p:nvPr/>
        </p:nvSpPr>
        <p:spPr>
          <a:xfrm>
            <a:off x="8475840" y="2293920"/>
            <a:ext cx="404280" cy="571320"/>
          </a:xfrm>
          <a:prstGeom prst="rect">
            <a:avLst/>
          </a:prstGeom>
          <a:solidFill>
            <a:srgbClr val="d9aa73"/>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279" name="Rectangle 26"/>
          <p:cNvSpPr/>
          <p:nvPr/>
        </p:nvSpPr>
        <p:spPr>
          <a:xfrm>
            <a:off x="8475840" y="2276640"/>
            <a:ext cx="428400" cy="595080"/>
          </a:xfrm>
          <a:prstGeom prst="rect">
            <a:avLst/>
          </a:prstGeom>
          <a:noFill/>
          <a:ln w="25400">
            <a:solidFill>
              <a:srgbClr val="d9aa73"/>
            </a:solidFill>
            <a:miter/>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280" name="Rectangle 29"/>
          <p:cNvSpPr/>
          <p:nvPr/>
        </p:nvSpPr>
        <p:spPr>
          <a:xfrm>
            <a:off x="8485200" y="3522600"/>
            <a:ext cx="404280" cy="571320"/>
          </a:xfrm>
          <a:prstGeom prst="rect">
            <a:avLst/>
          </a:prstGeom>
          <a:solidFill>
            <a:srgbClr val="ffdc99"/>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Calibri"/>
            </a:endParaRPr>
          </a:p>
        </p:txBody>
      </p:sp>
      <p:sp>
        <p:nvSpPr>
          <p:cNvPr id="1281" name="Rectangle 31"/>
          <p:cNvSpPr/>
          <p:nvPr/>
        </p:nvSpPr>
        <p:spPr>
          <a:xfrm>
            <a:off x="8583480" y="2495520"/>
            <a:ext cx="11556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T</a:t>
            </a:r>
            <a:endParaRPr b="0" lang="en-IN" sz="1500" spc="-1" strike="noStrike">
              <a:solidFill>
                <a:srgbClr val="000000"/>
              </a:solidFill>
              <a:latin typeface="Arial"/>
            </a:endParaRPr>
          </a:p>
        </p:txBody>
      </p:sp>
      <p:sp>
        <p:nvSpPr>
          <p:cNvPr id="1282" name="Rectangle 32"/>
          <p:cNvSpPr/>
          <p:nvPr/>
        </p:nvSpPr>
        <p:spPr>
          <a:xfrm>
            <a:off x="8700840" y="2583000"/>
            <a:ext cx="34560" cy="1821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200" spc="-1" strike="noStrike">
                <a:solidFill>
                  <a:srgbClr val="000000"/>
                </a:solidFill>
                <a:latin typeface="Arial"/>
              </a:rPr>
              <a:t>i</a:t>
            </a:r>
            <a:endParaRPr b="0" lang="en-IN" sz="1200" spc="-1" strike="noStrike">
              <a:solidFill>
                <a:srgbClr val="000000"/>
              </a:solidFill>
              <a:latin typeface="Arial"/>
            </a:endParaRPr>
          </a:p>
        </p:txBody>
      </p:sp>
      <p:sp>
        <p:nvSpPr>
          <p:cNvPr id="1283" name="Rectangle 33"/>
          <p:cNvSpPr/>
          <p:nvPr/>
        </p:nvSpPr>
        <p:spPr>
          <a:xfrm>
            <a:off x="8585280" y="3700440"/>
            <a:ext cx="115560" cy="22824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500" spc="-1" strike="noStrike">
                <a:solidFill>
                  <a:srgbClr val="000000"/>
                </a:solidFill>
                <a:latin typeface="Arial"/>
              </a:rPr>
              <a:t>T</a:t>
            </a:r>
            <a:endParaRPr b="0" lang="en-IN" sz="1500" spc="-1" strike="noStrike">
              <a:solidFill>
                <a:srgbClr val="000000"/>
              </a:solidFill>
              <a:latin typeface="Arial"/>
            </a:endParaRPr>
          </a:p>
        </p:txBody>
      </p:sp>
      <p:sp>
        <p:nvSpPr>
          <p:cNvPr id="1284" name="Rectangle 34"/>
          <p:cNvSpPr/>
          <p:nvPr/>
        </p:nvSpPr>
        <p:spPr>
          <a:xfrm>
            <a:off x="8704080" y="3787920"/>
            <a:ext cx="34560" cy="182160"/>
          </a:xfrm>
          <a:prstGeom prst="rect">
            <a:avLst/>
          </a:prstGeom>
          <a:noFill/>
          <a:ln w="0">
            <a:noFill/>
          </a:ln>
        </p:spPr>
        <p:style>
          <a:lnRef idx="0"/>
          <a:fillRef idx="0"/>
          <a:effectRef idx="0"/>
          <a:fontRef idx="minor"/>
        </p:style>
        <p:txBody>
          <a:bodyPr wrap="none" lIns="0" rIns="0" tIns="0" bIns="0" anchor="t">
            <a:spAutoFit/>
          </a:bodyPr>
          <a:p>
            <a:pPr>
              <a:lnSpc>
                <a:spcPct val="100000"/>
              </a:lnSpc>
            </a:pPr>
            <a:r>
              <a:rPr b="0" lang="en-GB" sz="1200" spc="-1" strike="noStrike">
                <a:solidFill>
                  <a:srgbClr val="000000"/>
                </a:solidFill>
                <a:latin typeface="Arial"/>
              </a:rPr>
              <a:t>i</a:t>
            </a:r>
            <a:endParaRPr b="0" lang="en-IN" sz="1200" spc="-1" strike="noStrike">
              <a:solidFill>
                <a:srgbClr val="000000"/>
              </a:solidFill>
              <a:latin typeface="Arial"/>
            </a:endParaRPr>
          </a:p>
        </p:txBody>
      </p:sp>
      <p:sp>
        <p:nvSpPr>
          <p:cNvPr id="1285" name="Rectangle 18"/>
          <p:cNvSpPr/>
          <p:nvPr/>
        </p:nvSpPr>
        <p:spPr>
          <a:xfrm>
            <a:off x="3371760" y="2805120"/>
            <a:ext cx="183960" cy="4568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endParaRPr b="0" lang="en-US" sz="1800" spc="-1" strike="noStrike">
              <a:solidFill>
                <a:srgbClr val="000000"/>
              </a:solidFill>
              <a:latin typeface="Calibri"/>
            </a:endParaRPr>
          </a:p>
        </p:txBody>
      </p:sp>
      <p:sp>
        <p:nvSpPr>
          <p:cNvPr id="1286" name="Rectangle 35"/>
          <p:cNvSpPr/>
          <p:nvPr/>
        </p:nvSpPr>
        <p:spPr>
          <a:xfrm>
            <a:off x="244080" y="1546200"/>
            <a:ext cx="1130400" cy="401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GB" sz="1800" spc="-1" strike="noStrike">
                <a:solidFill>
                  <a:srgbClr val="000000"/>
                </a:solidFill>
                <a:latin typeface="Calibri"/>
              </a:rPr>
              <a:t>(a) T</a:t>
            </a:r>
            <a:r>
              <a:rPr b="0" lang="en-GB" sz="1800" spc="-1" strike="noStrike" baseline="-25000">
                <a:solidFill>
                  <a:srgbClr val="000000"/>
                </a:solidFill>
                <a:latin typeface="Calibri"/>
              </a:rPr>
              <a:t>3</a:t>
            </a:r>
            <a:r>
              <a:rPr b="0" lang="en-GB" sz="1800" spc="-1" strike="noStrike">
                <a:solidFill>
                  <a:srgbClr val="000000"/>
                </a:solidFill>
                <a:latin typeface="Calibri"/>
              </a:rPr>
              <a:t> read</a:t>
            </a:r>
            <a:endParaRPr b="0" lang="en-IN" sz="1800" spc="-1" strike="noStrike">
              <a:solidFill>
                <a:srgbClr val="000000"/>
              </a:solidFill>
              <a:latin typeface="Arial"/>
            </a:endParaRPr>
          </a:p>
        </p:txBody>
      </p:sp>
      <p:sp>
        <p:nvSpPr>
          <p:cNvPr id="1287" name="Rectangle 37"/>
          <p:cNvSpPr/>
          <p:nvPr/>
        </p:nvSpPr>
        <p:spPr>
          <a:xfrm>
            <a:off x="274680" y="3909960"/>
            <a:ext cx="1116720" cy="401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GB" sz="1800" spc="-1" strike="noStrike">
                <a:solidFill>
                  <a:srgbClr val="000000"/>
                </a:solidFill>
                <a:latin typeface="Calibri"/>
              </a:rPr>
              <a:t>(c) T</a:t>
            </a:r>
            <a:r>
              <a:rPr b="0" lang="en-GB" sz="1800" spc="-1" strike="noStrike" baseline="-25000">
                <a:solidFill>
                  <a:srgbClr val="000000"/>
                </a:solidFill>
                <a:latin typeface="Calibri"/>
              </a:rPr>
              <a:t>3</a:t>
            </a:r>
            <a:r>
              <a:rPr b="0" lang="en-GB" sz="1800" spc="-1" strike="noStrike">
                <a:solidFill>
                  <a:srgbClr val="000000"/>
                </a:solidFill>
                <a:latin typeface="Calibri"/>
              </a:rPr>
              <a:t> read</a:t>
            </a:r>
            <a:endParaRPr b="0" lang="en-IN" sz="1800" spc="-1" strike="noStrike">
              <a:solidFill>
                <a:srgbClr val="000000"/>
              </a:solidFill>
              <a:latin typeface="Arial"/>
            </a:endParaRPr>
          </a:p>
        </p:txBody>
      </p:sp>
      <p:sp>
        <p:nvSpPr>
          <p:cNvPr id="1288" name="Rectangle 38"/>
          <p:cNvSpPr/>
          <p:nvPr/>
        </p:nvSpPr>
        <p:spPr>
          <a:xfrm>
            <a:off x="3805920" y="3833640"/>
            <a:ext cx="1140840" cy="401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GB" sz="1800" spc="-1" strike="noStrike">
                <a:solidFill>
                  <a:srgbClr val="000000"/>
                </a:solidFill>
                <a:latin typeface="Calibri"/>
              </a:rPr>
              <a:t>(d) T</a:t>
            </a:r>
            <a:r>
              <a:rPr b="0" lang="en-GB" sz="1800" spc="-1" strike="noStrike" baseline="-25000">
                <a:solidFill>
                  <a:srgbClr val="000000"/>
                </a:solidFill>
                <a:latin typeface="Calibri"/>
              </a:rPr>
              <a:t>3</a:t>
            </a:r>
            <a:r>
              <a:rPr b="0" lang="en-GB" sz="1800" spc="-1" strike="noStrike">
                <a:solidFill>
                  <a:srgbClr val="000000"/>
                </a:solidFill>
                <a:latin typeface="Calibri"/>
              </a:rPr>
              <a:t> read</a:t>
            </a:r>
            <a:endParaRPr b="0" lang="en-IN" sz="1800" spc="-1" strike="noStrike">
              <a:solidFill>
                <a:srgbClr val="000000"/>
              </a:solidFill>
              <a:latin typeface="Arial"/>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04920" y="228600"/>
            <a:ext cx="8534160" cy="1142640"/>
          </a:xfrm>
          <a:prstGeom prst="rect">
            <a:avLst/>
          </a:prstGeom>
          <a:noFill/>
          <a:ln w="0">
            <a:noFill/>
          </a:ln>
        </p:spPr>
        <p:txBody>
          <a:bodyPr anchor="ctr">
            <a:noAutofit/>
          </a:bodyPr>
          <a:p>
            <a:pPr indent="0" algn="ctr">
              <a:lnSpc>
                <a:spcPct val="100000"/>
              </a:lnSpc>
              <a:buNone/>
            </a:pPr>
            <a:r>
              <a:rPr b="0" lang="en-US" sz="5400" spc="-1" strike="noStrike">
                <a:solidFill>
                  <a:srgbClr val="ffffff"/>
                </a:solidFill>
                <a:latin typeface="Calibri"/>
              </a:rPr>
              <a:t>S</a:t>
            </a:r>
            <a:r>
              <a:rPr b="0" lang="en-US" sz="5400" spc="-1" strike="noStrike">
                <a:solidFill>
                  <a:srgbClr val="ffffff"/>
                </a:solidFill>
                <a:latin typeface="Calibri"/>
              </a:rPr>
              <a:t>i</a:t>
            </a:r>
            <a:r>
              <a:rPr b="0" lang="en-US" sz="5400" spc="-1" strike="noStrike">
                <a:solidFill>
                  <a:srgbClr val="ffffff"/>
                </a:solidFill>
                <a:latin typeface="Calibri"/>
              </a:rPr>
              <a:t>m</a:t>
            </a:r>
            <a:r>
              <a:rPr b="0" lang="en-US" sz="5400" spc="-1" strike="noStrike">
                <a:solidFill>
                  <a:srgbClr val="ffffff"/>
                </a:solidFill>
                <a:latin typeface="Calibri"/>
              </a:rPr>
              <a:t>p</a:t>
            </a:r>
            <a:r>
              <a:rPr b="0" lang="en-US" sz="5400" spc="-1" strike="noStrike">
                <a:solidFill>
                  <a:srgbClr val="ffffff"/>
                </a:solidFill>
                <a:latin typeface="Calibri"/>
              </a:rPr>
              <a:t>l</a:t>
            </a:r>
            <a:r>
              <a:rPr b="0" lang="en-US" sz="5400" spc="-1" strike="noStrike">
                <a:solidFill>
                  <a:srgbClr val="ffffff"/>
                </a:solidFill>
                <a:latin typeface="Calibri"/>
              </a:rPr>
              <a:t>e</a:t>
            </a:r>
            <a:r>
              <a:rPr b="0" lang="en-US" sz="5400" spc="-1" strike="noStrike">
                <a:solidFill>
                  <a:srgbClr val="ffffff"/>
                </a:solidFill>
                <a:latin typeface="Calibri"/>
              </a:rPr>
              <a:t> </a:t>
            </a:r>
            <a:r>
              <a:rPr b="0" lang="en-US" sz="5400" spc="-1" strike="noStrike">
                <a:solidFill>
                  <a:srgbClr val="ffffff"/>
                </a:solidFill>
                <a:latin typeface="Calibri"/>
              </a:rPr>
              <a:t>S</a:t>
            </a:r>
            <a:r>
              <a:rPr b="0" lang="en-US" sz="5400" spc="-1" strike="noStrike">
                <a:solidFill>
                  <a:srgbClr val="ffffff"/>
                </a:solidFill>
                <a:latin typeface="Calibri"/>
              </a:rPr>
              <a:t>y</a:t>
            </a:r>
            <a:r>
              <a:rPr b="0" lang="en-US" sz="5400" spc="-1" strike="noStrike">
                <a:solidFill>
                  <a:srgbClr val="ffffff"/>
                </a:solidFill>
                <a:latin typeface="Calibri"/>
              </a:rPr>
              <a:t>n</a:t>
            </a:r>
            <a:r>
              <a:rPr b="0" lang="en-US" sz="5400" spc="-1" strike="noStrike">
                <a:solidFill>
                  <a:srgbClr val="ffffff"/>
                </a:solidFill>
                <a:latin typeface="Calibri"/>
              </a:rPr>
              <a:t>c</a:t>
            </a:r>
            <a:r>
              <a:rPr b="0" lang="en-US" sz="5400" spc="-1" strike="noStrike">
                <a:solidFill>
                  <a:srgbClr val="ffffff"/>
                </a:solidFill>
                <a:latin typeface="Calibri"/>
              </a:rPr>
              <a:t>h</a:t>
            </a:r>
            <a:r>
              <a:rPr b="0" lang="en-US" sz="5400" spc="-1" strike="noStrike">
                <a:solidFill>
                  <a:srgbClr val="ffffff"/>
                </a:solidFill>
                <a:latin typeface="Calibri"/>
              </a:rPr>
              <a:t>r</a:t>
            </a:r>
            <a:r>
              <a:rPr b="0" lang="en-US" sz="5400" spc="-1" strike="noStrike">
                <a:solidFill>
                  <a:srgbClr val="ffffff"/>
                </a:solidFill>
                <a:latin typeface="Calibri"/>
              </a:rPr>
              <a:t>o</a:t>
            </a:r>
            <a:r>
              <a:rPr b="0" lang="en-US" sz="5400" spc="-1" strike="noStrike">
                <a:solidFill>
                  <a:srgbClr val="ffffff"/>
                </a:solidFill>
                <a:latin typeface="Calibri"/>
              </a:rPr>
              <a:t>n</a:t>
            </a:r>
            <a:r>
              <a:rPr b="0" lang="en-US" sz="5400" spc="-1" strike="noStrike">
                <a:solidFill>
                  <a:srgbClr val="ffffff"/>
                </a:solidFill>
                <a:latin typeface="Calibri"/>
              </a:rPr>
              <a:t>i</a:t>
            </a:r>
            <a:r>
              <a:rPr b="0" lang="en-US" sz="5400" spc="-1" strike="noStrike">
                <a:solidFill>
                  <a:srgbClr val="ffffff"/>
                </a:solidFill>
                <a:latin typeface="Calibri"/>
              </a:rPr>
              <a:t>z</a:t>
            </a:r>
            <a:r>
              <a:rPr b="0" lang="en-US" sz="5400" spc="-1" strike="noStrike">
                <a:solidFill>
                  <a:srgbClr val="ffffff"/>
                </a:solidFill>
                <a:latin typeface="Calibri"/>
              </a:rPr>
              <a:t>a</a:t>
            </a:r>
            <a:r>
              <a:rPr b="0" lang="en-US" sz="5400" spc="-1" strike="noStrike">
                <a:solidFill>
                  <a:srgbClr val="ffffff"/>
                </a:solidFill>
                <a:latin typeface="Calibri"/>
              </a:rPr>
              <a:t>t</a:t>
            </a:r>
            <a:r>
              <a:rPr b="0" lang="en-US" sz="5400" spc="-1" strike="noStrike">
                <a:solidFill>
                  <a:srgbClr val="ffffff"/>
                </a:solidFill>
                <a:latin typeface="Calibri"/>
              </a:rPr>
              <a:t>i</a:t>
            </a:r>
            <a:r>
              <a:rPr b="0" lang="en-US" sz="5400" spc="-1" strike="noStrike">
                <a:solidFill>
                  <a:srgbClr val="ffffff"/>
                </a:solidFill>
                <a:latin typeface="Calibri"/>
              </a:rPr>
              <a:t>o</a:t>
            </a:r>
            <a:r>
              <a:rPr b="0" lang="en-US" sz="5400" spc="-1" strike="noStrike">
                <a:solidFill>
                  <a:srgbClr val="ffffff"/>
                </a:solidFill>
                <a:latin typeface="Calibri"/>
              </a:rPr>
              <a:t>n</a:t>
            </a:r>
            <a:r>
              <a:rPr b="0" lang="en-US" sz="5400" spc="-1" strike="noStrike">
                <a:solidFill>
                  <a:srgbClr val="ffffff"/>
                </a:solidFill>
                <a:latin typeface="Calibri"/>
              </a:rPr>
              <a:t> </a:t>
            </a:r>
            <a:r>
              <a:rPr b="0" lang="en-US" sz="5400" spc="-1" strike="noStrike">
                <a:solidFill>
                  <a:srgbClr val="ffffff"/>
                </a:solidFill>
                <a:latin typeface="Calibri"/>
              </a:rPr>
              <a:t>w</a:t>
            </a:r>
            <a:r>
              <a:rPr b="0" lang="en-US" sz="5400" spc="-1" strike="noStrike">
                <a:solidFill>
                  <a:srgbClr val="ffffff"/>
                </a:solidFill>
                <a:latin typeface="Calibri"/>
              </a:rPr>
              <a:t>i</a:t>
            </a:r>
            <a:r>
              <a:rPr b="0" lang="en-US" sz="5400" spc="-1" strike="noStrike">
                <a:solidFill>
                  <a:srgbClr val="ffffff"/>
                </a:solidFill>
                <a:latin typeface="Calibri"/>
              </a:rPr>
              <a:t>t</a:t>
            </a:r>
            <a:r>
              <a:rPr b="0" lang="en-US" sz="5400" spc="-1" strike="noStrike">
                <a:solidFill>
                  <a:srgbClr val="ffffff"/>
                </a:solidFill>
                <a:latin typeface="Calibri"/>
              </a:rPr>
              <a:t>h</a:t>
            </a:r>
            <a:r>
              <a:rPr b="0" lang="en-US" sz="5400" spc="-1" strike="noStrike">
                <a:solidFill>
                  <a:srgbClr val="ffffff"/>
                </a:solidFill>
                <a:latin typeface="Calibri"/>
              </a:rPr>
              <a:t>o</a:t>
            </a:r>
            <a:r>
              <a:rPr b="0" lang="en-US" sz="5400" spc="-1" strike="noStrike">
                <a:solidFill>
                  <a:srgbClr val="ffffff"/>
                </a:solidFill>
                <a:latin typeface="Calibri"/>
              </a:rPr>
              <a:t>u</a:t>
            </a:r>
            <a:r>
              <a:rPr b="0" lang="en-US" sz="5400" spc="-1" strike="noStrike">
                <a:solidFill>
                  <a:srgbClr val="ffffff"/>
                </a:solidFill>
                <a:latin typeface="Calibri"/>
              </a:rPr>
              <a:t>t</a:t>
            </a:r>
            <a:r>
              <a:rPr b="0" lang="en-US" sz="5400" spc="-1" strike="noStrike">
                <a:solidFill>
                  <a:srgbClr val="ffffff"/>
                </a:solidFill>
                <a:latin typeface="Calibri"/>
              </a:rPr>
              <a:t> </a:t>
            </a:r>
            <a:r>
              <a:rPr b="0" lang="en-US" sz="5400" spc="-1" strike="noStrike">
                <a:solidFill>
                  <a:srgbClr val="ffffff"/>
                </a:solidFill>
                <a:latin typeface="Calibri"/>
              </a:rPr>
              <a:t>T</a:t>
            </a:r>
            <a:r>
              <a:rPr b="0" lang="en-US" sz="5400" spc="-1" strike="noStrike">
                <a:solidFill>
                  <a:srgbClr val="ffffff"/>
                </a:solidFill>
                <a:latin typeface="Calibri"/>
              </a:rPr>
              <a:t>r</a:t>
            </a:r>
            <a:r>
              <a:rPr b="0" lang="en-US" sz="5400" spc="-1" strike="noStrike">
                <a:solidFill>
                  <a:srgbClr val="ffffff"/>
                </a:solidFill>
                <a:latin typeface="Calibri"/>
              </a:rPr>
              <a:t>a</a:t>
            </a:r>
            <a:r>
              <a:rPr b="0" lang="en-US" sz="5400" spc="-1" strike="noStrike">
                <a:solidFill>
                  <a:srgbClr val="ffffff"/>
                </a:solidFill>
                <a:latin typeface="Calibri"/>
              </a:rPr>
              <a:t>n</a:t>
            </a:r>
            <a:r>
              <a:rPr b="0" lang="en-US" sz="5400" spc="-1" strike="noStrike">
                <a:solidFill>
                  <a:srgbClr val="ffffff"/>
                </a:solidFill>
                <a:latin typeface="Calibri"/>
              </a:rPr>
              <a:t>s</a:t>
            </a:r>
            <a:r>
              <a:rPr b="0" lang="en-US" sz="5400" spc="-1" strike="noStrike">
                <a:solidFill>
                  <a:srgbClr val="ffffff"/>
                </a:solidFill>
                <a:latin typeface="Calibri"/>
              </a:rPr>
              <a:t>a</a:t>
            </a:r>
            <a:r>
              <a:rPr b="0" lang="en-US" sz="5400" spc="-1" strike="noStrike">
                <a:solidFill>
                  <a:srgbClr val="ffffff"/>
                </a:solidFill>
                <a:latin typeface="Calibri"/>
              </a:rPr>
              <a:t>c</a:t>
            </a:r>
            <a:r>
              <a:rPr b="0" lang="en-US" sz="5400" spc="-1" strike="noStrike">
                <a:solidFill>
                  <a:srgbClr val="ffffff"/>
                </a:solidFill>
                <a:latin typeface="Calibri"/>
              </a:rPr>
              <a:t>t</a:t>
            </a:r>
            <a:r>
              <a:rPr b="0" lang="en-US" sz="5400" spc="-1" strike="noStrike">
                <a:solidFill>
                  <a:srgbClr val="ffffff"/>
                </a:solidFill>
                <a:latin typeface="Calibri"/>
              </a:rPr>
              <a:t>i</a:t>
            </a:r>
            <a:r>
              <a:rPr b="0" lang="en-US" sz="5400" spc="-1" strike="noStrike">
                <a:solidFill>
                  <a:srgbClr val="ffffff"/>
                </a:solidFill>
                <a:latin typeface="Calibri"/>
              </a:rPr>
              <a:t>o</a:t>
            </a:r>
            <a:r>
              <a:rPr b="0" lang="en-US" sz="5400" spc="-1" strike="noStrike">
                <a:solidFill>
                  <a:srgbClr val="ffffff"/>
                </a:solidFill>
                <a:latin typeface="Calibri"/>
              </a:rPr>
              <a:t>n</a:t>
            </a:r>
            <a:r>
              <a:rPr b="0" lang="en-US" sz="5400" spc="-1" strike="noStrike">
                <a:solidFill>
                  <a:srgbClr val="ffffff"/>
                </a:solidFill>
                <a:latin typeface="Calibri"/>
              </a:rPr>
              <a:t>s</a:t>
            </a:r>
            <a:endParaRPr b="0" lang="en-US" sz="5400" spc="-1" strike="noStrike">
              <a:solidFill>
                <a:srgbClr val="000000"/>
              </a:solidFill>
              <a:latin typeface="Calibri"/>
            </a:endParaRPr>
          </a:p>
        </p:txBody>
      </p:sp>
      <p:sp>
        <p:nvSpPr>
          <p:cNvPr id="121" name="PlaceHolder 2"/>
          <p:cNvSpPr>
            <a:spLocks noGrp="1"/>
          </p:cNvSpPr>
          <p:nvPr>
            <p:ph/>
          </p:nvPr>
        </p:nvSpPr>
        <p:spPr>
          <a:xfrm>
            <a:off x="457200" y="1600200"/>
            <a:ext cx="8229240" cy="4525560"/>
          </a:xfrm>
          <a:prstGeom prst="rect">
            <a:avLst/>
          </a:prstGeom>
          <a:noFill/>
          <a:ln w="0">
            <a:noFill/>
          </a:ln>
        </p:spPr>
        <p:txBody>
          <a:bodyPr anchor="t">
            <a:normAutofit fontScale="89000"/>
          </a:bodyPr>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Synchronized keyword can be applied to method in Java, so only one thread at a time can access an object. </a:t>
            </a:r>
            <a:endParaRPr b="0" lang="en-US" sz="4000" spc="-1" strike="noStrike">
              <a:solidFill>
                <a:srgbClr val="000000"/>
              </a:solidFill>
              <a:latin typeface="Calibri"/>
            </a:endParaRPr>
          </a:p>
          <a:p>
            <a:pPr marL="343080" indent="-343080">
              <a:lnSpc>
                <a:spcPct val="100000"/>
              </a:lnSpc>
              <a:spcBef>
                <a:spcPts val="799"/>
              </a:spcBef>
              <a:buClr>
                <a:srgbClr val="000000"/>
              </a:buClr>
              <a:buFont typeface="Arial"/>
              <a:buChar char="•"/>
            </a:pPr>
            <a:r>
              <a:rPr b="0" lang="en-US" sz="4000" spc="-1" strike="noStrike">
                <a:solidFill>
                  <a:srgbClr val="000000"/>
                </a:solidFill>
                <a:latin typeface="Calibri"/>
              </a:rPr>
              <a:t>If one thread invokes a synchronized method on an object, then that object is locked, another thread that invokes one of the synchronized method will be blocked. </a:t>
            </a:r>
            <a:endParaRPr b="0" lang="en-US" sz="4000" spc="-1" strike="noStrike">
              <a:solidFill>
                <a:srgbClr val="000000"/>
              </a:solidFill>
              <a:latin typeface="Calibri"/>
            </a:endParaRPr>
          </a:p>
          <a:p>
            <a:pPr indent="0">
              <a:lnSpc>
                <a:spcPct val="100000"/>
              </a:lnSpc>
              <a:spcBef>
                <a:spcPts val="799"/>
              </a:spcBef>
              <a:buNone/>
            </a:pPr>
            <a:endParaRPr b="0" lang="en-US" sz="4000" spc="-1" strike="noStrike">
              <a:solidFill>
                <a:srgbClr val="000000"/>
              </a:solidFill>
              <a:latin typeface="Calibri"/>
            </a:endParaRPr>
          </a:p>
        </p:txBody>
      </p:sp>
      <p:sp>
        <p:nvSpPr>
          <p:cNvPr id="4" name="PlaceHolder 3"/>
          <p:cNvSpPr>
            <a:spLocks noGrp="1"/>
          </p:cNvSpPr>
          <p:nvPr>
            <p:ph type="ftr" idx="5"/>
          </p:nvPr>
        </p:nvSpPr>
        <p:spPr/>
        <p:txBody>
          <a:bodyPr/>
          <a:p>
            <a:r>
              <a:t>SCOPE, VIT Chennai</a:t>
            </a: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66A1B6C406B345AE978F0C975268C0" ma:contentTypeVersion="2" ma:contentTypeDescription="Create a new document." ma:contentTypeScope="" ma:versionID="bf3bb23f277e7178718af2bd4e08c22e">
  <xsd:schema xmlns:xsd="http://www.w3.org/2001/XMLSchema" xmlns:xs="http://www.w3.org/2001/XMLSchema" xmlns:p="http://schemas.microsoft.com/office/2006/metadata/properties" xmlns:ns2="47d37a4a-e55a-4a58-8f80-b05ba3442e0e" targetNamespace="http://schemas.microsoft.com/office/2006/metadata/properties" ma:root="true" ma:fieldsID="dab01e1628b640e6ba37e9241c6b0962" ns2:_="">
    <xsd:import namespace="47d37a4a-e55a-4a58-8f80-b05ba3442e0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d37a4a-e55a-4a58-8f80-b05ba3442e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2561E3C-6949-40EC-BC5E-06247C73240C}"/>
</file>

<file path=customXml/itemProps2.xml><?xml version="1.0" encoding="utf-8"?>
<ds:datastoreItem xmlns:ds="http://schemas.openxmlformats.org/officeDocument/2006/customXml" ds:itemID="{52EA87D4-1F18-4ADC-AF03-E067EC000EF5}"/>
</file>

<file path=customXml/itemProps3.xml><?xml version="1.0" encoding="utf-8"?>
<ds:datastoreItem xmlns:ds="http://schemas.openxmlformats.org/officeDocument/2006/customXml" ds:itemID="{2D5E4EF8-ADA7-482C-93E8-33DA4ACFB84D}"/>
</file>

<file path=docProps/app.xml><?xml version="1.0" encoding="utf-8"?>
<Properties xmlns="http://schemas.openxmlformats.org/officeDocument/2006/extended-properties" xmlns:vt="http://schemas.openxmlformats.org/officeDocument/2006/docPropsVTypes">
  <Template/>
  <TotalTime>2396</TotalTime>
  <Application>LibreOffice/7.4.2.3$Linux_X86_64 LibreOffice_project/40$Build-3</Application>
  <AppVersion>15.0000</AppVersion>
  <Words>6449</Words>
  <Paragraphs>1103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2020-06-29T10:49:50Z</dcterms:created>
  <dc:creator>Windows User</dc:creator>
  <dc:description/>
  <dc:language>en-IN</dc:language>
  <cp:lastModifiedBy/>
  <dcterms:modified xsi:type="dcterms:W3CDTF">2022-11-28T23:30:33Z</dcterms:modified>
  <cp:revision>193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0x0101002B66A1B6C406B345AE978F0C975268C0</vt:lpwstr>
  </property>
  <property fmtid="{D5CDD505-2E9C-101B-9397-08002B2CF9AE}" pid="3" name="Notes">
    <vt:i4>2</vt:i4>
  </property>
  <property fmtid="{D5CDD505-2E9C-101B-9397-08002B2CF9AE}" pid="4" name="PresentationFormat">
    <vt:lpwstr>On-screen Show (4:3)</vt:lpwstr>
  </property>
  <property fmtid="{D5CDD505-2E9C-101B-9397-08002B2CF9AE}" pid="5" name="Slides">
    <vt:i4>86</vt:i4>
  </property>
</Properties>
</file>