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DC75A-EF19-4604-9A51-701FB223BE57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AE68-33BC-44BF-92E3-4DCFB4A68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529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DC75A-EF19-4604-9A51-701FB223BE57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AE68-33BC-44BF-92E3-4DCFB4A68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686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DC75A-EF19-4604-9A51-701FB223BE57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AE68-33BC-44BF-92E3-4DCFB4A68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750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DC75A-EF19-4604-9A51-701FB223BE57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AE68-33BC-44BF-92E3-4DCFB4A68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12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DC75A-EF19-4604-9A51-701FB223BE57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AE68-33BC-44BF-92E3-4DCFB4A68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2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DC75A-EF19-4604-9A51-701FB223BE57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AE68-33BC-44BF-92E3-4DCFB4A68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706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DC75A-EF19-4604-9A51-701FB223BE57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AE68-33BC-44BF-92E3-4DCFB4A68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51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DC75A-EF19-4604-9A51-701FB223BE57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AE68-33BC-44BF-92E3-4DCFB4A68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382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DC75A-EF19-4604-9A51-701FB223BE57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AE68-33BC-44BF-92E3-4DCFB4A68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895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DC75A-EF19-4604-9A51-701FB223BE57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AE68-33BC-44BF-92E3-4DCFB4A68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107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DC75A-EF19-4604-9A51-701FB223BE57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AE68-33BC-44BF-92E3-4DCFB4A68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21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DC75A-EF19-4604-9A51-701FB223BE57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EAE68-33BC-44BF-92E3-4DCFB4A68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98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244334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/>
              <a:t>INPUT–OUTPUT CHANNELS</a:t>
            </a:r>
          </a:p>
        </p:txBody>
      </p:sp>
    </p:spTree>
    <p:extLst>
      <p:ext uri="{BB962C8B-B14F-4D97-AF65-F5344CB8AC3E}">
        <p14:creationId xmlns:p14="http://schemas.microsoft.com/office/powerpoint/2010/main" val="1887035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12776"/>
            <a:ext cx="8010033" cy="432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1558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105835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THINKING: REASONING AND PROBLEM SOLVING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962716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64704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Reasoning is the process by which we use the knowledge we have to draw </a:t>
            </a:r>
            <a:r>
              <a:rPr lang="en-US" sz="2400" dirty="0" smtClean="0"/>
              <a:t>conclusions or </a:t>
            </a:r>
            <a:r>
              <a:rPr lang="en-US" sz="2400" dirty="0"/>
              <a:t>infer something new about the domain of interest. There are a number of </a:t>
            </a:r>
            <a:r>
              <a:rPr lang="en-US" sz="2400" dirty="0" smtClean="0"/>
              <a:t>different types </a:t>
            </a:r>
            <a:r>
              <a:rPr lang="en-US" sz="2400" dirty="0"/>
              <a:t>of reasoning: deductive, inductive and abductive. We use each of these </a:t>
            </a:r>
            <a:r>
              <a:rPr lang="en-US" sz="2400" dirty="0" smtClean="0"/>
              <a:t>types of </a:t>
            </a:r>
            <a:r>
              <a:rPr lang="en-US" sz="2400" dirty="0"/>
              <a:t>reasoning in everyday life, but they differ in significant ways.</a:t>
            </a:r>
            <a:endParaRPr lang="en-IN" sz="2400" dirty="0"/>
          </a:p>
        </p:txBody>
      </p:sp>
      <p:sp>
        <p:nvSpPr>
          <p:cNvPr id="3" name="Rectangle 2"/>
          <p:cNvSpPr/>
          <p:nvPr/>
        </p:nvSpPr>
        <p:spPr>
          <a:xfrm>
            <a:off x="0" y="3356992"/>
            <a:ext cx="914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If reasoning is a means of inferring new information from what is already known</a:t>
            </a:r>
            <a:r>
              <a:rPr lang="en-US" sz="2400" dirty="0" smtClean="0"/>
              <a:t>, problem </a:t>
            </a:r>
            <a:r>
              <a:rPr lang="en-US" sz="2400" dirty="0"/>
              <a:t>solving is the process of finding a solution to an unfamiliar task, using </a:t>
            </a:r>
            <a:r>
              <a:rPr lang="en-US" sz="2400" dirty="0" smtClean="0"/>
              <a:t>the knowledge </a:t>
            </a:r>
            <a:r>
              <a:rPr lang="en-US" sz="2400" dirty="0"/>
              <a:t>we have. Human problem solving is characterized by the ability to </a:t>
            </a:r>
            <a:r>
              <a:rPr lang="en-US" sz="2400" dirty="0" smtClean="0"/>
              <a:t>adapt the </a:t>
            </a:r>
            <a:r>
              <a:rPr lang="en-US" sz="2400" dirty="0"/>
              <a:t>information we have to deal with new situations. However, often solutions </a:t>
            </a:r>
            <a:r>
              <a:rPr lang="en-US" sz="2400" dirty="0" smtClean="0"/>
              <a:t>seem to </a:t>
            </a:r>
            <a:r>
              <a:rPr lang="en-US" sz="2400" dirty="0"/>
              <a:t>be original and creative. There are a number of different views of how </a:t>
            </a:r>
            <a:r>
              <a:rPr lang="en-US" sz="2400" dirty="0" smtClean="0"/>
              <a:t>people </a:t>
            </a:r>
            <a:r>
              <a:rPr lang="en-IN" sz="2400" dirty="0" smtClean="0"/>
              <a:t>solve </a:t>
            </a:r>
            <a:r>
              <a:rPr lang="en-IN" sz="2400" dirty="0"/>
              <a:t>problems.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85736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20840"/>
            <a:ext cx="9144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A person’s interaction with the outside world occurs through information </a:t>
            </a:r>
            <a:r>
              <a:rPr lang="en-US" sz="2400" dirty="0" smtClean="0"/>
              <a:t>being received </a:t>
            </a:r>
            <a:r>
              <a:rPr lang="en-US" sz="2400" dirty="0"/>
              <a:t>and sent: input and output. In an interaction with a computer the </a:t>
            </a:r>
            <a:r>
              <a:rPr lang="en-US" sz="2400" dirty="0" smtClean="0"/>
              <a:t>user receives </a:t>
            </a:r>
            <a:r>
              <a:rPr lang="en-US" sz="2400" dirty="0"/>
              <a:t>information that is output by the computer, and responds by </a:t>
            </a:r>
            <a:r>
              <a:rPr lang="en-US" sz="2400" dirty="0" smtClean="0"/>
              <a:t>providing input </a:t>
            </a:r>
            <a:r>
              <a:rPr lang="en-US" sz="2400" dirty="0"/>
              <a:t>to the computer – the user’s output becomes the computer’s input and </a:t>
            </a:r>
            <a:r>
              <a:rPr lang="en-US" sz="2400" dirty="0" smtClean="0"/>
              <a:t>vice versa</a:t>
            </a:r>
            <a:r>
              <a:rPr lang="en-US" sz="2400" dirty="0"/>
              <a:t>. Consequently the use of the terms input and output may lead to confusion </a:t>
            </a:r>
            <a:r>
              <a:rPr lang="en-US" sz="2400" dirty="0" smtClean="0"/>
              <a:t>so we </a:t>
            </a:r>
            <a:r>
              <a:rPr lang="en-US" sz="2400" dirty="0"/>
              <a:t>shall blur the distinction somewhat and concentrate on the channels involved.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28853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04664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/>
              <a:t>Vision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08720"/>
            <a:ext cx="8064896" cy="5311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0745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530351"/>
            <a:ext cx="5256584" cy="5877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398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658" y="620688"/>
            <a:ext cx="6413213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070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88640"/>
            <a:ext cx="4342805" cy="3053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295149"/>
            <a:ext cx="539115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7129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12" y="1484784"/>
            <a:ext cx="8133163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0105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244334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/>
              <a:t>Hearing &amp; </a:t>
            </a:r>
            <a:r>
              <a:rPr lang="en-IN" sz="2800" b="1" dirty="0"/>
              <a:t>Touch</a:t>
            </a:r>
          </a:p>
        </p:txBody>
      </p:sp>
    </p:spTree>
    <p:extLst>
      <p:ext uri="{BB962C8B-B14F-4D97-AF65-F5344CB8AC3E}">
        <p14:creationId xmlns:p14="http://schemas.microsoft.com/office/powerpoint/2010/main" val="3167180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88674"/>
            <a:ext cx="6984776" cy="5820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4446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B60CDFFFE76B4D9208F97F1AC1E9D2" ma:contentTypeVersion="2" ma:contentTypeDescription="Create a new document." ma:contentTypeScope="" ma:versionID="779bb4311d2a1b1cb0752a58b8b82669">
  <xsd:schema xmlns:xsd="http://www.w3.org/2001/XMLSchema" xmlns:xs="http://www.w3.org/2001/XMLSchema" xmlns:p="http://schemas.microsoft.com/office/2006/metadata/properties" xmlns:ns2="b13177b1-98da-4f50-a823-746fad7916a3" targetNamespace="http://schemas.microsoft.com/office/2006/metadata/properties" ma:root="true" ma:fieldsID="e513ef9ca5cd819529e331ed875f24a3" ns2:_="">
    <xsd:import namespace="b13177b1-98da-4f50-a823-746fad7916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3177b1-98da-4f50-a823-746fad7916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E1DB2E-5A36-469A-8998-2ACAC1AF57E4}"/>
</file>

<file path=customXml/itemProps2.xml><?xml version="1.0" encoding="utf-8"?>
<ds:datastoreItem xmlns:ds="http://schemas.openxmlformats.org/officeDocument/2006/customXml" ds:itemID="{216637B8-4991-4441-8459-541E6EE196B0}"/>
</file>

<file path=customXml/itemProps3.xml><?xml version="1.0" encoding="utf-8"?>
<ds:datastoreItem xmlns:ds="http://schemas.openxmlformats.org/officeDocument/2006/customXml" ds:itemID="{C695C2B6-0F1D-4FFF-9F13-F26359EE5D86}"/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234</Words>
  <Application>Microsoft Office PowerPoint</Application>
  <PresentationFormat>On-screen Show (4:3)</PresentationFormat>
  <Paragraphs>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6</cp:revision>
  <dcterms:created xsi:type="dcterms:W3CDTF">2022-07-25T03:27:42Z</dcterms:created>
  <dcterms:modified xsi:type="dcterms:W3CDTF">2022-07-25T04:07:46Z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0x0101004BB60CDFFFE76B4D9208F97F1AC1E9D2</vt:lpwstr>
  </property>
</Properties>
</file>