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B292B72-53D0-41E0-A8CB-85D5D2E94CE9}"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C399F-15BB-452D-BB2A-90A9DC4CD6B6}" type="slidenum">
              <a:rPr lang="en-IN" smtClean="0"/>
              <a:t>‹#›</a:t>
            </a:fld>
            <a:endParaRPr lang="en-IN"/>
          </a:p>
        </p:txBody>
      </p:sp>
    </p:spTree>
    <p:extLst>
      <p:ext uri="{BB962C8B-B14F-4D97-AF65-F5344CB8AC3E}">
        <p14:creationId xmlns:p14="http://schemas.microsoft.com/office/powerpoint/2010/main" val="377554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292B72-53D0-41E0-A8CB-85D5D2E94CE9}"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C399F-15BB-452D-BB2A-90A9DC4CD6B6}" type="slidenum">
              <a:rPr lang="en-IN" smtClean="0"/>
              <a:t>‹#›</a:t>
            </a:fld>
            <a:endParaRPr lang="en-IN"/>
          </a:p>
        </p:txBody>
      </p:sp>
    </p:spTree>
    <p:extLst>
      <p:ext uri="{BB962C8B-B14F-4D97-AF65-F5344CB8AC3E}">
        <p14:creationId xmlns:p14="http://schemas.microsoft.com/office/powerpoint/2010/main" val="72594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292B72-53D0-41E0-A8CB-85D5D2E94CE9}"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C399F-15BB-452D-BB2A-90A9DC4CD6B6}" type="slidenum">
              <a:rPr lang="en-IN" smtClean="0"/>
              <a:t>‹#›</a:t>
            </a:fld>
            <a:endParaRPr lang="en-IN"/>
          </a:p>
        </p:txBody>
      </p:sp>
    </p:spTree>
    <p:extLst>
      <p:ext uri="{BB962C8B-B14F-4D97-AF65-F5344CB8AC3E}">
        <p14:creationId xmlns:p14="http://schemas.microsoft.com/office/powerpoint/2010/main" val="167284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292B72-53D0-41E0-A8CB-85D5D2E94CE9}"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C399F-15BB-452D-BB2A-90A9DC4CD6B6}" type="slidenum">
              <a:rPr lang="en-IN" smtClean="0"/>
              <a:t>‹#›</a:t>
            </a:fld>
            <a:endParaRPr lang="en-IN"/>
          </a:p>
        </p:txBody>
      </p:sp>
    </p:spTree>
    <p:extLst>
      <p:ext uri="{BB962C8B-B14F-4D97-AF65-F5344CB8AC3E}">
        <p14:creationId xmlns:p14="http://schemas.microsoft.com/office/powerpoint/2010/main" val="1720705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292B72-53D0-41E0-A8CB-85D5D2E94CE9}" type="datetimeFigureOut">
              <a:rPr lang="en-IN" smtClean="0"/>
              <a:t>03-11-2022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C399F-15BB-452D-BB2A-90A9DC4CD6B6}" type="slidenum">
              <a:rPr lang="en-IN" smtClean="0"/>
              <a:t>‹#›</a:t>
            </a:fld>
            <a:endParaRPr lang="en-IN"/>
          </a:p>
        </p:txBody>
      </p:sp>
    </p:spTree>
    <p:extLst>
      <p:ext uri="{BB962C8B-B14F-4D97-AF65-F5344CB8AC3E}">
        <p14:creationId xmlns:p14="http://schemas.microsoft.com/office/powerpoint/2010/main" val="38700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292B72-53D0-41E0-A8CB-85D5D2E94CE9}"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9C399F-15BB-452D-BB2A-90A9DC4CD6B6}" type="slidenum">
              <a:rPr lang="en-IN" smtClean="0"/>
              <a:t>‹#›</a:t>
            </a:fld>
            <a:endParaRPr lang="en-IN"/>
          </a:p>
        </p:txBody>
      </p:sp>
    </p:spTree>
    <p:extLst>
      <p:ext uri="{BB962C8B-B14F-4D97-AF65-F5344CB8AC3E}">
        <p14:creationId xmlns:p14="http://schemas.microsoft.com/office/powerpoint/2010/main" val="1511277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292B72-53D0-41E0-A8CB-85D5D2E94CE9}" type="datetimeFigureOut">
              <a:rPr lang="en-IN" smtClean="0"/>
              <a:t>03-11-2022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9C399F-15BB-452D-BB2A-90A9DC4CD6B6}" type="slidenum">
              <a:rPr lang="en-IN" smtClean="0"/>
              <a:t>‹#›</a:t>
            </a:fld>
            <a:endParaRPr lang="en-IN"/>
          </a:p>
        </p:txBody>
      </p:sp>
    </p:spTree>
    <p:extLst>
      <p:ext uri="{BB962C8B-B14F-4D97-AF65-F5344CB8AC3E}">
        <p14:creationId xmlns:p14="http://schemas.microsoft.com/office/powerpoint/2010/main" val="426908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B292B72-53D0-41E0-A8CB-85D5D2E94CE9}" type="datetimeFigureOut">
              <a:rPr lang="en-IN" smtClean="0"/>
              <a:t>03-11-2022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9C399F-15BB-452D-BB2A-90A9DC4CD6B6}" type="slidenum">
              <a:rPr lang="en-IN" smtClean="0"/>
              <a:t>‹#›</a:t>
            </a:fld>
            <a:endParaRPr lang="en-IN"/>
          </a:p>
        </p:txBody>
      </p:sp>
    </p:spTree>
    <p:extLst>
      <p:ext uri="{BB962C8B-B14F-4D97-AF65-F5344CB8AC3E}">
        <p14:creationId xmlns:p14="http://schemas.microsoft.com/office/powerpoint/2010/main" val="429140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92B72-53D0-41E0-A8CB-85D5D2E94CE9}" type="datetimeFigureOut">
              <a:rPr lang="en-IN" smtClean="0"/>
              <a:t>03-11-2022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9C399F-15BB-452D-BB2A-90A9DC4CD6B6}" type="slidenum">
              <a:rPr lang="en-IN" smtClean="0"/>
              <a:t>‹#›</a:t>
            </a:fld>
            <a:endParaRPr lang="en-IN"/>
          </a:p>
        </p:txBody>
      </p:sp>
    </p:spTree>
    <p:extLst>
      <p:ext uri="{BB962C8B-B14F-4D97-AF65-F5344CB8AC3E}">
        <p14:creationId xmlns:p14="http://schemas.microsoft.com/office/powerpoint/2010/main" val="4000324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292B72-53D0-41E0-A8CB-85D5D2E94CE9}"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9C399F-15BB-452D-BB2A-90A9DC4CD6B6}" type="slidenum">
              <a:rPr lang="en-IN" smtClean="0"/>
              <a:t>‹#›</a:t>
            </a:fld>
            <a:endParaRPr lang="en-IN"/>
          </a:p>
        </p:txBody>
      </p:sp>
    </p:spTree>
    <p:extLst>
      <p:ext uri="{BB962C8B-B14F-4D97-AF65-F5344CB8AC3E}">
        <p14:creationId xmlns:p14="http://schemas.microsoft.com/office/powerpoint/2010/main" val="88569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292B72-53D0-41E0-A8CB-85D5D2E94CE9}" type="datetimeFigureOut">
              <a:rPr lang="en-IN" smtClean="0"/>
              <a:t>03-11-2022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9C399F-15BB-452D-BB2A-90A9DC4CD6B6}" type="slidenum">
              <a:rPr lang="en-IN" smtClean="0"/>
              <a:t>‹#›</a:t>
            </a:fld>
            <a:endParaRPr lang="en-IN"/>
          </a:p>
        </p:txBody>
      </p:sp>
    </p:spTree>
    <p:extLst>
      <p:ext uri="{BB962C8B-B14F-4D97-AF65-F5344CB8AC3E}">
        <p14:creationId xmlns:p14="http://schemas.microsoft.com/office/powerpoint/2010/main" val="1260337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92B72-53D0-41E0-A8CB-85D5D2E94CE9}" type="datetimeFigureOut">
              <a:rPr lang="en-IN" smtClean="0"/>
              <a:t>03-11-2022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C399F-15BB-452D-BB2A-90A9DC4CD6B6}" type="slidenum">
              <a:rPr lang="en-IN" smtClean="0"/>
              <a:t>‹#›</a:t>
            </a:fld>
            <a:endParaRPr lang="en-IN"/>
          </a:p>
        </p:txBody>
      </p:sp>
    </p:spTree>
    <p:extLst>
      <p:ext uri="{BB962C8B-B14F-4D97-AF65-F5344CB8AC3E}">
        <p14:creationId xmlns:p14="http://schemas.microsoft.com/office/powerpoint/2010/main" val="2758097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saffrontech.net/qa/ui-testing"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44334"/>
            <a:ext cx="9144000" cy="584775"/>
          </a:xfrm>
          <a:prstGeom prst="rect">
            <a:avLst/>
          </a:prstGeom>
        </p:spPr>
        <p:txBody>
          <a:bodyPr wrap="square">
            <a:spAutoFit/>
          </a:bodyPr>
          <a:lstStyle/>
          <a:p>
            <a:pPr algn="ctr"/>
            <a:r>
              <a:rPr lang="en-IN" sz="3200" b="1" dirty="0" smtClean="0"/>
              <a:t>What is Interface Testing?</a:t>
            </a:r>
            <a:endParaRPr lang="en-IN" sz="3200" b="1" dirty="0"/>
          </a:p>
        </p:txBody>
      </p:sp>
    </p:spTree>
    <p:extLst>
      <p:ext uri="{BB962C8B-B14F-4D97-AF65-F5344CB8AC3E}">
        <p14:creationId xmlns:p14="http://schemas.microsoft.com/office/powerpoint/2010/main" val="336933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13338"/>
            <a:ext cx="9144000" cy="2246769"/>
          </a:xfrm>
          <a:prstGeom prst="rect">
            <a:avLst/>
          </a:prstGeom>
        </p:spPr>
        <p:txBody>
          <a:bodyPr wrap="square">
            <a:spAutoFit/>
          </a:bodyPr>
          <a:lstStyle/>
          <a:p>
            <a:pPr algn="just"/>
            <a:r>
              <a:rPr lang="en-US" sz="2800" dirty="0" smtClean="0"/>
              <a:t>To Ensure Consistent Appearance, Accuracy, Logical Flow, And Consistency. Both automated and manual user interface testing methods are used concurrently to thoroughly test the user interface of an app, improve app quality, and significantly increase its usability.</a:t>
            </a:r>
            <a:endParaRPr lang="en-US" sz="2800" dirty="0"/>
          </a:p>
        </p:txBody>
      </p:sp>
    </p:spTree>
    <p:extLst>
      <p:ext uri="{BB962C8B-B14F-4D97-AF65-F5344CB8AC3E}">
        <p14:creationId xmlns:p14="http://schemas.microsoft.com/office/powerpoint/2010/main" val="3531857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51837"/>
            <a:ext cx="9144000" cy="2677656"/>
          </a:xfrm>
          <a:prstGeom prst="rect">
            <a:avLst/>
          </a:prstGeom>
        </p:spPr>
        <p:txBody>
          <a:bodyPr wrap="square">
            <a:spAutoFit/>
          </a:bodyPr>
          <a:lstStyle/>
          <a:p>
            <a:pPr algn="just"/>
            <a:r>
              <a:rPr lang="en-US" sz="2800" dirty="0" smtClean="0"/>
              <a:t>Automated UI/UX Testing</a:t>
            </a:r>
          </a:p>
          <a:p>
            <a:pPr algn="just"/>
            <a:endParaRPr lang="en-US" sz="2800" dirty="0" smtClean="0"/>
          </a:p>
          <a:p>
            <a:pPr algn="just"/>
            <a:r>
              <a:rPr lang="en-US" sz="2800" dirty="0" smtClean="0"/>
              <a:t>To quickly test your app’s performance under different conditions, automated coded UI tests are developed and deployed by the developers using advanced User Interface testing tools like Selenium Grid and Jasper JS.</a:t>
            </a:r>
            <a:endParaRPr lang="en-US" sz="2800" dirty="0"/>
          </a:p>
        </p:txBody>
      </p:sp>
    </p:spTree>
    <p:extLst>
      <p:ext uri="{BB962C8B-B14F-4D97-AF65-F5344CB8AC3E}">
        <p14:creationId xmlns:p14="http://schemas.microsoft.com/office/powerpoint/2010/main" val="391421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04" y="1844824"/>
            <a:ext cx="9144000" cy="2246769"/>
          </a:xfrm>
          <a:prstGeom prst="rect">
            <a:avLst/>
          </a:prstGeom>
        </p:spPr>
        <p:txBody>
          <a:bodyPr wrap="square">
            <a:spAutoFit/>
          </a:bodyPr>
          <a:lstStyle/>
          <a:p>
            <a:pPr algn="just"/>
            <a:r>
              <a:rPr lang="en-US" sz="2800" dirty="0" smtClean="0"/>
              <a:t>Manual UI/UX Testing</a:t>
            </a:r>
          </a:p>
          <a:p>
            <a:pPr algn="just"/>
            <a:endParaRPr lang="en-US" sz="2800" dirty="0" smtClean="0"/>
          </a:p>
          <a:p>
            <a:pPr algn="just"/>
            <a:r>
              <a:rPr lang="en-US" sz="2800" dirty="0"/>
              <a:t>T</a:t>
            </a:r>
            <a:r>
              <a:rPr lang="en-US" sz="2800" dirty="0" smtClean="0"/>
              <a:t>eam of expert manual testers will check every button, form, and element of your mobile app and will sniff out the most difficult of interface bugs.</a:t>
            </a:r>
            <a:endParaRPr lang="en-US" sz="2800" dirty="0"/>
          </a:p>
        </p:txBody>
      </p:sp>
    </p:spTree>
    <p:extLst>
      <p:ext uri="{BB962C8B-B14F-4D97-AF65-F5344CB8AC3E}">
        <p14:creationId xmlns:p14="http://schemas.microsoft.com/office/powerpoint/2010/main" val="368520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44334"/>
            <a:ext cx="9144000" cy="523220"/>
          </a:xfrm>
          <a:prstGeom prst="rect">
            <a:avLst/>
          </a:prstGeom>
        </p:spPr>
        <p:txBody>
          <a:bodyPr wrap="square">
            <a:spAutoFit/>
          </a:bodyPr>
          <a:lstStyle/>
          <a:p>
            <a:pPr algn="ctr"/>
            <a:r>
              <a:rPr lang="en-IN" sz="2800" b="1" dirty="0" smtClean="0"/>
              <a:t>Smart Interface Testing Process</a:t>
            </a:r>
            <a:endParaRPr lang="en-IN" sz="2800" b="1" dirty="0"/>
          </a:p>
        </p:txBody>
      </p:sp>
    </p:spTree>
    <p:extLst>
      <p:ext uri="{BB962C8B-B14F-4D97-AF65-F5344CB8AC3E}">
        <p14:creationId xmlns:p14="http://schemas.microsoft.com/office/powerpoint/2010/main" val="161732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51837"/>
            <a:ext cx="9144000" cy="2677656"/>
          </a:xfrm>
          <a:prstGeom prst="rect">
            <a:avLst/>
          </a:prstGeom>
        </p:spPr>
        <p:txBody>
          <a:bodyPr wrap="square">
            <a:spAutoFit/>
          </a:bodyPr>
          <a:lstStyle/>
          <a:p>
            <a:pPr algn="just"/>
            <a:r>
              <a:rPr lang="en-US" sz="2800" dirty="0" smtClean="0"/>
              <a:t>Unit Testing</a:t>
            </a:r>
          </a:p>
          <a:p>
            <a:pPr algn="just"/>
            <a:endParaRPr lang="en-US" sz="2800" dirty="0" smtClean="0"/>
          </a:p>
          <a:p>
            <a:pPr algn="just"/>
            <a:r>
              <a:rPr lang="en-US" sz="2800" dirty="0" smtClean="0"/>
              <a:t>At this level, the basic code of your mobile app is tested. To make sure that the principle of your app works correctly by testing its particular elements, mainly classes, functions, and interfaces.</a:t>
            </a:r>
            <a:endParaRPr lang="en-US" sz="2800" dirty="0"/>
          </a:p>
        </p:txBody>
      </p:sp>
    </p:spTree>
    <p:extLst>
      <p:ext uri="{BB962C8B-B14F-4D97-AF65-F5344CB8AC3E}">
        <p14:creationId xmlns:p14="http://schemas.microsoft.com/office/powerpoint/2010/main" val="2645153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90336"/>
            <a:ext cx="9144000" cy="2246769"/>
          </a:xfrm>
          <a:prstGeom prst="rect">
            <a:avLst/>
          </a:prstGeom>
        </p:spPr>
        <p:txBody>
          <a:bodyPr wrap="square">
            <a:spAutoFit/>
          </a:bodyPr>
          <a:lstStyle/>
          <a:p>
            <a:pPr algn="just"/>
            <a:r>
              <a:rPr lang="en-US" sz="2800" dirty="0" smtClean="0"/>
              <a:t>Integration Testing</a:t>
            </a:r>
          </a:p>
          <a:p>
            <a:pPr algn="just"/>
            <a:endParaRPr lang="en-US" sz="2800" dirty="0" smtClean="0"/>
          </a:p>
          <a:p>
            <a:pPr algn="just"/>
            <a:r>
              <a:rPr lang="en-US" sz="2800" dirty="0" smtClean="0"/>
              <a:t>Mobile applications mostly misbehave when certain specific units are integrated. At this level, need to test the behavior and functionality of your app after each unit integration.</a:t>
            </a:r>
            <a:endParaRPr lang="en-US" sz="2800" dirty="0"/>
          </a:p>
        </p:txBody>
      </p:sp>
    </p:spTree>
    <p:extLst>
      <p:ext uri="{BB962C8B-B14F-4D97-AF65-F5344CB8AC3E}">
        <p14:creationId xmlns:p14="http://schemas.microsoft.com/office/powerpoint/2010/main" val="397874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90336"/>
            <a:ext cx="9144000" cy="2246769"/>
          </a:xfrm>
          <a:prstGeom prst="rect">
            <a:avLst/>
          </a:prstGeom>
        </p:spPr>
        <p:txBody>
          <a:bodyPr wrap="square">
            <a:spAutoFit/>
          </a:bodyPr>
          <a:lstStyle/>
          <a:p>
            <a:pPr algn="just"/>
            <a:r>
              <a:rPr lang="en-US" sz="2800" dirty="0" smtClean="0"/>
              <a:t>System Testing</a:t>
            </a:r>
          </a:p>
          <a:p>
            <a:pPr algn="just"/>
            <a:endParaRPr lang="en-US" sz="2800" dirty="0" smtClean="0"/>
          </a:p>
          <a:p>
            <a:pPr algn="just"/>
            <a:r>
              <a:rPr lang="en-US" sz="2800" dirty="0" smtClean="0"/>
              <a:t>In System Testing, all the components of your app are tested as a whole to ensure that it passes all the preferred design standards and conforms to the specified requirements.</a:t>
            </a:r>
            <a:endParaRPr lang="en-US" sz="2800" dirty="0"/>
          </a:p>
        </p:txBody>
      </p:sp>
    </p:spTree>
    <p:extLst>
      <p:ext uri="{BB962C8B-B14F-4D97-AF65-F5344CB8AC3E}">
        <p14:creationId xmlns:p14="http://schemas.microsoft.com/office/powerpoint/2010/main" val="3163967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28836"/>
            <a:ext cx="9144000" cy="1815882"/>
          </a:xfrm>
          <a:prstGeom prst="rect">
            <a:avLst/>
          </a:prstGeom>
        </p:spPr>
        <p:txBody>
          <a:bodyPr wrap="square">
            <a:spAutoFit/>
          </a:bodyPr>
          <a:lstStyle/>
          <a:p>
            <a:pPr algn="just"/>
            <a:r>
              <a:rPr lang="en-US" sz="2800" dirty="0" smtClean="0"/>
              <a:t>Acceptance Testing</a:t>
            </a:r>
          </a:p>
          <a:p>
            <a:pPr algn="just"/>
            <a:endParaRPr lang="en-US" sz="2800" dirty="0" smtClean="0"/>
          </a:p>
          <a:p>
            <a:pPr algn="just"/>
            <a:r>
              <a:rPr lang="en-US" sz="2800" dirty="0" smtClean="0"/>
              <a:t>At this stage, to make sure that your app complies with the specified user requirements and is ready for the final release.</a:t>
            </a:r>
            <a:endParaRPr lang="en-US" sz="2800" dirty="0"/>
          </a:p>
        </p:txBody>
      </p:sp>
    </p:spTree>
    <p:extLst>
      <p:ext uri="{BB962C8B-B14F-4D97-AF65-F5344CB8AC3E}">
        <p14:creationId xmlns:p14="http://schemas.microsoft.com/office/powerpoint/2010/main" val="2364719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67335"/>
            <a:ext cx="9144000" cy="1384995"/>
          </a:xfrm>
          <a:prstGeom prst="rect">
            <a:avLst/>
          </a:prstGeom>
        </p:spPr>
        <p:txBody>
          <a:bodyPr wrap="square">
            <a:spAutoFit/>
          </a:bodyPr>
          <a:lstStyle/>
          <a:p>
            <a:pPr algn="just"/>
            <a:r>
              <a:rPr lang="en-US" sz="2800" dirty="0"/>
              <a:t>Among the variety of types, applied to test the mobile app at different stages of its creation, we should definitely mention the following list.</a:t>
            </a:r>
            <a:endParaRPr lang="en-IN" sz="2800" dirty="0"/>
          </a:p>
        </p:txBody>
      </p:sp>
    </p:spTree>
    <p:extLst>
      <p:ext uri="{BB962C8B-B14F-4D97-AF65-F5344CB8AC3E}">
        <p14:creationId xmlns:p14="http://schemas.microsoft.com/office/powerpoint/2010/main" val="3425153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6632"/>
            <a:ext cx="9144000" cy="5632311"/>
          </a:xfrm>
          <a:prstGeom prst="rect">
            <a:avLst/>
          </a:prstGeom>
        </p:spPr>
        <p:txBody>
          <a:bodyPr wrap="square">
            <a:spAutoFit/>
          </a:bodyPr>
          <a:lstStyle/>
          <a:p>
            <a:pPr algn="just"/>
            <a:endParaRPr lang="en-US" sz="2400" b="1" dirty="0" smtClean="0"/>
          </a:p>
          <a:p>
            <a:pPr algn="just"/>
            <a:r>
              <a:rPr lang="en-US" sz="2400" b="1" dirty="0" smtClean="0"/>
              <a:t>Usability </a:t>
            </a:r>
            <a:r>
              <a:rPr lang="en-US" sz="2400" b="1" dirty="0"/>
              <a:t>testing.</a:t>
            </a:r>
            <a:r>
              <a:rPr lang="en-US" sz="2400" dirty="0"/>
              <a:t> It is carried out from the early stages of app creation to verify if the app fulfills the established objectives and tasks getting a good response from users. The primary focus of this testing is easy and quick use of an app, simple onboarding and user’s satisfaction with the entire experience. For higher efficiency and productivity of general creative flow, this type of testing should start much earlier than any single line of code will be written, from the first schemes and transitions put into UX wireframes</a:t>
            </a:r>
            <a:r>
              <a:rPr lang="en-US" sz="2400" dirty="0" smtClean="0"/>
              <a:t>.</a:t>
            </a:r>
          </a:p>
          <a:p>
            <a:pPr algn="just"/>
            <a:endParaRPr lang="en-US" sz="2400" dirty="0" smtClean="0"/>
          </a:p>
          <a:p>
            <a:pPr algn="just"/>
            <a:r>
              <a:rPr lang="en-US" sz="2400" b="1" dirty="0"/>
              <a:t>Installation testing.</a:t>
            </a:r>
            <a:r>
              <a:rPr lang="en-US" sz="2400" dirty="0"/>
              <a:t> At the initial stage of installation, the app should add required software to the device automatically. And uninstalling, it should remove all the available content and databases from the device which are used by the app. So, this type of testing checks that the install/uninstall flow goes properly.</a:t>
            </a:r>
          </a:p>
        </p:txBody>
      </p:sp>
    </p:spTree>
    <p:extLst>
      <p:ext uri="{BB962C8B-B14F-4D97-AF65-F5344CB8AC3E}">
        <p14:creationId xmlns:p14="http://schemas.microsoft.com/office/powerpoint/2010/main" val="381407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36339"/>
            <a:ext cx="9144000" cy="3108543"/>
          </a:xfrm>
          <a:prstGeom prst="rect">
            <a:avLst/>
          </a:prstGeom>
        </p:spPr>
        <p:txBody>
          <a:bodyPr wrap="square">
            <a:spAutoFit/>
          </a:bodyPr>
          <a:lstStyle/>
          <a:p>
            <a:pPr algn="just"/>
            <a:r>
              <a:rPr lang="en-US" sz="2800" dirty="0" smtClean="0">
                <a:effectLst/>
              </a:rPr>
              <a:t>Interface Testing is a kind of software testing which verifies the communication between two different software systems. It checks the authentication of the connection established. Interface Testing includes testing of two main segments</a:t>
            </a:r>
          </a:p>
          <a:p>
            <a:pPr algn="just"/>
            <a:endParaRPr lang="en-US" sz="2800" dirty="0" smtClean="0">
              <a:effectLst/>
            </a:endParaRPr>
          </a:p>
          <a:p>
            <a:pPr marL="457200" indent="-457200" algn="just">
              <a:buFont typeface="Arial" panose="020B0604020202020204" pitchFamily="34" charset="0"/>
              <a:buChar char="•"/>
            </a:pPr>
            <a:r>
              <a:rPr lang="en-US" sz="2800" b="1" dirty="0" smtClean="0">
                <a:effectLst/>
              </a:rPr>
              <a:t>Web server and application server interface</a:t>
            </a:r>
            <a:endParaRPr lang="en-US" sz="2800" dirty="0" smtClean="0">
              <a:effectLst/>
            </a:endParaRPr>
          </a:p>
          <a:p>
            <a:pPr marL="457200" indent="-457200" algn="just">
              <a:buFont typeface="Arial" panose="020B0604020202020204" pitchFamily="34" charset="0"/>
              <a:buChar char="•"/>
            </a:pPr>
            <a:r>
              <a:rPr lang="en-US" sz="2800" b="1" dirty="0" smtClean="0">
                <a:effectLst/>
              </a:rPr>
              <a:t>Application server and Database server interface</a:t>
            </a:r>
            <a:endParaRPr lang="en-US" sz="2800" dirty="0">
              <a:effectLst/>
            </a:endParaRPr>
          </a:p>
        </p:txBody>
      </p:sp>
    </p:spTree>
    <p:extLst>
      <p:ext uri="{BB962C8B-B14F-4D97-AF65-F5344CB8AC3E}">
        <p14:creationId xmlns:p14="http://schemas.microsoft.com/office/powerpoint/2010/main" val="3962783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188640"/>
            <a:ext cx="9180512" cy="6370975"/>
          </a:xfrm>
          <a:prstGeom prst="rect">
            <a:avLst/>
          </a:prstGeom>
        </p:spPr>
        <p:txBody>
          <a:bodyPr wrap="square">
            <a:spAutoFit/>
          </a:bodyPr>
          <a:lstStyle/>
          <a:p>
            <a:pPr algn="just"/>
            <a:r>
              <a:rPr lang="en-US" sz="2400" b="1" dirty="0"/>
              <a:t>Functional testing.</a:t>
            </a:r>
            <a:r>
              <a:rPr lang="en-US" sz="2400" dirty="0"/>
              <a:t> It is the most basic test for any app to ensure that it is working according to the defined requirements and there are no functions missed in the process of interaction. Functional testing mainly includes finding possible specific bugs of the device or navigation issues of the app. This type of testing should be done at the primary stages of development. It enables developers or testers to check and measure database or network queries with response times, crashes and memory issues</a:t>
            </a:r>
            <a:r>
              <a:rPr lang="en-US" sz="2400" dirty="0" smtClean="0"/>
              <a:t>.</a:t>
            </a:r>
          </a:p>
          <a:p>
            <a:pPr algn="just"/>
            <a:endParaRPr lang="en-US" sz="2400" dirty="0" smtClean="0"/>
          </a:p>
          <a:p>
            <a:pPr algn="just"/>
            <a:r>
              <a:rPr lang="en-US" sz="2400" b="1" dirty="0"/>
              <a:t>Performance testing.</a:t>
            </a:r>
            <a:r>
              <a:rPr lang="en-US" sz="2400" dirty="0"/>
              <a:t> Rather a stressful part of any app testing is performance test revealing the omissions which left unnoticed during functional and user interface testing. This testing is required to be done on the actual device only so it means the whole app is coded t this stage. This type covers client-side, server and network performance. For example, it checks the performance specifications and behavior of the app under certain conditions such as low battery, bad network coverage, low available memory and etc.</a:t>
            </a:r>
          </a:p>
        </p:txBody>
      </p:sp>
    </p:spTree>
    <p:extLst>
      <p:ext uri="{BB962C8B-B14F-4D97-AF65-F5344CB8AC3E}">
        <p14:creationId xmlns:p14="http://schemas.microsoft.com/office/powerpoint/2010/main" val="2588246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43841"/>
            <a:ext cx="9144000" cy="4154984"/>
          </a:xfrm>
          <a:prstGeom prst="rect">
            <a:avLst/>
          </a:prstGeom>
        </p:spPr>
        <p:txBody>
          <a:bodyPr wrap="square">
            <a:spAutoFit/>
          </a:bodyPr>
          <a:lstStyle/>
          <a:p>
            <a:pPr algn="just"/>
            <a:r>
              <a:rPr lang="en-US" sz="2400" b="1" dirty="0"/>
              <a:t>Interruption testing.</a:t>
            </a:r>
            <a:r>
              <a:rPr lang="en-US" sz="2400" dirty="0"/>
              <a:t> An app may face various interruptions being in active mode, such as incoming calls or network coverage outage and recovery. This kind of testing shows what the app will do in this variety of cases. The common types of interruptions are</a:t>
            </a:r>
            <a:r>
              <a:rPr lang="en-US" sz="2400" dirty="0" smtClean="0"/>
              <a:t>:</a:t>
            </a:r>
          </a:p>
          <a:p>
            <a:pPr algn="just"/>
            <a:endParaRPr lang="en-US" sz="2400" dirty="0" smtClean="0"/>
          </a:p>
          <a:p>
            <a:pPr algn="just"/>
            <a:r>
              <a:rPr lang="en-US" sz="2400" dirty="0"/>
              <a:t>Incoming and Outgoing calls, SMS or MMS and different notifications</a:t>
            </a:r>
            <a:endParaRPr lang="en-US" sz="2400" dirty="0" smtClean="0"/>
          </a:p>
          <a:p>
            <a:pPr algn="just"/>
            <a:r>
              <a:rPr lang="en-US" sz="2400" dirty="0"/>
              <a:t>Low memory warning</a:t>
            </a:r>
            <a:endParaRPr lang="en-US" sz="2400" dirty="0" smtClean="0"/>
          </a:p>
          <a:p>
            <a:pPr algn="just"/>
            <a:r>
              <a:rPr lang="en-US" sz="2400" dirty="0"/>
              <a:t>Cable insertion or removal</a:t>
            </a:r>
            <a:endParaRPr lang="en-US" sz="2400" dirty="0" smtClean="0"/>
          </a:p>
          <a:p>
            <a:pPr algn="just"/>
            <a:r>
              <a:rPr lang="en-US" sz="2400" dirty="0"/>
              <a:t>Network outage or recovery</a:t>
            </a:r>
            <a:endParaRPr lang="en-US" sz="2400" dirty="0" smtClean="0"/>
          </a:p>
          <a:p>
            <a:pPr algn="just"/>
            <a:r>
              <a:rPr lang="en-US" sz="2400" dirty="0"/>
              <a:t>Media Player on/off</a:t>
            </a:r>
            <a:endParaRPr lang="en-US" sz="2400" dirty="0" smtClean="0"/>
          </a:p>
          <a:p>
            <a:pPr algn="just"/>
            <a:r>
              <a:rPr lang="en-US" sz="2400" dirty="0"/>
              <a:t>The device power cycle, such as low battery notification.</a:t>
            </a:r>
          </a:p>
        </p:txBody>
      </p:sp>
    </p:spTree>
    <p:extLst>
      <p:ext uri="{BB962C8B-B14F-4D97-AF65-F5344CB8AC3E}">
        <p14:creationId xmlns:p14="http://schemas.microsoft.com/office/powerpoint/2010/main" val="2744172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43841"/>
            <a:ext cx="9144000" cy="4154984"/>
          </a:xfrm>
          <a:prstGeom prst="rect">
            <a:avLst/>
          </a:prstGeom>
        </p:spPr>
        <p:txBody>
          <a:bodyPr wrap="square">
            <a:spAutoFit/>
          </a:bodyPr>
          <a:lstStyle/>
          <a:p>
            <a:pPr algn="just"/>
            <a:r>
              <a:rPr lang="en-US" sz="2400" b="1" dirty="0"/>
              <a:t>Memory testing.</a:t>
            </a:r>
            <a:r>
              <a:rPr lang="en-US" sz="2400" dirty="0"/>
              <a:t> This type checks that each app maintains optimized memory usage throughout surfing. As mobile devices have definite limits of available memory, this testing is crucial for the appropriate product functioning</a:t>
            </a:r>
            <a:r>
              <a:rPr lang="en-US" sz="2400" dirty="0" smtClean="0"/>
              <a:t>.</a:t>
            </a:r>
          </a:p>
          <a:p>
            <a:pPr algn="just"/>
            <a:endParaRPr lang="en-US" sz="2400" dirty="0"/>
          </a:p>
          <a:p>
            <a:pPr algn="just"/>
            <a:endParaRPr lang="en-US" sz="2400" dirty="0" smtClean="0"/>
          </a:p>
          <a:p>
            <a:pPr algn="just"/>
            <a:r>
              <a:rPr lang="en-US" sz="2400" b="1" dirty="0"/>
              <a:t>Security testing.</a:t>
            </a:r>
            <a:r>
              <a:rPr lang="en-US" sz="2400" dirty="0"/>
              <a:t> It checks the vulnerability of the app to hacking, authentication and authorization policies, data security, session management and other security standards. The fundamental objective of security testing is to ensure that the app data and networking security requirements are met according to standards.</a:t>
            </a:r>
          </a:p>
        </p:txBody>
      </p:sp>
    </p:spTree>
    <p:extLst>
      <p:ext uri="{BB962C8B-B14F-4D97-AF65-F5344CB8AC3E}">
        <p14:creationId xmlns:p14="http://schemas.microsoft.com/office/powerpoint/2010/main" val="3093678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156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44334"/>
            <a:ext cx="9143999" cy="523220"/>
          </a:xfrm>
          <a:prstGeom prst="rect">
            <a:avLst/>
          </a:prstGeom>
        </p:spPr>
        <p:txBody>
          <a:bodyPr wrap="square">
            <a:spAutoFit/>
          </a:bodyPr>
          <a:lstStyle/>
          <a:p>
            <a:pPr algn="ctr"/>
            <a:r>
              <a:rPr lang="en-US" sz="2800" b="1" dirty="0" smtClean="0"/>
              <a:t>Why do we need Interface Testing?</a:t>
            </a:r>
            <a:endParaRPr lang="en-US" sz="2800" b="1" dirty="0"/>
          </a:p>
        </p:txBody>
      </p:sp>
    </p:spTree>
    <p:extLst>
      <p:ext uri="{BB962C8B-B14F-4D97-AF65-F5344CB8AC3E}">
        <p14:creationId xmlns:p14="http://schemas.microsoft.com/office/powerpoint/2010/main" val="2570658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24744"/>
            <a:ext cx="9144000" cy="4893647"/>
          </a:xfrm>
          <a:prstGeom prst="rect">
            <a:avLst/>
          </a:prstGeom>
        </p:spPr>
        <p:txBody>
          <a:bodyPr wrap="square">
            <a:spAutoFit/>
          </a:bodyPr>
          <a:lstStyle/>
          <a:p>
            <a:pPr algn="just"/>
            <a:r>
              <a:rPr lang="en-US" sz="2400" b="1" dirty="0" smtClean="0"/>
              <a:t>To ensure that the end-users or customers should not encounter any problem while using a particular software.</a:t>
            </a:r>
          </a:p>
          <a:p>
            <a:pPr algn="just"/>
            <a:endParaRPr lang="en-US" sz="2400" b="1" dirty="0" smtClean="0"/>
          </a:p>
          <a:p>
            <a:pPr algn="just"/>
            <a:r>
              <a:rPr lang="en-US" sz="2400" b="1" dirty="0" smtClean="0"/>
              <a:t>To identify which application areas are usually accessed by end-users and to check if they are user-friendly.</a:t>
            </a:r>
          </a:p>
          <a:p>
            <a:pPr algn="just"/>
            <a:endParaRPr lang="en-US" sz="2400" b="1" dirty="0" smtClean="0"/>
          </a:p>
          <a:p>
            <a:pPr algn="just"/>
            <a:r>
              <a:rPr lang="en-US" sz="2400" b="1" dirty="0" smtClean="0"/>
              <a:t>To verify the security requirements while communication propagates between the systems</a:t>
            </a:r>
          </a:p>
          <a:p>
            <a:pPr algn="just"/>
            <a:endParaRPr lang="en-US" sz="2400" b="1" dirty="0" smtClean="0"/>
          </a:p>
          <a:p>
            <a:pPr algn="just"/>
            <a:r>
              <a:rPr lang="en-US" sz="2400" b="1" dirty="0" smtClean="0"/>
              <a:t>To check if a solution is capable of handling network failures between an application server and website</a:t>
            </a:r>
          </a:p>
          <a:p>
            <a:pPr algn="just"/>
            <a:endParaRPr lang="en-US" sz="2400" b="1" dirty="0" smtClean="0"/>
          </a:p>
          <a:p>
            <a:pPr algn="just"/>
            <a:r>
              <a:rPr lang="en-US" sz="2400" b="1" dirty="0" smtClean="0"/>
              <a:t>To make sure that the software is proficient in error handling.</a:t>
            </a:r>
            <a:endParaRPr lang="en-US" sz="2400" b="1" dirty="0"/>
          </a:p>
        </p:txBody>
      </p:sp>
    </p:spTree>
    <p:extLst>
      <p:ext uri="{BB962C8B-B14F-4D97-AF65-F5344CB8AC3E}">
        <p14:creationId xmlns:p14="http://schemas.microsoft.com/office/powerpoint/2010/main" val="258047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44334"/>
            <a:ext cx="9143999" cy="523220"/>
          </a:xfrm>
          <a:prstGeom prst="rect">
            <a:avLst/>
          </a:prstGeom>
        </p:spPr>
        <p:txBody>
          <a:bodyPr wrap="square">
            <a:spAutoFit/>
          </a:bodyPr>
          <a:lstStyle/>
          <a:p>
            <a:pPr algn="ctr"/>
            <a:r>
              <a:rPr lang="en-IN" sz="2800" b="1" dirty="0" smtClean="0">
                <a:effectLst/>
              </a:rPr>
              <a:t>Approach for Interface Testing</a:t>
            </a:r>
            <a:endParaRPr lang="en-IN" sz="2800" b="1" dirty="0">
              <a:effectLst/>
            </a:endParaRPr>
          </a:p>
        </p:txBody>
      </p:sp>
    </p:spTree>
    <p:extLst>
      <p:ext uri="{BB962C8B-B14F-4D97-AF65-F5344CB8AC3E}">
        <p14:creationId xmlns:p14="http://schemas.microsoft.com/office/powerpoint/2010/main" val="418035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7" y="1052736"/>
            <a:ext cx="9144000" cy="3970318"/>
          </a:xfrm>
          <a:prstGeom prst="rect">
            <a:avLst/>
          </a:prstGeom>
        </p:spPr>
        <p:txBody>
          <a:bodyPr wrap="square">
            <a:spAutoFit/>
          </a:bodyPr>
          <a:lstStyle/>
          <a:p>
            <a:pPr algn="just"/>
            <a:r>
              <a:rPr lang="en-US" sz="2800" b="1" dirty="0" smtClean="0">
                <a:effectLst/>
              </a:rPr>
              <a:t>Define your requirements properly</a:t>
            </a:r>
          </a:p>
          <a:p>
            <a:pPr algn="just"/>
            <a:endParaRPr lang="en-US" sz="2800" b="1" dirty="0" smtClean="0">
              <a:effectLst/>
            </a:endParaRPr>
          </a:p>
          <a:p>
            <a:pPr algn="just"/>
            <a:r>
              <a:rPr lang="en-US" sz="2800" b="1" dirty="0" smtClean="0">
                <a:effectLst/>
              </a:rPr>
              <a:t>Start building small codes and then testing them, instead of directly jumping on making large pieces of codes</a:t>
            </a:r>
          </a:p>
          <a:p>
            <a:pPr algn="just"/>
            <a:endParaRPr lang="en-US" sz="2800" b="1" dirty="0" smtClean="0">
              <a:effectLst/>
            </a:endParaRPr>
          </a:p>
          <a:p>
            <a:pPr algn="just"/>
            <a:r>
              <a:rPr lang="en-US" sz="2800" b="1" dirty="0" smtClean="0">
                <a:effectLst/>
              </a:rPr>
              <a:t>Find some automation tools</a:t>
            </a:r>
          </a:p>
          <a:p>
            <a:pPr algn="just"/>
            <a:endParaRPr lang="en-US" sz="2800" b="1" dirty="0" smtClean="0">
              <a:effectLst/>
            </a:endParaRPr>
          </a:p>
          <a:p>
            <a:pPr algn="just"/>
            <a:r>
              <a:rPr lang="en-US" sz="2800" b="1" dirty="0" smtClean="0">
                <a:effectLst/>
              </a:rPr>
              <a:t>Mark the start and the stop points, that will eventually help you in checking the performance of the test</a:t>
            </a:r>
            <a:endParaRPr lang="en-US" sz="2800" b="1" dirty="0">
              <a:effectLst/>
            </a:endParaRPr>
          </a:p>
        </p:txBody>
      </p:sp>
    </p:spTree>
    <p:extLst>
      <p:ext uri="{BB962C8B-B14F-4D97-AF65-F5344CB8AC3E}">
        <p14:creationId xmlns:p14="http://schemas.microsoft.com/office/powerpoint/2010/main" val="2955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204864"/>
            <a:ext cx="9143999" cy="523220"/>
          </a:xfrm>
          <a:prstGeom prst="rect">
            <a:avLst/>
          </a:prstGeom>
        </p:spPr>
        <p:txBody>
          <a:bodyPr wrap="square">
            <a:spAutoFit/>
          </a:bodyPr>
          <a:lstStyle/>
          <a:p>
            <a:pPr algn="ctr"/>
            <a:r>
              <a:rPr lang="en-US" sz="2800" b="1" dirty="0" smtClean="0"/>
              <a:t>Safeguard Your Business With UI/UX Testing</a:t>
            </a:r>
            <a:endParaRPr lang="en-US" sz="2800" b="1" dirty="0"/>
          </a:p>
        </p:txBody>
      </p:sp>
    </p:spTree>
    <p:extLst>
      <p:ext uri="{BB962C8B-B14F-4D97-AF65-F5344CB8AC3E}">
        <p14:creationId xmlns:p14="http://schemas.microsoft.com/office/powerpoint/2010/main" val="268947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13338"/>
            <a:ext cx="9144000" cy="2246769"/>
          </a:xfrm>
          <a:prstGeom prst="rect">
            <a:avLst/>
          </a:prstGeom>
        </p:spPr>
        <p:txBody>
          <a:bodyPr wrap="square">
            <a:spAutoFit/>
          </a:bodyPr>
          <a:lstStyle/>
          <a:p>
            <a:pPr algn="just"/>
            <a:r>
              <a:rPr lang="en-US" sz="2800" dirty="0" smtClean="0"/>
              <a:t>We live in an ultra-competitive market, businesses should focus on creating a top-notch </a:t>
            </a:r>
            <a:r>
              <a:rPr lang="en-US" sz="2800" dirty="0" smtClean="0">
                <a:hlinkClick r:id="rId2"/>
              </a:rPr>
              <a:t>Graphical User Interface</a:t>
            </a:r>
            <a:r>
              <a:rPr lang="en-US" sz="2800" dirty="0" smtClean="0"/>
              <a:t> to attract users. Don’t allow the same bug to bite you twice. Deliver mobile apps with confidence with proactive Mobile User Interface Testing Services.</a:t>
            </a:r>
            <a:endParaRPr lang="en-IN" sz="2800" dirty="0"/>
          </a:p>
        </p:txBody>
      </p:sp>
    </p:spTree>
    <p:extLst>
      <p:ext uri="{BB962C8B-B14F-4D97-AF65-F5344CB8AC3E}">
        <p14:creationId xmlns:p14="http://schemas.microsoft.com/office/powerpoint/2010/main" val="22655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20688"/>
            <a:ext cx="9144000" cy="6124754"/>
          </a:xfrm>
          <a:prstGeom prst="rect">
            <a:avLst/>
          </a:prstGeom>
        </p:spPr>
        <p:txBody>
          <a:bodyPr wrap="square">
            <a:spAutoFit/>
          </a:bodyPr>
          <a:lstStyle/>
          <a:p>
            <a:pPr algn="just"/>
            <a:r>
              <a:rPr lang="en-US" sz="2800" dirty="0" smtClean="0"/>
              <a:t>Let’s face it; if your mobile app has many bugs and constantly glitches out, your end-users will probably bash it and trash it. Mobile user interface testing services or GUI (Graphical User Interface) testing services are specifically designed and implemented to detect and weed out all the bugs in an app before its official release to deliver a smoother experience to your end-users.</a:t>
            </a:r>
          </a:p>
          <a:p>
            <a:pPr algn="just"/>
            <a:endParaRPr lang="en-US" sz="2800" dirty="0" smtClean="0"/>
          </a:p>
          <a:p>
            <a:pPr algn="just"/>
            <a:r>
              <a:rPr lang="en-US" sz="2800" dirty="0" smtClean="0"/>
              <a:t>User Interface testing services assess the functionality, performance, and effectiveness of an app’s user interface. Thoroughly check every element of your mobile app to make sure it has a user interface so copacetic that it delivers a flawless experience so that you get the best out of your efforts.</a:t>
            </a:r>
            <a:endParaRPr lang="en-US" sz="2800" dirty="0"/>
          </a:p>
        </p:txBody>
      </p:sp>
    </p:spTree>
    <p:extLst>
      <p:ext uri="{BB962C8B-B14F-4D97-AF65-F5344CB8AC3E}">
        <p14:creationId xmlns:p14="http://schemas.microsoft.com/office/powerpoint/2010/main" val="240554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B60CDFFFE76B4D9208F97F1AC1E9D2" ma:contentTypeVersion="2" ma:contentTypeDescription="Create a new document." ma:contentTypeScope="" ma:versionID="779bb4311d2a1b1cb0752a58b8b82669">
  <xsd:schema xmlns:xsd="http://www.w3.org/2001/XMLSchema" xmlns:xs="http://www.w3.org/2001/XMLSchema" xmlns:p="http://schemas.microsoft.com/office/2006/metadata/properties" xmlns:ns2="b13177b1-98da-4f50-a823-746fad7916a3" targetNamespace="http://schemas.microsoft.com/office/2006/metadata/properties" ma:root="true" ma:fieldsID="e513ef9ca5cd819529e331ed875f24a3" ns2:_="">
    <xsd:import namespace="b13177b1-98da-4f50-a823-746fad7916a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3177b1-98da-4f50-a823-746fad7916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5F93CC-9278-46FE-AD8A-88A7588577B8}"/>
</file>

<file path=customXml/itemProps2.xml><?xml version="1.0" encoding="utf-8"?>
<ds:datastoreItem xmlns:ds="http://schemas.openxmlformats.org/officeDocument/2006/customXml" ds:itemID="{62E627F9-32CA-4519-A796-CABE6469FF28}"/>
</file>

<file path=customXml/itemProps3.xml><?xml version="1.0" encoding="utf-8"?>
<ds:datastoreItem xmlns:ds="http://schemas.openxmlformats.org/officeDocument/2006/customXml" ds:itemID="{D91AA99A-F771-44B5-99EA-99B71325D019}"/>
</file>

<file path=docProps/app.xml><?xml version="1.0" encoding="utf-8"?>
<Properties xmlns="http://schemas.openxmlformats.org/officeDocument/2006/extended-properties" xmlns:vt="http://schemas.openxmlformats.org/officeDocument/2006/docPropsVTypes">
  <TotalTime>19</TotalTime>
  <Words>928</Words>
  <Application>Microsoft Office PowerPoint</Application>
  <PresentationFormat>On-screen Show (4:3)</PresentationFormat>
  <Paragraphs>68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cp:revision>
  <dcterms:created xsi:type="dcterms:W3CDTF">2022-11-03T02:54:58Z</dcterms:created>
  <dcterms:modified xsi:type="dcterms:W3CDTF">2022-11-03T03:14:06Z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0x0101004BB60CDFFFE76B4D9208F97F1AC1E9D2</vt:lpwstr>
  </property>
</Properties>
</file>