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 id="273" r:id="rId13"/>
    <p:sldId id="266" r:id="rId14"/>
    <p:sldId id="267" r:id="rId15"/>
    <p:sldId id="274" r:id="rId16"/>
    <p:sldId id="268" r:id="rId17"/>
    <p:sldId id="269" r:id="rId18"/>
    <p:sldId id="270" r:id="rId19"/>
    <p:sldId id="271"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EEBD23-B546-460C-8D7D-EBA18FD3248D}"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426266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EBD23-B546-460C-8D7D-EBA18FD3248D}"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386814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EBD23-B546-460C-8D7D-EBA18FD3248D}"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145296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EBD23-B546-460C-8D7D-EBA18FD3248D}"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33816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EBD23-B546-460C-8D7D-EBA18FD3248D}"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59038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EEBD23-B546-460C-8D7D-EBA18FD3248D}"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43355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EEBD23-B546-460C-8D7D-EBA18FD3248D}"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114751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EEBD23-B546-460C-8D7D-EBA18FD3248D}"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249342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EBD23-B546-460C-8D7D-EBA18FD3248D}"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15934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EBD23-B546-460C-8D7D-EBA18FD3248D}"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365700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EBD23-B546-460C-8D7D-EBA18FD3248D}"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68173E-9488-494D-8136-B33EE7E185C3}" type="slidenum">
              <a:rPr lang="en-IN" smtClean="0"/>
              <a:t>‹#›</a:t>
            </a:fld>
            <a:endParaRPr lang="en-IN"/>
          </a:p>
        </p:txBody>
      </p:sp>
    </p:spTree>
    <p:extLst>
      <p:ext uri="{BB962C8B-B14F-4D97-AF65-F5344CB8AC3E}">
        <p14:creationId xmlns:p14="http://schemas.microsoft.com/office/powerpoint/2010/main" val="324273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EBD23-B546-460C-8D7D-EBA18FD3248D}" type="datetimeFigureOut">
              <a:rPr lang="en-IN" smtClean="0"/>
              <a:t>07-11-2022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8173E-9488-494D-8136-B33EE7E185C3}" type="slidenum">
              <a:rPr lang="en-IN" smtClean="0"/>
              <a:t>‹#›</a:t>
            </a:fld>
            <a:endParaRPr lang="en-IN"/>
          </a:p>
        </p:txBody>
      </p:sp>
    </p:spTree>
    <p:extLst>
      <p:ext uri="{BB962C8B-B14F-4D97-AF65-F5344CB8AC3E}">
        <p14:creationId xmlns:p14="http://schemas.microsoft.com/office/powerpoint/2010/main" val="263078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05835"/>
            <a:ext cx="9144000" cy="523220"/>
          </a:xfrm>
          <a:prstGeom prst="rect">
            <a:avLst/>
          </a:prstGeom>
        </p:spPr>
        <p:txBody>
          <a:bodyPr wrap="square">
            <a:spAutoFit/>
          </a:bodyPr>
          <a:lstStyle/>
          <a:p>
            <a:pPr algn="ctr"/>
            <a:r>
              <a:rPr lang="en-US" sz="2800" b="1" dirty="0" smtClean="0"/>
              <a:t>What's the Future Of Human-Computer Interaction (HCI)?</a:t>
            </a:r>
            <a:endParaRPr lang="en-US" sz="2800" b="1" dirty="0"/>
          </a:p>
        </p:txBody>
      </p:sp>
    </p:spTree>
    <p:extLst>
      <p:ext uri="{BB962C8B-B14F-4D97-AF65-F5344CB8AC3E}">
        <p14:creationId xmlns:p14="http://schemas.microsoft.com/office/powerpoint/2010/main" val="201380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704"/>
            <a:ext cx="9144000" cy="5693866"/>
          </a:xfrm>
          <a:prstGeom prst="rect">
            <a:avLst/>
          </a:prstGeom>
        </p:spPr>
        <p:txBody>
          <a:bodyPr wrap="square">
            <a:spAutoFit/>
          </a:bodyPr>
          <a:lstStyle/>
          <a:p>
            <a:pPr algn="just"/>
            <a:r>
              <a:rPr lang="en-US" sz="2800" b="1" dirty="0" smtClean="0"/>
              <a:t>Voice interaction is going to go way beyond setting appointments and surfing the web. It’s predicted that, in the next 5 years, adoption rate of speech recognition will be over 80%. This makes a lot of sense when you consider how much smaller our screens are getting. </a:t>
            </a:r>
          </a:p>
          <a:p>
            <a:pPr algn="just"/>
            <a:endParaRPr lang="en-US" sz="2800" b="1" dirty="0"/>
          </a:p>
          <a:p>
            <a:pPr algn="just"/>
            <a:r>
              <a:rPr lang="en-US" sz="2800" b="1" dirty="0" smtClean="0"/>
              <a:t>With less screen real-estate, interfaces will become much harder to navigate. Touch will likely still be king on mobile for a long time to come, however, voice certainly promises a deeper and more ubiquitous method for interacting with our devices. As a UI designer, the key here will be staying up to date with new voice-guided apps and technologies as they enter the market.</a:t>
            </a:r>
            <a:endParaRPr lang="en-US" sz="2800" b="1" dirty="0"/>
          </a:p>
        </p:txBody>
      </p:sp>
    </p:spTree>
    <p:extLst>
      <p:ext uri="{BB962C8B-B14F-4D97-AF65-F5344CB8AC3E}">
        <p14:creationId xmlns:p14="http://schemas.microsoft.com/office/powerpoint/2010/main" val="345377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IN" sz="2800" b="1" dirty="0" smtClean="0"/>
              <a:t>Virtual/Augmented Reality</a:t>
            </a:r>
            <a:endParaRPr lang="en-IN" sz="2800" b="1" dirty="0"/>
          </a:p>
        </p:txBody>
      </p:sp>
    </p:spTree>
    <p:extLst>
      <p:ext uri="{BB962C8B-B14F-4D97-AF65-F5344CB8AC3E}">
        <p14:creationId xmlns:p14="http://schemas.microsoft.com/office/powerpoint/2010/main" val="255369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57" y="1124744"/>
            <a:ext cx="745797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23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80"/>
            <a:ext cx="9144000" cy="6124754"/>
          </a:xfrm>
          <a:prstGeom prst="rect">
            <a:avLst/>
          </a:prstGeom>
        </p:spPr>
        <p:txBody>
          <a:bodyPr wrap="square">
            <a:spAutoFit/>
          </a:bodyPr>
          <a:lstStyle/>
          <a:p>
            <a:pPr algn="just"/>
            <a:r>
              <a:rPr lang="en-US" sz="2800" b="1" dirty="0" smtClean="0"/>
              <a:t>This new technology will come with a completely new set of human-computer interactions. These new VR technologies will give rise to so many new and unique interactions, it will truly change the way we design user interfaces and interact with computer systems. Interfaces will no longer be trapped in tiny screens but will instead inhabit our own three dimensional world. In fact, the job of the interface designer and the 3D computer animator will begin to blur together.</a:t>
            </a:r>
          </a:p>
          <a:p>
            <a:pPr algn="just"/>
            <a:endParaRPr lang="en-US" sz="2800" b="1" dirty="0" smtClean="0"/>
          </a:p>
          <a:p>
            <a:pPr algn="just"/>
            <a:r>
              <a:rPr lang="en-US" sz="2800" b="1" dirty="0" smtClean="0"/>
              <a:t>The transition will be gradual, but it will be extremely important for UI and UX designers to become familiar with 3D design techniques if they are going to stay relevant in this new VR driven world.</a:t>
            </a:r>
          </a:p>
          <a:p>
            <a:pPr algn="just"/>
            <a:endParaRPr lang="en-IN" sz="2800" b="1" dirty="0"/>
          </a:p>
        </p:txBody>
      </p:sp>
    </p:spTree>
    <p:extLst>
      <p:ext uri="{BB962C8B-B14F-4D97-AF65-F5344CB8AC3E}">
        <p14:creationId xmlns:p14="http://schemas.microsoft.com/office/powerpoint/2010/main" val="342186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IN" sz="2800" b="1" dirty="0" smtClean="0"/>
              <a:t>Wearables</a:t>
            </a:r>
            <a:endParaRPr lang="en-IN" sz="2800" b="1" dirty="0"/>
          </a:p>
        </p:txBody>
      </p:sp>
    </p:spTree>
    <p:extLst>
      <p:ext uri="{BB962C8B-B14F-4D97-AF65-F5344CB8AC3E}">
        <p14:creationId xmlns:p14="http://schemas.microsoft.com/office/powerpoint/2010/main" val="55141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64704"/>
            <a:ext cx="5121746" cy="5121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74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6124754"/>
          </a:xfrm>
          <a:prstGeom prst="rect">
            <a:avLst/>
          </a:prstGeom>
        </p:spPr>
        <p:txBody>
          <a:bodyPr wrap="square">
            <a:spAutoFit/>
          </a:bodyPr>
          <a:lstStyle/>
          <a:p>
            <a:pPr algn="just"/>
            <a:r>
              <a:rPr lang="en-US" sz="2800" b="1" dirty="0" smtClean="0"/>
              <a:t>Eventually we will be able to inject this technology directly into our bodies. This means you’ll be able to monitor your most important vital signs without any hardware at all. And just think of all the data. You’ll literally have a consistent and accurate record of all of your vital signs thought your life! The benefits to human health alone could be huge.</a:t>
            </a:r>
          </a:p>
          <a:p>
            <a:pPr algn="just"/>
            <a:endParaRPr lang="en-US" sz="2800" b="1" dirty="0" smtClean="0"/>
          </a:p>
          <a:p>
            <a:pPr algn="just"/>
            <a:endParaRPr lang="en-US" sz="2800" b="1" dirty="0" smtClean="0"/>
          </a:p>
          <a:p>
            <a:pPr algn="just"/>
            <a:r>
              <a:rPr lang="en-US" sz="2800" b="1" dirty="0" smtClean="0"/>
              <a:t>But, if this sort of future sends chills down your spine, rest assured that it’s still a long way off. But it is coming. For now, the wearables market is slowly gaining momentum and there are a lot of new interactions and design patterns that will come from that. So, for now, why not try your hand at designing some cool Apple watch interfaces!</a:t>
            </a:r>
            <a:endParaRPr lang="en-US" sz="2800" b="1" dirty="0"/>
          </a:p>
        </p:txBody>
      </p:sp>
    </p:spTree>
    <p:extLst>
      <p:ext uri="{BB962C8B-B14F-4D97-AF65-F5344CB8AC3E}">
        <p14:creationId xmlns:p14="http://schemas.microsoft.com/office/powerpoint/2010/main" val="69756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IN" sz="2800" b="1" dirty="0" smtClean="0"/>
              <a:t>Final thoughts</a:t>
            </a:r>
            <a:endParaRPr lang="en-IN" sz="2800" b="1" dirty="0"/>
          </a:p>
        </p:txBody>
      </p:sp>
    </p:spTree>
    <p:extLst>
      <p:ext uri="{BB962C8B-B14F-4D97-AF65-F5344CB8AC3E}">
        <p14:creationId xmlns:p14="http://schemas.microsoft.com/office/powerpoint/2010/main" val="309990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6712"/>
            <a:ext cx="9144000" cy="5262979"/>
          </a:xfrm>
          <a:prstGeom prst="rect">
            <a:avLst/>
          </a:prstGeom>
        </p:spPr>
        <p:txBody>
          <a:bodyPr wrap="square">
            <a:spAutoFit/>
          </a:bodyPr>
          <a:lstStyle/>
          <a:p>
            <a:pPr algn="just"/>
            <a:r>
              <a:rPr lang="en-US" sz="2800" b="1" dirty="0" smtClean="0"/>
              <a:t>In fact, they are laying the foundation for a future where humans and computers are tied more closely together than ever before. For designers, it’ll be super important to keep a close eye on these markets as they develop. Things are certainly going to be changing big time, but the good news is these big changes won’t come overnight.</a:t>
            </a:r>
          </a:p>
          <a:p>
            <a:pPr algn="just"/>
            <a:endParaRPr lang="en-US" sz="2800" b="1" dirty="0" smtClean="0"/>
          </a:p>
          <a:p>
            <a:pPr algn="just"/>
            <a:r>
              <a:rPr lang="en-US" sz="2800" b="1" dirty="0" smtClean="0"/>
              <a:t>But that doesn’t mean designers can rest on their laurels! Stay on top of new design trends in these sectors and don’t be afraid to dive in and start working with these new computer systems and design patterns. It’s the best way to future proof yourself for this new coming world.</a:t>
            </a:r>
            <a:endParaRPr lang="en-US" sz="2800" b="1" dirty="0"/>
          </a:p>
        </p:txBody>
      </p:sp>
    </p:spTree>
    <p:extLst>
      <p:ext uri="{BB962C8B-B14F-4D97-AF65-F5344CB8AC3E}">
        <p14:creationId xmlns:p14="http://schemas.microsoft.com/office/powerpoint/2010/main" val="50420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44334"/>
            <a:ext cx="9144000" cy="523220"/>
          </a:xfrm>
          <a:prstGeom prst="rect">
            <a:avLst/>
          </a:prstGeom>
        </p:spPr>
        <p:txBody>
          <a:bodyPr wrap="square">
            <a:spAutoFit/>
          </a:bodyPr>
          <a:lstStyle/>
          <a:p>
            <a:pPr algn="ctr"/>
            <a:r>
              <a:rPr lang="en-IN" sz="2800" b="1" dirty="0" smtClean="0"/>
              <a:t>The Past</a:t>
            </a:r>
            <a:endParaRPr lang="en-IN" sz="2800" dirty="0"/>
          </a:p>
        </p:txBody>
      </p:sp>
    </p:spTree>
    <p:extLst>
      <p:ext uri="{BB962C8B-B14F-4D97-AF65-F5344CB8AC3E}">
        <p14:creationId xmlns:p14="http://schemas.microsoft.com/office/powerpoint/2010/main" val="178527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6" y="1628800"/>
            <a:ext cx="9144000" cy="3539430"/>
          </a:xfrm>
          <a:prstGeom prst="rect">
            <a:avLst/>
          </a:prstGeom>
        </p:spPr>
        <p:txBody>
          <a:bodyPr wrap="square">
            <a:spAutoFit/>
          </a:bodyPr>
          <a:lstStyle/>
          <a:p>
            <a:pPr algn="just"/>
            <a:r>
              <a:rPr lang="en-US" sz="2800" b="1" dirty="0" smtClean="0"/>
              <a:t>What if user interfaces were no longer trapped within a screen and were instead integrated into your everyday life?</a:t>
            </a:r>
          </a:p>
          <a:p>
            <a:pPr algn="just"/>
            <a:endParaRPr lang="en-US" sz="2800" b="1" dirty="0"/>
          </a:p>
          <a:p>
            <a:pPr algn="just"/>
            <a:endParaRPr lang="en-US" sz="2800" b="1" dirty="0" smtClean="0"/>
          </a:p>
          <a:p>
            <a:pPr algn="just"/>
            <a:r>
              <a:rPr lang="en-US" sz="2800" b="1" dirty="0" smtClean="0"/>
              <a:t>Imagine a future where interfaces are personalized to your needs and can appear anywhere. A future where you actually converse with computers rather than poking letters on a screen.</a:t>
            </a:r>
            <a:endParaRPr lang="en-US" sz="2800" b="1" dirty="0"/>
          </a:p>
        </p:txBody>
      </p:sp>
    </p:spTree>
    <p:extLst>
      <p:ext uri="{BB962C8B-B14F-4D97-AF65-F5344CB8AC3E}">
        <p14:creationId xmlns:p14="http://schemas.microsoft.com/office/powerpoint/2010/main" val="237701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76388"/>
            <a:ext cx="91440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40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3125"/>
            <a:ext cx="8964488"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463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1569660"/>
          </a:xfrm>
          <a:prstGeom prst="rect">
            <a:avLst/>
          </a:prstGeom>
        </p:spPr>
        <p:txBody>
          <a:bodyPr wrap="square">
            <a:spAutoFit/>
          </a:bodyPr>
          <a:lstStyle/>
          <a:p>
            <a:pPr algn="just"/>
            <a:r>
              <a:rPr lang="en-US" sz="2400" dirty="0" smtClean="0"/>
              <a:t>Another notable HCI history, in the past, is invention of World Wide Web (WWW). On 6 August 1991, first web debut was created by Tim Berners-Lee. Berners-Lee publish short summary of WWW project, and available for users after 23 August</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06" y="2708920"/>
            <a:ext cx="7729086"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2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05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05835"/>
            <a:ext cx="9144000" cy="523220"/>
          </a:xfrm>
          <a:prstGeom prst="rect">
            <a:avLst/>
          </a:prstGeom>
        </p:spPr>
        <p:txBody>
          <a:bodyPr wrap="square">
            <a:spAutoFit/>
          </a:bodyPr>
          <a:lstStyle/>
          <a:p>
            <a:pPr algn="ctr"/>
            <a:r>
              <a:rPr lang="en-US" sz="2800" b="1" dirty="0" smtClean="0"/>
              <a:t>Human-Computer Interaction: Where we are now</a:t>
            </a:r>
            <a:endParaRPr lang="en-US" sz="2800" b="1" dirty="0"/>
          </a:p>
        </p:txBody>
      </p:sp>
    </p:spTree>
    <p:extLst>
      <p:ext uri="{BB962C8B-B14F-4D97-AF65-F5344CB8AC3E}">
        <p14:creationId xmlns:p14="http://schemas.microsoft.com/office/powerpoint/2010/main" val="376311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74838"/>
            <a:ext cx="9144000" cy="2677656"/>
          </a:xfrm>
          <a:prstGeom prst="rect">
            <a:avLst/>
          </a:prstGeom>
        </p:spPr>
        <p:txBody>
          <a:bodyPr wrap="square">
            <a:spAutoFit/>
          </a:bodyPr>
          <a:lstStyle/>
          <a:p>
            <a:pPr algn="just"/>
            <a:r>
              <a:rPr lang="en-US" sz="2800" b="1" dirty="0" smtClean="0"/>
              <a:t>There’s no doubt that the way we interact with computers has changed drastically over the last decade. And if you’re thinking about becoming a UI designer you’re probably especially aware how much smartphones and tablets have paved the way for tons of new and unique interactions between humans and computers.</a:t>
            </a:r>
            <a:endParaRPr lang="en-IN" sz="2800" b="1" dirty="0"/>
          </a:p>
        </p:txBody>
      </p:sp>
    </p:spTree>
    <p:extLst>
      <p:ext uri="{BB962C8B-B14F-4D97-AF65-F5344CB8AC3E}">
        <p14:creationId xmlns:p14="http://schemas.microsoft.com/office/powerpoint/2010/main" val="23992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1" y="404664"/>
            <a:ext cx="9144000" cy="6124754"/>
          </a:xfrm>
          <a:prstGeom prst="rect">
            <a:avLst/>
          </a:prstGeom>
        </p:spPr>
        <p:txBody>
          <a:bodyPr wrap="square">
            <a:spAutoFit/>
          </a:bodyPr>
          <a:lstStyle/>
          <a:p>
            <a:pPr algn="just"/>
            <a:r>
              <a:rPr lang="en-US" sz="2800" b="1" dirty="0" smtClean="0"/>
              <a:t>These portable devices have enabled all sorts of amazing new human-computer interactions, all in the palm of your hand. Voice is another type of interaction that is on the rise.</a:t>
            </a:r>
          </a:p>
          <a:p>
            <a:pPr algn="just"/>
            <a:endParaRPr lang="en-US" sz="2800" b="1" dirty="0" smtClean="0"/>
          </a:p>
          <a:p>
            <a:pPr algn="just"/>
            <a:r>
              <a:rPr lang="en-US" sz="2800" b="1" dirty="0" smtClean="0"/>
              <a:t>Programs like Apple’s Siri are making it possible to set appointments, search the internet, set timers and other simple tasks using only your voice. The potential of this type of human-computer interaction is absolutely huge, but we’ve still got a long way to go. </a:t>
            </a:r>
          </a:p>
          <a:p>
            <a:pPr algn="just"/>
            <a:endParaRPr lang="en-US" sz="2800" b="1" dirty="0"/>
          </a:p>
          <a:p>
            <a:pPr algn="just"/>
            <a:r>
              <a:rPr lang="en-US" sz="2800" b="1" dirty="0" smtClean="0"/>
              <a:t>We’re also on the cusp of some amazing advancements in VR. The Oculus Rift, which first came on the scene in 2012, has promised the first truly immersive virtual reality experience in a headset. </a:t>
            </a:r>
            <a:endParaRPr lang="en-IN" sz="2800" b="1" dirty="0"/>
          </a:p>
        </p:txBody>
      </p:sp>
    </p:spTree>
    <p:extLst>
      <p:ext uri="{BB962C8B-B14F-4D97-AF65-F5344CB8AC3E}">
        <p14:creationId xmlns:p14="http://schemas.microsoft.com/office/powerpoint/2010/main" val="17702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246769"/>
          </a:xfrm>
          <a:prstGeom prst="rect">
            <a:avLst/>
          </a:prstGeom>
        </p:spPr>
        <p:txBody>
          <a:bodyPr wrap="square">
            <a:spAutoFit/>
          </a:bodyPr>
          <a:lstStyle/>
          <a:p>
            <a:pPr algn="just"/>
            <a:r>
              <a:rPr lang="en-US" sz="2800" b="1" dirty="0" smtClean="0"/>
              <a:t>Wearables have been coming into the spotlight as well. I can’t even count the amount of exercise wristbands on the market. And, with the Apple Watch coming onto the scene, competition is bound to start heating up as these devices become smaller, more featured and more stylish.</a:t>
            </a:r>
            <a:endParaRPr lang="en-IN" sz="2800" b="1" dirty="0"/>
          </a:p>
        </p:txBody>
      </p:sp>
    </p:spTree>
    <p:extLst>
      <p:ext uri="{BB962C8B-B14F-4D97-AF65-F5344CB8AC3E}">
        <p14:creationId xmlns:p14="http://schemas.microsoft.com/office/powerpoint/2010/main" val="27745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IN" sz="2800" b="1" dirty="0" smtClean="0"/>
              <a:t>What the future holds</a:t>
            </a:r>
            <a:endParaRPr lang="en-IN" sz="2800" b="1" dirty="0"/>
          </a:p>
        </p:txBody>
      </p:sp>
    </p:spTree>
    <p:extLst>
      <p:ext uri="{BB962C8B-B14F-4D97-AF65-F5344CB8AC3E}">
        <p14:creationId xmlns:p14="http://schemas.microsoft.com/office/powerpoint/2010/main" val="146112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IN" sz="2800" b="1" dirty="0" smtClean="0"/>
              <a:t>Voice-Guided User Interfaces</a:t>
            </a:r>
            <a:endParaRPr lang="en-IN" sz="2800" b="1" dirty="0"/>
          </a:p>
        </p:txBody>
      </p:sp>
    </p:spTree>
    <p:extLst>
      <p:ext uri="{BB962C8B-B14F-4D97-AF65-F5344CB8AC3E}">
        <p14:creationId xmlns:p14="http://schemas.microsoft.com/office/powerpoint/2010/main" val="179469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Voice User Interfaces (VUI) — The Ultimate Designer's Guide | by Justin  Baker | Muzli - Design Inspiration"/>
          <p:cNvSpPr>
            <a:spLocks noChangeAspect="1" noChangeArrowheads="1"/>
          </p:cNvSpPr>
          <p:nvPr/>
        </p:nvSpPr>
        <p:spPr bwMode="auto">
          <a:xfrm>
            <a:off x="155575" y="-769938"/>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14" y="1340768"/>
            <a:ext cx="7329386"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727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B60CDFFFE76B4D9208F97F1AC1E9D2" ma:contentTypeVersion="2" ma:contentTypeDescription="Create a new document." ma:contentTypeScope="" ma:versionID="779bb4311d2a1b1cb0752a58b8b82669">
  <xsd:schema xmlns:xsd="http://www.w3.org/2001/XMLSchema" xmlns:xs="http://www.w3.org/2001/XMLSchema" xmlns:p="http://schemas.microsoft.com/office/2006/metadata/properties" xmlns:ns2="b13177b1-98da-4f50-a823-746fad7916a3" targetNamespace="http://schemas.microsoft.com/office/2006/metadata/properties" ma:root="true" ma:fieldsID="e513ef9ca5cd819529e331ed875f24a3" ns2:_="">
    <xsd:import namespace="b13177b1-98da-4f50-a823-746fad7916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3177b1-98da-4f50-a823-746fad79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B52DEE-0EDE-4DF4-9D21-103BFA75122B}"/>
</file>

<file path=customXml/itemProps2.xml><?xml version="1.0" encoding="utf-8"?>
<ds:datastoreItem xmlns:ds="http://schemas.openxmlformats.org/officeDocument/2006/customXml" ds:itemID="{3E37C8C3-0237-4130-8596-BFE05CA86441}"/>
</file>

<file path=customXml/itemProps3.xml><?xml version="1.0" encoding="utf-8"?>
<ds:datastoreItem xmlns:ds="http://schemas.openxmlformats.org/officeDocument/2006/customXml" ds:itemID="{CB993FEB-0EC9-4273-8B4C-BF4667B991ED}"/>
</file>

<file path=docProps/app.xml><?xml version="1.0" encoding="utf-8"?>
<Properties xmlns="http://schemas.openxmlformats.org/officeDocument/2006/extended-properties" xmlns:vt="http://schemas.openxmlformats.org/officeDocument/2006/docPropsVTypes">
  <TotalTime>19</TotalTime>
  <Words>858</Words>
  <Application>Microsoft Office PowerPoint</Application>
  <PresentationFormat>On-screen Show (4:3)</PresentationFormat>
  <Paragraphs>33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24</cp:revision>
  <dcterms:created xsi:type="dcterms:W3CDTF">2022-11-07T03:34:10Z</dcterms:created>
  <dcterms:modified xsi:type="dcterms:W3CDTF">2022-11-07T03:53:39Z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0x0101004BB60CDFFFE76B4D9208F97F1AC1E9D2</vt:lpwstr>
  </property>
</Properties>
</file>