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  <p:sldMasterId id="2147483674" r:id="rId4"/>
    <p:sldMasterId id="2147483687" r:id="rId5"/>
  </p:sldMasterIdLst>
  <p:notesMasterIdLst>
    <p:notesMasterId r:id="rId7"/>
  </p:notesMasterIdLst>
  <p:sldIdLst>
    <p:sldId id="256" r:id="rId6"/>
    <p:sldId id="257" r:id="rId8"/>
    <p:sldId id="258" r:id="rId9"/>
    <p:sldId id="259" r:id="rId10"/>
    <p:sldId id="265" r:id="rId11"/>
    <p:sldId id="260" r:id="rId12"/>
    <p:sldId id="261" r:id="rId13"/>
    <p:sldId id="262" r:id="rId14"/>
    <p:sldId id="263" r:id="rId15"/>
  </p:sldIdLst>
  <p:sldSz cx="10080625" cy="567055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3:notes"/>
          <p:cNvSpPr/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17d5b7da3_0_11:notes"/>
          <p:cNvSpPr txBox="1"/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g1617d5b7da3_0_11:notes"/>
          <p:cNvSpPr/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/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4:notes"/>
          <p:cNvSpPr/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617d5b7da3_0_4:notes"/>
          <p:cNvSpPr txBox="1"/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g1617d5b7da3_0_4:notes"/>
          <p:cNvSpPr/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60bc5ebae9_0_8:notes"/>
          <p:cNvSpPr txBox="1"/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g160bc5ebae9_0_8:notes"/>
          <p:cNvSpPr/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617d5b7da3_0_21:notes"/>
          <p:cNvSpPr/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617d5b7da3_0_21:notes"/>
          <p:cNvSpPr txBox="1"/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60bc5ebae9_0_0:notes"/>
          <p:cNvSpPr/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60bc5ebae9_0_0:notes"/>
          <p:cNvSpPr txBox="1"/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 txBox="1"/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2:notes"/>
          <p:cNvSpPr/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type="body" idx="1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type="body" idx="2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type="body" idx="1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type="body" idx="2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type="body" idx="3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type="body" idx="4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body" idx="1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type="body" idx="2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type="body" idx="3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type="body" idx="4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type="body" idx="5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type="body" idx="6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type="subTitle" idx="1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type="body" idx="1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type="body" idx="2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subTitle" idx="1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type="body" idx="1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type="body" idx="2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type="body" idx="3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type="body" idx="1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type="body" idx="2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type="body" idx="3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type="body" idx="1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type="body" idx="2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type="body" idx="3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type="body" idx="1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type="body" idx="2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type="body" idx="1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type="body" idx="2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type="body" idx="3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type="body" idx="4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type="body" idx="1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type="body" idx="2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type="body" idx="3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type="body" idx="4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type="body" idx="5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type="body" idx="6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type="body" idx="1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type="subTitle" idx="1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type="body" idx="1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type="body" idx="2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subTitle" idx="1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4"/>
          <p:cNvSpPr txBox="1"/>
          <p:nvPr>
            <p:ph type="body" idx="1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type="body" idx="2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type="body" idx="3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5"/>
          <p:cNvSpPr txBox="1"/>
          <p:nvPr>
            <p:ph type="body" idx="1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type="body" idx="2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type="body" idx="3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6"/>
          <p:cNvSpPr txBox="1"/>
          <p:nvPr>
            <p:ph type="body" idx="1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6"/>
          <p:cNvSpPr txBox="1"/>
          <p:nvPr>
            <p:ph type="body" idx="2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type="body" idx="3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7"/>
          <p:cNvSpPr txBox="1"/>
          <p:nvPr>
            <p:ph type="body" idx="1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7"/>
          <p:cNvSpPr txBox="1"/>
          <p:nvPr>
            <p:ph type="body" idx="2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8"/>
          <p:cNvSpPr txBox="1"/>
          <p:nvPr>
            <p:ph type="body" idx="1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8"/>
          <p:cNvSpPr txBox="1"/>
          <p:nvPr>
            <p:ph type="body" idx="2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8"/>
          <p:cNvSpPr txBox="1"/>
          <p:nvPr>
            <p:ph type="body" idx="3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type="body" idx="4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9"/>
          <p:cNvSpPr txBox="1"/>
          <p:nvPr>
            <p:ph type="body" idx="1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9"/>
          <p:cNvSpPr txBox="1"/>
          <p:nvPr>
            <p:ph type="body" idx="2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9"/>
          <p:cNvSpPr txBox="1"/>
          <p:nvPr>
            <p:ph type="body" idx="3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type="body" idx="4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9"/>
          <p:cNvSpPr txBox="1"/>
          <p:nvPr>
            <p:ph type="body" idx="5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type="body" idx="6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1"/>
          <p:cNvSpPr txBox="1"/>
          <p:nvPr>
            <p:ph type="body" idx="1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3"/>
          <p:cNvSpPr txBox="1"/>
          <p:nvPr>
            <p:ph type="subTitle" idx="1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4"/>
          <p:cNvSpPr txBox="1"/>
          <p:nvPr>
            <p:ph type="body" idx="1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4"/>
          <p:cNvSpPr txBox="1"/>
          <p:nvPr>
            <p:ph type="body" idx="2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6"/>
          <p:cNvSpPr txBox="1"/>
          <p:nvPr>
            <p:ph type="subTitle" idx="1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7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7"/>
          <p:cNvSpPr txBox="1"/>
          <p:nvPr>
            <p:ph type="body" idx="1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7"/>
          <p:cNvSpPr txBox="1"/>
          <p:nvPr>
            <p:ph type="body" idx="2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7"/>
          <p:cNvSpPr txBox="1"/>
          <p:nvPr>
            <p:ph type="body" idx="3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8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8"/>
          <p:cNvSpPr txBox="1"/>
          <p:nvPr>
            <p:ph type="body" idx="1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8"/>
          <p:cNvSpPr txBox="1"/>
          <p:nvPr>
            <p:ph type="body" idx="2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8"/>
          <p:cNvSpPr txBox="1"/>
          <p:nvPr>
            <p:ph type="body" idx="3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9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9"/>
          <p:cNvSpPr txBox="1"/>
          <p:nvPr>
            <p:ph type="body" idx="1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9"/>
          <p:cNvSpPr txBox="1"/>
          <p:nvPr>
            <p:ph type="body" idx="2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9"/>
          <p:cNvSpPr txBox="1"/>
          <p:nvPr>
            <p:ph type="body" idx="3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0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0"/>
          <p:cNvSpPr txBox="1"/>
          <p:nvPr>
            <p:ph type="body" idx="1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0"/>
          <p:cNvSpPr txBox="1"/>
          <p:nvPr>
            <p:ph type="body" idx="2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1"/>
          <p:cNvSpPr txBox="1"/>
          <p:nvPr>
            <p:ph type="body" idx="1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 txBox="1"/>
          <p:nvPr>
            <p:ph type="body" idx="2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1"/>
          <p:cNvSpPr txBox="1"/>
          <p:nvPr>
            <p:ph type="body" idx="3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1"/>
          <p:cNvSpPr txBox="1"/>
          <p:nvPr>
            <p:ph type="body" idx="4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2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2"/>
          <p:cNvSpPr txBox="1"/>
          <p:nvPr>
            <p:ph type="body" idx="1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2"/>
          <p:cNvSpPr txBox="1"/>
          <p:nvPr>
            <p:ph type="body" idx="2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2"/>
          <p:cNvSpPr txBox="1"/>
          <p:nvPr>
            <p:ph type="body" idx="3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2"/>
          <p:cNvSpPr txBox="1"/>
          <p:nvPr>
            <p:ph type="body" idx="4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2"/>
          <p:cNvSpPr txBox="1"/>
          <p:nvPr>
            <p:ph type="body" idx="5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2"/>
          <p:cNvSpPr txBox="1"/>
          <p:nvPr>
            <p:ph type="body" idx="6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subTitle" idx="1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type="body" idx="1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type="body" idx="2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type="body" idx="3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type="body" idx="1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body" idx="2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type="body" idx="3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type="body" idx="1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type="body" idx="2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type="body" idx="3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4860360" cy="2880360"/>
          </a:xfrm>
          <a:custGeom>
            <a:avLst/>
            <a:gdLst/>
            <a:ahLst/>
            <a:cxnLst/>
            <a:rect l="l" t="t" r="r" b="b"/>
            <a:pathLst>
              <a:path w="13501" h="8001" extrusionOk="0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</a:path>
            </a:pathLst>
          </a:custGeom>
          <a:solidFill>
            <a:srgbClr val="F10D0C"/>
          </a:solidFill>
          <a:ln>
            <a:noFill/>
          </a:ln>
        </p:spPr>
      </p:sp>
      <p:sp>
        <p:nvSpPr>
          <p:cNvPr id="7" name="Google Shape;7;p1"/>
          <p:cNvSpPr/>
          <p:nvPr/>
        </p:nvSpPr>
        <p:spPr>
          <a:xfrm>
            <a:off x="4320000" y="0"/>
            <a:ext cx="5760360" cy="2160360"/>
          </a:xfrm>
          <a:custGeom>
            <a:avLst/>
            <a:gdLst/>
            <a:ahLst/>
            <a:cxnLst/>
            <a:rect l="l" t="t" r="r" b="b"/>
            <a:pathLst>
              <a:path w="16001" h="6001" extrusionOk="0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</a:path>
            </a:pathLst>
          </a:custGeom>
          <a:solidFill>
            <a:srgbClr val="EA7500"/>
          </a:solidFill>
          <a:ln>
            <a:noFill/>
          </a:ln>
        </p:spPr>
      </p:sp>
      <p:sp>
        <p:nvSpPr>
          <p:cNvPr id="8" name="Google Shape;8;p1"/>
          <p:cNvSpPr/>
          <p:nvPr/>
        </p:nvSpPr>
        <p:spPr>
          <a:xfrm>
            <a:off x="5580000" y="1260000"/>
            <a:ext cx="4500360" cy="3780360"/>
          </a:xfrm>
          <a:custGeom>
            <a:avLst/>
            <a:gdLst/>
            <a:ahLst/>
            <a:cxnLst/>
            <a:rect l="l" t="t" r="r" b="b"/>
            <a:pathLst>
              <a:path w="12501" h="10501" extrusionOk="0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</a:path>
            </a:pathLst>
          </a:custGeom>
          <a:solidFill>
            <a:srgbClr val="E8A202"/>
          </a:solidFill>
          <a:ln>
            <a:noFill/>
          </a:ln>
        </p:spPr>
      </p:sp>
      <p:sp>
        <p:nvSpPr>
          <p:cNvPr id="9" name="Google Shape;9;p1"/>
          <p:cNvSpPr/>
          <p:nvPr/>
        </p:nvSpPr>
        <p:spPr>
          <a:xfrm>
            <a:off x="5580000" y="3060000"/>
            <a:ext cx="4500360" cy="2610360"/>
          </a:xfrm>
          <a:custGeom>
            <a:avLst/>
            <a:gdLst/>
            <a:ahLst/>
            <a:cxnLst/>
            <a:rect l="l" t="t" r="r" b="b"/>
            <a:pathLst>
              <a:path w="12501" h="7251" extrusionOk="0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</a:path>
            </a:pathLst>
          </a:custGeom>
          <a:solidFill>
            <a:srgbClr val="168253"/>
          </a:solidFill>
          <a:ln>
            <a:noFill/>
          </a:ln>
        </p:spPr>
      </p:sp>
      <p:sp>
        <p:nvSpPr>
          <p:cNvPr id="10" name="Google Shape;10;p1"/>
          <p:cNvSpPr/>
          <p:nvPr/>
        </p:nvSpPr>
        <p:spPr>
          <a:xfrm>
            <a:off x="0" y="3764880"/>
            <a:ext cx="5760360" cy="1905480"/>
          </a:xfrm>
          <a:custGeom>
            <a:avLst/>
            <a:gdLst/>
            <a:ahLst/>
            <a:cxnLst/>
            <a:rect l="l" t="t" r="r" b="b"/>
            <a:pathLst>
              <a:path w="16001" h="5293" extrusionOk="0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</a:path>
            </a:pathLst>
          </a:custGeom>
          <a:solidFill>
            <a:srgbClr val="3465A4"/>
          </a:solidFill>
          <a:ln>
            <a:noFill/>
          </a:ln>
        </p:spPr>
      </p:sp>
      <p:sp>
        <p:nvSpPr>
          <p:cNvPr id="11" name="Google Shape;11;p1"/>
          <p:cNvSpPr/>
          <p:nvPr/>
        </p:nvSpPr>
        <p:spPr>
          <a:xfrm>
            <a:off x="0" y="540000"/>
            <a:ext cx="4320360" cy="3780360"/>
          </a:xfrm>
          <a:custGeom>
            <a:avLst/>
            <a:gdLst/>
            <a:ahLst/>
            <a:cxnLst/>
            <a:rect l="l" t="t" r="r" b="b"/>
            <a:pathLst>
              <a:path w="12001" h="10501" extrusionOk="0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</a:path>
            </a:pathLst>
          </a:custGeom>
          <a:solidFill>
            <a:srgbClr val="780373"/>
          </a:solidFill>
          <a:ln>
            <a:noFill/>
          </a:ln>
        </p:spPr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15" name="Google Shape;15;p1"/>
          <p:cNvSpPr txBox="1"/>
          <p:nvPr>
            <p:ph type="body" idx="1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6720" y="0"/>
            <a:ext cx="3277080" cy="3240360"/>
          </a:xfrm>
          <a:custGeom>
            <a:avLst/>
            <a:gdLst/>
            <a:ahLst/>
            <a:cxnLst/>
            <a:rect l="l" t="t" r="r" b="b"/>
            <a:pathLst>
              <a:path w="9103" h="9001" extrusionOk="0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</a:path>
            </a:pathLst>
          </a:custGeom>
          <a:solidFill>
            <a:srgbClr val="F10D0C"/>
          </a:solidFill>
          <a:ln>
            <a:noFill/>
          </a:ln>
        </p:spPr>
      </p:sp>
      <p:sp>
        <p:nvSpPr>
          <p:cNvPr id="67" name="Google Shape;67;p14"/>
          <p:cNvSpPr/>
          <p:nvPr/>
        </p:nvSpPr>
        <p:spPr>
          <a:xfrm>
            <a:off x="3240000" y="0"/>
            <a:ext cx="5400360" cy="1080360"/>
          </a:xfrm>
          <a:custGeom>
            <a:avLst/>
            <a:gdLst/>
            <a:ahLst/>
            <a:cxnLst/>
            <a:rect l="l" t="t" r="r" b="b"/>
            <a:pathLst>
              <a:path w="15001" h="3001" extrusionOk="0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</a:path>
            </a:pathLst>
          </a:custGeom>
          <a:solidFill>
            <a:srgbClr val="EA7500"/>
          </a:solidFill>
          <a:ln>
            <a:noFill/>
          </a:ln>
        </p:spPr>
      </p:sp>
      <p:sp>
        <p:nvSpPr>
          <p:cNvPr id="68" name="Google Shape;68;p14"/>
          <p:cNvSpPr/>
          <p:nvPr/>
        </p:nvSpPr>
        <p:spPr>
          <a:xfrm>
            <a:off x="6120000" y="0"/>
            <a:ext cx="3960360" cy="3780360"/>
          </a:xfrm>
          <a:custGeom>
            <a:avLst/>
            <a:gdLst/>
            <a:ahLst/>
            <a:cxnLst/>
            <a:rect l="l" t="t" r="r" b="b"/>
            <a:pathLst>
              <a:path w="11001" h="10501" extrusionOk="0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</a:path>
            </a:pathLst>
          </a:custGeom>
          <a:solidFill>
            <a:srgbClr val="E8A202"/>
          </a:solidFill>
          <a:ln>
            <a:noFill/>
          </a:ln>
        </p:spPr>
      </p:sp>
      <p:sp>
        <p:nvSpPr>
          <p:cNvPr id="69" name="Google Shape;69;p14"/>
          <p:cNvSpPr/>
          <p:nvPr/>
        </p:nvSpPr>
        <p:spPr>
          <a:xfrm>
            <a:off x="6840000" y="2520000"/>
            <a:ext cx="3240360" cy="3150360"/>
          </a:xfrm>
          <a:custGeom>
            <a:avLst/>
            <a:gdLst/>
            <a:ahLst/>
            <a:cxnLst/>
            <a:rect l="l" t="t" r="r" b="b"/>
            <a:pathLst>
              <a:path w="9001" h="8751" extrusionOk="0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</a:path>
            </a:pathLst>
          </a:custGeom>
          <a:solidFill>
            <a:srgbClr val="168253"/>
          </a:solidFill>
          <a:ln>
            <a:noFill/>
          </a:ln>
        </p:spPr>
      </p:sp>
      <p:sp>
        <p:nvSpPr>
          <p:cNvPr id="70" name="Google Shape;70;p14"/>
          <p:cNvSpPr/>
          <p:nvPr/>
        </p:nvSpPr>
        <p:spPr>
          <a:xfrm>
            <a:off x="1800000" y="4500000"/>
            <a:ext cx="5040360" cy="1170360"/>
          </a:xfrm>
          <a:custGeom>
            <a:avLst/>
            <a:gdLst/>
            <a:ahLst/>
            <a:cxnLst/>
            <a:rect l="l" t="t" r="r" b="b"/>
            <a:pathLst>
              <a:path w="14001" h="3251" extrusionOk="0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</a:path>
            </a:pathLst>
          </a:custGeom>
          <a:solidFill>
            <a:srgbClr val="3465A4"/>
          </a:solidFill>
          <a:ln>
            <a:noFill/>
          </a:ln>
        </p:spPr>
      </p:sp>
      <p:sp>
        <p:nvSpPr>
          <p:cNvPr id="71" name="Google Shape;71;p14"/>
          <p:cNvSpPr/>
          <p:nvPr/>
        </p:nvSpPr>
        <p:spPr>
          <a:xfrm>
            <a:off x="-36720" y="2160000"/>
            <a:ext cx="3997080" cy="3539160"/>
          </a:xfrm>
          <a:custGeom>
            <a:avLst/>
            <a:gdLst/>
            <a:ahLst/>
            <a:cxnLst/>
            <a:rect l="l" t="t" r="r" b="b"/>
            <a:pathLst>
              <a:path w="11103" h="9831" extrusionOk="0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</a:path>
            </a:pathLst>
          </a:custGeom>
          <a:solidFill>
            <a:srgbClr val="780373"/>
          </a:solidFill>
          <a:ln>
            <a:noFill/>
          </a:ln>
        </p:spPr>
      </p:sp>
      <p:sp>
        <p:nvSpPr>
          <p:cNvPr id="72" name="Google Shape;72;p14"/>
          <p:cNvSpPr txBox="1"/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3" name="Google Shape;73;p14"/>
          <p:cNvSpPr txBox="1"/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4" name="Google Shape;74;p14"/>
          <p:cNvSpPr txBox="1"/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6" name="Google Shape;76;p14"/>
          <p:cNvSpPr txBox="1"/>
          <p:nvPr>
            <p:ph type="body" idx="1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0" y="0"/>
            <a:ext cx="1980360" cy="3420360"/>
          </a:xfrm>
          <a:custGeom>
            <a:avLst/>
            <a:gdLst/>
            <a:ahLst/>
            <a:cxnLst/>
            <a:rect l="l" t="t" r="r" b="b"/>
            <a:pathLst>
              <a:path w="5501" h="9501" extrusionOk="0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</a:path>
            </a:pathLst>
          </a:custGeom>
          <a:solidFill>
            <a:srgbClr val="F10D0C"/>
          </a:solidFill>
          <a:ln>
            <a:noFill/>
          </a:ln>
        </p:spPr>
      </p:sp>
      <p:sp>
        <p:nvSpPr>
          <p:cNvPr id="127" name="Google Shape;127;p27"/>
          <p:cNvSpPr/>
          <p:nvPr/>
        </p:nvSpPr>
        <p:spPr>
          <a:xfrm>
            <a:off x="2340000" y="0"/>
            <a:ext cx="1980360" cy="360360"/>
          </a:xfrm>
          <a:custGeom>
            <a:avLst/>
            <a:gdLst/>
            <a:ahLst/>
            <a:cxnLst/>
            <a:rect l="l" t="t" r="r" b="b"/>
            <a:pathLst>
              <a:path w="5501" h="1001" extrusionOk="0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</a:path>
            </a:pathLst>
          </a:custGeom>
          <a:solidFill>
            <a:srgbClr val="EA7500"/>
          </a:solidFill>
          <a:ln>
            <a:noFill/>
          </a:ln>
        </p:spPr>
      </p:sp>
      <p:sp>
        <p:nvSpPr>
          <p:cNvPr id="128" name="Google Shape;128;p27"/>
          <p:cNvSpPr/>
          <p:nvPr/>
        </p:nvSpPr>
        <p:spPr>
          <a:xfrm>
            <a:off x="6480000" y="0"/>
            <a:ext cx="3600360" cy="2700360"/>
          </a:xfrm>
          <a:custGeom>
            <a:avLst/>
            <a:gdLst/>
            <a:ahLst/>
            <a:cxnLst/>
            <a:rect l="l" t="t" r="r" b="b"/>
            <a:pathLst>
              <a:path w="10001" h="7501" extrusionOk="0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</a:path>
            </a:pathLst>
          </a:custGeom>
          <a:solidFill>
            <a:srgbClr val="E8A202"/>
          </a:solidFill>
          <a:ln>
            <a:noFill/>
          </a:ln>
        </p:spPr>
      </p:sp>
      <p:sp>
        <p:nvSpPr>
          <p:cNvPr id="129" name="Google Shape;129;p27"/>
          <p:cNvSpPr/>
          <p:nvPr/>
        </p:nvSpPr>
        <p:spPr>
          <a:xfrm>
            <a:off x="8100000" y="2340000"/>
            <a:ext cx="1980360" cy="3330360"/>
          </a:xfrm>
          <a:custGeom>
            <a:avLst/>
            <a:gdLst/>
            <a:ahLst/>
            <a:cxnLst/>
            <a:rect l="l" t="t" r="r" b="b"/>
            <a:pathLst>
              <a:path w="5501" h="9251" extrusionOk="0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</a:path>
            </a:pathLst>
          </a:custGeom>
          <a:solidFill>
            <a:srgbClr val="168253"/>
          </a:solidFill>
          <a:ln>
            <a:noFill/>
          </a:ln>
        </p:spPr>
      </p:sp>
      <p:sp>
        <p:nvSpPr>
          <p:cNvPr id="130" name="Google Shape;130;p27"/>
          <p:cNvSpPr/>
          <p:nvPr/>
        </p:nvSpPr>
        <p:spPr>
          <a:xfrm>
            <a:off x="5940000" y="5220000"/>
            <a:ext cx="1800360" cy="450360"/>
          </a:xfrm>
          <a:custGeom>
            <a:avLst/>
            <a:gdLst/>
            <a:ahLst/>
            <a:cxnLst/>
            <a:rect l="l" t="t" r="r" b="b"/>
            <a:pathLst>
              <a:path w="5001" h="1251" extrusionOk="0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</a:path>
            </a:pathLst>
          </a:custGeom>
          <a:solidFill>
            <a:srgbClr val="3465A4"/>
          </a:solidFill>
          <a:ln>
            <a:noFill/>
          </a:ln>
        </p:spPr>
      </p:sp>
      <p:sp>
        <p:nvSpPr>
          <p:cNvPr id="131" name="Google Shape;131;p27"/>
          <p:cNvSpPr/>
          <p:nvPr/>
        </p:nvSpPr>
        <p:spPr>
          <a:xfrm>
            <a:off x="0" y="3240000"/>
            <a:ext cx="3240360" cy="2430360"/>
          </a:xfrm>
          <a:custGeom>
            <a:avLst/>
            <a:gdLst/>
            <a:ahLst/>
            <a:cxnLst/>
            <a:rect l="l" t="t" r="r" b="b"/>
            <a:pathLst>
              <a:path w="9001" h="6751" extrusionOk="0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</a:path>
            </a:pathLst>
          </a:custGeom>
          <a:solidFill>
            <a:srgbClr val="780373"/>
          </a:solidFill>
          <a:ln>
            <a:noFill/>
          </a:ln>
        </p:spPr>
      </p:sp>
      <p:sp>
        <p:nvSpPr>
          <p:cNvPr id="132" name="Google Shape;132;p27"/>
          <p:cNvSpPr txBox="1"/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33" name="Google Shape;133;p27"/>
          <p:cNvSpPr txBox="1"/>
          <p:nvPr>
            <p:ph type="body" idx="1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34" name="Google Shape;134;p27"/>
          <p:cNvSpPr txBox="1"/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35" name="Google Shape;135;p27"/>
          <p:cNvSpPr txBox="1"/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36" name="Google Shape;136;p27"/>
          <p:cNvSpPr txBox="1"/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/>
          <p:nvPr/>
        </p:nvSpPr>
        <p:spPr>
          <a:xfrm>
            <a:off x="0" y="4320000"/>
            <a:ext cx="1980360" cy="1350360"/>
          </a:xfrm>
          <a:custGeom>
            <a:avLst/>
            <a:gdLst/>
            <a:ahLst/>
            <a:cxnLst/>
            <a:rect l="l" t="t" r="r" b="b"/>
            <a:pathLst>
              <a:path w="5501" h="3751" extrusionOk="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</a:path>
            </a:pathLst>
          </a:custGeom>
          <a:solidFill>
            <a:srgbClr val="780373"/>
          </a:solidFill>
          <a:ln>
            <a:noFill/>
          </a:ln>
        </p:spPr>
      </p:sp>
      <p:sp>
        <p:nvSpPr>
          <p:cNvPr id="187" name="Google Shape;187;p40"/>
          <p:cNvSpPr/>
          <p:nvPr/>
        </p:nvSpPr>
        <p:spPr>
          <a:xfrm>
            <a:off x="0" y="0"/>
            <a:ext cx="1080360" cy="3420360"/>
          </a:xfrm>
          <a:custGeom>
            <a:avLst/>
            <a:gdLst/>
            <a:ahLst/>
            <a:cxnLst/>
            <a:rect l="l" t="t" r="r" b="b"/>
            <a:pathLst>
              <a:path w="3001" h="9501" extrusionOk="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</a:path>
            </a:pathLst>
          </a:custGeom>
          <a:solidFill>
            <a:srgbClr val="F10D0C"/>
          </a:solidFill>
          <a:ln>
            <a:noFill/>
          </a:ln>
        </p:spPr>
      </p:sp>
      <p:sp>
        <p:nvSpPr>
          <p:cNvPr id="188" name="Google Shape;188;p40"/>
          <p:cNvSpPr/>
          <p:nvPr/>
        </p:nvSpPr>
        <p:spPr>
          <a:xfrm>
            <a:off x="7740000" y="0"/>
            <a:ext cx="2340360" cy="1620360"/>
          </a:xfrm>
          <a:custGeom>
            <a:avLst/>
            <a:gdLst/>
            <a:ahLst/>
            <a:cxnLst/>
            <a:rect l="l" t="t" r="r" b="b"/>
            <a:pathLst>
              <a:path w="6501" h="4501" extrusionOk="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</a:path>
            </a:pathLst>
          </a:custGeom>
          <a:solidFill>
            <a:srgbClr val="E8A202"/>
          </a:solidFill>
          <a:ln>
            <a:noFill/>
          </a:ln>
        </p:spPr>
      </p:sp>
      <p:sp>
        <p:nvSpPr>
          <p:cNvPr id="189" name="Google Shape;189;p40"/>
          <p:cNvSpPr/>
          <p:nvPr/>
        </p:nvSpPr>
        <p:spPr>
          <a:xfrm>
            <a:off x="9000000" y="2520000"/>
            <a:ext cx="1080360" cy="3150360"/>
          </a:xfrm>
          <a:custGeom>
            <a:avLst/>
            <a:gdLst/>
            <a:ahLst/>
            <a:cxnLst/>
            <a:rect l="l" t="t" r="r" b="b"/>
            <a:pathLst>
              <a:path w="3001" h="8751" extrusionOk="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</a:path>
            </a:pathLst>
          </a:custGeom>
          <a:solidFill>
            <a:srgbClr val="168253"/>
          </a:solidFill>
          <a:ln>
            <a:noFill/>
          </a:ln>
        </p:spPr>
      </p:sp>
      <p:sp>
        <p:nvSpPr>
          <p:cNvPr id="190" name="Google Shape;190;p40"/>
          <p:cNvSpPr txBox="1"/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91" name="Google Shape;191;p40"/>
          <p:cNvSpPr txBox="1"/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92" name="Google Shape;192;p40"/>
          <p:cNvSpPr txBox="1"/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strike="noStrike">
                <a:solidFill>
                  <a:srgbClr val="DDDDD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193" name="Google Shape;193;p40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94" name="Google Shape;194;p40"/>
          <p:cNvSpPr txBox="1"/>
          <p:nvPr>
            <p:ph type="body" idx="1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hyperlink" Target="https://en.wikipedia.org/wiki/Large-scale_structure_of_the_universe" TargetMode="External"/><Relationship Id="rId8" Type="http://schemas.openxmlformats.org/officeDocument/2006/relationships/hyperlink" Target="https://en.wikipedia.org/wiki/Sun" TargetMode="External"/><Relationship Id="rId7" Type="http://schemas.openxmlformats.org/officeDocument/2006/relationships/hyperlink" Target="https://en.wikipedia.org/wiki/Moon" TargetMode="External"/><Relationship Id="rId6" Type="http://schemas.openxmlformats.org/officeDocument/2006/relationships/hyperlink" Target="https://en.wikipedia.org/wiki/Earth" TargetMode="External"/><Relationship Id="rId5" Type="http://schemas.openxmlformats.org/officeDocument/2006/relationships/hyperlink" Target="https://en.wikipedia.org/wiki/Astrophysics" TargetMode="External"/><Relationship Id="rId4" Type="http://schemas.openxmlformats.org/officeDocument/2006/relationships/hyperlink" Target="https://en.wikipedia.org/wiki/Gravity" TargetMode="External"/><Relationship Id="rId3" Type="http://schemas.openxmlformats.org/officeDocument/2006/relationships/hyperlink" Target="https://en.wikipedia.org/wiki/Dynamical_system" TargetMode="External"/><Relationship Id="rId2" Type="http://schemas.openxmlformats.org/officeDocument/2006/relationships/hyperlink" Target="https://en.wikipedia.org/wiki/Astronomy" TargetMode="Externa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37.xml"/><Relationship Id="rId16" Type="http://schemas.openxmlformats.org/officeDocument/2006/relationships/hyperlink" Target="https://en.wikipedia.org/wiki/Star_cluster" TargetMode="External"/><Relationship Id="rId15" Type="http://schemas.openxmlformats.org/officeDocument/2006/relationships/hyperlink" Target="https://en.wikipedia.org/wiki/Dark_matter" TargetMode="External"/><Relationship Id="rId14" Type="http://schemas.openxmlformats.org/officeDocument/2006/relationships/hyperlink" Target="https://en.wikipedia.org/wiki/Galaxy_halo" TargetMode="External"/><Relationship Id="rId13" Type="http://schemas.openxmlformats.org/officeDocument/2006/relationships/hyperlink" Target="https://en.wikipedia.org/wiki/Galaxy_filament" TargetMode="External"/><Relationship Id="rId12" Type="http://schemas.openxmlformats.org/officeDocument/2006/relationships/hyperlink" Target="https://en.wikipedia.org/wiki/Structure_formation" TargetMode="External"/><Relationship Id="rId11" Type="http://schemas.openxmlformats.org/officeDocument/2006/relationships/hyperlink" Target="https://en.wikipedia.org/wiki/Physical_cosmology" TargetMode="External"/><Relationship Id="rId10" Type="http://schemas.openxmlformats.org/officeDocument/2006/relationships/hyperlink" Target="https://en.wikipedia.org/wiki/N-body_simulation#cite_note-Trenti-1" TargetMode="External"/><Relationship Id="rId1" Type="http://schemas.openxmlformats.org/officeDocument/2006/relationships/hyperlink" Target="https://en.wikipedia.org/wiki/Physic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 txBox="1"/>
          <p:nvPr/>
        </p:nvSpPr>
        <p:spPr>
          <a:xfrm>
            <a:off x="1708180" y="1001220"/>
            <a:ext cx="65928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Gravitational Many Body Simulation</a:t>
            </a:r>
            <a:endParaRPr sz="3000" b="1" strike="noStrike">
              <a:solidFill>
                <a:srgbClr val="333333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48" name="Google Shape;248;p53"/>
          <p:cNvSpPr txBox="1"/>
          <p:nvPr/>
        </p:nvSpPr>
        <p:spPr>
          <a:xfrm>
            <a:off x="2882125" y="2642875"/>
            <a:ext cx="5449500" cy="1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Team Members:</a:t>
            </a:r>
            <a:endParaRPr sz="20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Abhishek N N		:	20BCE1025</a:t>
            </a:r>
            <a:endParaRPr sz="20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Mayank Gupta	:	20BCE1538</a:t>
            </a:r>
            <a:endParaRPr sz="20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4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What and Why</a:t>
            </a:r>
            <a:endParaRPr sz="3000" b="1" strike="noStrik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54" name="Google Shape;254;p54"/>
          <p:cNvSpPr txBox="1"/>
          <p:nvPr/>
        </p:nvSpPr>
        <p:spPr>
          <a:xfrm>
            <a:off x="812500" y="1681900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3810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 panose="020B0604030504040204"/>
              <a:buChar char="➢"/>
            </a:pP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In </a:t>
            </a:r>
            <a:r>
              <a:rPr lang="en-IN" sz="1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"/>
              </a:rPr>
              <a:t>physics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lang="en-IN" sz="1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astronomy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, an </a:t>
            </a:r>
            <a:r>
              <a:rPr lang="en-IN" sz="1750" b="1" i="1">
                <a:solidFill>
                  <a:srgbClr val="202122"/>
                </a:solidFill>
                <a:highlight>
                  <a:srgbClr val="FFFFFF"/>
                </a:highlight>
              </a:rPr>
              <a:t>N</a:t>
            </a:r>
            <a:r>
              <a:rPr lang="en-IN" sz="1750" b="1">
                <a:solidFill>
                  <a:srgbClr val="202122"/>
                </a:solidFill>
                <a:highlight>
                  <a:srgbClr val="FFFFFF"/>
                </a:highlight>
              </a:rPr>
              <a:t>-body simulation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 is a simulation of a </a:t>
            </a:r>
            <a:r>
              <a:rPr lang="en-IN" sz="1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dynamical system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 of particles, usually under the influence of physical forces, such as </a:t>
            </a:r>
            <a:r>
              <a:rPr lang="en-IN" sz="1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gravity</a:t>
            </a:r>
            <a:r>
              <a:rPr lang="en-IN" sz="31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sz="31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 panose="020B0604030504040204"/>
              <a:buChar char="➢"/>
            </a:pPr>
            <a:r>
              <a:rPr lang="en-IN" sz="1750" i="1">
                <a:solidFill>
                  <a:srgbClr val="202122"/>
                </a:solidFill>
                <a:highlight>
                  <a:srgbClr val="FFFFFF"/>
                </a:highlight>
              </a:rPr>
              <a:t>N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-body simulations are widely used tools in </a:t>
            </a:r>
            <a:r>
              <a:rPr lang="en-IN" sz="1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astrophysics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, from investigating the dynamics of few-body systems like the </a:t>
            </a:r>
            <a:r>
              <a:rPr lang="en-IN" sz="1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Earth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-</a:t>
            </a:r>
            <a:r>
              <a:rPr lang="en-IN" sz="1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Moon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-</a:t>
            </a:r>
            <a:r>
              <a:rPr lang="en-IN" sz="1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Sun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 system to understanding the evolution of the </a:t>
            </a:r>
            <a:r>
              <a:rPr lang="en-IN" sz="1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large-scale structure of the universe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r>
              <a:rPr lang="en-IN" sz="2100" baseline="300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[1]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 In </a:t>
            </a:r>
            <a:r>
              <a:rPr lang="en-IN" sz="1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physical cosmology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en-IN" sz="1750" i="1">
                <a:solidFill>
                  <a:srgbClr val="202122"/>
                </a:solidFill>
                <a:highlight>
                  <a:srgbClr val="FFFFFF"/>
                </a:highlight>
              </a:rPr>
              <a:t>N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-body simulations are used to study processes of non-linear </a:t>
            </a:r>
            <a:r>
              <a:rPr lang="en-IN" sz="1750" u="sng">
                <a:solidFill>
                  <a:srgbClr val="0645AD"/>
                </a:solidFill>
                <a:highlight>
                  <a:srgbClr val="FFFFFF"/>
                </a:highlight>
                <a:hlinkClick r:id="rId12"/>
              </a:rPr>
              <a:t>structure formation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 such as </a:t>
            </a:r>
            <a:r>
              <a:rPr lang="en-IN" sz="1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3"/>
              </a:rPr>
              <a:t>galaxy filaments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lang="en-IN" sz="1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4"/>
              </a:rPr>
              <a:t>galaxy halos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 from the influence of </a:t>
            </a:r>
            <a:r>
              <a:rPr lang="en-IN" sz="1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5"/>
              </a:rPr>
              <a:t>dark matter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. Direct </a:t>
            </a:r>
            <a:r>
              <a:rPr lang="en-IN" sz="1750" i="1">
                <a:solidFill>
                  <a:srgbClr val="202122"/>
                </a:solidFill>
                <a:highlight>
                  <a:srgbClr val="FFFFFF"/>
                </a:highlight>
              </a:rPr>
              <a:t>N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-body simulations are used to study the dynamical evolution of </a:t>
            </a:r>
            <a:r>
              <a:rPr lang="en-IN" sz="17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6"/>
              </a:rPr>
              <a:t>star clusters</a:t>
            </a:r>
            <a:r>
              <a:rPr lang="en-IN" sz="17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31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5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Project plan</a:t>
            </a:r>
            <a:endParaRPr sz="3000" b="1" strike="noStrik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60" name="Google Shape;260;p55"/>
          <p:cNvSpPr txBox="1"/>
          <p:nvPr/>
        </p:nvSpPr>
        <p:spPr>
          <a:xfrm>
            <a:off x="1075750" y="1589425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 panose="020B0604030504040204"/>
              <a:buChar char="➢"/>
            </a:pP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Develop a program to simulate gravitational forces between n bodies in space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 panose="020B0604030504040204"/>
              <a:buChar char="➢"/>
            </a:pP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Parallelizing</a:t>
            </a: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program with OpenMp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 panose="020B0604030504040204"/>
              <a:buChar char="➢"/>
            </a:pP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Exploiting the massively parallel architecture provided by GPUs using CUDA.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6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Tools and Technology:</a:t>
            </a:r>
            <a:endParaRPr sz="3000" b="0" strike="noStrike">
              <a:solidFill>
                <a:srgbClr val="333333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66" name="Google Shape;266;p56"/>
          <p:cNvSpPr txBox="1"/>
          <p:nvPr/>
        </p:nvSpPr>
        <p:spPr>
          <a:xfrm>
            <a:off x="1509775" y="1632125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 panose="020B0604030504040204"/>
              <a:buChar char="➢"/>
            </a:pP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Language serial :	</a:t>
            </a:r>
            <a:r>
              <a:rPr lang="en-US" alt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</a:t>
            </a: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Python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 panose="020B0604030504040204"/>
              <a:buChar char="➢"/>
            </a:pP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Language parallel/gpu :C/C++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 panose="020B0604030504040204"/>
              <a:buChar char="➢"/>
            </a:pP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Output and Graphics : </a:t>
            </a:r>
            <a:r>
              <a:rPr lang="en-US" alt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OpenGL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 panose="020B0604030504040204"/>
              <a:buChar char="➢"/>
            </a:pP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Parallelization : 	</a:t>
            </a:r>
            <a:r>
              <a:rPr lang="en-US" alt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</a:t>
            </a: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OpenMP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 panose="020B0604030504040204"/>
              <a:buChar char="➢"/>
            </a:pP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GPU programming : 	</a:t>
            </a:r>
            <a:r>
              <a:rPr lang="en-US" alt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</a:t>
            </a: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CUDA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 panose="020B0604030504040204"/>
              <a:buChar char="➢"/>
            </a:pP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Platform :		</a:t>
            </a:r>
            <a:r>
              <a:rPr lang="en-US" alt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</a:t>
            </a: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Linux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 panose="020B0604030504040204"/>
              <a:buChar char="➢"/>
            </a:pP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IDE :			</a:t>
            </a:r>
            <a:r>
              <a:rPr lang="en-US" alt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  </a:t>
            </a:r>
            <a:r>
              <a:rPr lang="en-IN" sz="24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Visual Studio Code</a:t>
            </a:r>
            <a:endParaRPr sz="24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11935" y="891540"/>
            <a:ext cx="694944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/>
              <a:t>The gravitational N-Body problem relies on two of Newton’s Laws– Newton’s Law of Gravitation, as in (1); two bodies, B i and B j of mass m i and m j are attracted to</a:t>
            </a:r>
            <a:endParaRPr lang="en-US"/>
          </a:p>
          <a:p>
            <a:pPr algn="l"/>
            <a:r>
              <a:rPr lang="en-US"/>
              <a:t>~i j , which is inversely proportional each other by a force F to the square of the distance between them, r i j (G is Universal Gravitational Constant) and Newton’s Second Law of Motion, as in (2); a body, B i , of mass m i will experience an acceleration, ~a  i , if it experiences a force of ~i (force due to all the bodies in the system,</a:t>
            </a:r>
            <a:endParaRPr lang="en-US"/>
          </a:p>
          <a:p>
            <a:pPr algn="l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935" y="2403475"/>
            <a:ext cx="3533775" cy="2733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945" y="2259965"/>
            <a:ext cx="3533775" cy="2733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733040" y="387350"/>
            <a:ext cx="4614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/>
              <a:t> 	All-Pairs Algorithm</a:t>
            </a:r>
            <a:endParaRPr lang="en-US" sz="1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7"/>
          <p:cNvSpPr txBox="1"/>
          <p:nvPr/>
        </p:nvSpPr>
        <p:spPr>
          <a:xfrm>
            <a:off x="848075" y="0"/>
            <a:ext cx="8640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</a:t>
            </a:r>
            <a:endParaRPr sz="3000" b="0" strike="noStrike">
              <a:solidFill>
                <a:srgbClr val="333333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272" name="Google Shape;272;p5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2175" y="1188850"/>
            <a:ext cx="4441775" cy="3344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5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046299" y="1211375"/>
            <a:ext cx="4441776" cy="329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8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chemeClr val="dk1"/>
                </a:solidFill>
              </a:rPr>
              <a:t>Implementaion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279" name="Google Shape;279;p58"/>
          <p:cNvSpPr txBox="1"/>
          <p:nvPr>
            <p:ph type="body" idx="1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Python implementation for serial is completed</a:t>
            </a: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Parallel and GPU </a:t>
            </a:r>
            <a:r>
              <a:rPr lang="en-IN"/>
              <a:t>implementation in C/C++ is pending</a:t>
            </a:r>
            <a:endParaRPr lang="en-IN"/>
          </a:p>
        </p:txBody>
      </p:sp>
      <p:pic>
        <p:nvPicPr>
          <p:cNvPr id="280" name="Google Shape;280;p5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492975" y="1439988"/>
            <a:ext cx="28670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/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chemeClr val="dk1"/>
                </a:solidFill>
              </a:rPr>
              <a:t>References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286" name="Google Shape;286;p59"/>
          <p:cNvSpPr txBox="1"/>
          <p:nvPr>
            <p:ph type="body" idx="1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/>
              <a:t>http://cppreference.com/</a:t>
            </a: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/>
              <a:t>https://learnopengl.com/</a:t>
            </a: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/>
              <a:t>https://www.openmp.org/wp-content/uploads/openmp-examples-4.5.0.pdf</a:t>
            </a: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/>
              <a:t>https://github.com/PacktPublishing/Learn-CUDA-Programming</a:t>
            </a: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/>
              <a:t>https://developer.nvidia.com/nsight-visual-studio-code-edition</a:t>
            </a: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0"/>
          <p:cNvSpPr txBox="1"/>
          <p:nvPr/>
        </p:nvSpPr>
        <p:spPr>
          <a:xfrm>
            <a:off x="2773275" y="2166450"/>
            <a:ext cx="432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rgbClr val="333333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THANK YOU</a:t>
            </a:r>
            <a:endParaRPr sz="2100" b="1" i="0" u="none" strike="noStrike" cap="none">
              <a:solidFill>
                <a:srgbClr val="333333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2069</Words>
  <Application>WPS Presentation</Application>
  <PresentationFormat/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Arial</vt:lpstr>
      <vt:lpstr>Verdana</vt:lpstr>
      <vt:lpstr>Times New Roman</vt:lpstr>
      <vt:lpstr>Microsoft YaHei</vt:lpstr>
      <vt:lpstr>Droid Sans Fallback</vt:lpstr>
      <vt:lpstr>Arial Unicode MS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Implementaion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abhishek_n_n_20bce1025</cp:lastModifiedBy>
  <cp:revision>2</cp:revision>
  <dcterms:created xsi:type="dcterms:W3CDTF">2022-10-06T07:58:45Z</dcterms:created>
  <dcterms:modified xsi:type="dcterms:W3CDTF">2022-10-06T07:58:45Z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