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19.jpeg" ContentType="image/jpeg"/>
  <Override PartName="/ppt/media/image6.png" ContentType="image/png"/>
  <Override PartName="/ppt/media/image10.png" ContentType="image/png"/>
  <Override PartName="/ppt/media/image5.png" ContentType="image/png"/>
  <Override PartName="/ppt/media/image4.png" ContentType="image/png"/>
  <Override PartName="/ppt/media/image23.png" ContentType="image/png"/>
  <Override PartName="/ppt/media/image22.png" ContentType="image/png"/>
  <Override PartName="/ppt/media/image2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81D5AAC-5B4F-4EC4-8D64-9F87FC1A2747}"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C042CC-C88E-4646-9BD1-798AB0E3E11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EDB5950-97FC-4E88-B7BE-85DBFCCCABA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4022C89-914D-4F26-80A2-3C940C616FCD}"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935B2ED-EB18-4890-9EFC-B4D773E4382B}"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5084BA3-26AF-4464-B365-DC91A448CD8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243D440-6B46-45FD-B6D6-08941B351D3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34A332F-64A5-44FE-8E2E-167674ECA0D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FFAA1FB-343D-42CD-9354-1CB351E0BF71}"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942641B-8E3B-4F1D-BF0E-5AF064C8891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19DD0EF-6403-4498-8F5A-5B554A3E407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48C28A2-CD49-479B-A9D5-D0EF9D2710F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E8E8B68-5C1D-4DEF-B1E4-E48FF7168FF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EC7B192-8282-4DDF-A1EB-F388D48212FA}"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8CDEF2A-4724-4E62-A0AC-3260E7C3731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4AD36BA-1963-432B-B0A8-EA5B1362271A}"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9124D54-6F22-4219-B856-651D44191800}"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F209DE5-A7D2-4565-8020-850893C0BD69}"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582CF16-61D4-4D81-867E-FEB63A068AB2}"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E5DB395-82D1-4477-8D7A-9786F91F56A3}"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E0F6A3F-4065-40DE-A6E8-98078E096D9F}"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031F66C-03D7-489C-AF1F-883074997270}"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9FC8839-77E9-4BA3-88A7-4581C5D40B7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E5050B4-E4BB-4F61-8A49-65190435204F}"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76A3068-E65E-4006-9FCA-55D88A2365FA}"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8513D11-801B-4009-9532-288FD7B61643}"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C031C37-0629-4561-BB30-CAA8CC8248F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53F4537-3F59-400B-81F3-0BF47DE3D075}"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6317456C-64AE-40AB-8720-643D1DE084BB}"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72DA797-ECE1-47B7-A92E-D0E6D0537718}"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C442F29-22A2-4E85-9A84-AE196B5A958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91E7EFB-DBCC-44BB-BD9F-4B1DA7F4D85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0B239C5-7B99-435D-9D8E-4082A9E317D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29F3F06-3423-4855-A9A8-D063AF2082C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EAD4621-EF9D-4AD9-85AD-57F9BB2E118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36D12B5-ACC8-4C34-94C2-B9A13830AEA1}"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979280" cy="3419280"/>
          </a:xfrm>
          <a:custGeom>
            <a:avLst/>
            <a:gdLst>
              <a:gd name="textAreaLeft" fmla="*/ 0 w 1979280"/>
              <a:gd name="textAreaRight" fmla="*/ 1980000 w 1979280"/>
              <a:gd name="textAreaTop" fmla="*/ 0 h 3419280"/>
              <a:gd name="textAreaBottom" fmla="*/ 3420000 h 3419280"/>
            </a:gdLst>
            <a:ahLst/>
            <a:rect l="textAreaLeft" t="textAreaTop" r="textAreaRight" b="textAreaBottom"/>
            <a:pathLst>
              <a:path w="5500" h="9500">
                <a:moveTo>
                  <a:pt x="0" y="0"/>
                </a:moveTo>
                <a:lnTo>
                  <a:pt x="0" y="8000"/>
                </a:lnTo>
                <a:lnTo>
                  <a:pt x="2500" y="9500"/>
                </a:lnTo>
                <a:lnTo>
                  <a:pt x="5500" y="0"/>
                </a:lnTo>
                <a:lnTo>
                  <a:pt x="0" y="0"/>
                </a:lnTo>
                <a:close/>
              </a:path>
            </a:pathLst>
          </a:custGeom>
          <a:solidFill>
            <a:srgbClr val="f10d0c"/>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Arial"/>
              <a:ea typeface="DejaVu Sans"/>
            </a:endParaRPr>
          </a:p>
        </p:txBody>
      </p:sp>
      <p:sp>
        <p:nvSpPr>
          <p:cNvPr id="1" name=""/>
          <p:cNvSpPr/>
          <p:nvPr/>
        </p:nvSpPr>
        <p:spPr>
          <a:xfrm>
            <a:off x="2340000" y="0"/>
            <a:ext cx="1979280" cy="359280"/>
          </a:xfrm>
          <a:custGeom>
            <a:avLst/>
            <a:gdLst>
              <a:gd name="textAreaLeft" fmla="*/ 0 w 1979280"/>
              <a:gd name="textAreaRight" fmla="*/ 1980000 w 1979280"/>
              <a:gd name="textAreaTop" fmla="*/ 0 h 359280"/>
              <a:gd name="textAreaBottom" fmla="*/ 360000 h 359280"/>
            </a:gdLst>
            <a:ahLst/>
            <a:rect l="textAreaLeft" t="textAreaTop" r="textAreaRight" b="textAreaBottom"/>
            <a:pathLst>
              <a:path w="5500" h="1000">
                <a:moveTo>
                  <a:pt x="500" y="0"/>
                </a:moveTo>
                <a:lnTo>
                  <a:pt x="0" y="1000"/>
                </a:lnTo>
                <a:lnTo>
                  <a:pt x="5500" y="0"/>
                </a:lnTo>
                <a:lnTo>
                  <a:pt x="500" y="0"/>
                </a:lnTo>
                <a:close/>
              </a:path>
            </a:pathLst>
          </a:custGeom>
          <a:solidFill>
            <a:srgbClr val="ea7500"/>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Arial"/>
              <a:ea typeface="DejaVu Sans"/>
            </a:endParaRPr>
          </a:p>
        </p:txBody>
      </p:sp>
      <p:sp>
        <p:nvSpPr>
          <p:cNvPr id="2" name=""/>
          <p:cNvSpPr/>
          <p:nvPr/>
        </p:nvSpPr>
        <p:spPr>
          <a:xfrm>
            <a:off x="6480000" y="0"/>
            <a:ext cx="3599280" cy="2699280"/>
          </a:xfrm>
          <a:custGeom>
            <a:avLst/>
            <a:gdLst>
              <a:gd name="textAreaLeft" fmla="*/ 0 w 3599280"/>
              <a:gd name="textAreaRight" fmla="*/ 3600000 w 3599280"/>
              <a:gd name="textAreaTop" fmla="*/ 0 h 2699280"/>
              <a:gd name="textAreaBottom" fmla="*/ 2700000 h 2699280"/>
            </a:gdLst>
            <a:ahLst/>
            <a:rect l="textAreaLeft" t="textAreaTop" r="textAreaRight" b="textAreaBottom"/>
            <a:pathLst>
              <a:path w="10000" h="7500">
                <a:moveTo>
                  <a:pt x="10000" y="0"/>
                </a:moveTo>
                <a:lnTo>
                  <a:pt x="1000" y="0"/>
                </a:lnTo>
                <a:lnTo>
                  <a:pt x="0" y="500"/>
                </a:lnTo>
                <a:lnTo>
                  <a:pt x="10000" y="7500"/>
                </a:lnTo>
                <a:lnTo>
                  <a:pt x="10000" y="0"/>
                </a:lnTo>
                <a:close/>
              </a:path>
            </a:pathLst>
          </a:custGeom>
          <a:solidFill>
            <a:srgbClr val="e8a202"/>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Arial"/>
              <a:ea typeface="DejaVu Sans"/>
            </a:endParaRPr>
          </a:p>
        </p:txBody>
      </p:sp>
      <p:sp>
        <p:nvSpPr>
          <p:cNvPr id="3" name=""/>
          <p:cNvSpPr/>
          <p:nvPr/>
        </p:nvSpPr>
        <p:spPr>
          <a:xfrm>
            <a:off x="8100000" y="2340000"/>
            <a:ext cx="1979280" cy="3329280"/>
          </a:xfrm>
          <a:custGeom>
            <a:avLst/>
            <a:gdLst>
              <a:gd name="textAreaLeft" fmla="*/ 0 w 1979280"/>
              <a:gd name="textAreaRight" fmla="*/ 1980000 w 1979280"/>
              <a:gd name="textAreaTop" fmla="*/ 0 h 3329280"/>
              <a:gd name="textAreaBottom" fmla="*/ 3330000 h 3329280"/>
            </a:gdLst>
            <a:ahLst/>
            <a:rect l="textAreaLeft" t="textAreaTop" r="textAreaRight" b="textAreaBottom"/>
            <a:pathLst>
              <a:path w="5500" h="9250">
                <a:moveTo>
                  <a:pt x="5500" y="9250"/>
                </a:moveTo>
                <a:lnTo>
                  <a:pt x="5500" y="2000"/>
                </a:lnTo>
                <a:lnTo>
                  <a:pt x="3000" y="0"/>
                </a:lnTo>
                <a:lnTo>
                  <a:pt x="0" y="9250"/>
                </a:lnTo>
                <a:lnTo>
                  <a:pt x="5500" y="9250"/>
                </a:lnTo>
                <a:close/>
              </a:path>
            </a:pathLst>
          </a:custGeom>
          <a:solidFill>
            <a:srgbClr val="168253"/>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Arial"/>
              <a:ea typeface="DejaVu Sans"/>
            </a:endParaRPr>
          </a:p>
        </p:txBody>
      </p:sp>
      <p:sp>
        <p:nvSpPr>
          <p:cNvPr id="4" name=""/>
          <p:cNvSpPr/>
          <p:nvPr/>
        </p:nvSpPr>
        <p:spPr>
          <a:xfrm>
            <a:off x="5940000" y="5220000"/>
            <a:ext cx="1799280" cy="449280"/>
          </a:xfrm>
          <a:custGeom>
            <a:avLst/>
            <a:gdLst>
              <a:gd name="textAreaLeft" fmla="*/ 0 w 1799280"/>
              <a:gd name="textAreaRight" fmla="*/ 1800000 w 1799280"/>
              <a:gd name="textAreaTop" fmla="*/ 0 h 449280"/>
              <a:gd name="textAreaBottom" fmla="*/ 450000 h 449280"/>
            </a:gdLst>
            <a:ahLst/>
            <a:rect l="textAreaLeft" t="textAreaTop" r="textAreaRight" b="textAreaBottom"/>
            <a:pathLst>
              <a:path w="5000" h="1250">
                <a:moveTo>
                  <a:pt x="4500" y="1250"/>
                </a:moveTo>
                <a:lnTo>
                  <a:pt x="5000" y="0"/>
                </a:lnTo>
                <a:lnTo>
                  <a:pt x="0" y="1250"/>
                </a:lnTo>
                <a:lnTo>
                  <a:pt x="4500" y="1250"/>
                </a:lnTo>
                <a:close/>
              </a:path>
            </a:pathLst>
          </a:custGeom>
          <a:solidFill>
            <a:srgbClr val="3465a4"/>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Arial"/>
              <a:ea typeface="DejaVu Sans"/>
            </a:endParaRPr>
          </a:p>
        </p:txBody>
      </p:sp>
      <p:sp>
        <p:nvSpPr>
          <p:cNvPr id="5" name=""/>
          <p:cNvSpPr/>
          <p:nvPr/>
        </p:nvSpPr>
        <p:spPr>
          <a:xfrm>
            <a:off x="0" y="3240000"/>
            <a:ext cx="3239280" cy="2429280"/>
          </a:xfrm>
          <a:custGeom>
            <a:avLst/>
            <a:gdLst>
              <a:gd name="textAreaLeft" fmla="*/ 0 w 3239280"/>
              <a:gd name="textAreaRight" fmla="*/ 3240000 w 3239280"/>
              <a:gd name="textAreaTop" fmla="*/ 0 h 2429280"/>
              <a:gd name="textAreaBottom" fmla="*/ 2430000 h 2429280"/>
            </a:gdLst>
            <a:ahLst/>
            <a:rect l="textAreaLeft" t="textAreaTop" r="textAreaRight" b="textAreaBottom"/>
            <a:pathLst>
              <a:path w="9000" h="6750">
                <a:moveTo>
                  <a:pt x="0" y="0"/>
                </a:moveTo>
                <a:lnTo>
                  <a:pt x="0" y="6750"/>
                </a:lnTo>
                <a:lnTo>
                  <a:pt x="9000" y="6750"/>
                </a:lnTo>
                <a:lnTo>
                  <a:pt x="0" y="0"/>
                </a:lnTo>
                <a:close/>
              </a:path>
            </a:pathLst>
          </a:custGeom>
          <a:solidFill>
            <a:srgbClr val="780373"/>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Arial"/>
              <a:ea typeface="DejaVu Sans"/>
            </a:endParaRPr>
          </a:p>
        </p:txBody>
      </p:sp>
      <p:sp>
        <p:nvSpPr>
          <p:cNvPr id="6" name="PlaceHolder 1"/>
          <p:cNvSpPr>
            <a:spLocks noGrp="1"/>
          </p:cNvSpPr>
          <p:nvPr>
            <p:ph type="ftr" idx="1"/>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808080"/>
                </a:solidFill>
                <a:latin typeface="Arial"/>
              </a:defRPr>
            </a:lvl1pPr>
          </a:lstStyle>
          <a:p>
            <a:pPr indent="0" algn="ctr">
              <a:lnSpc>
                <a:spcPct val="100000"/>
              </a:lnSpc>
              <a:buNone/>
              <a:tabLst>
                <a:tab algn="l" pos="0"/>
              </a:tabLst>
            </a:pPr>
            <a:r>
              <a:rPr b="0" lang="en-IN" sz="1400" spc="-1" strike="noStrike">
                <a:solidFill>
                  <a:srgbClr val="808080"/>
                </a:solidFill>
                <a:latin typeface="Arial"/>
              </a:rPr>
              <a:t>&lt;footer&gt;</a:t>
            </a:r>
            <a:endParaRPr b="0" lang="en-IN" sz="1400" spc="-1" strike="noStrike">
              <a:solidFill>
                <a:srgbClr val="000000"/>
              </a:solidFill>
              <a:latin typeface="Times New Roman"/>
            </a:endParaRPr>
          </a:p>
        </p:txBody>
      </p:sp>
      <p:sp>
        <p:nvSpPr>
          <p:cNvPr id="7" name="PlaceHolder 2"/>
          <p:cNvSpPr>
            <a:spLocks noGrp="1"/>
          </p:cNvSpPr>
          <p:nvPr>
            <p:ph type="sldNum" idx="2"/>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dddddd"/>
                </a:solidFill>
                <a:latin typeface="Arial"/>
              </a:defRPr>
            </a:lvl1pPr>
          </a:lstStyle>
          <a:p>
            <a:pPr indent="0" algn="r">
              <a:lnSpc>
                <a:spcPct val="100000"/>
              </a:lnSpc>
              <a:buNone/>
              <a:tabLst>
                <a:tab algn="l" pos="0"/>
              </a:tabLst>
            </a:pPr>
            <a:fld id="{C75E8FF7-F68E-458C-A7DB-9433E765A5EC}" type="slidenum">
              <a:rPr b="0" lang="en-IN" sz="1400" spc="-1" strike="noStrike">
                <a:solidFill>
                  <a:srgbClr val="dddddd"/>
                </a:solidFill>
                <a:latin typeface="Arial"/>
              </a:rPr>
              <a:t>&lt;number&gt;</a:t>
            </a:fld>
            <a:endParaRPr b="0" lang="en-IN" sz="1400" spc="-1" strike="noStrike">
              <a:solidFill>
                <a:srgbClr val="000000"/>
              </a:solidFill>
              <a:latin typeface="Times New Roman"/>
            </a:endParaRPr>
          </a:p>
        </p:txBody>
      </p:sp>
      <p:sp>
        <p:nvSpPr>
          <p:cNvPr id="8" name="PlaceHolder 3"/>
          <p:cNvSpPr>
            <a:spLocks noGrp="1"/>
          </p:cNvSpPr>
          <p:nvPr>
            <p:ph type="dt" idx="3"/>
          </p:nvPr>
        </p:nvSpPr>
        <p:spPr>
          <a:xfrm>
            <a:off x="360000" y="5220000"/>
            <a:ext cx="2339280" cy="359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0"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a:t>
            </a:r>
            <a:r>
              <a:rPr b="0" lang="en-IN" sz="3200" spc="-1" strike="noStrike">
                <a:solidFill>
                  <a:srgbClr val="000000"/>
                </a:solidFill>
                <a:latin typeface="Arial"/>
              </a:rPr>
              <a:t>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0" y="4320000"/>
            <a:ext cx="1979280" cy="1349280"/>
          </a:xfrm>
          <a:custGeom>
            <a:avLst/>
            <a:gdLst>
              <a:gd name="textAreaLeft" fmla="*/ 0 w 1979280"/>
              <a:gd name="textAreaRight" fmla="*/ 1980000 w 1979280"/>
              <a:gd name="textAreaTop" fmla="*/ 0 h 1349280"/>
              <a:gd name="textAreaBottom" fmla="*/ 1350000 h 1349280"/>
            </a:gdLst>
            <a:ahLst/>
            <a:rect l="textAreaLeft" t="textAreaTop" r="textAreaRight" b="textAreaBottom"/>
            <a:pathLst>
              <a:path w="5500" h="3750">
                <a:moveTo>
                  <a:pt x="0" y="0"/>
                </a:moveTo>
                <a:lnTo>
                  <a:pt x="0" y="3750"/>
                </a:lnTo>
                <a:lnTo>
                  <a:pt x="5500" y="3750"/>
                </a:lnTo>
                <a:lnTo>
                  <a:pt x="0" y="0"/>
                </a:lnTo>
                <a:close/>
              </a:path>
            </a:pathLst>
          </a:custGeom>
          <a:solidFill>
            <a:srgbClr val="780373"/>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48" name=""/>
          <p:cNvSpPr/>
          <p:nvPr/>
        </p:nvSpPr>
        <p:spPr>
          <a:xfrm>
            <a:off x="0" y="0"/>
            <a:ext cx="1079280" cy="3419280"/>
          </a:xfrm>
          <a:custGeom>
            <a:avLst/>
            <a:gdLst>
              <a:gd name="textAreaLeft" fmla="*/ 0 w 1079280"/>
              <a:gd name="textAreaRight" fmla="*/ 1080000 w 1079280"/>
              <a:gd name="textAreaTop" fmla="*/ 0 h 3419280"/>
              <a:gd name="textAreaBottom" fmla="*/ 3420000 h 3419280"/>
            </a:gdLst>
            <a:ahLst/>
            <a:rect l="textAreaLeft" t="textAreaTop" r="textAreaRight" b="textAreaBottom"/>
            <a:pathLst>
              <a:path w="3000" h="9500">
                <a:moveTo>
                  <a:pt x="0" y="0"/>
                </a:moveTo>
                <a:lnTo>
                  <a:pt x="0" y="9500"/>
                </a:lnTo>
                <a:lnTo>
                  <a:pt x="3000" y="0"/>
                </a:lnTo>
                <a:lnTo>
                  <a:pt x="0" y="0"/>
                </a:lnTo>
                <a:close/>
              </a:path>
            </a:pathLst>
          </a:custGeom>
          <a:solidFill>
            <a:srgbClr val="f10d0c"/>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49" name=""/>
          <p:cNvSpPr/>
          <p:nvPr/>
        </p:nvSpPr>
        <p:spPr>
          <a:xfrm>
            <a:off x="7740000" y="0"/>
            <a:ext cx="2339280" cy="1619280"/>
          </a:xfrm>
          <a:custGeom>
            <a:avLst/>
            <a:gdLst>
              <a:gd name="textAreaLeft" fmla="*/ 0 w 2339280"/>
              <a:gd name="textAreaRight" fmla="*/ 2340000 w 2339280"/>
              <a:gd name="textAreaTop" fmla="*/ 0 h 1619280"/>
              <a:gd name="textAreaBottom" fmla="*/ 1620000 h 1619280"/>
            </a:gdLst>
            <a:ahLst/>
            <a:rect l="textAreaLeft" t="textAreaTop" r="textAreaRight" b="textAreaBottom"/>
            <a:pathLst>
              <a:path w="6500" h="4500">
                <a:moveTo>
                  <a:pt x="6500" y="0"/>
                </a:moveTo>
                <a:lnTo>
                  <a:pt x="0" y="0"/>
                </a:lnTo>
                <a:lnTo>
                  <a:pt x="6500" y="4500"/>
                </a:lnTo>
                <a:lnTo>
                  <a:pt x="6500" y="0"/>
                </a:lnTo>
                <a:close/>
              </a:path>
            </a:pathLst>
          </a:custGeom>
          <a:solidFill>
            <a:srgbClr val="e8a202"/>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50" name=""/>
          <p:cNvSpPr/>
          <p:nvPr/>
        </p:nvSpPr>
        <p:spPr>
          <a:xfrm>
            <a:off x="9000000" y="2520000"/>
            <a:ext cx="1079280" cy="3149280"/>
          </a:xfrm>
          <a:custGeom>
            <a:avLst/>
            <a:gdLst>
              <a:gd name="textAreaLeft" fmla="*/ 0 w 1079280"/>
              <a:gd name="textAreaRight" fmla="*/ 1080000 w 1079280"/>
              <a:gd name="textAreaTop" fmla="*/ 0 h 3149280"/>
              <a:gd name="textAreaBottom" fmla="*/ 3150000 h 3149280"/>
            </a:gdLst>
            <a:ahLst/>
            <a:rect l="textAreaLeft" t="textAreaTop" r="textAreaRight" b="textAreaBottom"/>
            <a:pathLst>
              <a:path w="3000" h="8750">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51" name="PlaceHolder 1"/>
          <p:cNvSpPr>
            <a:spLocks noGrp="1"/>
          </p:cNvSpPr>
          <p:nvPr>
            <p:ph type="ftr" idx="4"/>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808080"/>
                </a:solidFill>
                <a:latin typeface="DejaVu Sans"/>
              </a:defRPr>
            </a:lvl1pPr>
          </a:lstStyle>
          <a:p>
            <a:pPr indent="0" algn="ctr">
              <a:lnSpc>
                <a:spcPct val="100000"/>
              </a:lnSpc>
              <a:buNone/>
              <a:tabLst>
                <a:tab algn="l" pos="0"/>
              </a:tabLst>
            </a:pPr>
            <a:r>
              <a:rPr b="0" lang="en-IN" sz="1400" spc="-1" strike="noStrike">
                <a:solidFill>
                  <a:srgbClr val="808080"/>
                </a:solidFill>
                <a:latin typeface="DejaVu Sans"/>
              </a:rPr>
              <a:t>&lt;footer&gt;</a:t>
            </a:r>
            <a:endParaRPr b="0" lang="en-IN" sz="1400" spc="-1" strike="noStrike">
              <a:solidFill>
                <a:srgbClr val="000000"/>
              </a:solidFill>
              <a:latin typeface="Times New Roman"/>
            </a:endParaRPr>
          </a:p>
        </p:txBody>
      </p:sp>
      <p:sp>
        <p:nvSpPr>
          <p:cNvPr id="52" name="PlaceHolder 2"/>
          <p:cNvSpPr>
            <a:spLocks noGrp="1"/>
          </p:cNvSpPr>
          <p:nvPr>
            <p:ph type="sldNum" idx="5"/>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dddddd"/>
                </a:solidFill>
                <a:latin typeface="DejaVu Sans"/>
              </a:defRPr>
            </a:lvl1pPr>
          </a:lstStyle>
          <a:p>
            <a:pPr indent="0" algn="r">
              <a:lnSpc>
                <a:spcPct val="100000"/>
              </a:lnSpc>
              <a:buNone/>
              <a:tabLst>
                <a:tab algn="l" pos="0"/>
              </a:tabLst>
            </a:pPr>
            <a:fld id="{E5D7EE7A-57B1-4B90-929C-65A66BB0AE54}" type="slidenum">
              <a:rPr b="0" lang="en-IN" sz="1400" spc="-1" strike="noStrike">
                <a:solidFill>
                  <a:srgbClr val="dddddd"/>
                </a:solidFill>
                <a:latin typeface="DejaVu Sans"/>
              </a:rPr>
              <a:t>&lt;number&gt;</a:t>
            </a:fld>
            <a:endParaRPr b="0" lang="en-IN" sz="1400" spc="-1" strike="noStrike">
              <a:solidFill>
                <a:srgbClr val="000000"/>
              </a:solidFill>
              <a:latin typeface="Times New Roman"/>
            </a:endParaRPr>
          </a:p>
        </p:txBody>
      </p:sp>
      <p:sp>
        <p:nvSpPr>
          <p:cNvPr id="53" name="PlaceHolder 3"/>
          <p:cNvSpPr>
            <a:spLocks noGrp="1"/>
          </p:cNvSpPr>
          <p:nvPr>
            <p:ph type="dt" idx="6"/>
          </p:nvPr>
        </p:nvSpPr>
        <p:spPr>
          <a:xfrm>
            <a:off x="360000" y="5220000"/>
            <a:ext cx="2339280" cy="359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p:nvPr/>
        </p:nvSpPr>
        <p:spPr>
          <a:xfrm>
            <a:off x="-36720" y="0"/>
            <a:ext cx="3276000" cy="3239280"/>
          </a:xfrm>
          <a:custGeom>
            <a:avLst/>
            <a:gdLst>
              <a:gd name="textAreaLeft" fmla="*/ 0 w 3276000"/>
              <a:gd name="textAreaRight" fmla="*/ 3276720 w 3276000"/>
              <a:gd name="textAreaTop" fmla="*/ 0 h 3239280"/>
              <a:gd name="textAreaBottom" fmla="*/ 3240000 h 3239280"/>
            </a:gdLst>
            <a:ahLst/>
            <a:rect l="textAreaLeft" t="textAreaTop" r="textAreaRight" b="textAreaBottom"/>
            <a:pathLst>
              <a:path w="9102" h="9000">
                <a:moveTo>
                  <a:pt x="0" y="0"/>
                </a:moveTo>
                <a:lnTo>
                  <a:pt x="9102" y="0"/>
                </a:lnTo>
                <a:lnTo>
                  <a:pt x="6102" y="9000"/>
                </a:lnTo>
                <a:lnTo>
                  <a:pt x="102" y="4500"/>
                </a:lnTo>
                <a:lnTo>
                  <a:pt x="0" y="0"/>
                </a:lnTo>
                <a:close/>
              </a:path>
            </a:pathLst>
          </a:custGeom>
          <a:solidFill>
            <a:srgbClr val="f10d0c"/>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93" name=""/>
          <p:cNvSpPr/>
          <p:nvPr/>
        </p:nvSpPr>
        <p:spPr>
          <a:xfrm>
            <a:off x="3240000" y="0"/>
            <a:ext cx="5399280" cy="1079280"/>
          </a:xfrm>
          <a:custGeom>
            <a:avLst/>
            <a:gdLst>
              <a:gd name="textAreaLeft" fmla="*/ 0 w 5399280"/>
              <a:gd name="textAreaRight" fmla="*/ 5400000 w 5399280"/>
              <a:gd name="textAreaTop" fmla="*/ 0 h 1079280"/>
              <a:gd name="textAreaBottom" fmla="*/ 1080000 h 1079280"/>
            </a:gdLst>
            <a:ahLst/>
            <a:rect l="textAreaLeft" t="textAreaTop" r="textAreaRight" b="textAreaBottom"/>
            <a:pathLst>
              <a:path w="15000" h="3000">
                <a:moveTo>
                  <a:pt x="1000" y="0"/>
                </a:moveTo>
                <a:lnTo>
                  <a:pt x="0" y="3000"/>
                </a:lnTo>
                <a:lnTo>
                  <a:pt x="15000" y="0"/>
                </a:lnTo>
                <a:lnTo>
                  <a:pt x="1000" y="0"/>
                </a:lnTo>
                <a:close/>
              </a:path>
            </a:pathLst>
          </a:custGeom>
          <a:solidFill>
            <a:srgbClr val="ea7500"/>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94" name=""/>
          <p:cNvSpPr/>
          <p:nvPr/>
        </p:nvSpPr>
        <p:spPr>
          <a:xfrm>
            <a:off x="6120000" y="0"/>
            <a:ext cx="3959280" cy="3779280"/>
          </a:xfrm>
          <a:custGeom>
            <a:avLst/>
            <a:gdLst>
              <a:gd name="textAreaLeft" fmla="*/ 0 w 3959280"/>
              <a:gd name="textAreaRight" fmla="*/ 3960000 w 3959280"/>
              <a:gd name="textAreaTop" fmla="*/ 0 h 3779280"/>
              <a:gd name="textAreaBottom" fmla="*/ 3780000 h 3779280"/>
            </a:gdLst>
            <a:ahLst/>
            <a:rect l="textAreaLeft" t="textAreaTop" r="textAreaRight" b="textAreaBottom"/>
            <a:pathLst>
              <a:path w="11000" h="10500">
                <a:moveTo>
                  <a:pt x="11000" y="0"/>
                </a:moveTo>
                <a:lnTo>
                  <a:pt x="0" y="2500"/>
                </a:lnTo>
                <a:lnTo>
                  <a:pt x="11000" y="10500"/>
                </a:lnTo>
                <a:lnTo>
                  <a:pt x="11000" y="0"/>
                </a:lnTo>
                <a:close/>
              </a:path>
            </a:pathLst>
          </a:custGeom>
          <a:solidFill>
            <a:srgbClr val="e8a202"/>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95" name=""/>
          <p:cNvSpPr/>
          <p:nvPr/>
        </p:nvSpPr>
        <p:spPr>
          <a:xfrm>
            <a:off x="6840000" y="2520000"/>
            <a:ext cx="3239280" cy="3149280"/>
          </a:xfrm>
          <a:custGeom>
            <a:avLst/>
            <a:gdLst>
              <a:gd name="textAreaLeft" fmla="*/ 0 w 3239280"/>
              <a:gd name="textAreaRight" fmla="*/ 3240000 w 3239280"/>
              <a:gd name="textAreaTop" fmla="*/ 0 h 3149280"/>
              <a:gd name="textAreaBottom" fmla="*/ 3150000 h 3149280"/>
            </a:gdLst>
            <a:ahLst/>
            <a:rect l="textAreaLeft" t="textAreaTop" r="textAreaRight" b="textAreaBottom"/>
            <a:pathLst>
              <a:path w="9000" h="8750">
                <a:moveTo>
                  <a:pt x="9000" y="4500"/>
                </a:moveTo>
                <a:lnTo>
                  <a:pt x="3000" y="0"/>
                </a:lnTo>
                <a:lnTo>
                  <a:pt x="0" y="8750"/>
                </a:lnTo>
                <a:lnTo>
                  <a:pt x="9000" y="8750"/>
                </a:lnTo>
                <a:lnTo>
                  <a:pt x="9000" y="4500"/>
                </a:lnTo>
                <a:close/>
              </a:path>
            </a:pathLst>
          </a:custGeom>
          <a:solidFill>
            <a:srgbClr val="168253"/>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96" name=""/>
          <p:cNvSpPr/>
          <p:nvPr/>
        </p:nvSpPr>
        <p:spPr>
          <a:xfrm>
            <a:off x="1800000" y="4500000"/>
            <a:ext cx="5039280" cy="1169280"/>
          </a:xfrm>
          <a:custGeom>
            <a:avLst/>
            <a:gdLst>
              <a:gd name="textAreaLeft" fmla="*/ 0 w 5039280"/>
              <a:gd name="textAreaRight" fmla="*/ 5040000 w 5039280"/>
              <a:gd name="textAreaTop" fmla="*/ 0 h 1169280"/>
              <a:gd name="textAreaBottom" fmla="*/ 1170000 h 1169280"/>
            </a:gdLst>
            <a:ahLst/>
            <a:rect l="textAreaLeft" t="textAreaTop" r="textAreaRight" b="textAreaBottom"/>
            <a:pathLst>
              <a:path w="14000" h="3250">
                <a:moveTo>
                  <a:pt x="0" y="3250"/>
                </a:moveTo>
                <a:lnTo>
                  <a:pt x="13000" y="3250"/>
                </a:lnTo>
                <a:lnTo>
                  <a:pt x="14000" y="0"/>
                </a:lnTo>
                <a:lnTo>
                  <a:pt x="0" y="3250"/>
                </a:lnTo>
                <a:close/>
              </a:path>
            </a:pathLst>
          </a:custGeom>
          <a:solidFill>
            <a:srgbClr val="3465a4"/>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97" name=""/>
          <p:cNvSpPr/>
          <p:nvPr/>
        </p:nvSpPr>
        <p:spPr>
          <a:xfrm>
            <a:off x="-36720" y="2160000"/>
            <a:ext cx="3996000" cy="3538080"/>
          </a:xfrm>
          <a:custGeom>
            <a:avLst/>
            <a:gdLst>
              <a:gd name="textAreaLeft" fmla="*/ 0 w 3996000"/>
              <a:gd name="textAreaRight" fmla="*/ 3996720 w 3996000"/>
              <a:gd name="textAreaTop" fmla="*/ 0 h 3538080"/>
              <a:gd name="textAreaBottom" fmla="*/ 3538800 h 3538080"/>
            </a:gdLst>
            <a:ahLst/>
            <a:rect l="textAreaLeft" t="textAreaTop" r="textAreaRight" b="textAreaBottom"/>
            <a:pathLst>
              <a:path w="11102" h="9830">
                <a:moveTo>
                  <a:pt x="0" y="9830"/>
                </a:moveTo>
                <a:lnTo>
                  <a:pt x="1602" y="9830"/>
                </a:lnTo>
                <a:lnTo>
                  <a:pt x="11102" y="7500"/>
                </a:lnTo>
                <a:lnTo>
                  <a:pt x="102" y="0"/>
                </a:lnTo>
                <a:lnTo>
                  <a:pt x="0" y="9830"/>
                </a:lnTo>
                <a:close/>
              </a:path>
            </a:pathLst>
          </a:custGeom>
          <a:solidFill>
            <a:srgbClr val="780373"/>
          </a:solidFill>
          <a:ln w="0">
            <a:noFill/>
          </a:ln>
        </p:spPr>
        <p:style>
          <a:lnRef idx="0"/>
          <a:fillRef idx="0"/>
          <a:effectRef idx="0"/>
          <a:fontRef idx="minor"/>
        </p:style>
        <p:txBody>
          <a:bodyPr lIns="0" rIns="0" tIns="0" bIns="0" anchor="ctr">
            <a:noAutofit/>
          </a:bodyPr>
          <a:p>
            <a:pPr>
              <a:lnSpc>
                <a:spcPct val="100000"/>
              </a:lnSpc>
            </a:pPr>
            <a:endParaRPr b="0" lang="en-IN" sz="1400" spc="-1" strike="noStrike">
              <a:solidFill>
                <a:srgbClr val="dddddd"/>
              </a:solidFill>
              <a:latin typeface="DejaVu Sans"/>
              <a:ea typeface="DejaVu Sans"/>
            </a:endParaRPr>
          </a:p>
        </p:txBody>
      </p:sp>
      <p:sp>
        <p:nvSpPr>
          <p:cNvPr id="98" name="PlaceHolder 1"/>
          <p:cNvSpPr>
            <a:spLocks noGrp="1"/>
          </p:cNvSpPr>
          <p:nvPr>
            <p:ph type="ftr" idx="7"/>
          </p:nvPr>
        </p:nvSpPr>
        <p:spPr>
          <a:xfrm>
            <a:off x="3420000" y="5220000"/>
            <a:ext cx="3239280" cy="35928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dddddd"/>
                </a:solidFill>
                <a:latin typeface="DejaVu Sans"/>
              </a:defRPr>
            </a:lvl1pPr>
          </a:lstStyle>
          <a:p>
            <a:pPr indent="0" algn="ctr">
              <a:lnSpc>
                <a:spcPct val="100000"/>
              </a:lnSpc>
              <a:buNone/>
              <a:tabLst>
                <a:tab algn="l" pos="0"/>
              </a:tabLst>
            </a:pPr>
            <a:r>
              <a:rPr b="0" lang="en-IN" sz="1400" spc="-1" strike="noStrike">
                <a:solidFill>
                  <a:srgbClr val="dddddd"/>
                </a:solidFill>
                <a:latin typeface="DejaVu Sans"/>
              </a:rPr>
              <a:t>&lt;footer&gt;</a:t>
            </a:r>
            <a:endParaRPr b="0" lang="en-IN" sz="1400" spc="-1" strike="noStrike">
              <a:solidFill>
                <a:srgbClr val="000000"/>
              </a:solidFill>
              <a:latin typeface="Times New Roman"/>
            </a:endParaRPr>
          </a:p>
        </p:txBody>
      </p:sp>
      <p:sp>
        <p:nvSpPr>
          <p:cNvPr id="99" name="PlaceHolder 2"/>
          <p:cNvSpPr>
            <a:spLocks noGrp="1"/>
          </p:cNvSpPr>
          <p:nvPr>
            <p:ph type="sldNum" idx="8"/>
          </p:nvPr>
        </p:nvSpPr>
        <p:spPr>
          <a:xfrm>
            <a:off x="7380000" y="5220000"/>
            <a:ext cx="2339280" cy="35928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dddddd"/>
                </a:solidFill>
                <a:latin typeface="DejaVu Sans"/>
              </a:defRPr>
            </a:lvl1pPr>
          </a:lstStyle>
          <a:p>
            <a:pPr indent="0" algn="r">
              <a:lnSpc>
                <a:spcPct val="100000"/>
              </a:lnSpc>
              <a:buNone/>
              <a:tabLst>
                <a:tab algn="l" pos="0"/>
              </a:tabLst>
            </a:pPr>
            <a:fld id="{34B9C6B7-96EE-488E-B996-AE27C3D51E2E}" type="slidenum">
              <a:rPr b="0" lang="en-IN" sz="1400" spc="-1" strike="noStrike">
                <a:solidFill>
                  <a:srgbClr val="dddddd"/>
                </a:solidFill>
                <a:latin typeface="DejaVu Sans"/>
              </a:rPr>
              <a:t>&lt;number&gt;</a:t>
            </a:fld>
            <a:endParaRPr b="0" lang="en-IN" sz="1400" spc="-1" strike="noStrike">
              <a:solidFill>
                <a:srgbClr val="000000"/>
              </a:solidFill>
              <a:latin typeface="Times New Roman"/>
            </a:endParaRPr>
          </a:p>
        </p:txBody>
      </p:sp>
      <p:sp>
        <p:nvSpPr>
          <p:cNvPr id="100" name="PlaceHolder 3"/>
          <p:cNvSpPr>
            <a:spLocks noGrp="1"/>
          </p:cNvSpPr>
          <p:nvPr>
            <p:ph type="dt" idx="9"/>
          </p:nvPr>
        </p:nvSpPr>
        <p:spPr>
          <a:xfrm>
            <a:off x="360000" y="5220000"/>
            <a:ext cx="2339280" cy="35928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0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0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687680" y="1260000"/>
            <a:ext cx="6591960" cy="946080"/>
          </a:xfrm>
          <a:prstGeom prst="rect">
            <a:avLst/>
          </a:prstGeom>
          <a:noFill/>
          <a:ln w="0">
            <a:noFill/>
          </a:ln>
        </p:spPr>
        <p:txBody>
          <a:bodyPr lIns="0" rIns="0" tIns="0" bIns="0" anchor="ctr">
            <a:noAutofit/>
          </a:bodyPr>
          <a:p>
            <a:pPr indent="0" algn="ctr">
              <a:lnSpc>
                <a:spcPct val="150000"/>
              </a:lnSpc>
              <a:buNone/>
              <a:tabLst>
                <a:tab algn="l" pos="0"/>
              </a:tabLst>
            </a:pPr>
            <a:r>
              <a:rPr b="1" lang="en-IN" sz="1800" spc="-1" strike="noStrike">
                <a:solidFill>
                  <a:srgbClr val="333333"/>
                </a:solidFill>
                <a:latin typeface="Verdana"/>
                <a:ea typeface="Verdana"/>
              </a:rPr>
              <a:t>The Gravitational N-Body Simulation analysis using Sequential, OpenMP and CUDA</a:t>
            </a:r>
            <a:endParaRPr b="0" lang="en-IN" sz="1800" spc="-1" strike="noStrike">
              <a:solidFill>
                <a:srgbClr val="000000"/>
              </a:solidFill>
              <a:latin typeface="Arial"/>
            </a:endParaRPr>
          </a:p>
        </p:txBody>
      </p:sp>
      <p:sp>
        <p:nvSpPr>
          <p:cNvPr id="140" name="PlaceHolder 2"/>
          <p:cNvSpPr>
            <a:spLocks noGrp="1"/>
          </p:cNvSpPr>
          <p:nvPr>
            <p:ph/>
          </p:nvPr>
        </p:nvSpPr>
        <p:spPr>
          <a:xfrm>
            <a:off x="1980000" y="2520000"/>
            <a:ext cx="5871960" cy="1619640"/>
          </a:xfrm>
          <a:prstGeom prst="rect">
            <a:avLst/>
          </a:prstGeom>
          <a:noFill/>
          <a:ln w="0">
            <a:noFill/>
          </a:ln>
        </p:spPr>
        <p:txBody>
          <a:bodyPr lIns="0" rIns="0" tIns="0" bIns="0" anchor="t">
            <a:normAutofit/>
          </a:bodyPr>
          <a:p>
            <a:pPr indent="0">
              <a:lnSpc>
                <a:spcPct val="100000"/>
              </a:lnSpc>
              <a:buNone/>
              <a:tabLst>
                <a:tab algn="l" pos="0"/>
              </a:tabLst>
            </a:pPr>
            <a:r>
              <a:rPr b="0" lang="en-IN" sz="2000" spc="-1" strike="noStrike">
                <a:solidFill>
                  <a:schemeClr val="dk1"/>
                </a:solidFill>
                <a:latin typeface="Verdana"/>
                <a:ea typeface="Verdana"/>
              </a:rPr>
              <a:t>Team Members:</a:t>
            </a:r>
            <a:endParaRPr b="0" lang="en-IN" sz="2000" spc="-1" strike="noStrike">
              <a:solidFill>
                <a:srgbClr val="000000"/>
              </a:solidFill>
              <a:latin typeface="Arial"/>
            </a:endParaRPr>
          </a:p>
          <a:p>
            <a:pPr indent="0">
              <a:lnSpc>
                <a:spcPct val="100000"/>
              </a:lnSpc>
              <a:buNone/>
              <a:tabLst>
                <a:tab algn="l" pos="0"/>
              </a:tabLst>
            </a:pPr>
            <a:endParaRPr b="0" lang="en-IN" sz="2000" spc="-1" strike="noStrike">
              <a:solidFill>
                <a:srgbClr val="000000"/>
              </a:solidFill>
              <a:latin typeface="Arial"/>
            </a:endParaRPr>
          </a:p>
          <a:p>
            <a:pPr indent="0">
              <a:lnSpc>
                <a:spcPct val="100000"/>
              </a:lnSpc>
              <a:buNone/>
              <a:tabLst>
                <a:tab algn="l" pos="0"/>
              </a:tabLst>
            </a:pPr>
            <a:r>
              <a:rPr b="0" lang="en-IN" sz="2000" spc="-1" strike="noStrike">
                <a:solidFill>
                  <a:schemeClr val="dk1"/>
                </a:solidFill>
                <a:latin typeface="Verdana"/>
                <a:ea typeface="Verdana"/>
              </a:rPr>
              <a:t>Abhishek N N</a:t>
            </a:r>
            <a:r>
              <a:rPr b="0" lang="en-IN" sz="2000" spc="-1" strike="noStrike">
                <a:solidFill>
                  <a:schemeClr val="dk1"/>
                </a:solidFill>
                <a:latin typeface="Verdana"/>
                <a:ea typeface="Verdana"/>
              </a:rPr>
              <a:t>	</a:t>
            </a:r>
            <a:r>
              <a:rPr b="0" lang="en-IN" sz="2000" spc="-1" strike="noStrike">
                <a:solidFill>
                  <a:schemeClr val="dk1"/>
                </a:solidFill>
                <a:latin typeface="Verdana"/>
                <a:ea typeface="Verdana"/>
              </a:rPr>
              <a:t>	</a:t>
            </a:r>
            <a:r>
              <a:rPr b="0" lang="en-IN" sz="2000" spc="-1" strike="noStrike">
                <a:solidFill>
                  <a:schemeClr val="dk1"/>
                </a:solidFill>
                <a:latin typeface="Verdana"/>
                <a:ea typeface="Verdana"/>
              </a:rPr>
              <a:t>:</a:t>
            </a:r>
            <a:r>
              <a:rPr b="0" lang="en-IN" sz="2000" spc="-1" strike="noStrike">
                <a:solidFill>
                  <a:schemeClr val="dk1"/>
                </a:solidFill>
                <a:latin typeface="Verdana"/>
                <a:ea typeface="Verdana"/>
              </a:rPr>
              <a:t>	</a:t>
            </a:r>
            <a:r>
              <a:rPr b="0" lang="en-IN" sz="2000" spc="-1" strike="noStrike">
                <a:solidFill>
                  <a:schemeClr val="dk1"/>
                </a:solidFill>
                <a:latin typeface="Verdana"/>
                <a:ea typeface="Verdana"/>
              </a:rPr>
              <a:t>20BCE1025</a:t>
            </a:r>
            <a:endParaRPr b="0" lang="en-IN" sz="2000" spc="-1" strike="noStrike">
              <a:solidFill>
                <a:srgbClr val="000000"/>
              </a:solidFill>
              <a:latin typeface="Arial"/>
            </a:endParaRPr>
          </a:p>
          <a:p>
            <a:pPr indent="0">
              <a:lnSpc>
                <a:spcPct val="100000"/>
              </a:lnSpc>
              <a:buNone/>
              <a:tabLst>
                <a:tab algn="l" pos="0"/>
              </a:tabLst>
            </a:pPr>
            <a:r>
              <a:rPr b="0" lang="en-IN" sz="2000" spc="-1" strike="noStrike">
                <a:solidFill>
                  <a:schemeClr val="dk1"/>
                </a:solidFill>
                <a:latin typeface="Verdana"/>
                <a:ea typeface="Verdana"/>
              </a:rPr>
              <a:t>Mayank Gupta</a:t>
            </a:r>
            <a:r>
              <a:rPr b="0" lang="en-IN" sz="2000" spc="-1" strike="noStrike">
                <a:solidFill>
                  <a:schemeClr val="dk1"/>
                </a:solidFill>
                <a:latin typeface="Verdana"/>
                <a:ea typeface="Verdana"/>
              </a:rPr>
              <a:t>	</a:t>
            </a:r>
            <a:r>
              <a:rPr b="0" lang="en-IN" sz="2000" spc="-1" strike="noStrike">
                <a:solidFill>
                  <a:schemeClr val="dk1"/>
                </a:solidFill>
                <a:latin typeface="Verdana"/>
                <a:ea typeface="Verdana"/>
              </a:rPr>
              <a:t>:</a:t>
            </a:r>
            <a:r>
              <a:rPr b="0" lang="en-IN" sz="2000" spc="-1" strike="noStrike">
                <a:solidFill>
                  <a:schemeClr val="dk1"/>
                </a:solidFill>
                <a:latin typeface="Verdana"/>
                <a:ea typeface="Verdana"/>
              </a:rPr>
              <a:t>	</a:t>
            </a:r>
            <a:r>
              <a:rPr b="0" lang="en-IN" sz="2000" spc="-1" strike="noStrike">
                <a:solidFill>
                  <a:schemeClr val="dk1"/>
                </a:solidFill>
                <a:latin typeface="Verdana"/>
                <a:ea typeface="Verdana"/>
              </a:rPr>
              <a:t>20BCE1538</a:t>
            </a:r>
            <a:endParaRPr b="0" lang="en-IN" sz="2000" spc="-1" strike="noStrike">
              <a:solidFill>
                <a:srgbClr val="000000"/>
              </a:solidFill>
              <a:latin typeface="Arial"/>
            </a:endParaRPr>
          </a:p>
        </p:txBody>
      </p:sp>
      <p:sp>
        <p:nvSpPr>
          <p:cNvPr id="4" name="PlaceHolder 3"/>
          <p:cNvSpPr>
            <a:spLocks noGrp="1"/>
          </p:cNvSpPr>
          <p:nvPr>
            <p:ph type="sldNum" idx="2"/>
          </p:nvPr>
        </p:nvSpPr>
        <p:spPr/>
        <p:txBody>
          <a:bodyPr/>
          <a:p>
            <a:fld id="{EB6D443C-FC8F-4517-A5A6-4C527AC23642}"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 descr=""/>
          <p:cNvPicPr/>
          <p:nvPr/>
        </p:nvPicPr>
        <p:blipFill>
          <a:blip r:embed="rId1"/>
          <a:stretch/>
        </p:blipFill>
        <p:spPr>
          <a:xfrm>
            <a:off x="1440000" y="916920"/>
            <a:ext cx="7622280" cy="4122720"/>
          </a:xfrm>
          <a:prstGeom prst="rect">
            <a:avLst/>
          </a:prstGeom>
          <a:ln w="0">
            <a:noFill/>
          </a:ln>
        </p:spPr>
      </p:pic>
      <p:sp>
        <p:nvSpPr>
          <p:cNvPr id="2" name="PlaceHolder 1"/>
          <p:cNvSpPr>
            <a:spLocks noGrp="1"/>
          </p:cNvSpPr>
          <p:nvPr>
            <p:ph type="sldNum" idx="5"/>
          </p:nvPr>
        </p:nvSpPr>
        <p:spPr/>
        <p:txBody>
          <a:bodyPr/>
          <a:p>
            <a:fld id="{9EFC883E-CAD2-4FE0-880F-1871F88D653C}"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1620000" y="540000"/>
            <a:ext cx="7007400" cy="293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2000" spc="-1" strike="noStrike">
                <a:solidFill>
                  <a:srgbClr val="000000"/>
                </a:solidFill>
                <a:latin typeface="Arial"/>
              </a:rPr>
              <a:t>CALCULATING THE FORCE ACTING ON A BODY</a:t>
            </a:r>
            <a:endParaRPr b="0" lang="en-IN" sz="2000" spc="-1" strike="noStrike">
              <a:solidFill>
                <a:srgbClr val="000000"/>
              </a:solidFill>
              <a:latin typeface="Arial"/>
            </a:endParaRPr>
          </a:p>
          <a:p>
            <a:pPr>
              <a:lnSpc>
                <a:spcPct val="100000"/>
              </a:lnSpc>
            </a:pPr>
            <a:r>
              <a:rPr b="0" lang="en-IN" sz="1300" spc="-1" strike="noStrike">
                <a:solidFill>
                  <a:srgbClr val="000000"/>
                </a:solidFill>
                <a:latin typeface="Arial"/>
              </a:rPr>
              <a:t>To calculate the net force acting on body b, use the following recursive procedure, starting with the root of the quad-tree:</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rPr>
              <a:t>If the current node is an external node (and it is not body b), calculate the force exerted by the current node on b, and add this amount to b’s net force.</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rPr>
              <a:t>Otherwise, calculate the ratio s/d. If s/d &lt; θ, treat this internal node as a single body, and calculate the force it exerts on body b, and add this amount to b’s net force.</a:t>
            </a:r>
            <a:endParaRPr b="0" lang="en-IN" sz="1300" spc="-1" strike="noStrike">
              <a:solidFill>
                <a:srgbClr val="000000"/>
              </a:solidFill>
              <a:latin typeface="Arial"/>
            </a:endParaRPr>
          </a:p>
          <a:p>
            <a:pPr>
              <a:lnSpc>
                <a:spcPct val="100000"/>
              </a:lnSpc>
            </a:pPr>
            <a:r>
              <a:rPr b="0" lang="en-IN" sz="1300" spc="-1" strike="noStrike">
                <a:solidFill>
                  <a:srgbClr val="000000"/>
                </a:solidFill>
                <a:latin typeface="Arial"/>
              </a:rPr>
              <a:t>Otherwise, run the procedure recursively on each of the current node’s children.</a:t>
            </a:r>
            <a:endParaRPr b="0" lang="en-IN" sz="13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
        <p:nvSpPr>
          <p:cNvPr id="156" name=""/>
          <p:cNvSpPr/>
          <p:nvPr/>
        </p:nvSpPr>
        <p:spPr>
          <a:xfrm>
            <a:off x="1260000" y="2880000"/>
            <a:ext cx="7637040" cy="1339200"/>
          </a:xfrm>
          <a:prstGeom prst="rect">
            <a:avLst/>
          </a:prstGeom>
          <a:noFill/>
          <a:ln w="0">
            <a:noFill/>
          </a:ln>
        </p:spPr>
        <p:style>
          <a:lnRef idx="0"/>
          <a:fillRef idx="0"/>
          <a:effectRef idx="0"/>
          <a:fontRef idx="minor"/>
        </p:style>
        <p:txBody>
          <a:bodyPr lIns="0" rIns="0" tIns="0" bIns="0" anchor="t">
            <a:noAutofit/>
          </a:bodyPr>
          <a:p>
            <a:pPr>
              <a:lnSpc>
                <a:spcPct val="100000"/>
              </a:lnSpc>
              <a:spcBef>
                <a:spcPts val="1191"/>
              </a:spcBef>
              <a:spcAft>
                <a:spcPts val="992"/>
              </a:spcAft>
            </a:pPr>
            <a:r>
              <a:rPr b="0" lang="en-IN" sz="1400" spc="-1" strike="noStrike">
                <a:solidFill>
                  <a:srgbClr val="000000"/>
                </a:solidFill>
                <a:latin typeface="Arial"/>
              </a:rPr>
              <a:t>To determine if a node is sufficiently far away, compute the quotient s / d, where s is the width of the region represented by the internal node, and d is the distance between the body and the node’s center-of-mass. Then, compare this ratio against a threshold value θ. If s / d &lt; θ, then the internal node is sufficiently far away. By adjusting the θ parameter, we can change the speed and accuracy of the simulation. We will always use θ = 0.5, a value commonly used in practice. Note that if θ = 0, then no internal node is treated as a single body, and the algorithm degenerates to brute force and if θ is set to big number the root containing all bodies is always considered as single body and all accuracy of the calculation will be fully wrong</a:t>
            </a:r>
            <a:endParaRPr b="0" lang="en-IN" sz="1400" spc="-1" strike="noStrike">
              <a:solidFill>
                <a:srgbClr val="000000"/>
              </a:solidFill>
              <a:latin typeface="Arial"/>
            </a:endParaRPr>
          </a:p>
        </p:txBody>
      </p:sp>
      <p:sp>
        <p:nvSpPr>
          <p:cNvPr id="2" name="PlaceHolder 1"/>
          <p:cNvSpPr>
            <a:spLocks noGrp="1"/>
          </p:cNvSpPr>
          <p:nvPr>
            <p:ph type="sldNum" idx="5"/>
          </p:nvPr>
        </p:nvSpPr>
        <p:spPr/>
        <p:txBody>
          <a:bodyPr/>
          <a:p>
            <a:fld id="{812C9241-3505-482F-B656-E24984DE7534}"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 descr=""/>
          <p:cNvPicPr/>
          <p:nvPr/>
        </p:nvPicPr>
        <p:blipFill>
          <a:blip r:embed="rId1"/>
          <a:stretch/>
        </p:blipFill>
        <p:spPr>
          <a:xfrm>
            <a:off x="2142720" y="1440"/>
            <a:ext cx="5795280" cy="5670000"/>
          </a:xfrm>
          <a:prstGeom prst="rect">
            <a:avLst/>
          </a:prstGeom>
          <a:ln w="0">
            <a:noFill/>
          </a:ln>
        </p:spPr>
      </p:pic>
      <p:sp>
        <p:nvSpPr>
          <p:cNvPr id="2" name="PlaceHolder 1"/>
          <p:cNvSpPr>
            <a:spLocks noGrp="1"/>
          </p:cNvSpPr>
          <p:nvPr>
            <p:ph type="sldNum" idx="5"/>
          </p:nvPr>
        </p:nvSpPr>
        <p:spPr/>
        <p:txBody>
          <a:bodyPr/>
          <a:p>
            <a:fld id="{48732734-1260-40D6-B0F8-0BA44B78C973}"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 descr=""/>
          <p:cNvPicPr/>
          <p:nvPr/>
        </p:nvPicPr>
        <p:blipFill>
          <a:blip r:embed="rId1"/>
          <a:stretch/>
        </p:blipFill>
        <p:spPr>
          <a:xfrm>
            <a:off x="2858400" y="1440"/>
            <a:ext cx="4363920" cy="5670000"/>
          </a:xfrm>
          <a:prstGeom prst="rect">
            <a:avLst/>
          </a:prstGeom>
          <a:ln w="0">
            <a:noFill/>
          </a:ln>
        </p:spPr>
      </p:pic>
      <p:sp>
        <p:nvSpPr>
          <p:cNvPr id="2" name="PlaceHolder 1"/>
          <p:cNvSpPr>
            <a:spLocks noGrp="1"/>
          </p:cNvSpPr>
          <p:nvPr>
            <p:ph type="sldNum" idx="5"/>
          </p:nvPr>
        </p:nvSpPr>
        <p:spPr/>
        <p:txBody>
          <a:bodyPr/>
          <a:p>
            <a:fld id="{21A4400B-4534-4E5F-94A9-90EAE26EE591}"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2887200" y="1440"/>
            <a:ext cx="4306320" cy="5670000"/>
          </a:xfrm>
          <a:prstGeom prst="rect">
            <a:avLst/>
          </a:prstGeom>
          <a:ln w="0">
            <a:noFill/>
          </a:ln>
        </p:spPr>
      </p:pic>
      <p:sp>
        <p:nvSpPr>
          <p:cNvPr id="2" name="PlaceHolder 1"/>
          <p:cNvSpPr>
            <a:spLocks noGrp="1"/>
          </p:cNvSpPr>
          <p:nvPr>
            <p:ph type="sldNum" idx="5"/>
          </p:nvPr>
        </p:nvSpPr>
        <p:spPr/>
        <p:txBody>
          <a:bodyPr/>
          <a:p>
            <a:fld id="{03A9AABF-F254-4E78-88B1-9720E258CE38}"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 descr=""/>
          <p:cNvPicPr/>
          <p:nvPr/>
        </p:nvPicPr>
        <p:blipFill>
          <a:blip r:embed="rId1"/>
          <a:stretch/>
        </p:blipFill>
        <p:spPr>
          <a:xfrm>
            <a:off x="1030680" y="248400"/>
            <a:ext cx="8019360" cy="4971240"/>
          </a:xfrm>
          <a:prstGeom prst="rect">
            <a:avLst/>
          </a:prstGeom>
          <a:ln w="0">
            <a:noFill/>
          </a:ln>
        </p:spPr>
      </p:pic>
      <p:sp>
        <p:nvSpPr>
          <p:cNvPr id="2" name="PlaceHolder 1"/>
          <p:cNvSpPr>
            <a:spLocks noGrp="1"/>
          </p:cNvSpPr>
          <p:nvPr>
            <p:ph type="sldNum" idx="5"/>
          </p:nvPr>
        </p:nvSpPr>
        <p:spPr/>
        <p:txBody>
          <a:bodyPr/>
          <a:p>
            <a:fld id="{A0F89926-0912-4F86-A6AC-FB4CB8E26C3F}"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 descr=""/>
          <p:cNvPicPr/>
          <p:nvPr/>
        </p:nvPicPr>
        <p:blipFill>
          <a:blip r:embed="rId1"/>
          <a:stretch/>
        </p:blipFill>
        <p:spPr>
          <a:xfrm>
            <a:off x="540000" y="180000"/>
            <a:ext cx="4323240" cy="5399640"/>
          </a:xfrm>
          <a:prstGeom prst="rect">
            <a:avLst/>
          </a:prstGeom>
          <a:ln w="0">
            <a:noFill/>
          </a:ln>
        </p:spPr>
      </p:pic>
      <p:pic>
        <p:nvPicPr>
          <p:cNvPr id="162" name="" descr=""/>
          <p:cNvPicPr/>
          <p:nvPr/>
        </p:nvPicPr>
        <p:blipFill>
          <a:blip r:embed="rId2"/>
          <a:stretch/>
        </p:blipFill>
        <p:spPr>
          <a:xfrm>
            <a:off x="5580000" y="180000"/>
            <a:ext cx="3844800" cy="5311440"/>
          </a:xfrm>
          <a:prstGeom prst="rect">
            <a:avLst/>
          </a:prstGeom>
          <a:ln w="0">
            <a:noFill/>
          </a:ln>
        </p:spPr>
      </p:pic>
      <p:sp>
        <p:nvSpPr>
          <p:cNvPr id="2" name="PlaceHolder 1"/>
          <p:cNvSpPr>
            <a:spLocks noGrp="1"/>
          </p:cNvSpPr>
          <p:nvPr>
            <p:ph type="sldNum" idx="5"/>
          </p:nvPr>
        </p:nvSpPr>
        <p:spPr/>
        <p:txBody>
          <a:bodyPr/>
          <a:p>
            <a:fld id="{BE7D6F31-DC2D-4B62-BC4E-DF6666D5BC38}"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 descr=""/>
          <p:cNvPicPr/>
          <p:nvPr/>
        </p:nvPicPr>
        <p:blipFill>
          <a:blip r:embed="rId1"/>
          <a:stretch/>
        </p:blipFill>
        <p:spPr>
          <a:xfrm>
            <a:off x="2530800" y="231840"/>
            <a:ext cx="5019120" cy="5209560"/>
          </a:xfrm>
          <a:prstGeom prst="rect">
            <a:avLst/>
          </a:prstGeom>
          <a:ln w="0">
            <a:noFill/>
          </a:ln>
        </p:spPr>
      </p:pic>
      <p:sp>
        <p:nvSpPr>
          <p:cNvPr id="2" name="PlaceHolder 1"/>
          <p:cNvSpPr>
            <a:spLocks noGrp="1"/>
          </p:cNvSpPr>
          <p:nvPr>
            <p:ph type="sldNum" idx="5"/>
          </p:nvPr>
        </p:nvSpPr>
        <p:spPr/>
        <p:txBody>
          <a:bodyPr/>
          <a:p>
            <a:fld id="{0F488C82-CC9C-4F24-8DA7-F28670FFF0A9}"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 descr=""/>
          <p:cNvPicPr/>
          <p:nvPr/>
        </p:nvPicPr>
        <p:blipFill>
          <a:blip r:embed="rId1"/>
          <a:stretch/>
        </p:blipFill>
        <p:spPr>
          <a:xfrm>
            <a:off x="2340000" y="360000"/>
            <a:ext cx="5569920" cy="4500360"/>
          </a:xfrm>
          <a:prstGeom prst="rect">
            <a:avLst/>
          </a:prstGeom>
          <a:ln w="0">
            <a:noFill/>
          </a:ln>
        </p:spPr>
      </p:pic>
      <p:sp>
        <p:nvSpPr>
          <p:cNvPr id="2" name="PlaceHolder 1"/>
          <p:cNvSpPr>
            <a:spLocks noGrp="1"/>
          </p:cNvSpPr>
          <p:nvPr>
            <p:ph type="sldNum" idx="5"/>
          </p:nvPr>
        </p:nvSpPr>
        <p:spPr/>
        <p:txBody>
          <a:bodyPr/>
          <a:p>
            <a:fld id="{E5ED6E9D-1CB2-4341-80BC-0D1C73DCA8D3}"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720000" y="360000"/>
            <a:ext cx="8639280" cy="899280"/>
          </a:xfrm>
          <a:prstGeom prst="rect">
            <a:avLst/>
          </a:prstGeom>
          <a:noFill/>
          <a:ln w="0">
            <a:noFill/>
          </a:ln>
        </p:spPr>
        <p:txBody>
          <a:bodyPr lIns="0" rIns="0" tIns="0" bIns="0" anchor="ctr">
            <a:noAutofit/>
          </a:bodyPr>
          <a:p>
            <a:pPr indent="0" algn="ctr">
              <a:lnSpc>
                <a:spcPct val="100000"/>
              </a:lnSpc>
              <a:buNone/>
              <a:tabLst>
                <a:tab algn="l" pos="0"/>
              </a:tabLst>
            </a:pPr>
            <a:r>
              <a:rPr b="0" lang="en-IN" sz="4400" spc="-1" strike="noStrike">
                <a:solidFill>
                  <a:srgbClr val="000000"/>
                </a:solidFill>
                <a:latin typeface="Arial"/>
              </a:rPr>
              <a:t>Execution and Outputs</a:t>
            </a:r>
            <a:endParaRPr b="0" lang="en-IN" sz="4400" spc="-1" strike="noStrike">
              <a:solidFill>
                <a:srgbClr val="000000"/>
              </a:solidFill>
              <a:latin typeface="Arial"/>
            </a:endParaRPr>
          </a:p>
        </p:txBody>
      </p:sp>
      <p:pic>
        <p:nvPicPr>
          <p:cNvPr id="166" name="" descr=""/>
          <p:cNvPicPr/>
          <p:nvPr/>
        </p:nvPicPr>
        <p:blipFill>
          <a:blip r:embed="rId1"/>
          <a:stretch/>
        </p:blipFill>
        <p:spPr>
          <a:xfrm>
            <a:off x="982800" y="1580040"/>
            <a:ext cx="2256840" cy="2199600"/>
          </a:xfrm>
          <a:prstGeom prst="rect">
            <a:avLst/>
          </a:prstGeom>
          <a:ln w="0">
            <a:noFill/>
          </a:ln>
        </p:spPr>
      </p:pic>
      <p:pic>
        <p:nvPicPr>
          <p:cNvPr id="167" name="" descr=""/>
          <p:cNvPicPr/>
          <p:nvPr/>
        </p:nvPicPr>
        <p:blipFill>
          <a:blip r:embed="rId2"/>
          <a:stretch/>
        </p:blipFill>
        <p:spPr>
          <a:xfrm>
            <a:off x="3827160" y="1980000"/>
            <a:ext cx="2292480" cy="1508400"/>
          </a:xfrm>
          <a:prstGeom prst="rect">
            <a:avLst/>
          </a:prstGeom>
          <a:ln w="0">
            <a:noFill/>
          </a:ln>
        </p:spPr>
      </p:pic>
      <p:pic>
        <p:nvPicPr>
          <p:cNvPr id="168" name="" descr=""/>
          <p:cNvPicPr/>
          <p:nvPr/>
        </p:nvPicPr>
        <p:blipFill>
          <a:blip r:embed="rId3"/>
          <a:stretch/>
        </p:blipFill>
        <p:spPr>
          <a:xfrm>
            <a:off x="6660000" y="1828440"/>
            <a:ext cx="1979640" cy="1729800"/>
          </a:xfrm>
          <a:prstGeom prst="rect">
            <a:avLst/>
          </a:prstGeom>
          <a:ln w="0">
            <a:noFill/>
          </a:ln>
        </p:spPr>
      </p:pic>
      <p:sp>
        <p:nvSpPr>
          <p:cNvPr id="3" name="PlaceHolder 2"/>
          <p:cNvSpPr>
            <a:spLocks noGrp="1"/>
          </p:cNvSpPr>
          <p:nvPr>
            <p:ph type="sldNum" idx="5"/>
          </p:nvPr>
        </p:nvSpPr>
        <p:spPr/>
        <p:txBody>
          <a:bodyPr/>
          <a:p>
            <a:fld id="{55A75BD8-5B44-4A33-99BF-A5883CECB417}"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060000" y="360"/>
            <a:ext cx="3599640" cy="539280"/>
          </a:xfrm>
          <a:prstGeom prst="rect">
            <a:avLst/>
          </a:prstGeom>
          <a:noFill/>
          <a:ln w="0">
            <a:noFill/>
          </a:ln>
        </p:spPr>
        <p:txBody>
          <a:bodyPr lIns="0" rIns="0" tIns="0" bIns="0" anchor="ctr">
            <a:noAutofit/>
          </a:bodyPr>
          <a:p>
            <a:pPr indent="0">
              <a:lnSpc>
                <a:spcPct val="100000"/>
              </a:lnSpc>
              <a:buNone/>
              <a:tabLst>
                <a:tab algn="l" pos="0"/>
              </a:tabLst>
            </a:pPr>
            <a:r>
              <a:rPr b="1" lang="en-IN" sz="1800" spc="-1" strike="noStrike">
                <a:solidFill>
                  <a:srgbClr val="000000"/>
                </a:solidFill>
                <a:latin typeface="Arial"/>
              </a:rPr>
              <a:t>Sequential All-Pairs Algorithm</a:t>
            </a:r>
            <a:endParaRPr b="0" lang="en-IN" sz="1800" spc="-1" strike="noStrike">
              <a:solidFill>
                <a:srgbClr val="000000"/>
              </a:solidFill>
              <a:latin typeface="Arial"/>
            </a:endParaRPr>
          </a:p>
        </p:txBody>
      </p:sp>
      <p:pic>
        <p:nvPicPr>
          <p:cNvPr id="142" name="" descr=""/>
          <p:cNvPicPr/>
          <p:nvPr/>
        </p:nvPicPr>
        <p:blipFill>
          <a:blip r:embed="rId1"/>
          <a:stretch/>
        </p:blipFill>
        <p:spPr>
          <a:xfrm>
            <a:off x="1861560" y="540000"/>
            <a:ext cx="6238080" cy="4952160"/>
          </a:xfrm>
          <a:prstGeom prst="rect">
            <a:avLst/>
          </a:prstGeom>
          <a:ln w="0">
            <a:noFill/>
          </a:ln>
        </p:spPr>
      </p:pic>
      <p:sp>
        <p:nvSpPr>
          <p:cNvPr id="3" name="PlaceHolder 2"/>
          <p:cNvSpPr>
            <a:spLocks noGrp="1"/>
          </p:cNvSpPr>
          <p:nvPr>
            <p:ph type="sldNum" idx="5"/>
          </p:nvPr>
        </p:nvSpPr>
        <p:spPr/>
        <p:txBody>
          <a:bodyPr/>
          <a:p>
            <a:fld id="{1E872749-568D-4058-920D-0FBB5FE6B485}"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 descr=""/>
          <p:cNvPicPr/>
          <p:nvPr/>
        </p:nvPicPr>
        <p:blipFill>
          <a:blip r:embed="rId1"/>
          <a:stretch/>
        </p:blipFill>
        <p:spPr>
          <a:xfrm>
            <a:off x="180000" y="204480"/>
            <a:ext cx="7625880" cy="5195160"/>
          </a:xfrm>
          <a:prstGeom prst="rect">
            <a:avLst/>
          </a:prstGeom>
          <a:ln w="0">
            <a:noFill/>
          </a:ln>
        </p:spPr>
      </p:pic>
      <p:pic>
        <p:nvPicPr>
          <p:cNvPr id="170" name="" descr=""/>
          <p:cNvPicPr/>
          <p:nvPr/>
        </p:nvPicPr>
        <p:blipFill>
          <a:blip r:embed="rId2"/>
          <a:stretch/>
        </p:blipFill>
        <p:spPr>
          <a:xfrm>
            <a:off x="3240000" y="180000"/>
            <a:ext cx="6479640" cy="1635840"/>
          </a:xfrm>
          <a:prstGeom prst="rect">
            <a:avLst/>
          </a:prstGeom>
          <a:ln w="0">
            <a:noFill/>
          </a:ln>
        </p:spPr>
      </p:pic>
      <p:sp>
        <p:nvSpPr>
          <p:cNvPr id="2" name="PlaceHolder 1"/>
          <p:cNvSpPr>
            <a:spLocks noGrp="1"/>
          </p:cNvSpPr>
          <p:nvPr>
            <p:ph type="sldNum" idx="5"/>
          </p:nvPr>
        </p:nvSpPr>
        <p:spPr/>
        <p:txBody>
          <a:bodyPr/>
          <a:p>
            <a:fld id="{475D6F5D-BC86-4A14-B6CB-F136E4E2CF37}"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 descr=""/>
          <p:cNvPicPr/>
          <p:nvPr/>
        </p:nvPicPr>
        <p:blipFill>
          <a:blip r:embed="rId1"/>
          <a:stretch/>
        </p:blipFill>
        <p:spPr>
          <a:xfrm>
            <a:off x="740160" y="1384200"/>
            <a:ext cx="8600400" cy="2904480"/>
          </a:xfrm>
          <a:prstGeom prst="rect">
            <a:avLst/>
          </a:prstGeom>
          <a:ln w="0">
            <a:noFill/>
          </a:ln>
        </p:spPr>
      </p:pic>
      <p:sp>
        <p:nvSpPr>
          <p:cNvPr id="2" name="PlaceHolder 1"/>
          <p:cNvSpPr>
            <a:spLocks noGrp="1"/>
          </p:cNvSpPr>
          <p:nvPr>
            <p:ph type="sldNum" idx="5"/>
          </p:nvPr>
        </p:nvSpPr>
        <p:spPr/>
        <p:txBody>
          <a:bodyPr/>
          <a:p>
            <a:fld id="{7422B704-095D-4967-9320-23E337F32015}"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780000" y="180000"/>
            <a:ext cx="2159640" cy="506160"/>
          </a:xfrm>
          <a:prstGeom prst="rect">
            <a:avLst/>
          </a:prstGeom>
          <a:noFill/>
          <a:ln w="0">
            <a:noFill/>
          </a:ln>
        </p:spPr>
        <p:txBody>
          <a:bodyPr lIns="0" rIns="0" tIns="0" bIns="0" anchor="ctr">
            <a:noAutofit/>
          </a:bodyPr>
          <a:p>
            <a:pPr indent="0" algn="ctr">
              <a:lnSpc>
                <a:spcPct val="100000"/>
              </a:lnSpc>
              <a:buNone/>
              <a:tabLst>
                <a:tab algn="l" pos="0"/>
              </a:tabLst>
            </a:pPr>
            <a:r>
              <a:rPr b="1" lang="en-GB" sz="1800" spc="-1" strike="noStrike">
                <a:solidFill>
                  <a:srgbClr val="000000"/>
                </a:solidFill>
                <a:latin typeface="Times New Roman"/>
                <a:ea typeface="Times New Roman"/>
              </a:rPr>
              <a:t>CONCLUSION</a:t>
            </a:r>
            <a:endParaRPr b="0" lang="en-IN" sz="1800" spc="-1" strike="noStrike">
              <a:solidFill>
                <a:srgbClr val="000000"/>
              </a:solidFill>
              <a:latin typeface="Arial"/>
            </a:endParaRPr>
          </a:p>
        </p:txBody>
      </p:sp>
      <p:sp>
        <p:nvSpPr>
          <p:cNvPr id="173" name=""/>
          <p:cNvSpPr/>
          <p:nvPr/>
        </p:nvSpPr>
        <p:spPr>
          <a:xfrm>
            <a:off x="900000" y="720000"/>
            <a:ext cx="8183160" cy="4111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As part of our project, we analyzed two algorithms to solve the N-Body problem–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the naive All-Pairs Algorithm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and quad-tree based Barnes-Hut Algorithm</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in Serial, OpenMP and CUDA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Compared to the sequential execution we noticed a decrease in execution time in parallelization of sequential algorithm.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The performance of these algorithms can be further bettered by running the algorithms on a CPU and GPU with a higher multiprogramming support.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The parallel direct method scaled linearly with respect to the number of processes.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The communication overhead for the parallel direct method is negligible as the number of stars is so small, but as more processes are added the algorithm becomes plausible for larger numbers of N, but with increasing N will come increasing communication overheads.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Due to limitations with time this project only implemented a simple parallel version of the Barnes- Hut algorithm that contains no load balancing. The computation time of the Parallel Barnes-Hut scaled almost linearly, but with an increasing number of processes came an increasing communication overhead which soon out- weighed the benefit seen due to the increase in computation time. </a:t>
            </a:r>
            <a:endParaRPr b="0" lang="en-IN"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Arial"/>
              </a:rPr>
              <a:t>The Barnes-Hut algorithm can offer substantial increases in running time depending on the choice of θ. This shows how well the naive method is improved by parallel computing.</a:t>
            </a:r>
            <a:endParaRPr b="0" lang="en-IN" sz="1500" spc="-1" strike="noStrike">
              <a:solidFill>
                <a:srgbClr val="000000"/>
              </a:solidFill>
              <a:latin typeface="Arial"/>
            </a:endParaRPr>
          </a:p>
        </p:txBody>
      </p:sp>
      <p:sp>
        <p:nvSpPr>
          <p:cNvPr id="3" name="PlaceHolder 2"/>
          <p:cNvSpPr>
            <a:spLocks noGrp="1"/>
          </p:cNvSpPr>
          <p:nvPr>
            <p:ph type="sldNum" idx="5"/>
          </p:nvPr>
        </p:nvSpPr>
        <p:spPr/>
        <p:txBody>
          <a:bodyPr/>
          <a:p>
            <a:fld id="{5E8BDBE6-666C-45F0-97F4-8D06B1D88943}"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2880360" y="2160000"/>
            <a:ext cx="4319280" cy="1079280"/>
          </a:xfrm>
          <a:prstGeom prst="rect">
            <a:avLst/>
          </a:prstGeom>
          <a:noFill/>
          <a:ln w="0">
            <a:noFill/>
          </a:ln>
        </p:spPr>
        <p:txBody>
          <a:bodyPr lIns="0" rIns="0" tIns="0" bIns="0" anchor="ctr">
            <a:noAutofit/>
          </a:bodyPr>
          <a:p>
            <a:pPr indent="0" algn="ctr">
              <a:lnSpc>
                <a:spcPct val="100000"/>
              </a:lnSpc>
              <a:buNone/>
              <a:tabLst>
                <a:tab algn="l" pos="0"/>
              </a:tabLst>
            </a:pPr>
            <a:r>
              <a:rPr b="1" lang="en-IN" sz="2100" spc="-1" strike="noStrike">
                <a:solidFill>
                  <a:srgbClr val="333333"/>
                </a:solidFill>
                <a:latin typeface="Verdana"/>
                <a:ea typeface="Verdana"/>
              </a:rPr>
              <a:t>THANK YOU</a:t>
            </a:r>
            <a:endParaRPr b="0" lang="en-IN" sz="2100" spc="-1" strike="noStrike">
              <a:solidFill>
                <a:srgbClr val="000000"/>
              </a:solidFill>
              <a:latin typeface="Arial"/>
            </a:endParaRPr>
          </a:p>
        </p:txBody>
      </p:sp>
      <p:sp>
        <p:nvSpPr>
          <p:cNvPr id="3" name="PlaceHolder 2"/>
          <p:cNvSpPr>
            <a:spLocks noGrp="1"/>
          </p:cNvSpPr>
          <p:nvPr>
            <p:ph type="sldNum" idx="8"/>
          </p:nvPr>
        </p:nvSpPr>
        <p:spPr/>
        <p:txBody>
          <a:bodyPr/>
          <a:p>
            <a:fld id="{EC2CC587-02AB-4EB4-B44D-A270F671747A}" type="slidenum">
              <a:t>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1921320" y="665280"/>
            <a:ext cx="6238080" cy="4342680"/>
          </a:xfrm>
          <a:prstGeom prst="rect">
            <a:avLst/>
          </a:prstGeom>
          <a:ln w="0">
            <a:noFill/>
          </a:ln>
        </p:spPr>
      </p:pic>
      <p:sp>
        <p:nvSpPr>
          <p:cNvPr id="2" name="PlaceHolder 1"/>
          <p:cNvSpPr>
            <a:spLocks noGrp="1"/>
          </p:cNvSpPr>
          <p:nvPr>
            <p:ph type="sldNum" idx="5"/>
          </p:nvPr>
        </p:nvSpPr>
        <p:spPr/>
        <p:txBody>
          <a:bodyPr/>
          <a:p>
            <a:fld id="{7BCF3EE5-152A-4C72-AF5F-361373DBA5C2}"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57240" y="900000"/>
            <a:ext cx="4802400" cy="3643560"/>
          </a:xfrm>
          <a:prstGeom prst="rect">
            <a:avLst/>
          </a:prstGeom>
          <a:ln w="0">
            <a:noFill/>
          </a:ln>
        </p:spPr>
      </p:pic>
      <p:pic>
        <p:nvPicPr>
          <p:cNvPr id="145" name="" descr=""/>
          <p:cNvPicPr/>
          <p:nvPr/>
        </p:nvPicPr>
        <p:blipFill>
          <a:blip r:embed="rId2"/>
          <a:stretch/>
        </p:blipFill>
        <p:spPr>
          <a:xfrm>
            <a:off x="5040000" y="900000"/>
            <a:ext cx="4970520" cy="3735000"/>
          </a:xfrm>
          <a:prstGeom prst="rect">
            <a:avLst/>
          </a:prstGeom>
          <a:ln w="0">
            <a:noFill/>
          </a:ln>
        </p:spPr>
      </p:pic>
      <p:sp>
        <p:nvSpPr>
          <p:cNvPr id="2" name="PlaceHolder 1"/>
          <p:cNvSpPr>
            <a:spLocks noGrp="1"/>
          </p:cNvSpPr>
          <p:nvPr>
            <p:ph type="sldNum" idx="5"/>
          </p:nvPr>
        </p:nvSpPr>
        <p:spPr/>
        <p:txBody>
          <a:bodyPr/>
          <a:p>
            <a:fld id="{46FE76D5-E0D5-471A-8F22-2DDCBC024617}"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2880000" y="1080000"/>
            <a:ext cx="4771800" cy="3585600"/>
          </a:xfrm>
          <a:prstGeom prst="rect">
            <a:avLst/>
          </a:prstGeom>
          <a:ln w="0">
            <a:noFill/>
          </a:ln>
        </p:spPr>
      </p:pic>
      <p:sp>
        <p:nvSpPr>
          <p:cNvPr id="2" name="PlaceHolder 1"/>
          <p:cNvSpPr>
            <a:spLocks noGrp="1"/>
          </p:cNvSpPr>
          <p:nvPr>
            <p:ph type="sldNum" idx="5"/>
          </p:nvPr>
        </p:nvSpPr>
        <p:spPr/>
        <p:txBody>
          <a:bodyPr/>
          <a:p>
            <a:fld id="{D93246FE-FD8C-4549-B089-CA569BD7793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2520000" y="180000"/>
            <a:ext cx="4499640" cy="53964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000000"/>
                </a:solidFill>
                <a:latin typeface="Arial"/>
              </a:rPr>
              <a:t>The Barnes-Hut Algorithm</a:t>
            </a:r>
            <a:endParaRPr b="0" lang="en-IN" sz="2800" spc="-1" strike="noStrike">
              <a:solidFill>
                <a:srgbClr val="000000"/>
              </a:solidFill>
              <a:latin typeface="Arial"/>
            </a:endParaRPr>
          </a:p>
        </p:txBody>
      </p:sp>
      <p:sp>
        <p:nvSpPr>
          <p:cNvPr id="148" name=""/>
          <p:cNvSpPr/>
          <p:nvPr/>
        </p:nvSpPr>
        <p:spPr>
          <a:xfrm>
            <a:off x="1260000" y="858600"/>
            <a:ext cx="7559640" cy="1362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200" spc="-1" strike="noStrike">
                <a:solidFill>
                  <a:srgbClr val="000000"/>
                </a:solidFill>
                <a:latin typeface="Arial"/>
              </a:rPr>
              <a:t>The crucial idea in speeding up the brute force n-body algorithm is to group nearby bodies and approximate them as a single body. If the group is sufficiently far away, we can approximate its gravitational effects by using its center of mass. The center of mass of a group of bodies is the average position of a body in that group, weighted by mass. Formally, if two bodies have positions (x1, y1) and (x2, y2), and masses m1 and m2, then their total mass and center of mass (x, y) are given by:</a:t>
            </a:r>
            <a:endParaRPr b="0" lang="en-IN" sz="1200" spc="-1" strike="noStrike">
              <a:solidFill>
                <a:srgbClr val="000000"/>
              </a:solidFill>
              <a:latin typeface="Arial"/>
            </a:endParaRPr>
          </a:p>
          <a:p>
            <a:pPr algn="ctr">
              <a:lnSpc>
                <a:spcPct val="100000"/>
              </a:lnSpc>
              <a:spcBef>
                <a:spcPts val="1191"/>
              </a:spcBef>
              <a:spcAft>
                <a:spcPts val="992"/>
              </a:spcAft>
            </a:pPr>
            <a:r>
              <a:rPr b="0" lang="en-IN" sz="1000" spc="-1" strike="noStrike">
                <a:solidFill>
                  <a:srgbClr val="000000"/>
                </a:solidFill>
                <a:latin typeface="Arial"/>
              </a:rPr>
              <a:t>m = m1 + m2</a:t>
            </a:r>
            <a:r>
              <a:rPr b="0" lang="en-IN" sz="1000" spc="-1" strike="noStrike">
                <a:solidFill>
                  <a:srgbClr val="000000"/>
                </a:solidFill>
                <a:latin typeface="Arial"/>
              </a:rPr>
              <a:t>	</a:t>
            </a:r>
            <a:r>
              <a:rPr b="0" lang="en-IN" sz="1000" spc="-1" strike="noStrike">
                <a:solidFill>
                  <a:srgbClr val="000000"/>
                </a:solidFill>
                <a:latin typeface="Arial"/>
              </a:rPr>
              <a:t>x = (x1*m1 + x2*m2) / m</a:t>
            </a:r>
            <a:r>
              <a:rPr b="0" lang="en-IN" sz="1000" spc="-1" strike="noStrike">
                <a:solidFill>
                  <a:srgbClr val="000000"/>
                </a:solidFill>
                <a:latin typeface="Arial"/>
              </a:rPr>
              <a:t>	</a:t>
            </a:r>
            <a:r>
              <a:rPr b="0" lang="en-IN" sz="1000" spc="-1" strike="noStrike">
                <a:solidFill>
                  <a:srgbClr val="000000"/>
                </a:solidFill>
                <a:latin typeface="Arial"/>
              </a:rPr>
              <a:t>y = (y1*m1 + y2*m2) / m</a:t>
            </a:r>
            <a:endParaRPr b="0" lang="en-IN" sz="1000" spc="-1" strike="noStrike">
              <a:solidFill>
                <a:srgbClr val="000000"/>
              </a:solidFill>
              <a:latin typeface="Arial"/>
            </a:endParaRPr>
          </a:p>
        </p:txBody>
      </p:sp>
      <p:sp>
        <p:nvSpPr>
          <p:cNvPr id="149" name=""/>
          <p:cNvSpPr/>
          <p:nvPr/>
        </p:nvSpPr>
        <p:spPr>
          <a:xfrm>
            <a:off x="1440000" y="2340000"/>
            <a:ext cx="7019640" cy="3120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1191"/>
              </a:spcBef>
              <a:spcAft>
                <a:spcPts val="992"/>
              </a:spcAft>
            </a:pPr>
            <a:r>
              <a:rPr b="1" lang="en-IN" sz="1600" spc="-1" strike="noStrike">
                <a:solidFill>
                  <a:srgbClr val="000000"/>
                </a:solidFill>
                <a:latin typeface="Arial"/>
              </a:rPr>
              <a:t>CONSTRUCTING THE BARNES-HUT TREE</a:t>
            </a:r>
            <a:endParaRPr b="0" lang="en-IN" sz="1600" spc="-1" strike="noStrike">
              <a:solidFill>
                <a:srgbClr val="000000"/>
              </a:solidFill>
              <a:latin typeface="Arial"/>
            </a:endParaRPr>
          </a:p>
          <a:p>
            <a:pPr>
              <a:lnSpc>
                <a:spcPct val="100000"/>
              </a:lnSpc>
            </a:pPr>
            <a:r>
              <a:rPr b="0" lang="en-IN" sz="1300" spc="-1" strike="noStrike">
                <a:solidFill>
                  <a:srgbClr val="000000"/>
                </a:solidFill>
                <a:latin typeface="Arial"/>
              </a:rPr>
              <a:t>To construct the Barnes-Hut tree, insert the bodies one after another. To insert a body b into the tree rooted at node x, use the following recursive procedure:</a:t>
            </a:r>
            <a:endParaRPr b="0" lang="en-IN" sz="1300" spc="-1" strike="noStrike">
              <a:solidFill>
                <a:srgbClr val="000000"/>
              </a:solidFill>
              <a:latin typeface="Arial"/>
            </a:endParaRPr>
          </a:p>
          <a:p>
            <a:pPr marL="216000" indent="-216000">
              <a:buClr>
                <a:srgbClr val="000000"/>
              </a:buClr>
              <a:buFont typeface="Wingdings" charset="2"/>
              <a:buChar char=""/>
            </a:pPr>
            <a:r>
              <a:rPr b="0" lang="en-IN" sz="1300" spc="-1" strike="noStrike">
                <a:solidFill>
                  <a:srgbClr val="000000"/>
                </a:solidFill>
                <a:latin typeface="Arial"/>
              </a:rPr>
              <a:t>If node x </a:t>
            </a:r>
            <a:r>
              <a:rPr b="0" lang="en-IN" sz="1500" spc="-1" strike="noStrike">
                <a:solidFill>
                  <a:srgbClr val="000000"/>
                </a:solidFill>
                <a:latin typeface="Arial"/>
              </a:rPr>
              <a:t>does</a:t>
            </a:r>
            <a:r>
              <a:rPr b="0" lang="en-IN" sz="1300" spc="-1" strike="noStrike">
                <a:solidFill>
                  <a:srgbClr val="000000"/>
                </a:solidFill>
                <a:latin typeface="Arial"/>
              </a:rPr>
              <a:t> not contain a body, put the new body b here.</a:t>
            </a:r>
            <a:endParaRPr b="0" lang="en-IN" sz="1300" spc="-1" strike="noStrike">
              <a:solidFill>
                <a:srgbClr val="000000"/>
              </a:solidFill>
              <a:latin typeface="Arial"/>
            </a:endParaRPr>
          </a:p>
          <a:p>
            <a:pPr marL="216000" indent="-216000">
              <a:lnSpc>
                <a:spcPct val="100000"/>
              </a:lnSpc>
              <a:buClr>
                <a:srgbClr val="000000"/>
              </a:buClr>
              <a:buFont typeface="Wingdings" charset="2"/>
              <a:buChar char=""/>
            </a:pPr>
            <a:r>
              <a:rPr b="0" lang="en-IN" sz="1300" spc="-1" strike="noStrike">
                <a:solidFill>
                  <a:srgbClr val="000000"/>
                </a:solidFill>
                <a:latin typeface="Arial"/>
              </a:rPr>
              <a:t>If node x is an internal node, update the center-of-mass and total mass of x. Recursively insert the body b in the appropriate quadrant.</a:t>
            </a:r>
            <a:endParaRPr b="0" lang="en-IN" sz="1300" spc="-1" strike="noStrike">
              <a:solidFill>
                <a:srgbClr val="000000"/>
              </a:solidFill>
              <a:latin typeface="Arial"/>
            </a:endParaRPr>
          </a:p>
          <a:p>
            <a:pPr marL="216000" indent="-216000">
              <a:lnSpc>
                <a:spcPct val="100000"/>
              </a:lnSpc>
              <a:buClr>
                <a:srgbClr val="000000"/>
              </a:buClr>
              <a:buFont typeface="Wingdings" charset="2"/>
              <a:buChar char=""/>
            </a:pPr>
            <a:r>
              <a:rPr b="0" lang="en-IN" sz="1300" spc="-1" strike="noStrike">
                <a:solidFill>
                  <a:srgbClr val="000000"/>
                </a:solidFill>
                <a:latin typeface="Arial"/>
              </a:rPr>
              <a:t>If node x is an external node, say containing a body named c, then there are two bodies b and c in the same region. Subdivide the region further by creating four children.</a:t>
            </a:r>
            <a:endParaRPr b="0" lang="en-IN" sz="1300" spc="-1" strike="noStrike">
              <a:solidFill>
                <a:srgbClr val="000000"/>
              </a:solidFill>
              <a:latin typeface="Arial"/>
            </a:endParaRPr>
          </a:p>
          <a:p>
            <a:pPr marL="216000" indent="-216000">
              <a:lnSpc>
                <a:spcPct val="100000"/>
              </a:lnSpc>
              <a:buClr>
                <a:srgbClr val="000000"/>
              </a:buClr>
              <a:buFont typeface="Wingdings" charset="2"/>
              <a:buChar char=""/>
            </a:pPr>
            <a:r>
              <a:rPr b="0" lang="en-IN" sz="1300" spc="-1" strike="noStrike">
                <a:solidFill>
                  <a:srgbClr val="000000"/>
                </a:solidFill>
                <a:latin typeface="Arial"/>
              </a:rPr>
              <a:t>Then, recursively insert both b and c into the appropriate quadrant(s). Since b and c may still end up in the same quadrant, there may be several subdivisions during a single insertion. Finally, update the center-of-mass and total mass of x.</a:t>
            </a:r>
            <a:endParaRPr b="0" lang="en-IN" sz="1300" spc="-1" strike="noStrike">
              <a:solidFill>
                <a:srgbClr val="000000"/>
              </a:solidFill>
              <a:latin typeface="Arial"/>
            </a:endParaRPr>
          </a:p>
          <a:p>
            <a:pPr>
              <a:lnSpc>
                <a:spcPct val="100000"/>
              </a:lnSpc>
            </a:pPr>
            <a:endParaRPr b="0" lang="en-IN" sz="1000" spc="-1" strike="noStrike">
              <a:solidFill>
                <a:srgbClr val="000000"/>
              </a:solidFill>
              <a:latin typeface="Arial"/>
            </a:endParaRPr>
          </a:p>
        </p:txBody>
      </p:sp>
      <p:sp>
        <p:nvSpPr>
          <p:cNvPr id="3" name="PlaceHolder 2"/>
          <p:cNvSpPr>
            <a:spLocks noGrp="1"/>
          </p:cNvSpPr>
          <p:nvPr>
            <p:ph type="sldNum" idx="5"/>
          </p:nvPr>
        </p:nvSpPr>
        <p:spPr/>
        <p:txBody>
          <a:bodyPr/>
          <a:p>
            <a:fld id="{DA3586BA-10D8-4A08-B218-B8D7207B84E6}"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tretch/>
        </p:blipFill>
        <p:spPr>
          <a:xfrm>
            <a:off x="40320" y="1080000"/>
            <a:ext cx="3737160" cy="3691440"/>
          </a:xfrm>
          <a:prstGeom prst="rect">
            <a:avLst/>
          </a:prstGeom>
          <a:ln w="0">
            <a:noFill/>
          </a:ln>
        </p:spPr>
      </p:pic>
      <p:pic>
        <p:nvPicPr>
          <p:cNvPr id="151" name="" descr=""/>
          <p:cNvPicPr/>
          <p:nvPr/>
        </p:nvPicPr>
        <p:blipFill>
          <a:blip r:embed="rId2"/>
          <a:stretch/>
        </p:blipFill>
        <p:spPr>
          <a:xfrm>
            <a:off x="3780000" y="991800"/>
            <a:ext cx="6017760" cy="3779640"/>
          </a:xfrm>
          <a:prstGeom prst="rect">
            <a:avLst/>
          </a:prstGeom>
          <a:ln w="0">
            <a:noFill/>
          </a:ln>
        </p:spPr>
      </p:pic>
      <p:sp>
        <p:nvSpPr>
          <p:cNvPr id="2" name="PlaceHolder 1"/>
          <p:cNvSpPr>
            <a:spLocks noGrp="1"/>
          </p:cNvSpPr>
          <p:nvPr>
            <p:ph type="sldNum" idx="5"/>
          </p:nvPr>
        </p:nvSpPr>
        <p:spPr/>
        <p:txBody>
          <a:bodyPr/>
          <a:p>
            <a:fld id="{1132444F-FD40-4BE1-A828-DA23BCEEA527}"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 descr=""/>
          <p:cNvPicPr/>
          <p:nvPr/>
        </p:nvPicPr>
        <p:blipFill>
          <a:blip r:embed="rId1"/>
          <a:stretch/>
        </p:blipFill>
        <p:spPr>
          <a:xfrm>
            <a:off x="1080000" y="720000"/>
            <a:ext cx="7238160" cy="4070160"/>
          </a:xfrm>
          <a:prstGeom prst="rect">
            <a:avLst/>
          </a:prstGeom>
          <a:ln w="0">
            <a:noFill/>
          </a:ln>
        </p:spPr>
      </p:pic>
      <p:sp>
        <p:nvSpPr>
          <p:cNvPr id="2" name="PlaceHolder 1"/>
          <p:cNvSpPr>
            <a:spLocks noGrp="1"/>
          </p:cNvSpPr>
          <p:nvPr>
            <p:ph type="sldNum" idx="5"/>
          </p:nvPr>
        </p:nvSpPr>
        <p:spPr/>
        <p:txBody>
          <a:bodyPr/>
          <a:p>
            <a:fld id="{37A999A6-0B2A-448F-B967-E09A3A298FD1}"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 descr=""/>
          <p:cNvPicPr/>
          <p:nvPr/>
        </p:nvPicPr>
        <p:blipFill>
          <a:blip r:embed="rId1"/>
          <a:stretch/>
        </p:blipFill>
        <p:spPr>
          <a:xfrm>
            <a:off x="1080000" y="769680"/>
            <a:ext cx="7990200" cy="4269960"/>
          </a:xfrm>
          <a:prstGeom prst="rect">
            <a:avLst/>
          </a:prstGeom>
          <a:ln w="0">
            <a:noFill/>
          </a:ln>
        </p:spPr>
      </p:pic>
      <p:sp>
        <p:nvSpPr>
          <p:cNvPr id="2" name="PlaceHolder 1"/>
          <p:cNvSpPr>
            <a:spLocks noGrp="1"/>
          </p:cNvSpPr>
          <p:nvPr>
            <p:ph type="sldNum" idx="5"/>
          </p:nvPr>
        </p:nvSpPr>
        <p:spPr/>
        <p:txBody>
          <a:bodyPr/>
          <a:p>
            <a:fld id="{2F4C3738-5046-4385-B1A9-8E853FA11F30}"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TotalTime>
  <Application>LibreOffice/7.4.2.3$Linux_X86_64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2022-10-05T20:02:35Z</dcterms:created>
  <dc:creator/>
  <dc:description/>
  <dc:language>en-IN</dc:language>
  <cp:lastModifiedBy/>
  <dcterms:modified xsi:type="dcterms:W3CDTF">2022-11-21T14:15:45Z</dcterms:modified>
  <cp:revision>6</cp:revision>
  <dc:subject/>
  <dc:title>Focus</dc:title>
</cp:coreProperties>
</file>

<file path=docProps/custom.xml><?xml version="1.0" encoding="utf-8"?>
<Properties xmlns="http://schemas.openxmlformats.org/officeDocument/2006/custom-properties" xmlns:vt="http://schemas.openxmlformats.org/officeDocument/2006/docPropsVTypes"/>
</file>