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72" r:id="rId2"/>
    <p:sldId id="271" r:id="rId3"/>
    <p:sldId id="261" r:id="rId4"/>
    <p:sldId id="338" r:id="rId5"/>
    <p:sldId id="347" r:id="rId6"/>
    <p:sldId id="348" r:id="rId7"/>
    <p:sldId id="345" r:id="rId8"/>
    <p:sldId id="346" r:id="rId9"/>
    <p:sldId id="339" r:id="rId10"/>
    <p:sldId id="342" r:id="rId11"/>
    <p:sldId id="343" r:id="rId12"/>
    <p:sldId id="344" r:id="rId13"/>
    <p:sldId id="349" r:id="rId14"/>
    <p:sldId id="350" r:id="rId15"/>
    <p:sldId id="289" r:id="rId16"/>
  </p:sldIdLst>
  <p:sldSz cx="12192000" cy="6858000"/>
  <p:notesSz cx="6858000" cy="9144000"/>
  <p:embeddedFontLst>
    <p:embeddedFont>
      <p:font typeface="Nunito Sans" panose="020B0604020202020204" charset="0"/>
      <p:regular r:id="rId18"/>
      <p:bold r:id="rId19"/>
      <p:italic r:id="rId20"/>
      <p:boldItalic r:id="rId21"/>
    </p:embeddedFont>
    <p:embeddedFont>
      <p:font typeface="Nunito Sans SemiBold" panose="020B0604020202020204" charset="0"/>
      <p:bold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89599" autoAdjust="0"/>
  </p:normalViewPr>
  <p:slideViewPr>
    <p:cSldViewPr>
      <p:cViewPr varScale="1">
        <p:scale>
          <a:sx n="67" d="100"/>
          <a:sy n="67" d="100"/>
        </p:scale>
        <p:origin x="918" y="48"/>
      </p:cViewPr>
      <p:guideLst>
        <p:guide orient="horz" pos="768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 smtClean="0">
                <a:latin typeface="Nunito Sans" panose="00000500000000000000" pitchFamily="2" charset="0"/>
              </a:rPr>
              <a:t>General </a:t>
            </a:r>
            <a:r>
              <a:rPr lang="en-US" b="1" dirty="0">
                <a:latin typeface="Nunito Sans" panose="00000500000000000000" pitchFamily="2" charset="0"/>
              </a:rPr>
              <a:t>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Image + Options</a:t>
            </a:r>
          </a:p>
          <a:p>
            <a:r>
              <a:rPr lang="en-US" b="0" dirty="0"/>
              <a:t>Please decrease the size of the options and/or image incase they don’t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Image + Options</a:t>
            </a:r>
          </a:p>
          <a:p>
            <a:r>
              <a:rPr lang="en-US" b="0" dirty="0"/>
              <a:t>Please decrease the size of the options and/or image incase they don’t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07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Image + Options</a:t>
            </a:r>
          </a:p>
          <a:p>
            <a:r>
              <a:rPr lang="en-US" b="0" dirty="0"/>
              <a:t>Please decrease the size of the options and/or image incase they don’t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Image + Options</a:t>
            </a:r>
          </a:p>
          <a:p>
            <a:r>
              <a:rPr lang="en-US" b="0" dirty="0"/>
              <a:t>Please decrease the size of the options and/or image incase they don’t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4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Image + Options</a:t>
            </a:r>
          </a:p>
          <a:p>
            <a:r>
              <a:rPr lang="en-US" b="0" dirty="0"/>
              <a:t>Please decrease the size of the options and/or image incase they don’t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2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Image + Options</a:t>
            </a:r>
          </a:p>
          <a:p>
            <a:r>
              <a:rPr lang="en-US" b="0" dirty="0"/>
              <a:t>Please decrease the size of the options and/or image incase they don’t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0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Pattern4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int n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int count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for(int j = 1; j&lt;=n; j++)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count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count%n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count++;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System.out.println();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a program to generate the </a:t>
            </a:r>
            <a:r>
              <a:rPr lang="en-US" sz="2800" dirty="0" smtClean="0"/>
              <a:t>following </a:t>
            </a:r>
            <a:r>
              <a:rPr lang="en-US" sz="2800" dirty="0" err="1" smtClean="0"/>
              <a:t>patten</a:t>
            </a:r>
            <a:r>
              <a:rPr lang="en-US" sz="2800" dirty="0" smtClean="0"/>
              <a:t>.</a:t>
            </a:r>
            <a:r>
              <a:rPr lang="en-US" sz="2800" b="1" dirty="0"/>
              <a:t> 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241" y="2458426"/>
            <a:ext cx="2265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Sample Input: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29400" y="2449236"/>
            <a:ext cx="441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Sample Output</a:t>
            </a:r>
            <a:r>
              <a:rPr lang="en-US" sz="2800" b="1" dirty="0" smtClean="0"/>
              <a:t>:</a:t>
            </a:r>
          </a:p>
          <a:p>
            <a:r>
              <a:rPr lang="en-US" sz="2800" dirty="0" smtClean="0"/>
              <a:t>          1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smtClean="0"/>
              <a:t>    1  1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dirty="0" smtClean="0"/>
              <a:t>    1  2  1</a:t>
            </a:r>
            <a:endParaRPr lang="en-US" sz="2800" dirty="0"/>
          </a:p>
          <a:p>
            <a:r>
              <a:rPr lang="en-US" sz="2800" dirty="0" smtClean="0"/>
              <a:t>    1  3  3 </a:t>
            </a:r>
            <a:r>
              <a:rPr lang="en-US" sz="2800" dirty="0"/>
              <a:t>1</a:t>
            </a:r>
          </a:p>
          <a:p>
            <a:r>
              <a:rPr lang="en-US" sz="2800" dirty="0"/>
              <a:t> 1 </a:t>
            </a:r>
            <a:r>
              <a:rPr lang="en-US" sz="2800" dirty="0" smtClean="0"/>
              <a:t>  4  6  4  1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27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Pattern5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int n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for(int line = 1; line &lt;= n; line++)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 = 1; space&lt;=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n-line;space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line;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 ");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 * (line -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a program to generate the </a:t>
            </a:r>
            <a:r>
              <a:rPr lang="en-US" sz="2800" dirty="0" smtClean="0"/>
              <a:t>following </a:t>
            </a:r>
            <a:r>
              <a:rPr lang="en-US" sz="2800" dirty="0" err="1" smtClean="0"/>
              <a:t>patten</a:t>
            </a:r>
            <a:r>
              <a:rPr lang="en-US" sz="2800" dirty="0" smtClean="0"/>
              <a:t>.</a:t>
            </a:r>
            <a:r>
              <a:rPr lang="en-US" sz="2800" b="1" dirty="0"/>
              <a:t> 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241" y="2458426"/>
            <a:ext cx="2265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Sample Input: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29400" y="2449236"/>
            <a:ext cx="441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Sample Output</a:t>
            </a:r>
            <a:r>
              <a:rPr lang="en-US" sz="2800" b="1" dirty="0" smtClean="0"/>
              <a:t>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1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smtClean="0"/>
              <a:t>   121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dirty="0" smtClean="0"/>
              <a:t>  12321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 1234321</a:t>
            </a:r>
            <a:endParaRPr lang="en-US" sz="2800" dirty="0"/>
          </a:p>
          <a:p>
            <a:r>
              <a:rPr lang="en-US" sz="2800" dirty="0"/>
              <a:t>123454321</a:t>
            </a:r>
          </a:p>
        </p:txBody>
      </p:sp>
    </p:spTree>
    <p:extLst>
      <p:ext uri="{BB962C8B-B14F-4D97-AF65-F5344CB8AC3E}">
        <p14:creationId xmlns:p14="http://schemas.microsoft.com/office/powerpoint/2010/main" val="26450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Pattern6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int n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1; k&lt;=n-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k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j=1; j&lt;=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j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for(int j=i-1; j&gt;=1; j-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 {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xmlns="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Looping Program - Patterns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a program to generate the </a:t>
            </a:r>
            <a:r>
              <a:rPr lang="en-US" sz="2800" dirty="0" smtClean="0"/>
              <a:t>following </a:t>
            </a:r>
            <a:r>
              <a:rPr lang="en-US" sz="2800" dirty="0" err="1" smtClean="0"/>
              <a:t>patten</a:t>
            </a:r>
            <a:r>
              <a:rPr lang="en-US" sz="2800" dirty="0" smtClean="0"/>
              <a:t>.</a:t>
            </a:r>
            <a:r>
              <a:rPr lang="en-US" sz="2800" b="1" dirty="0"/>
              <a:t> 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241" y="2458426"/>
            <a:ext cx="2265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Sample Input: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2800" y="2449236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Sample Output</a:t>
            </a:r>
            <a:r>
              <a:rPr lang="en-US" sz="2800" b="1" dirty="0" smtClean="0"/>
              <a:t>:</a:t>
            </a:r>
          </a:p>
          <a:p>
            <a:r>
              <a:rPr lang="en-US" sz="2800" dirty="0" smtClean="0"/>
              <a:t>1 2 3 4 5</a:t>
            </a:r>
          </a:p>
          <a:p>
            <a:r>
              <a:rPr lang="en-US" sz="2800" dirty="0" smtClean="0"/>
              <a:t>2 3 4 5 </a:t>
            </a:r>
          </a:p>
          <a:p>
            <a:r>
              <a:rPr lang="en-US" sz="2800" dirty="0" smtClean="0"/>
              <a:t>3 4 5 </a:t>
            </a:r>
          </a:p>
          <a:p>
            <a:r>
              <a:rPr lang="en-US" sz="2800" dirty="0" smtClean="0"/>
              <a:t>4 5 </a:t>
            </a:r>
          </a:p>
          <a:p>
            <a:r>
              <a:rPr lang="en-US" sz="2800" dirty="0" smtClean="0"/>
              <a:t>5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744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Pattern1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int n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int count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for(int j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j&lt;=n; j++)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count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System.out.println();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a program to generate the </a:t>
            </a:r>
            <a:r>
              <a:rPr lang="en-US" sz="2800" dirty="0" smtClean="0"/>
              <a:t>following </a:t>
            </a:r>
            <a:r>
              <a:rPr lang="en-US" sz="2800" dirty="0" err="1" smtClean="0"/>
              <a:t>patten</a:t>
            </a:r>
            <a:r>
              <a:rPr lang="en-US" sz="2800" dirty="0" smtClean="0"/>
              <a:t>.</a:t>
            </a:r>
            <a:r>
              <a:rPr lang="en-US" sz="2800" b="1" dirty="0"/>
              <a:t> 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241" y="2458426"/>
            <a:ext cx="2265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Sample Input: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2800" y="2449236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Sample Output</a:t>
            </a:r>
            <a:r>
              <a:rPr lang="en-US" sz="2800" b="1" dirty="0" smtClean="0"/>
              <a:t>:</a:t>
            </a:r>
          </a:p>
          <a:p>
            <a:r>
              <a:rPr lang="en-US" sz="2800" dirty="0" smtClean="0"/>
              <a:t>1</a:t>
            </a:r>
          </a:p>
          <a:p>
            <a:r>
              <a:rPr lang="en-US" sz="2800" dirty="0" smtClean="0"/>
              <a:t>2 4</a:t>
            </a:r>
          </a:p>
          <a:p>
            <a:r>
              <a:rPr lang="en-US" sz="2800" dirty="0" smtClean="0"/>
              <a:t>1 3 5</a:t>
            </a:r>
          </a:p>
          <a:p>
            <a:r>
              <a:rPr lang="en-US" sz="2800" dirty="0" smtClean="0"/>
              <a:t>2 4 6 8</a:t>
            </a:r>
          </a:p>
          <a:p>
            <a:r>
              <a:rPr lang="en-US" sz="2800" dirty="0" smtClean="0"/>
              <a:t>1 3 5 7 9</a:t>
            </a:r>
          </a:p>
        </p:txBody>
      </p:sp>
    </p:spTree>
    <p:extLst>
      <p:ext uri="{BB962C8B-B14F-4D97-AF65-F5344CB8AC3E}">
        <p14:creationId xmlns:p14="http://schemas.microsoft.com/office/powerpoint/2010/main" val="9101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Pattern2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int n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int k;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== 1)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for(int j=1; j&lt;=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j++, k+=2)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System.out.println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a program to generate the </a:t>
            </a:r>
            <a:r>
              <a:rPr lang="en-US" sz="2800" dirty="0" smtClean="0"/>
              <a:t>following </a:t>
            </a:r>
            <a:r>
              <a:rPr lang="en-US" sz="2800" dirty="0" err="1" smtClean="0"/>
              <a:t>patten</a:t>
            </a:r>
            <a:r>
              <a:rPr lang="en-US" sz="2800" dirty="0" smtClean="0"/>
              <a:t>.</a:t>
            </a:r>
            <a:r>
              <a:rPr lang="en-US" sz="2800" b="1" dirty="0"/>
              <a:t> 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241" y="2458426"/>
            <a:ext cx="2265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Sample Input: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2800" y="2449236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Sample Output</a:t>
            </a:r>
            <a:r>
              <a:rPr lang="en-US" sz="2800" b="1" dirty="0" smtClean="0"/>
              <a:t>:</a:t>
            </a:r>
          </a:p>
          <a:p>
            <a:r>
              <a:rPr lang="en-US" sz="2800" dirty="0" smtClean="0"/>
              <a:t>1 2 3 4 5</a:t>
            </a:r>
          </a:p>
          <a:p>
            <a:r>
              <a:rPr lang="en-US" sz="2800" dirty="0" smtClean="0"/>
              <a:t>2 3 4 5 5</a:t>
            </a:r>
          </a:p>
          <a:p>
            <a:r>
              <a:rPr lang="en-US" sz="2800" dirty="0" smtClean="0"/>
              <a:t>3 4 5 5 5</a:t>
            </a:r>
          </a:p>
          <a:p>
            <a:r>
              <a:rPr lang="en-US" sz="2800" dirty="0" smtClean="0"/>
              <a:t>4 5 5 5 5</a:t>
            </a:r>
          </a:p>
          <a:p>
            <a:r>
              <a:rPr lang="en-US" sz="2800" dirty="0" smtClean="0"/>
              <a:t>5 5 5 5 5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619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Pattern3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int n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for(int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int count =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for(int j = 1; j&lt;=n; j++)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if(count &lt;n)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count++;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System.out.println();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5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a program to generate the </a:t>
            </a:r>
            <a:r>
              <a:rPr lang="en-US" sz="2800" dirty="0" smtClean="0"/>
              <a:t>following </a:t>
            </a:r>
            <a:r>
              <a:rPr lang="en-US" sz="2800" dirty="0" err="1" smtClean="0"/>
              <a:t>patten</a:t>
            </a:r>
            <a:r>
              <a:rPr lang="en-US" sz="2800" dirty="0" smtClean="0"/>
              <a:t>.</a:t>
            </a:r>
            <a:r>
              <a:rPr lang="en-US" sz="2800" b="1" dirty="0"/>
              <a:t> 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241" y="2458426"/>
            <a:ext cx="2265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Sample Input: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2800" y="2449236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Sample Output</a:t>
            </a:r>
            <a:r>
              <a:rPr lang="en-US" sz="2800" b="1" dirty="0" smtClean="0"/>
              <a:t>:</a:t>
            </a:r>
          </a:p>
          <a:p>
            <a:r>
              <a:rPr lang="en-US" sz="2800" dirty="0" smtClean="0"/>
              <a:t>1 2 3 4 5</a:t>
            </a:r>
          </a:p>
          <a:p>
            <a:r>
              <a:rPr lang="en-US" sz="2800" dirty="0" smtClean="0"/>
              <a:t>2 3 4 5 1</a:t>
            </a:r>
          </a:p>
          <a:p>
            <a:r>
              <a:rPr lang="en-US" sz="2800" dirty="0" smtClean="0"/>
              <a:t>3 4 5 1 2</a:t>
            </a:r>
          </a:p>
          <a:p>
            <a:r>
              <a:rPr lang="en-US" sz="2800" dirty="0" smtClean="0"/>
              <a:t>4 5 1 </a:t>
            </a:r>
            <a:r>
              <a:rPr lang="en-US" sz="2800" dirty="0"/>
              <a:t>2</a:t>
            </a:r>
            <a:r>
              <a:rPr lang="en-US" sz="2800" dirty="0" smtClean="0"/>
              <a:t> </a:t>
            </a:r>
            <a:r>
              <a:rPr lang="en-US" sz="2800" dirty="0"/>
              <a:t>3</a:t>
            </a:r>
            <a:endParaRPr lang="en-US" sz="2800" dirty="0" smtClean="0"/>
          </a:p>
          <a:p>
            <a:r>
              <a:rPr lang="en-US" sz="2800" dirty="0" smtClean="0"/>
              <a:t>5 </a:t>
            </a:r>
            <a:r>
              <a:rPr lang="en-US" sz="2800" dirty="0"/>
              <a:t>1</a:t>
            </a:r>
            <a:r>
              <a:rPr lang="en-US" sz="2800" dirty="0" smtClean="0"/>
              <a:t> </a:t>
            </a:r>
            <a:r>
              <a:rPr lang="en-US" sz="2800" dirty="0"/>
              <a:t>2</a:t>
            </a:r>
            <a:r>
              <a:rPr lang="en-US" sz="2800" dirty="0" smtClean="0"/>
              <a:t> </a:t>
            </a:r>
            <a:r>
              <a:rPr lang="en-US" sz="2800" dirty="0"/>
              <a:t>3</a:t>
            </a:r>
            <a:r>
              <a:rPr lang="en-US" sz="2800" dirty="0" smtClean="0"/>
              <a:t> 4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603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649</Words>
  <Application>Microsoft Office PowerPoint</Application>
  <PresentationFormat>Widescreen</PresentationFormat>
  <Paragraphs>353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Nunito Sans</vt:lpstr>
      <vt:lpstr>Nunito Sans SemiBold</vt:lpstr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FACE - VIT</cp:lastModifiedBy>
  <cp:revision>203</cp:revision>
  <dcterms:created xsi:type="dcterms:W3CDTF">2006-08-16T00:00:00Z</dcterms:created>
  <dcterms:modified xsi:type="dcterms:W3CDTF">2019-08-28T07:45:12Z</dcterms:modified>
</cp:coreProperties>
</file>