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553BE-53A1-2160-D150-4283F6CD7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4A163-AB52-3070-30E1-B341C0091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BB448-F67E-491A-7953-67DFE1A2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3DA-5468-47EA-A813-DCB18013E3E6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54D90-1688-5012-E1BA-FD0CC29C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24A21-6D7B-DC32-2B67-58F6EF35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2891-8EDF-466B-8FC6-669FCE9C8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87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3C2E-A001-2459-D1E2-38E96E0F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C0608-56E4-AB91-7F1D-333CD6764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2B903-66C1-0C34-D7FB-8F949501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3DA-5468-47EA-A813-DCB18013E3E6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3F30C-99A2-3A6E-9CB2-06437102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E3C3A-CC10-0D23-0647-416810B7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2891-8EDF-466B-8FC6-669FCE9C8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85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57D9A-190B-77D7-CD3C-F68839559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C78EA-98AF-1002-DB99-5A31C5A61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29C6C-BA8E-B57C-7360-C5610956F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3DA-5468-47EA-A813-DCB18013E3E6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F3305-84A8-751E-5EEB-0FAD6990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7B3B1-16AA-76AE-A943-1846707D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2891-8EDF-466B-8FC6-669FCE9C8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52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12C6-EB6B-2F10-F9D9-514254F8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014ED-3F99-FFD5-15DF-C6B6E1DFA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2135-35B7-F183-1394-710A5E53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3DA-5468-47EA-A813-DCB18013E3E6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CAD53-BD2D-AE07-B46F-7DB9A8CD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6E851-0024-494A-356A-C604768A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2891-8EDF-466B-8FC6-669FCE9C8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54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BF17-D6B0-3A71-A9DD-CE3CAD595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F8BAD-808C-702E-AD3B-3E05CA208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E90F5-A0D3-849C-6B1A-AE5E90F17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3DA-5468-47EA-A813-DCB18013E3E6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700F7-038E-99FA-D6ED-ABFD9924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C9DC3-0735-17D2-E039-B031C854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2891-8EDF-466B-8FC6-669FCE9C8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24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8CE3-7A16-CE6B-D47C-DB218ED7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491E0-154F-09BB-7045-B25999237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45ADF-CD05-85CB-866E-D4F09A985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BD1EC-06DA-26FB-832D-A87B309C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3DA-5468-47EA-A813-DCB18013E3E6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211FB-5E3C-9E55-2430-B31406EE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167C2-FB0A-C922-ECA1-1C4A5A2A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2891-8EDF-466B-8FC6-669FCE9C8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3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A760-149B-00CF-DE68-48DEFAA2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3E369-179E-9BB2-8205-D446E1005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1899B-D9DA-E113-B9E4-B43BB4ECF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C33F2-94BC-9081-DC16-C3EAFF820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2F886-C3ED-1066-D7D5-BE6C1700B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D09C35-26B0-7AA8-3612-9ADAB138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3DA-5468-47EA-A813-DCB18013E3E6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AC99F-D478-F27E-CD21-D1C9EB43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B493EB-643C-88AC-7124-A49EF2C4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2891-8EDF-466B-8FC6-669FCE9C8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31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79EB-DE0E-2134-8836-E650A48B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092E3-884D-362A-7021-6B0BA238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3DA-5468-47EA-A813-DCB18013E3E6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93ED3-485B-CF24-FAD4-ECEA9F59E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02789-FC73-E064-CAB3-03A1A94B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2891-8EDF-466B-8FC6-669FCE9C8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94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7987F-1FE0-FBA9-1017-BF089A77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3DA-5468-47EA-A813-DCB18013E3E6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99AC5-61DB-2C16-F0D7-07C3C879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F9A88-91FC-F695-5125-BBAC4CD1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2891-8EDF-466B-8FC6-669FCE9C8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98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628C-B9E7-D0BA-82E2-7547ADC0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E41C-BE7F-1787-5E66-C9A807FA0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74397-F32C-989B-F5A7-D79E5F75D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419DE-37C8-BFD7-6134-5829BE72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3DA-5468-47EA-A813-DCB18013E3E6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97E84-4C0B-A314-DF34-3DF51BEA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AC6B4-0F29-0BCE-E00C-C9E857E8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2891-8EDF-466B-8FC6-669FCE9C8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56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1C84-DF44-BCA6-D02E-8D2C477BB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A9C57-6610-DEB1-99EE-AEF9AB45F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21C83-6CD9-5E50-F1B3-A0FB7357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C858E-17B8-C46E-B945-98526918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3DA-5468-47EA-A813-DCB18013E3E6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E4D4B-045B-C711-355F-CC073015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10370-4EAA-8C96-66FB-677D767C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2891-8EDF-466B-8FC6-669FCE9C8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20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876A4-4985-5376-E2EB-F345A77A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77DA5-06DF-27D2-9740-0416450A7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47AC9-58D9-9AC5-0CA0-94255A312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FD3DA-5468-47EA-A813-DCB18013E3E6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0FC25-8278-BF85-D4F8-A9B58030F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90E8F-9E6F-659C-9020-F572FB226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1C2891-8EDF-466B-8FC6-669FCE9C8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70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84CE03-EBD8-9CF5-AB8C-1835215D69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9000">
                <a:srgbClr val="00B050"/>
              </a:gs>
              <a:gs pos="71000">
                <a:srgbClr val="00B050"/>
              </a:gs>
              <a:gs pos="6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1E68DD-3C48-44A5-B117-86F6E085DDD5}"/>
              </a:ext>
            </a:extLst>
          </p:cNvPr>
          <p:cNvSpPr/>
          <p:nvPr/>
        </p:nvSpPr>
        <p:spPr>
          <a:xfrm>
            <a:off x="0" y="0"/>
            <a:ext cx="12192000" cy="7040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2B97B8-2845-8A38-A0D9-FE66F0F7BD77}"/>
              </a:ext>
            </a:extLst>
          </p:cNvPr>
          <p:cNvSpPr/>
          <p:nvPr/>
        </p:nvSpPr>
        <p:spPr>
          <a:xfrm>
            <a:off x="162231" y="850392"/>
            <a:ext cx="5727292" cy="5861304"/>
          </a:xfrm>
          <a:prstGeom prst="roundRect">
            <a:avLst>
              <a:gd name="adj" fmla="val 7095"/>
            </a:avLst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C88560-8F82-62C0-C243-32A63D93AC68}"/>
              </a:ext>
            </a:extLst>
          </p:cNvPr>
          <p:cNvSpPr/>
          <p:nvPr/>
        </p:nvSpPr>
        <p:spPr>
          <a:xfrm>
            <a:off x="5994235" y="850392"/>
            <a:ext cx="5843016" cy="3323844"/>
          </a:xfrm>
          <a:prstGeom prst="roundRect">
            <a:avLst>
              <a:gd name="adj" fmla="val 7095"/>
            </a:avLst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716791-92EA-CFB7-9793-EF928CD68428}"/>
              </a:ext>
            </a:extLst>
          </p:cNvPr>
          <p:cNvSpPr/>
          <p:nvPr/>
        </p:nvSpPr>
        <p:spPr>
          <a:xfrm>
            <a:off x="5994235" y="4279392"/>
            <a:ext cx="5843016" cy="2432304"/>
          </a:xfrm>
          <a:prstGeom prst="roundRect">
            <a:avLst>
              <a:gd name="adj" fmla="val 7095"/>
            </a:avLst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A green circle with black lines in it&#10;&#10;Description automatically generated">
            <a:extLst>
              <a:ext uri="{FF2B5EF4-FFF2-40B4-BE49-F238E27FC236}">
                <a16:creationId xmlns:a16="http://schemas.microsoft.com/office/drawing/2014/main" id="{817CFC9D-C205-ABAB-FB7C-4326DC003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1" y="-24041"/>
            <a:ext cx="752169" cy="7521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85BFF7-4C15-7355-86DD-CCEE2A9E4E14}"/>
              </a:ext>
            </a:extLst>
          </p:cNvPr>
          <p:cNvSpPr txBox="1"/>
          <p:nvPr/>
        </p:nvSpPr>
        <p:spPr>
          <a:xfrm>
            <a:off x="914399" y="146304"/>
            <a:ext cx="346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Spotify Music Analysis</a:t>
            </a:r>
            <a:endParaRPr lang="en-GB" sz="2400" b="1" dirty="0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DC0196-FE7F-2ED0-6EB3-B0F33BABC9DB}"/>
              </a:ext>
            </a:extLst>
          </p:cNvPr>
          <p:cNvCxnSpPr>
            <a:cxnSpLocks/>
          </p:cNvCxnSpPr>
          <p:nvPr/>
        </p:nvCxnSpPr>
        <p:spPr>
          <a:xfrm>
            <a:off x="162231" y="1573162"/>
            <a:ext cx="572729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graph with a magnifying glass&#10;&#10;Description automatically generated">
            <a:extLst>
              <a:ext uri="{FF2B5EF4-FFF2-40B4-BE49-F238E27FC236}">
                <a16:creationId xmlns:a16="http://schemas.microsoft.com/office/drawing/2014/main" id="{D4C357BB-EDA7-84D8-49B5-4DA35C452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744" y="1146551"/>
            <a:ext cx="411480" cy="411480"/>
          </a:xfrm>
          <a:prstGeom prst="rect">
            <a:avLst/>
          </a:prstGeom>
        </p:spPr>
      </p:pic>
      <p:pic>
        <p:nvPicPr>
          <p:cNvPr id="20" name="Picture 19" descr="A grey music note on a black background&#10;&#10;Description automatically generated">
            <a:extLst>
              <a:ext uri="{FF2B5EF4-FFF2-40B4-BE49-F238E27FC236}">
                <a16:creationId xmlns:a16="http://schemas.microsoft.com/office/drawing/2014/main" id="{ECC862C1-835F-8844-8190-D55187D7C5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16" y="1146551"/>
            <a:ext cx="365760" cy="365760"/>
          </a:xfrm>
          <a:prstGeom prst="rect">
            <a:avLst/>
          </a:prstGeom>
        </p:spPr>
      </p:pic>
      <p:pic>
        <p:nvPicPr>
          <p:cNvPr id="22" name="Picture 21" descr="A grey rectangular object with a black circle&#10;&#10;Description automatically generated">
            <a:extLst>
              <a:ext uri="{FF2B5EF4-FFF2-40B4-BE49-F238E27FC236}">
                <a16:creationId xmlns:a16="http://schemas.microsoft.com/office/drawing/2014/main" id="{82EB2839-16CB-484A-7B92-7AEE6B0CF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21" y="1146551"/>
            <a:ext cx="41148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3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ADLaM Display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Hammad</dc:creator>
  <cp:lastModifiedBy>Ahmed Hammad</cp:lastModifiedBy>
  <cp:revision>1</cp:revision>
  <dcterms:created xsi:type="dcterms:W3CDTF">2024-05-09T14:31:31Z</dcterms:created>
  <dcterms:modified xsi:type="dcterms:W3CDTF">2024-05-09T15:03:35Z</dcterms:modified>
</cp:coreProperties>
</file>