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6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2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1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8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9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2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B8F1-E6D1-4FEB-B48C-47A056E7EAF1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7BA2-8B02-453F-BD0E-C5A5B06BE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e Oxford English Dictionary just added these new words. Do you know what  they mean? | MPR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47" y="1825625"/>
            <a:ext cx="6522538" cy="474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Ramlata</dc:creator>
  <cp:lastModifiedBy>Ramlata</cp:lastModifiedBy>
  <cp:revision>1</cp:revision>
  <dcterms:created xsi:type="dcterms:W3CDTF">2020-09-09T14:36:22Z</dcterms:created>
  <dcterms:modified xsi:type="dcterms:W3CDTF">2020-09-09T14:36:57Z</dcterms:modified>
</cp:coreProperties>
</file>