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1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3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6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0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8A11-D97C-47A9-93F5-546BACE0E2E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B20E-FC93-4C05-8561-430C6E6AE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8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Factorial 3 using </a:t>
            </a:r>
            <a:r>
              <a:rPr lang="en-US" dirty="0" smtClean="0"/>
              <a:t>recursion</a:t>
            </a:r>
            <a:br>
              <a:rPr lang="en-US" dirty="0" smtClean="0"/>
            </a:br>
            <a:r>
              <a:rPr lang="en-IN" dirty="0"/>
              <a:t> return (</a:t>
            </a:r>
            <a:r>
              <a:rPr lang="en-IN" dirty="0" err="1"/>
              <a:t>num</a:t>
            </a:r>
            <a:r>
              <a:rPr lang="en-IN" dirty="0"/>
              <a:t> * factorial(num-1))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the algorithm for finding the factorial of a number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778829" cy="4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5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torial by a recursive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47" y="-89263"/>
            <a:ext cx="598295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5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Everything you need to know about Recursion In Python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40" y="1899557"/>
            <a:ext cx="5791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€</a:t>
            </a:r>
            <a:r>
              <a:rPr lang="en-IN" dirty="0" smtClean="0">
                <a:latin typeface="Agency FB" panose="020B0503020202020204" pitchFamily="34" charset="0"/>
                <a:sym typeface="Symbol" panose="05050102010706020507" pitchFamily="18" charset="2"/>
              </a:rPr>
              <a:t></a:t>
            </a:r>
            <a:endParaRPr lang="en-IN" dirty="0"/>
          </a:p>
        </p:txBody>
      </p:sp>
      <p:pic>
        <p:nvPicPr>
          <p:cNvPr id="3074" name="Picture 2" descr="Chapter 16 - Recursion &amp; Quick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8769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58257" y="4799874"/>
            <a:ext cx="330926" cy="2245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140857" y="4152174"/>
            <a:ext cx="330926" cy="2245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608977" y="4323624"/>
            <a:ext cx="330926" cy="2245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996588" y="4191566"/>
            <a:ext cx="330926" cy="2245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441088" y="3601016"/>
            <a:ext cx="330926" cy="2245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808718" y="3664516"/>
            <a:ext cx="330926" cy="2245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99368" y="3042216"/>
            <a:ext cx="330926" cy="2245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6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Symbol</vt:lpstr>
      <vt:lpstr>Office Theme</vt:lpstr>
      <vt:lpstr>Recursion</vt:lpstr>
      <vt:lpstr>Factorial 3 using recursion  return (num * factorial(num-1)) </vt:lpstr>
      <vt:lpstr>PowerPoint Presentation</vt:lpstr>
      <vt:lpstr>Factorial 5 </vt:lpstr>
      <vt:lpstr>Fibonacci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Ramlata</dc:creator>
  <cp:lastModifiedBy>Ramlata</cp:lastModifiedBy>
  <cp:revision>8</cp:revision>
  <dcterms:created xsi:type="dcterms:W3CDTF">2020-09-06T02:52:25Z</dcterms:created>
  <dcterms:modified xsi:type="dcterms:W3CDTF">2020-09-07T04:54:27Z</dcterms:modified>
</cp:coreProperties>
</file>