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Rasmy Fathy Mohamed" initials="MRFM" lastIdx="1" clrIdx="0">
    <p:extLst>
      <p:ext uri="{19B8F6BF-5375-455C-9EA6-DF929625EA0E}">
        <p15:presenceInfo xmlns:p15="http://schemas.microsoft.com/office/powerpoint/2012/main" userId="S::mohamed.rasmy@must.edu.eg::ab250f0b-75c0-4798-99ea-a8d7fed0b43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BC9CF-72BC-4AF7-BE9B-7EC19122BB1E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A364C-865F-4ADF-BD77-9361E7520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4910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a framework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4212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33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916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3560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335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27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779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987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926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7344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028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basic web dev knowledge like requests and what is front end and back end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313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4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3786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1912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0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5836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47273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0252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78012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6414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673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7212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00178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2229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72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64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a framework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310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a framework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239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a framework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183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is a framework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34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86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how to install the extensions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A364C-865F-4ADF-BD77-9361E7520E5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94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40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17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41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924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956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5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57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48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4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19F3-5804-40D2-8C27-6C8DBB83382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71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23119F3-5804-40D2-8C27-6C8DBB83382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38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19F3-5804-40D2-8C27-6C8DBB83382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EF7CF65-BC2D-47E3-9140-333E329FABA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648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6875" y="1938338"/>
            <a:ext cx="9144000" cy="2387600"/>
          </a:xfrm>
        </p:spPr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Development Tools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6875" y="43259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776" y="0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2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Development environment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open the project folder using the vs code in the </a:t>
            </a:r>
            <a:r>
              <a:rPr lang="en-US" dirty="0" err="1"/>
              <a:t>cmd</a:t>
            </a:r>
            <a:r>
              <a:rPr lang="en-US" dirty="0"/>
              <a:t> enter the command : </a:t>
            </a:r>
          </a:p>
          <a:p>
            <a:pPr lvl="1"/>
            <a:r>
              <a:rPr lang="en-US" sz="2000" dirty="0"/>
              <a:t>code .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200" dirty="0"/>
              <a:t>The vs code open 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lvl="8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24872-6F20-4ACE-9F99-9C1EEEEBA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555" y="3309732"/>
            <a:ext cx="9459645" cy="695422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8F87EC9-9914-43D3-90B4-158DD31B6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923" y="4372608"/>
            <a:ext cx="6236154" cy="23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50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Django python files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400" dirty="0"/>
              <a:t>Manage.py we use to start the development server or setting a database because it will give access to some build in Django command so we should not edit this file</a:t>
            </a:r>
          </a:p>
          <a:p>
            <a:r>
              <a:rPr lang="en-US" sz="2400" dirty="0"/>
              <a:t>Asgi.py and the wsgi.py they will become important later when we deploy our project on the web .</a:t>
            </a:r>
          </a:p>
          <a:p>
            <a:r>
              <a:rPr lang="en-US" sz="2400" dirty="0"/>
              <a:t>Setting.py holds the configuration and the global setting of the project .</a:t>
            </a:r>
          </a:p>
          <a:p>
            <a:r>
              <a:rPr lang="en-US" sz="2400" dirty="0"/>
              <a:t>Urls.py is important when we start adding more pages to our web application .</a:t>
            </a:r>
          </a:p>
          <a:p>
            <a:pPr lvl="8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64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Start a development server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We need to launch a local development server to preview and test the website  </a:t>
            </a:r>
          </a:p>
          <a:p>
            <a:r>
              <a:rPr lang="en-US" sz="2400" dirty="0"/>
              <a:t>Run the command : </a:t>
            </a:r>
            <a:r>
              <a:rPr lang="en-US" sz="2400" dirty="0" err="1"/>
              <a:t>py</a:t>
            </a:r>
            <a:r>
              <a:rPr lang="en-US" sz="2400" dirty="0"/>
              <a:t> manage.py </a:t>
            </a:r>
            <a:r>
              <a:rPr lang="en-US" sz="2400" dirty="0" err="1"/>
              <a:t>runserver</a:t>
            </a:r>
            <a:r>
              <a:rPr lang="en-US" sz="2400" dirty="0"/>
              <a:t> </a:t>
            </a:r>
          </a:p>
          <a:p>
            <a:r>
              <a:rPr lang="en-US" sz="2400" dirty="0"/>
              <a:t>This command Supported by manage.py and Django </a:t>
            </a:r>
          </a:p>
          <a:p>
            <a:r>
              <a:rPr lang="en-US" sz="2400" dirty="0"/>
              <a:t>And then go the address shown in the terminal .</a:t>
            </a:r>
          </a:p>
          <a:p>
            <a:pPr lvl="8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D987E1B-3823-4228-8754-987CE582DA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189" y="3298582"/>
            <a:ext cx="4207211" cy="884912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FE7AE75-09AD-4E53-9D0F-F1467D131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5162392"/>
            <a:ext cx="6954220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83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apps concept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Django projects are a modular structure </a:t>
            </a:r>
          </a:p>
          <a:p>
            <a:r>
              <a:rPr lang="en-US" sz="2400" dirty="0"/>
              <a:t>Those modules  in Django are called apps</a:t>
            </a:r>
          </a:p>
          <a:p>
            <a:r>
              <a:rPr lang="en-US" sz="2400" dirty="0"/>
              <a:t>To create an app in Django run the command : </a:t>
            </a:r>
          </a:p>
          <a:p>
            <a:pPr lvl="8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506D3-EE68-4337-BFC8-CBD89CF1DC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124844"/>
            <a:ext cx="5531632" cy="615968"/>
          </a:xfrm>
          <a:prstGeom prst="rect">
            <a:avLst/>
          </a:prstGeom>
        </p:spPr>
      </p:pic>
      <p:pic>
        <p:nvPicPr>
          <p:cNvPr id="9" name="Picture 8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EA55F7-EAC6-4EF3-B598-5CF34483F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58" y="2015732"/>
            <a:ext cx="2071870" cy="305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29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Django apps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The </a:t>
            </a:r>
            <a:r>
              <a:rPr lang="en-US" sz="2400" dirty="0" err="1"/>
              <a:t>mypage</a:t>
            </a:r>
            <a:r>
              <a:rPr lang="en-US" sz="2400" dirty="0"/>
              <a:t> folder contain the project wide configuration for the entire project</a:t>
            </a:r>
          </a:p>
          <a:p>
            <a:r>
              <a:rPr lang="en-US" sz="2400" dirty="0"/>
              <a:t>Then we got individual apps which we add to the project and each app is a different feature to this project .</a:t>
            </a:r>
          </a:p>
          <a:p>
            <a:endParaRPr lang="en-US" sz="2400" dirty="0"/>
          </a:p>
          <a:p>
            <a:pPr lvl="8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28F2A730-D410-42F2-B569-7994472D3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5817" y="4603800"/>
            <a:ext cx="5534798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1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The app challenge structure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Models.py will become important once we start working with the database and add data models to our project.</a:t>
            </a:r>
          </a:p>
          <a:p>
            <a:r>
              <a:rPr lang="en-US" sz="2400" dirty="0"/>
              <a:t>Tests.py will help  with automated testing unit.</a:t>
            </a:r>
          </a:p>
          <a:p>
            <a:r>
              <a:rPr lang="en-US" sz="2400" dirty="0"/>
              <a:t>Views.py that is where we determine what we want to show to the user .</a:t>
            </a:r>
          </a:p>
          <a:p>
            <a:endParaRPr lang="en-US" sz="2400" dirty="0"/>
          </a:p>
          <a:p>
            <a:pPr lvl="8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65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/>
              <a:t>URLs or routes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Urls</a:t>
            </a:r>
            <a:r>
              <a:rPr lang="en-US" dirty="0"/>
              <a:t> are responsible for displaying the website .</a:t>
            </a:r>
          </a:p>
          <a:p>
            <a:r>
              <a:rPr lang="en-US" dirty="0"/>
              <a:t>The user uses the </a:t>
            </a:r>
            <a:r>
              <a:rPr lang="en-US" dirty="0" err="1"/>
              <a:t>url</a:t>
            </a:r>
            <a:r>
              <a:rPr lang="en-US" dirty="0"/>
              <a:t> to make requests to the server which  return a different response and result depending on the </a:t>
            </a:r>
            <a:r>
              <a:rPr lang="en-US" dirty="0" err="1"/>
              <a:t>url</a:t>
            </a:r>
            <a:r>
              <a:rPr lang="en-US" dirty="0"/>
              <a:t> or the request.</a:t>
            </a:r>
          </a:p>
          <a:p>
            <a:endParaRPr lang="en-US" dirty="0"/>
          </a:p>
          <a:p>
            <a:endParaRPr lang="en-US" dirty="0"/>
          </a:p>
          <a:p>
            <a:pPr lvl="8"/>
            <a:endParaRPr lang="en-US" dirty="0"/>
          </a:p>
        </p:txBody>
      </p:sp>
      <p:pic>
        <p:nvPicPr>
          <p:cNvPr id="6" name="Picture 5" descr="Diagram, text&#10;&#10;Description automatically generated">
            <a:extLst>
              <a:ext uri="{FF2B5EF4-FFF2-40B4-BE49-F238E27FC236}">
                <a16:creationId xmlns:a16="http://schemas.microsoft.com/office/drawing/2014/main" id="{2A236BBA-6D6E-42F3-847A-39B6B4E2A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4288" y="2323476"/>
            <a:ext cx="6248534" cy="2968053"/>
          </a:xfrm>
          <a:prstGeom prst="rect">
            <a:avLst/>
          </a:prstGeom>
        </p:spPr>
      </p:pic>
      <p:pic>
        <p:nvPicPr>
          <p:cNvPr id="5" name="Picture 4" descr="A close-up of a logo&#10;&#10;Description automatically generated with medium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32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views</a:t>
            </a: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r>
              <a:rPr lang="en-US" dirty="0"/>
              <a:t>Views are the logic or action that is executed for different URLs </a:t>
            </a:r>
          </a:p>
          <a:p>
            <a:r>
              <a:rPr lang="en-US" dirty="0"/>
              <a:t>Views are functions or a class in python in a Django project which executed automatically when a specific request is made and returns responses.</a:t>
            </a:r>
          </a:p>
          <a:p>
            <a:endParaRPr lang="en-US"/>
          </a:p>
          <a:p>
            <a:pPr lvl="8"/>
            <a:endParaRPr lang="en-US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30D48DB-7B1B-D724-9C61-FD9B6C0A0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558" y="1740840"/>
            <a:ext cx="5939246" cy="33408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logo of a university&#10;&#10;Description automatically generate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5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Writing Our first views and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Go to the views.py in the app folder </a:t>
            </a:r>
          </a:p>
          <a:p>
            <a:r>
              <a:rPr lang="en-US"/>
              <a:t>Django will automatically execute the function when the request hits the server and forwarded to this function.</a:t>
            </a:r>
          </a:p>
          <a:p>
            <a:endParaRPr lang="en-US"/>
          </a:p>
          <a:p>
            <a:pPr lvl="8"/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D9EBEC6-961C-4AD2-8F5D-228E372E8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134" y="2500316"/>
            <a:ext cx="6055987" cy="2922014"/>
          </a:xfrm>
          <a:prstGeom prst="rect">
            <a:avLst/>
          </a:prstGeom>
        </p:spPr>
      </p:pic>
      <p:pic>
        <p:nvPicPr>
          <p:cNvPr id="5" name="Picture 4" descr="A close-up of a logo&#10;&#10;Description automatically generated with medium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36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Writing Our first views and </a:t>
            </a:r>
            <a:r>
              <a:rPr lang="en-US" dirty="0" err="1"/>
              <a:t>url</a:t>
            </a:r>
            <a:r>
              <a:rPr lang="en-US" dirty="0"/>
              <a:t> cont.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lvl="8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BE4E5F40-F4B0-4F8C-A90B-964F41967B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38" y="2450220"/>
            <a:ext cx="500132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9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Welcome to </a:t>
            </a:r>
            <a:r>
              <a:rPr lang="en-US" dirty="0" err="1"/>
              <a:t>django</a:t>
            </a:r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What is Django ?</a:t>
            </a:r>
          </a:p>
          <a:p>
            <a:pPr lvl="1"/>
            <a:r>
              <a:rPr lang="en-US" dirty="0"/>
              <a:t>  Django is python web development framework  </a:t>
            </a:r>
          </a:p>
          <a:p>
            <a:r>
              <a:rPr lang="en-US" dirty="0"/>
              <a:t>Allows us to build websites and web projects using python.</a:t>
            </a:r>
          </a:p>
          <a:p>
            <a:pPr lvl="1"/>
            <a:r>
              <a:rPr lang="en-US" dirty="0"/>
              <a:t>Of course, we will still use html , CSS and JavaScript for the front end but for the server side we will use Django with python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87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Writing Our first views and </a:t>
            </a:r>
            <a:r>
              <a:rPr lang="en-US" dirty="0" err="1"/>
              <a:t>url</a:t>
            </a:r>
            <a:r>
              <a:rPr lang="en-US" dirty="0"/>
              <a:t> cont.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To add the </a:t>
            </a:r>
            <a:r>
              <a:rPr lang="en-US" dirty="0" err="1"/>
              <a:t>url</a:t>
            </a:r>
            <a:r>
              <a:rPr lang="en-US" dirty="0"/>
              <a:t> for our function add another file in the app folder that we are working on called urls.py</a:t>
            </a:r>
          </a:p>
          <a:p>
            <a:r>
              <a:rPr lang="en-US" dirty="0"/>
              <a:t>And in that file add a list for all the </a:t>
            </a:r>
            <a:r>
              <a:rPr lang="en-US" dirty="0" err="1"/>
              <a:t>url</a:t>
            </a:r>
            <a:r>
              <a:rPr lang="en-US" dirty="0"/>
              <a:t> you want to support using the path function</a:t>
            </a:r>
          </a:p>
          <a:p>
            <a:pPr lvl="8"/>
            <a:endParaRPr lang="en-US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4E1F6C0-0225-4C18-9E5C-8A5FDB6BE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463726"/>
            <a:ext cx="4960443" cy="2554628"/>
          </a:xfrm>
          <a:prstGeom prst="rect">
            <a:avLst/>
          </a:prstGeom>
        </p:spPr>
      </p:pic>
      <p:pic>
        <p:nvPicPr>
          <p:cNvPr id="5" name="Picture 4" descr="A close-up of a logo&#10;&#10;Description automatically generated with medium confidenc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60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Writing Our first views and </a:t>
            </a:r>
            <a:r>
              <a:rPr lang="en-US" dirty="0" err="1"/>
              <a:t>url</a:t>
            </a:r>
            <a:r>
              <a:rPr lang="en-US" dirty="0"/>
              <a:t> cont.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r>
              <a:rPr lang="en-US" dirty="0"/>
              <a:t>Now we need to connect this app to the entire project </a:t>
            </a:r>
          </a:p>
          <a:p>
            <a:r>
              <a:rPr lang="en-US" dirty="0"/>
              <a:t>We need to make the entire project </a:t>
            </a:r>
            <a:r>
              <a:rPr lang="en-US" dirty="0" err="1"/>
              <a:t>url</a:t>
            </a:r>
            <a:r>
              <a:rPr lang="en-US" dirty="0"/>
              <a:t> config aware of the app </a:t>
            </a:r>
            <a:r>
              <a:rPr lang="en-US" dirty="0" err="1"/>
              <a:t>url</a:t>
            </a:r>
            <a:r>
              <a:rPr lang="en-US" dirty="0"/>
              <a:t> config that we are working on.</a:t>
            </a:r>
          </a:p>
          <a:p>
            <a:r>
              <a:rPr lang="en-US" dirty="0"/>
              <a:t>In the urls.py in the project folder .</a:t>
            </a:r>
          </a:p>
          <a:p>
            <a:r>
              <a:rPr lang="en-US" dirty="0"/>
              <a:t>Then test the server and the request.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8"/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520B8C04-C6AF-4DD0-86D6-75BD4204F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11" y="2910166"/>
            <a:ext cx="4960443" cy="1661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35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Request and response 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9DAA46-E5BA-4CCA-A07D-B02FA574F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159" y="2016125"/>
            <a:ext cx="7450007" cy="344963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799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Add another 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4D3300C5-35F3-4B92-86BB-755865FE8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03" y="2419209"/>
            <a:ext cx="8535591" cy="2019582"/>
          </a:xfrm>
        </p:spPr>
      </p:pic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1124C447-F31C-42AE-9C68-5A63B6A44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259" y="4608708"/>
            <a:ext cx="487748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503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Set dynamic </a:t>
            </a:r>
            <a:r>
              <a:rPr lang="en-US" dirty="0" err="1"/>
              <a:t>url</a:t>
            </a:r>
            <a:r>
              <a:rPr lang="en-US" dirty="0"/>
              <a:t> and view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8B7CC-7258-496C-ABEF-26D3D223D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4162555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Set one </a:t>
            </a:r>
            <a:r>
              <a:rPr lang="en-US" dirty="0" err="1"/>
              <a:t>url</a:t>
            </a:r>
            <a:r>
              <a:rPr lang="en-US" dirty="0"/>
              <a:t> pattern for all the months instead of making twelve </a:t>
            </a:r>
            <a:r>
              <a:rPr lang="en-US" dirty="0" err="1"/>
              <a:t>urls</a:t>
            </a:r>
            <a:r>
              <a:rPr lang="en-US" dirty="0"/>
              <a:t> for each month using a place holder.</a:t>
            </a:r>
          </a:p>
          <a:p>
            <a:pPr>
              <a:lnSpc>
                <a:spcPct val="110000"/>
              </a:lnSpc>
            </a:pPr>
            <a:r>
              <a:rPr lang="en-US" dirty="0"/>
              <a:t>Set one view function which is triggered by this dynamic </a:t>
            </a:r>
            <a:r>
              <a:rPr lang="en-US" dirty="0" err="1"/>
              <a:t>url</a:t>
            </a:r>
            <a:r>
              <a:rPr lang="en-US" dirty="0"/>
              <a:t> and return a different response based on the value of the month</a:t>
            </a:r>
          </a:p>
        </p:txBody>
      </p:sp>
      <p:pic>
        <p:nvPicPr>
          <p:cNvPr id="7" name="Picture 6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192C48F4-CF30-4743-AB7A-2209D2A07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557" y="2264792"/>
            <a:ext cx="4960443" cy="9548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7E0EEA-321F-429B-8D00-5E538F0FB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68" y="3583855"/>
            <a:ext cx="6592220" cy="31436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81A97F-3971-4BE2-A8C6-797B1CBED5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668" y="4286911"/>
            <a:ext cx="6592220" cy="245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2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Changing the data type of the place holder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C54902-8B55-4CB9-BE51-BE17DD3697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132" y="2266788"/>
            <a:ext cx="7116168" cy="1162212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extLst>
              <a:ext uri="{FF2B5EF4-FFF2-40B4-BE49-F238E27FC236}">
                <a16:creationId xmlns:a16="http://schemas.microsoft.com/office/drawing/2014/main" id="{1D4C1B62-F391-4CC1-8152-CE5978869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022" y="3842034"/>
            <a:ext cx="5953956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35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Continue optimizing the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lvl="8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9F8E5D-4FC5-459F-AE54-50E87915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02" y="2015732"/>
            <a:ext cx="4003395" cy="20521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D03E79-0D79-47ED-8BF3-998B85683B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038" y="4209430"/>
            <a:ext cx="5358356" cy="138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81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Continue optimizing the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pPr lvl="8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11E71A-3C2A-4DBD-8A63-2405A713B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151" y="2120082"/>
            <a:ext cx="8935697" cy="342948"/>
          </a:xfrm>
          <a:prstGeom prst="rect">
            <a:avLst/>
          </a:prstGeom>
        </p:spPr>
      </p:pic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7C2EEB78-5071-4E2B-B54E-42EA81A61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67" y="3018078"/>
            <a:ext cx="7440063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240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Continue optimizing the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What happens if we change the </a:t>
            </a:r>
            <a:r>
              <a:rPr lang="en-US" sz="2400" dirty="0" err="1"/>
              <a:t>url</a:t>
            </a:r>
            <a:r>
              <a:rPr lang="en-US" sz="2400" dirty="0"/>
              <a:t> pattern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 we should add a more dynamic way by adding the </a:t>
            </a:r>
            <a:r>
              <a:rPr lang="en-US" sz="2400" dirty="0" err="1"/>
              <a:t>url</a:t>
            </a:r>
            <a:r>
              <a:rPr lang="en-US" sz="2400" dirty="0"/>
              <a:t> a name </a:t>
            </a:r>
          </a:p>
          <a:p>
            <a:pPr marL="3657600" lvl="8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DEFC39-6152-4D42-AE3C-A4C6F6FB0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864" y="2528250"/>
            <a:ext cx="6068272" cy="1143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2AEF84-EE1A-4DE8-98C7-BBBD6B8E2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3" y="4356116"/>
            <a:ext cx="829743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055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Continue optimizing the 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the view we add </a:t>
            </a:r>
          </a:p>
          <a:p>
            <a:endParaRPr lang="en-US" sz="2400" dirty="0"/>
          </a:p>
          <a:p>
            <a:endParaRPr lang="en-US" sz="2400" dirty="0"/>
          </a:p>
          <a:p>
            <a:pPr marL="3657600" lvl="8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53447-4A57-4F18-906F-A8117E7F15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602" y="2520133"/>
            <a:ext cx="3724795" cy="4953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E86BC4-D5A7-4D0F-8BCE-55B923839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999" y="3145642"/>
            <a:ext cx="9202434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7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Course prerequisites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Basic python knowledge</a:t>
            </a:r>
          </a:p>
          <a:p>
            <a:r>
              <a:rPr lang="en-US" dirty="0"/>
              <a:t>Basic web dev knowledge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40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Returning 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html stand for hyper text markup language and it holds a code that the browser understand which holds the content of the pages.</a:t>
            </a:r>
          </a:p>
          <a:p>
            <a:r>
              <a:rPr lang="en-US" sz="2400" dirty="0"/>
              <a:t>It is also combined with </a:t>
            </a:r>
            <a:r>
              <a:rPr lang="en-US" sz="2400" dirty="0" err="1"/>
              <a:t>css</a:t>
            </a:r>
            <a:r>
              <a:rPr lang="en-US" sz="2400" dirty="0"/>
              <a:t> which stands for cascade style sheet and we use for styling </a:t>
            </a:r>
          </a:p>
          <a:p>
            <a:r>
              <a:rPr lang="en-US" sz="2400" dirty="0"/>
              <a:t>To use html </a:t>
            </a:r>
          </a:p>
          <a:p>
            <a:endParaRPr lang="en-US" sz="2400" dirty="0"/>
          </a:p>
          <a:p>
            <a:pPr marL="3657600" lvl="8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B67F26-98A5-43E6-B9C8-0B021B519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04" y="4541256"/>
            <a:ext cx="7987391" cy="210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54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Returning 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create new folder called templates </a:t>
            </a:r>
          </a:p>
          <a:p>
            <a:r>
              <a:rPr lang="en-US" sz="2400" dirty="0"/>
              <a:t>Create another folder called the name of the app in the template folder</a:t>
            </a:r>
          </a:p>
          <a:p>
            <a:r>
              <a:rPr lang="en-US" sz="2400" dirty="0"/>
              <a:t>Create a new html file in the inner folder in the template</a:t>
            </a:r>
          </a:p>
          <a:p>
            <a:pPr marL="0" indent="0">
              <a:buNone/>
            </a:pPr>
            <a:endParaRPr lang="en-US" sz="2400" dirty="0"/>
          </a:p>
          <a:p>
            <a:pPr marL="3657600" lvl="8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AA6FF9-A8E2-4F85-A247-1E6DAB0CF8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3741038"/>
            <a:ext cx="220058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43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Returning html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 in the html file </a:t>
            </a:r>
          </a:p>
          <a:p>
            <a:pPr marL="0" indent="0">
              <a:buNone/>
            </a:pPr>
            <a:endParaRPr lang="en-US" sz="2400" dirty="0"/>
          </a:p>
          <a:p>
            <a:pPr marL="3657600" lvl="8" indent="0">
              <a:buNone/>
            </a:pP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A4988F4-DFED-45CF-BDF1-2669C6E8E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756" y="2582360"/>
            <a:ext cx="9040487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828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Returning html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5798CB-CDE8-450F-95E3-F2331010F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11" y="2015732"/>
            <a:ext cx="6287377" cy="4763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31C6D9-AF72-48BA-96B6-CDF5E3203B92}"/>
              </a:ext>
            </a:extLst>
          </p:cNvPr>
          <p:cNvSpPr txBox="1"/>
          <p:nvPr/>
        </p:nvSpPr>
        <p:spPr>
          <a:xfrm>
            <a:off x="1341560" y="2620242"/>
            <a:ext cx="322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in the setting page </a:t>
            </a:r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465380-9FD0-4C9B-9B03-C107B932D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248" y="3429000"/>
            <a:ext cx="3221501" cy="202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457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Optimizing </a:t>
            </a:r>
            <a:r>
              <a:rPr lang="en-US"/>
              <a:t>using html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FBBED-3C13-4F5E-8BD3-21256B2886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181" y="2129608"/>
            <a:ext cx="4391638" cy="323895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0268288-33DE-4024-AB84-23195536D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36" y="2695573"/>
            <a:ext cx="862132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53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start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Install the latest version of python from</a:t>
            </a:r>
          </a:p>
          <a:p>
            <a:pPr lvl="1"/>
            <a:r>
              <a:rPr lang="en-US" dirty="0"/>
              <a:t>  https://www.python.org/downloads/</a:t>
            </a:r>
          </a:p>
          <a:p>
            <a:r>
              <a:rPr lang="en-US" dirty="0"/>
              <a:t>To make sure python is installed </a:t>
            </a:r>
          </a:p>
          <a:p>
            <a:pPr lvl="1"/>
            <a:r>
              <a:rPr lang="en-US" dirty="0"/>
              <a:t>Open the </a:t>
            </a:r>
            <a:r>
              <a:rPr lang="en-US" dirty="0" err="1"/>
              <a:t>cmd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Enter the command :</a:t>
            </a:r>
          </a:p>
          <a:p>
            <a:pPr lvl="2"/>
            <a:r>
              <a:rPr lang="en-US" dirty="0"/>
              <a:t>Python or python3 or </a:t>
            </a:r>
            <a:r>
              <a:rPr lang="en-US" dirty="0" err="1"/>
              <a:t>py</a:t>
            </a:r>
            <a:r>
              <a:rPr lang="en-US" dirty="0"/>
              <a:t> depending on your device and the python version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7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start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To exit from the python shell enter the command : ctrl z or exit()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96578F8-626E-4727-809F-C7BCB5F9B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93" y="2046776"/>
            <a:ext cx="7659169" cy="743054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9B8DD041-5248-48CA-9AFE-B63809A674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0993" y="3591854"/>
            <a:ext cx="760201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4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start cont.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Install </a:t>
            </a:r>
            <a:r>
              <a:rPr lang="en-US" sz="2400" dirty="0" err="1"/>
              <a:t>django</a:t>
            </a:r>
            <a:endParaRPr lang="en-US" sz="2400" dirty="0"/>
          </a:p>
          <a:p>
            <a:pPr lvl="1"/>
            <a:r>
              <a:rPr lang="en-US" sz="2000" dirty="0"/>
              <a:t>  on the </a:t>
            </a:r>
            <a:r>
              <a:rPr lang="en-US" sz="2000" dirty="0" err="1"/>
              <a:t>cmd</a:t>
            </a:r>
            <a:r>
              <a:rPr lang="en-US" sz="2000" dirty="0"/>
              <a:t> enter the command :</a:t>
            </a:r>
          </a:p>
          <a:p>
            <a:pPr lvl="2"/>
            <a:r>
              <a:rPr lang="en-US" sz="1800" dirty="0" err="1"/>
              <a:t>py</a:t>
            </a:r>
            <a:r>
              <a:rPr lang="en-US" sz="1800" dirty="0"/>
              <a:t> -m pip install Django</a:t>
            </a:r>
          </a:p>
          <a:p>
            <a:pPr lvl="1"/>
            <a:r>
              <a:rPr lang="en-US" dirty="0"/>
              <a:t>To make sure Django is installed </a:t>
            </a:r>
          </a:p>
          <a:p>
            <a:pPr lvl="2"/>
            <a:r>
              <a:rPr lang="en-US" dirty="0"/>
              <a:t>Enter the command in the </a:t>
            </a:r>
            <a:r>
              <a:rPr lang="en-US" dirty="0" err="1"/>
              <a:t>cmd</a:t>
            </a:r>
            <a:endParaRPr lang="en-US" dirty="0"/>
          </a:p>
          <a:p>
            <a:pPr lvl="3"/>
            <a:r>
              <a:rPr lang="en-US" dirty="0" err="1"/>
              <a:t>django</a:t>
            </a:r>
            <a:r>
              <a:rPr lang="en-US" dirty="0"/>
              <a:t>-admin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19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to start cont.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F63ACA-803A-4D07-9B6A-E4C06BAD6B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01" y="2015732"/>
            <a:ext cx="5322232" cy="34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85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Create a new Django project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navigate to the project location using the cd command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new project using the command :</a:t>
            </a:r>
          </a:p>
          <a:p>
            <a:pPr lvl="1"/>
            <a:r>
              <a:rPr lang="en-US" dirty="0" err="1"/>
              <a:t>django</a:t>
            </a:r>
            <a:r>
              <a:rPr lang="en-US" dirty="0"/>
              <a:t>-admin </a:t>
            </a:r>
            <a:r>
              <a:rPr lang="en-US" dirty="0" err="1"/>
              <a:t>startproject</a:t>
            </a:r>
            <a:r>
              <a:rPr lang="en-US" dirty="0"/>
              <a:t> </a:t>
            </a:r>
            <a:r>
              <a:rPr lang="en-US" dirty="0" err="1"/>
              <a:t>ProjectName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project folder is created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C913FD2-C735-4EC6-B0D4-AC3A4CF9F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532664"/>
            <a:ext cx="6496957" cy="7906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1232EB-A5FB-4A3C-A3A1-567AAE5288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4201143"/>
            <a:ext cx="5410955" cy="743054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67B67BF-9CD4-4AD3-AEFD-9F9C33A7B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5556631"/>
            <a:ext cx="606827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51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619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Development environment setup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/>
              <a:t>Install IDE / editor recommended : vs code </a:t>
            </a:r>
          </a:p>
          <a:p>
            <a:r>
              <a:rPr lang="en-US" sz="2400" dirty="0"/>
              <a:t>In the vs code install the extensions </a:t>
            </a:r>
          </a:p>
          <a:p>
            <a:pPr lvl="8"/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157957"/>
            <a:ext cx="1066800" cy="1066800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DF0AE10B-6A19-4490-9135-5D48CC0C2E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326" y="3236237"/>
            <a:ext cx="4544059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644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9079</TotalTime>
  <Words>1154</Words>
  <Application>Microsoft Office PowerPoint</Application>
  <PresentationFormat>Widescreen</PresentationFormat>
  <Paragraphs>197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Gill Sans MT</vt:lpstr>
      <vt:lpstr>Times New Roman</vt:lpstr>
      <vt:lpstr>Gallery</vt:lpstr>
      <vt:lpstr> Modern Development Tools </vt:lpstr>
      <vt:lpstr>Welcome to django </vt:lpstr>
      <vt:lpstr>Course prerequisites </vt:lpstr>
      <vt:lpstr>How to start </vt:lpstr>
      <vt:lpstr>How to start </vt:lpstr>
      <vt:lpstr>How to start cont.</vt:lpstr>
      <vt:lpstr>How to start cont.</vt:lpstr>
      <vt:lpstr>Create a new Django project</vt:lpstr>
      <vt:lpstr>Development environment setup</vt:lpstr>
      <vt:lpstr>Development environment setup</vt:lpstr>
      <vt:lpstr>Django python files</vt:lpstr>
      <vt:lpstr>Start a development server </vt:lpstr>
      <vt:lpstr>the apps concept</vt:lpstr>
      <vt:lpstr>Django apps</vt:lpstr>
      <vt:lpstr>The app challenge structure</vt:lpstr>
      <vt:lpstr>URLs or routes</vt:lpstr>
      <vt:lpstr>views</vt:lpstr>
      <vt:lpstr>Writing Our first views and url</vt:lpstr>
      <vt:lpstr>Writing Our first views and url cont.</vt:lpstr>
      <vt:lpstr>Writing Our first views and url cont.</vt:lpstr>
      <vt:lpstr>Writing Our first views and url cont.</vt:lpstr>
      <vt:lpstr>Request and response flow</vt:lpstr>
      <vt:lpstr>Add another view</vt:lpstr>
      <vt:lpstr>Set dynamic url and view</vt:lpstr>
      <vt:lpstr>Changing the data type of the place holder</vt:lpstr>
      <vt:lpstr>Continue optimizing the view</vt:lpstr>
      <vt:lpstr>Continue optimizing the view</vt:lpstr>
      <vt:lpstr>Continue optimizing the view</vt:lpstr>
      <vt:lpstr>Continue optimizing the view</vt:lpstr>
      <vt:lpstr>Returning html</vt:lpstr>
      <vt:lpstr>Returning html</vt:lpstr>
      <vt:lpstr>Returning html</vt:lpstr>
      <vt:lpstr>Returning html</vt:lpstr>
      <vt:lpstr>Optimizing using 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Machine learning</dc:title>
  <dc:creator>Windows User</dc:creator>
  <cp:lastModifiedBy>Toka abdelhamed Mohamed</cp:lastModifiedBy>
  <cp:revision>107</cp:revision>
  <dcterms:created xsi:type="dcterms:W3CDTF">2020-10-27T22:17:51Z</dcterms:created>
  <dcterms:modified xsi:type="dcterms:W3CDTF">2024-11-08T16:45:54Z</dcterms:modified>
</cp:coreProperties>
</file>