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2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Rasmy Fathy Mohamed" initials="MRFM" lastIdx="1" clrIdx="0">
    <p:extLst>
      <p:ext uri="{19B8F6BF-5375-455C-9EA6-DF929625EA0E}">
        <p15:presenceInfo xmlns:p15="http://schemas.microsoft.com/office/powerpoint/2012/main" userId="S::mohamed.rasmy@must.edu.eg::ab250f0b-75c0-4798-99ea-a8d7fed0b4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C9CF-72BC-4AF7-BE9B-7EC19122BB1E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A364C-865F-4ADF-BD77-9361E7520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1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1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010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945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14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322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254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478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641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6867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98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879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320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926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785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6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75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360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605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8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19F3-5804-40D2-8C27-6C8DBB833821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4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901" y="1338262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75" y="43259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776" y="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making the DTL easier it is better to install the extension 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70256BC-286F-45ED-984F-7294597CD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055" y="3095578"/>
            <a:ext cx="445832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for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The for tag allow us to loop through content </a:t>
            </a:r>
          </a:p>
          <a:p>
            <a:r>
              <a:rPr lang="en-US" dirty="0"/>
              <a:t>So we will implement the loop that we used in the index view in an html page using the DTL</a:t>
            </a:r>
          </a:p>
          <a:p>
            <a:r>
              <a:rPr lang="en-US" dirty="0"/>
              <a:t>So we will create an index html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6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for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5F80E7A2-6594-415B-B061-B72A0DFF3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969" y="2485893"/>
            <a:ext cx="6354062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92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for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index html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2AB2BA-EDE6-4810-A935-44433404F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468" y="3429000"/>
            <a:ext cx="6365064" cy="309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05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for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index html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user doesn’t see the DTL he only sees the final generated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C40BA8-ED5A-451A-B591-4991CA24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678" y="2890911"/>
            <a:ext cx="8916644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31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if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challenge html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DB4A673-8610-4E7F-BF75-E9E511E25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520" y="3196924"/>
            <a:ext cx="7297168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21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Template </a:t>
            </a:r>
            <a:r>
              <a:rPr lang="en-US" dirty="0" err="1"/>
              <a:t>inhertance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inherit a template create a folder called template in the </a:t>
            </a:r>
            <a:r>
              <a:rPr lang="en-US" dirty="0" err="1"/>
              <a:t>monthely</a:t>
            </a:r>
            <a:r>
              <a:rPr lang="en-US" dirty="0"/>
              <a:t> challenges folder </a:t>
            </a:r>
          </a:p>
          <a:p>
            <a:pPr marL="0" indent="0">
              <a:buNone/>
            </a:pPr>
            <a:r>
              <a:rPr lang="en-US" dirty="0"/>
              <a:t>And then create the base htm</a:t>
            </a:r>
          </a:p>
          <a:p>
            <a:pPr marL="0" indent="0">
              <a:buNone/>
            </a:pPr>
            <a:r>
              <a:rPr lang="en-US" dirty="0"/>
              <a:t>The base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AC166B-9F38-4B90-BFBC-B7ACA72086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350" y="3429000"/>
            <a:ext cx="6975299" cy="267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54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if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other html files inside the app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4E6F55-5F05-47A3-8BC8-7F98279B9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838" y="3129656"/>
            <a:ext cx="8270323" cy="349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0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the if tag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challenge html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C809387-4DD6-4997-A9EC-A7AF62AE29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428" y="2936755"/>
            <a:ext cx="6189144" cy="380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0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static files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7" y="2437763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In order to add </a:t>
            </a:r>
            <a:r>
              <a:rPr lang="en-US" dirty="0" err="1"/>
              <a:t>javascript</a:t>
            </a:r>
            <a:r>
              <a:rPr lang="en-US" dirty="0"/>
              <a:t> and </a:t>
            </a:r>
            <a:r>
              <a:rPr lang="en-US" dirty="0" err="1"/>
              <a:t>css</a:t>
            </a:r>
            <a:r>
              <a:rPr lang="en-US" dirty="0"/>
              <a:t> and pic files we need to create a static folder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styling in the </a:t>
            </a:r>
            <a:r>
              <a:rPr lang="en-US" dirty="0" err="1"/>
              <a:t>css</a:t>
            </a:r>
            <a:r>
              <a:rPr lang="en-US" dirty="0"/>
              <a:t>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use the </a:t>
            </a:r>
            <a:r>
              <a:rPr lang="en-US" dirty="0" err="1"/>
              <a:t>css</a:t>
            </a:r>
            <a:r>
              <a:rPr lang="en-US" dirty="0"/>
              <a:t> in the index html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4787A67-C4A4-4DCE-8A7D-8BF3ACCF0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001" y="3086052"/>
            <a:ext cx="2686425" cy="685896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A3FB56-E004-479D-82F8-D5C3D19BCC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709" y="4163069"/>
            <a:ext cx="3067478" cy="990738"/>
          </a:xfrm>
          <a:prstGeom prst="rect">
            <a:avLst/>
          </a:prstGeom>
        </p:spPr>
      </p:pic>
      <p:pic>
        <p:nvPicPr>
          <p:cNvPr id="13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2E5C1F-F2E9-4807-9787-27AC77DCE3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125" y="5755549"/>
            <a:ext cx="841174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76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Making a page with a list of links</a:t>
            </a:r>
            <a:br>
              <a:rPr lang="en-US" dirty="0"/>
            </a:br>
            <a:r>
              <a:rPr lang="en-US" dirty="0"/>
              <a:t>of each month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First add a new </a:t>
            </a:r>
            <a:r>
              <a:rPr lang="en-US" dirty="0" err="1"/>
              <a:t>url</a:t>
            </a:r>
            <a:r>
              <a:rPr lang="en-US" dirty="0"/>
              <a:t> in </a:t>
            </a:r>
            <a:r>
              <a:rPr lang="en-US" dirty="0" err="1"/>
              <a:t>thye</a:t>
            </a:r>
            <a:r>
              <a:rPr lang="en-US" dirty="0"/>
              <a:t> url.py file</a:t>
            </a:r>
          </a:p>
          <a:p>
            <a:pPr lvl="1"/>
            <a:r>
              <a:rPr lang="en-US" dirty="0"/>
              <a:t>  path("",</a:t>
            </a:r>
            <a:r>
              <a:rPr lang="en-US" dirty="0" err="1"/>
              <a:t>views.index</a:t>
            </a:r>
            <a:r>
              <a:rPr lang="en-US" dirty="0"/>
              <a:t>),  </a:t>
            </a:r>
          </a:p>
          <a:p>
            <a:r>
              <a:rPr lang="en-US" dirty="0"/>
              <a:t>That way the link will be challenges </a:t>
            </a:r>
          </a:p>
          <a:p>
            <a:r>
              <a:rPr lang="en-US" dirty="0"/>
              <a:t>Than we make a new view for that </a:t>
            </a:r>
            <a:r>
              <a:rPr lang="en-US" dirty="0" err="1"/>
              <a:t>url</a:t>
            </a:r>
            <a:r>
              <a:rPr lang="en-US" dirty="0"/>
              <a:t> called index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BFAFF2-96D9-477A-BB0E-DBB309087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8368" y="4413685"/>
            <a:ext cx="7849695" cy="210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8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static files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the base html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F99D23-28F7-4006-A5A2-EE7807F449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789" y="3575199"/>
            <a:ext cx="8630854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658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Enhanced html files to create dynamic page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9B3902-4F07-4765-89D7-4BCE52FC21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909" y="2436769"/>
            <a:ext cx="7990613" cy="26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56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order to send the text of each month to our html page dynamically</a:t>
            </a:r>
          </a:p>
          <a:p>
            <a:r>
              <a:rPr lang="en-US" dirty="0"/>
              <a:t>We need a third </a:t>
            </a:r>
            <a:r>
              <a:rPr lang="en-US" dirty="0" err="1"/>
              <a:t>arg</a:t>
            </a:r>
            <a:r>
              <a:rPr lang="en-US" dirty="0"/>
              <a:t> in our render function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64A3AC-BEF2-467F-BFD7-13EBE0347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521" y="3741038"/>
            <a:ext cx="7582958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1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inject a dynamic content in this html page use a special syntax that will be picked up by Django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4270-BD8C-4A99-83AF-E68DE714D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3741038"/>
            <a:ext cx="4277322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606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order to use the months 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5DBAEC-3342-4516-BB8C-C2C1F3F050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3741038"/>
            <a:ext cx="6535062" cy="11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6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order to use the months names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C25CFBB-C970-4A92-9349-881B3603E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890" y="3588139"/>
            <a:ext cx="5868219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85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 tags and filters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For any formatting logic for the anything is displayed its better to do it in the templates instead of the views</a:t>
            </a:r>
          </a:p>
          <a:p>
            <a:r>
              <a:rPr lang="en-US" dirty="0"/>
              <a:t>So we will use the tags and filter feature 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F24A6-9BBD-4864-AA3C-E0A15708B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482" y="3057473"/>
            <a:ext cx="2467319" cy="3715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05A52-A0A7-4046-9781-3B25DFA1B5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067" y="3741038"/>
            <a:ext cx="4783865" cy="212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68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Django Template language(</a:t>
            </a:r>
            <a:r>
              <a:rPr lang="en-US" dirty="0" err="1"/>
              <a:t>dtl</a:t>
            </a:r>
            <a:r>
              <a:rPr lang="en-US" dirty="0"/>
              <a:t>) tags and filters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Using the title filter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4E6E7-5F0B-4ADA-850F-9F15E30F1B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44" y="3425483"/>
            <a:ext cx="5153744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7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2818</TotalTime>
  <Words>471</Words>
  <Application>Microsoft Office PowerPoint</Application>
  <PresentationFormat>Widescreen</PresentationFormat>
  <Paragraphs>95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Gill Sans MT</vt:lpstr>
      <vt:lpstr>Times New Roman</vt:lpstr>
      <vt:lpstr>Gallery</vt:lpstr>
      <vt:lpstr>Modern Development Tools </vt:lpstr>
      <vt:lpstr>Making a page with a list of links of each month</vt:lpstr>
      <vt:lpstr>The Django Template language(dtl)</vt:lpstr>
      <vt:lpstr>The Django Template language(dtl)</vt:lpstr>
      <vt:lpstr>The Django Template language(dtl)</vt:lpstr>
      <vt:lpstr>The Django Template language(dtl)</vt:lpstr>
      <vt:lpstr>The Django Template language(dtl)</vt:lpstr>
      <vt:lpstr>The Django Template language(dtl) tags and filters</vt:lpstr>
      <vt:lpstr>The Django Template language(dtl) tags and filters</vt:lpstr>
      <vt:lpstr>The Django Template language(dtl)</vt:lpstr>
      <vt:lpstr>The Django Template language(dtl) the for tag</vt:lpstr>
      <vt:lpstr>The Django Template language(dtl) the for tag</vt:lpstr>
      <vt:lpstr>The Django Template language(dtl) the for tag</vt:lpstr>
      <vt:lpstr>The Django Template language(dtl) the for tag</vt:lpstr>
      <vt:lpstr>The Django Template language(dtl) the if tag</vt:lpstr>
      <vt:lpstr>Template inhertance</vt:lpstr>
      <vt:lpstr>The Django Template language(dtl) the if tag</vt:lpstr>
      <vt:lpstr>The Django Template language(dtl) the if tag</vt:lpstr>
      <vt:lpstr>The static files </vt:lpstr>
      <vt:lpstr>The static files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 </dc:title>
  <dc:creator>Windows User</dc:creator>
  <cp:lastModifiedBy>Toka abdelhamed Mohamed</cp:lastModifiedBy>
  <cp:revision>110</cp:revision>
  <dcterms:created xsi:type="dcterms:W3CDTF">2020-10-27T22:17:51Z</dcterms:created>
  <dcterms:modified xsi:type="dcterms:W3CDTF">2023-08-21T18:48:11Z</dcterms:modified>
</cp:coreProperties>
</file>