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8"/>
  </p:notesMasterIdLst>
  <p:sldIdLst>
    <p:sldId id="256" r:id="rId2"/>
    <p:sldId id="257" r:id="rId3"/>
    <p:sldId id="294" r:id="rId4"/>
    <p:sldId id="307" r:id="rId5"/>
    <p:sldId id="258" r:id="rId6"/>
    <p:sldId id="259" r:id="rId7"/>
    <p:sldId id="285" r:id="rId8"/>
    <p:sldId id="293" r:id="rId9"/>
    <p:sldId id="286" r:id="rId10"/>
    <p:sldId id="301" r:id="rId11"/>
    <p:sldId id="303" r:id="rId12"/>
    <p:sldId id="261" r:id="rId13"/>
    <p:sldId id="287" r:id="rId14"/>
    <p:sldId id="295" r:id="rId15"/>
    <p:sldId id="288" r:id="rId16"/>
    <p:sldId id="290" r:id="rId17"/>
    <p:sldId id="299" r:id="rId18"/>
    <p:sldId id="297" r:id="rId19"/>
    <p:sldId id="291" r:id="rId20"/>
    <p:sldId id="298" r:id="rId21"/>
    <p:sldId id="300" r:id="rId22"/>
    <p:sldId id="305" r:id="rId23"/>
    <p:sldId id="304" r:id="rId24"/>
    <p:sldId id="306" r:id="rId25"/>
    <p:sldId id="292" r:id="rId26"/>
    <p:sldId id="308"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Roboto Light" panose="020B0604020202020204" charset="0"/>
      <p:regular r:id="rId33"/>
      <p:bold r:id="rId34"/>
      <p:italic r:id="rId35"/>
      <p:boldItalic r:id="rId36"/>
    </p:embeddedFont>
    <p:embeddedFont>
      <p:font typeface="Roboto Slab"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86ADA-6261-4743-98F9-A0DD550C8CC7}" v="8" dt="2020-08-08T17:19:42.042"/>
    <p1510:client id="{255AA64B-7AA4-4CB8-998C-3C9DFFAE9447}" v="16" dt="2020-08-08T20:16:46.920"/>
    <p1510:client id="{32B8AC48-6701-4EA7-B7D7-E399CA169C6B}" v="1113" dt="2020-08-08T21:07:34.150"/>
    <p1510:client id="{5ECAC636-2F49-4C0D-89D1-204B71D7C3D1}" v="200" dt="2020-08-08T18:05:11.733"/>
    <p1510:client id="{6FED3391-8566-4B96-A9AF-830911E13076}" v="24" dt="2020-08-08T17:21:01.907"/>
    <p1510:client id="{7628B94F-3D40-4B4A-B941-FC689276E89C}" v="7" dt="2020-08-08T17:04:27.024"/>
    <p1510:client id="{A60C783C-53EF-4A28-9399-4363502D6557}" v="1" dt="2020-08-08T19:08:12.586"/>
    <p1510:client id="{F04E6BB7-5FCD-4966-A3FF-667A295B64F3}" v="85" dt="2020-08-08T19:47:21.931"/>
  </p1510:revLst>
</p1510:revInfo>
</file>

<file path=ppt/tableStyles.xml><?xml version="1.0" encoding="utf-8"?>
<a:tblStyleLst xmlns:a="http://schemas.openxmlformats.org/drawingml/2006/main" def="{1223466F-90F1-4BFC-9283-15109510C600}">
  <a:tblStyle styleId="{1223466F-90F1-4BFC-9283-15109510C60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a Norley Wayoe" userId="459c0da316bc4985" providerId="Windows Live" clId="Web-{6FED3391-8566-4B96-A9AF-830911E13076}"/>
    <pc:docChg chg="addSld delSld modSld">
      <pc:chgData name="Naa Norley Wayoe" userId="459c0da316bc4985" providerId="Windows Live" clId="Web-{6FED3391-8566-4B96-A9AF-830911E13076}" dt="2020-08-08T17:21:01.907" v="22"/>
      <pc:docMkLst>
        <pc:docMk/>
      </pc:docMkLst>
      <pc:sldChg chg="del">
        <pc:chgData name="Naa Norley Wayoe" userId="459c0da316bc4985" providerId="Windows Live" clId="Web-{6FED3391-8566-4B96-A9AF-830911E13076}" dt="2020-08-08T17:20:59.611" v="21"/>
        <pc:sldMkLst>
          <pc:docMk/>
          <pc:sldMk cId="0" sldId="274"/>
        </pc:sldMkLst>
      </pc:sldChg>
      <pc:sldChg chg="modSp">
        <pc:chgData name="Naa Norley Wayoe" userId="459c0da316bc4985" providerId="Windows Live" clId="Web-{6FED3391-8566-4B96-A9AF-830911E13076}" dt="2020-08-08T17:20:52.892" v="20" actId="1076"/>
        <pc:sldMkLst>
          <pc:docMk/>
          <pc:sldMk cId="2010163757" sldId="291"/>
        </pc:sldMkLst>
        <pc:spChg chg="mod">
          <ac:chgData name="Naa Norley Wayoe" userId="459c0da316bc4985" providerId="Windows Live" clId="Web-{6FED3391-8566-4B96-A9AF-830911E13076}" dt="2020-08-08T17:20:52.892" v="20" actId="1076"/>
          <ac:spMkLst>
            <pc:docMk/>
            <pc:sldMk cId="2010163757" sldId="291"/>
            <ac:spMk id="3" creationId="{4E5745FB-00FB-4A54-A2A7-5F66F245CB91}"/>
          </ac:spMkLst>
        </pc:spChg>
      </pc:sldChg>
      <pc:sldChg chg="new">
        <pc:chgData name="Naa Norley Wayoe" userId="459c0da316bc4985" providerId="Windows Live" clId="Web-{6FED3391-8566-4B96-A9AF-830911E13076}" dt="2020-08-08T17:21:01.907" v="22"/>
        <pc:sldMkLst>
          <pc:docMk/>
          <pc:sldMk cId="1579372858" sldId="292"/>
        </pc:sldMkLst>
      </pc:sldChg>
    </pc:docChg>
  </pc:docChgLst>
  <pc:docChgLst>
    <pc:chgData name="Naa Norley Wayoe" userId="459c0da316bc4985" providerId="Windows Live" clId="Web-{5ECAC636-2F49-4C0D-89D1-204B71D7C3D1}"/>
    <pc:docChg chg="addSld modSld sldOrd">
      <pc:chgData name="Naa Norley Wayoe" userId="459c0da316bc4985" providerId="Windows Live" clId="Web-{5ECAC636-2F49-4C0D-89D1-204B71D7C3D1}" dt="2020-08-08T18:05:11.733" v="199" actId="1076"/>
      <pc:docMkLst>
        <pc:docMk/>
      </pc:docMkLst>
      <pc:sldChg chg="modSp">
        <pc:chgData name="Naa Norley Wayoe" userId="459c0da316bc4985" providerId="Windows Live" clId="Web-{5ECAC636-2F49-4C0D-89D1-204B71D7C3D1}" dt="2020-08-08T18:05:11.733" v="199" actId="1076"/>
        <pc:sldMkLst>
          <pc:docMk/>
          <pc:sldMk cId="119099481" sldId="287"/>
        </pc:sldMkLst>
        <pc:spChg chg="mod">
          <ac:chgData name="Naa Norley Wayoe" userId="459c0da316bc4985" providerId="Windows Live" clId="Web-{5ECAC636-2F49-4C0D-89D1-204B71D7C3D1}" dt="2020-08-08T18:05:11.733" v="199" actId="1076"/>
          <ac:spMkLst>
            <pc:docMk/>
            <pc:sldMk cId="119099481" sldId="287"/>
            <ac:spMk id="4" creationId="{00000000-0000-0000-0000-000000000000}"/>
          </ac:spMkLst>
        </pc:spChg>
      </pc:sldChg>
      <pc:sldChg chg="addSp modSp mod modClrScheme chgLayout">
        <pc:chgData name="Naa Norley Wayoe" userId="459c0da316bc4985" providerId="Windows Live" clId="Web-{5ECAC636-2F49-4C0D-89D1-204B71D7C3D1}" dt="2020-08-08T17:46:29.814" v="164" actId="20577"/>
        <pc:sldMkLst>
          <pc:docMk/>
          <pc:sldMk cId="1579372858" sldId="292"/>
        </pc:sldMkLst>
        <pc:spChg chg="mod ord">
          <ac:chgData name="Naa Norley Wayoe" userId="459c0da316bc4985" providerId="Windows Live" clId="Web-{5ECAC636-2F49-4C0D-89D1-204B71D7C3D1}" dt="2020-08-08T17:22:29.778" v="0"/>
          <ac:spMkLst>
            <pc:docMk/>
            <pc:sldMk cId="1579372858" sldId="292"/>
            <ac:spMk id="2" creationId="{E2C26995-B3B6-4DEB-A0CC-BD0FE611CE2F}"/>
          </ac:spMkLst>
        </pc:spChg>
        <pc:spChg chg="add mod ord">
          <ac:chgData name="Naa Norley Wayoe" userId="459c0da316bc4985" providerId="Windows Live" clId="Web-{5ECAC636-2F49-4C0D-89D1-204B71D7C3D1}" dt="2020-08-08T17:25:53.263" v="6" actId="20577"/>
          <ac:spMkLst>
            <pc:docMk/>
            <pc:sldMk cId="1579372858" sldId="292"/>
            <ac:spMk id="3" creationId="{1C2EFD78-A5A6-4EF1-8D65-E73B56A7208C}"/>
          </ac:spMkLst>
        </pc:spChg>
        <pc:spChg chg="add mod ord">
          <ac:chgData name="Naa Norley Wayoe" userId="459c0da316bc4985" providerId="Windows Live" clId="Web-{5ECAC636-2F49-4C0D-89D1-204B71D7C3D1}" dt="2020-08-08T17:46:29.814" v="164" actId="20577"/>
          <ac:spMkLst>
            <pc:docMk/>
            <pc:sldMk cId="1579372858" sldId="292"/>
            <ac:spMk id="4" creationId="{5972C198-44C0-43EB-A8E7-C3FCED3F2E5F}"/>
          </ac:spMkLst>
        </pc:spChg>
      </pc:sldChg>
      <pc:sldChg chg="modSp new ord">
        <pc:chgData name="Naa Norley Wayoe" userId="459c0da316bc4985" providerId="Windows Live" clId="Web-{5ECAC636-2F49-4C0D-89D1-204B71D7C3D1}" dt="2020-08-08T17:42:26.735" v="66" actId="20577"/>
        <pc:sldMkLst>
          <pc:docMk/>
          <pc:sldMk cId="2770937539" sldId="293"/>
        </pc:sldMkLst>
        <pc:spChg chg="mod">
          <ac:chgData name="Naa Norley Wayoe" userId="459c0da316bc4985" providerId="Windows Live" clId="Web-{5ECAC636-2F49-4C0D-89D1-204B71D7C3D1}" dt="2020-08-08T17:41:41.391" v="15" actId="20577"/>
          <ac:spMkLst>
            <pc:docMk/>
            <pc:sldMk cId="2770937539" sldId="293"/>
            <ac:spMk id="2" creationId="{B002C093-3ABE-4BB5-9690-639D4D002161}"/>
          </ac:spMkLst>
        </pc:spChg>
        <pc:spChg chg="mod">
          <ac:chgData name="Naa Norley Wayoe" userId="459c0da316bc4985" providerId="Windows Live" clId="Web-{5ECAC636-2F49-4C0D-89D1-204B71D7C3D1}" dt="2020-08-08T17:42:26.735" v="66" actId="20577"/>
          <ac:spMkLst>
            <pc:docMk/>
            <pc:sldMk cId="2770937539" sldId="293"/>
            <ac:spMk id="3" creationId="{8CE142DB-F9CB-4D93-B77D-F6931D70A48E}"/>
          </ac:spMkLst>
        </pc:spChg>
      </pc:sldChg>
      <pc:sldChg chg="modSp new">
        <pc:chgData name="Naa Norley Wayoe" userId="459c0da316bc4985" providerId="Windows Live" clId="Web-{5ECAC636-2F49-4C0D-89D1-204B71D7C3D1}" dt="2020-08-08T17:58:31.118" v="198" actId="20577"/>
        <pc:sldMkLst>
          <pc:docMk/>
          <pc:sldMk cId="3909710039" sldId="294"/>
        </pc:sldMkLst>
        <pc:spChg chg="mod">
          <ac:chgData name="Naa Norley Wayoe" userId="459c0da316bc4985" providerId="Windows Live" clId="Web-{5ECAC636-2F49-4C0D-89D1-204B71D7C3D1}" dt="2020-08-08T17:53:17.289" v="176" actId="20577"/>
          <ac:spMkLst>
            <pc:docMk/>
            <pc:sldMk cId="3909710039" sldId="294"/>
            <ac:spMk id="3" creationId="{D48F1989-50EA-447D-BB6F-BA62A137E1F9}"/>
          </ac:spMkLst>
        </pc:spChg>
        <pc:spChg chg="mod">
          <ac:chgData name="Naa Norley Wayoe" userId="459c0da316bc4985" providerId="Windows Live" clId="Web-{5ECAC636-2F49-4C0D-89D1-204B71D7C3D1}" dt="2020-08-08T17:58:31.118" v="198" actId="20577"/>
          <ac:spMkLst>
            <pc:docMk/>
            <pc:sldMk cId="3909710039" sldId="294"/>
            <ac:spMk id="4" creationId="{0ED18CC5-8A01-4044-857F-967F76067F94}"/>
          </ac:spMkLst>
        </pc:spChg>
      </pc:sldChg>
    </pc:docChg>
  </pc:docChgLst>
  <pc:docChgLst>
    <pc:chgData name="Guest User" providerId="Windows Live" clId="Web-{255AA64B-7AA4-4CB8-998C-3C9DFFAE9447}"/>
    <pc:docChg chg="addSld modSld">
      <pc:chgData name="Guest User" userId="" providerId="Windows Live" clId="Web-{255AA64B-7AA4-4CB8-998C-3C9DFFAE9447}" dt="2020-08-08T20:16:46.905" v="13" actId="14100"/>
      <pc:docMkLst>
        <pc:docMk/>
      </pc:docMkLst>
      <pc:sldChg chg="modSp">
        <pc:chgData name="Guest User" userId="" providerId="Windows Live" clId="Web-{255AA64B-7AA4-4CB8-998C-3C9DFFAE9447}" dt="2020-08-08T20:16:46.905" v="13" actId="14100"/>
        <pc:sldMkLst>
          <pc:docMk/>
          <pc:sldMk cId="3134153255" sldId="285"/>
        </pc:sldMkLst>
        <pc:spChg chg="mod">
          <ac:chgData name="Guest User" userId="" providerId="Windows Live" clId="Web-{255AA64B-7AA4-4CB8-998C-3C9DFFAE9447}" dt="2020-08-08T20:16:46.905" v="13" actId="14100"/>
          <ac:spMkLst>
            <pc:docMk/>
            <pc:sldMk cId="3134153255" sldId="285"/>
            <ac:spMk id="7" creationId="{00000000-0000-0000-0000-000000000000}"/>
          </ac:spMkLst>
        </pc:spChg>
      </pc:sldChg>
      <pc:sldChg chg="modSp new">
        <pc:chgData name="Guest User" userId="" providerId="Windows Live" clId="Web-{255AA64B-7AA4-4CB8-998C-3C9DFFAE9447}" dt="2020-08-08T20:12:09.184" v="7" actId="20577"/>
        <pc:sldMkLst>
          <pc:docMk/>
          <pc:sldMk cId="4282503982" sldId="307"/>
        </pc:sldMkLst>
        <pc:spChg chg="mod">
          <ac:chgData name="Guest User" userId="" providerId="Windows Live" clId="Web-{255AA64B-7AA4-4CB8-998C-3C9DFFAE9447}" dt="2020-08-08T20:12:02.591" v="5" actId="20577"/>
          <ac:spMkLst>
            <pc:docMk/>
            <pc:sldMk cId="4282503982" sldId="307"/>
            <ac:spMk id="3" creationId="{D585F0B2-6C97-4B5C-9EB0-41928DE19DCD}"/>
          </ac:spMkLst>
        </pc:spChg>
        <pc:spChg chg="mod">
          <ac:chgData name="Guest User" userId="" providerId="Windows Live" clId="Web-{255AA64B-7AA4-4CB8-998C-3C9DFFAE9447}" dt="2020-08-08T20:12:09.184" v="7" actId="20577"/>
          <ac:spMkLst>
            <pc:docMk/>
            <pc:sldMk cId="4282503982" sldId="307"/>
            <ac:spMk id="4" creationId="{61C225DB-07D3-47E6-AE7F-F670FB1C07C5}"/>
          </ac:spMkLst>
        </pc:spChg>
      </pc:sldChg>
    </pc:docChg>
  </pc:docChgLst>
  <pc:docChgLst>
    <pc:chgData name="Guest User" providerId="Windows Live" clId="Web-{F04E6BB7-5FCD-4966-A3FF-667A295B64F3}"/>
    <pc:docChg chg="addSld delSld modSld">
      <pc:chgData name="Guest User" userId="" providerId="Windows Live" clId="Web-{F04E6BB7-5FCD-4966-A3FF-667A295B64F3}" dt="2020-08-08T19:47:21.931" v="88"/>
      <pc:docMkLst>
        <pc:docMk/>
      </pc:docMkLst>
      <pc:sldChg chg="addSp modSp del">
        <pc:chgData name="Guest User" userId="" providerId="Windows Live" clId="Web-{F04E6BB7-5FCD-4966-A3FF-667A295B64F3}" dt="2020-08-08T19:45:58.040" v="86"/>
        <pc:sldMkLst>
          <pc:docMk/>
          <pc:sldMk cId="3236301472" sldId="302"/>
        </pc:sldMkLst>
        <pc:spChg chg="mod">
          <ac:chgData name="Guest User" userId="" providerId="Windows Live" clId="Web-{F04E6BB7-5FCD-4966-A3FF-667A295B64F3}" dt="2020-08-08T19:18:43.889" v="2" actId="20577"/>
          <ac:spMkLst>
            <pc:docMk/>
            <pc:sldMk cId="3236301472" sldId="302"/>
            <ac:spMk id="3" creationId="{A85B50E4-C9E1-4854-B789-1874DAB7DDD1}"/>
          </ac:spMkLst>
        </pc:spChg>
        <pc:spChg chg="mod">
          <ac:chgData name="Guest User" userId="" providerId="Windows Live" clId="Web-{F04E6BB7-5FCD-4966-A3FF-667A295B64F3}" dt="2020-08-08T19:43:23.681" v="80" actId="20577"/>
          <ac:spMkLst>
            <pc:docMk/>
            <pc:sldMk cId="3236301472" sldId="302"/>
            <ac:spMk id="4" creationId="{C3D48A86-CFCF-41A7-9D46-56BB8F00B12B}"/>
          </ac:spMkLst>
        </pc:spChg>
        <pc:graphicFrameChg chg="add mod modGraphic">
          <ac:chgData name="Guest User" userId="" providerId="Windows Live" clId="Web-{F04E6BB7-5FCD-4966-A3FF-667A295B64F3}" dt="2020-08-08T19:44:25.009" v="85"/>
          <ac:graphicFrameMkLst>
            <pc:docMk/>
            <pc:sldMk cId="3236301472" sldId="302"/>
            <ac:graphicFrameMk id="5" creationId="{8266748F-957E-4740-B229-5782BE46AD04}"/>
          </ac:graphicFrameMkLst>
        </pc:graphicFrameChg>
      </pc:sldChg>
      <pc:sldChg chg="new del">
        <pc:chgData name="Guest User" userId="" providerId="Windows Live" clId="Web-{F04E6BB7-5FCD-4966-A3FF-667A295B64F3}" dt="2020-08-08T19:47:21.931" v="88"/>
        <pc:sldMkLst>
          <pc:docMk/>
          <pc:sldMk cId="113921702" sldId="306"/>
        </pc:sldMkLst>
      </pc:sldChg>
    </pc:docChg>
  </pc:docChgLst>
  <pc:docChgLst>
    <pc:chgData name="Guest User" providerId="Windows Live" clId="Web-{32B8AC48-6701-4EA7-B7D7-E399CA169C6B}"/>
    <pc:docChg chg="addSld delSld modSld sldOrd">
      <pc:chgData name="Guest User" userId="" providerId="Windows Live" clId="Web-{32B8AC48-6701-4EA7-B7D7-E399CA169C6B}" dt="2020-08-08T21:07:34.150" v="1088"/>
      <pc:docMkLst>
        <pc:docMk/>
      </pc:docMkLst>
      <pc:sldChg chg="modSp">
        <pc:chgData name="Guest User" userId="" providerId="Windows Live" clId="Web-{32B8AC48-6701-4EA7-B7D7-E399CA169C6B}" dt="2020-08-08T19:46:26.068" v="864" actId="20577"/>
        <pc:sldMkLst>
          <pc:docMk/>
          <pc:sldMk cId="0" sldId="257"/>
        </pc:sldMkLst>
        <pc:spChg chg="mod">
          <ac:chgData name="Guest User" userId="" providerId="Windows Live" clId="Web-{32B8AC48-6701-4EA7-B7D7-E399CA169C6B}" dt="2020-08-08T19:46:26.068" v="864" actId="20577"/>
          <ac:spMkLst>
            <pc:docMk/>
            <pc:sldMk cId="0" sldId="257"/>
            <ac:spMk id="81" creationId="{00000000-0000-0000-0000-000000000000}"/>
          </ac:spMkLst>
        </pc:spChg>
      </pc:sldChg>
      <pc:sldChg chg="modSp del">
        <pc:chgData name="Guest User" userId="" providerId="Windows Live" clId="Web-{32B8AC48-6701-4EA7-B7D7-E399CA169C6B}" dt="2020-08-08T20:58:02.292" v="1064"/>
        <pc:sldMkLst>
          <pc:docMk/>
          <pc:sldMk cId="0" sldId="270"/>
        </pc:sldMkLst>
        <pc:spChg chg="mod">
          <ac:chgData name="Guest User" userId="" providerId="Windows Live" clId="Web-{32B8AC48-6701-4EA7-B7D7-E399CA169C6B}" dt="2020-08-08T20:51:12.920" v="1032" actId="20577"/>
          <ac:spMkLst>
            <pc:docMk/>
            <pc:sldMk cId="0" sldId="270"/>
            <ac:spMk id="214" creationId="{00000000-0000-0000-0000-000000000000}"/>
          </ac:spMkLst>
        </pc:spChg>
      </pc:sldChg>
      <pc:sldChg chg="addSp delSp modSp del">
        <pc:chgData name="Guest User" userId="" providerId="Windows Live" clId="Web-{32B8AC48-6701-4EA7-B7D7-E399CA169C6B}" dt="2020-08-08T21:07:34.150" v="1088"/>
        <pc:sldMkLst>
          <pc:docMk/>
          <pc:sldMk cId="0" sldId="271"/>
        </pc:sldMkLst>
        <pc:spChg chg="mod">
          <ac:chgData name="Guest User" userId="" providerId="Windows Live" clId="Web-{32B8AC48-6701-4EA7-B7D7-E399CA169C6B}" dt="2020-08-08T21:00:07.073" v="1087" actId="20577"/>
          <ac:spMkLst>
            <pc:docMk/>
            <pc:sldMk cId="0" sldId="271"/>
            <ac:spMk id="220" creationId="{00000000-0000-0000-0000-000000000000}"/>
          </ac:spMkLst>
        </pc:spChg>
        <pc:spChg chg="del mod">
          <ac:chgData name="Guest User" userId="" providerId="Windows Live" clId="Web-{32B8AC48-6701-4EA7-B7D7-E399CA169C6B}" dt="2020-08-08T20:53:06.326" v="1034"/>
          <ac:spMkLst>
            <pc:docMk/>
            <pc:sldMk cId="0" sldId="271"/>
            <ac:spMk id="221" creationId="{00000000-0000-0000-0000-000000000000}"/>
          </ac:spMkLst>
        </pc:spChg>
        <pc:spChg chg="mod">
          <ac:chgData name="Guest User" userId="" providerId="Windows Live" clId="Web-{32B8AC48-6701-4EA7-B7D7-E399CA169C6B}" dt="2020-08-08T20:59:59.448" v="1086" actId="20577"/>
          <ac:spMkLst>
            <pc:docMk/>
            <pc:sldMk cId="0" sldId="271"/>
            <ac:spMk id="222" creationId="{00000000-0000-0000-0000-000000000000}"/>
          </ac:spMkLst>
        </pc:spChg>
        <pc:spChg chg="mod">
          <ac:chgData name="Guest User" userId="" providerId="Windows Live" clId="Web-{32B8AC48-6701-4EA7-B7D7-E399CA169C6B}" dt="2020-08-08T20:59:19.167" v="1079" actId="20577"/>
          <ac:spMkLst>
            <pc:docMk/>
            <pc:sldMk cId="0" sldId="271"/>
            <ac:spMk id="223" creationId="{00000000-0000-0000-0000-000000000000}"/>
          </ac:spMkLst>
        </pc:spChg>
        <pc:spChg chg="mod">
          <ac:chgData name="Guest User" userId="" providerId="Windows Live" clId="Web-{32B8AC48-6701-4EA7-B7D7-E399CA169C6B}" dt="2020-08-08T20:59:39.980" v="1083" actId="20577"/>
          <ac:spMkLst>
            <pc:docMk/>
            <pc:sldMk cId="0" sldId="271"/>
            <ac:spMk id="224" creationId="{00000000-0000-0000-0000-000000000000}"/>
          </ac:spMkLst>
        </pc:spChg>
        <pc:spChg chg="mod">
          <ac:chgData name="Guest User" userId="" providerId="Windows Live" clId="Web-{32B8AC48-6701-4EA7-B7D7-E399CA169C6B}" dt="2020-08-08T20:59:45.182" v="1084" actId="1076"/>
          <ac:spMkLst>
            <pc:docMk/>
            <pc:sldMk cId="0" sldId="271"/>
            <ac:spMk id="225" creationId="{00000000-0000-0000-0000-000000000000}"/>
          </ac:spMkLst>
        </pc:spChg>
        <pc:spChg chg="mod">
          <ac:chgData name="Guest User" userId="" providerId="Windows Live" clId="Web-{32B8AC48-6701-4EA7-B7D7-E399CA169C6B}" dt="2020-08-08T20:53:24.372" v="1036" actId="1076"/>
          <ac:spMkLst>
            <pc:docMk/>
            <pc:sldMk cId="0" sldId="271"/>
            <ac:spMk id="227" creationId="{00000000-0000-0000-0000-000000000000}"/>
          </ac:spMkLst>
        </pc:spChg>
        <pc:spChg chg="del mod topLvl">
          <ac:chgData name="Guest User" userId="" providerId="Windows Live" clId="Web-{32B8AC48-6701-4EA7-B7D7-E399CA169C6B}" dt="2020-08-08T20:59:29.745" v="1082"/>
          <ac:spMkLst>
            <pc:docMk/>
            <pc:sldMk cId="0" sldId="271"/>
            <ac:spMk id="229" creationId="{00000000-0000-0000-0000-000000000000}"/>
          </ac:spMkLst>
        </pc:spChg>
        <pc:spChg chg="del topLvl">
          <ac:chgData name="Guest User" userId="" providerId="Windows Live" clId="Web-{32B8AC48-6701-4EA7-B7D7-E399CA169C6B}" dt="2020-08-08T20:59:10.245" v="1076"/>
          <ac:spMkLst>
            <pc:docMk/>
            <pc:sldMk cId="0" sldId="271"/>
            <ac:spMk id="230" creationId="{00000000-0000-0000-0000-000000000000}"/>
          </ac:spMkLst>
        </pc:spChg>
        <pc:grpChg chg="del">
          <ac:chgData name="Guest User" userId="" providerId="Windows Live" clId="Web-{32B8AC48-6701-4EA7-B7D7-E399CA169C6B}" dt="2020-08-08T20:59:10.245" v="1076"/>
          <ac:grpSpMkLst>
            <pc:docMk/>
            <pc:sldMk cId="0" sldId="271"/>
            <ac:grpSpMk id="228" creationId="{00000000-0000-0000-0000-000000000000}"/>
          </ac:grpSpMkLst>
        </pc:grpChg>
        <pc:graphicFrameChg chg="add del mod">
          <ac:chgData name="Guest User" userId="" providerId="Windows Live" clId="Web-{32B8AC48-6701-4EA7-B7D7-E399CA169C6B}" dt="2020-08-08T20:55:30.543" v="1047"/>
          <ac:graphicFrameMkLst>
            <pc:docMk/>
            <pc:sldMk cId="0" sldId="271"/>
            <ac:graphicFrameMk id="3" creationId="{EAC3E2AB-94F6-4008-AC18-3F1ACDF6DACF}"/>
          </ac:graphicFrameMkLst>
        </pc:graphicFrameChg>
      </pc:sldChg>
      <pc:sldChg chg="modSp">
        <pc:chgData name="Guest User" userId="" providerId="Windows Live" clId="Web-{32B8AC48-6701-4EA7-B7D7-E399CA169C6B}" dt="2020-08-08T19:16:30.502" v="615" actId="1076"/>
        <pc:sldMkLst>
          <pc:docMk/>
          <pc:sldMk cId="4226972236" sldId="286"/>
        </pc:sldMkLst>
        <pc:graphicFrameChg chg="mod">
          <ac:chgData name="Guest User" userId="" providerId="Windows Live" clId="Web-{32B8AC48-6701-4EA7-B7D7-E399CA169C6B}" dt="2020-08-08T19:16:30.502" v="615" actId="1076"/>
          <ac:graphicFrameMkLst>
            <pc:docMk/>
            <pc:sldMk cId="4226972236" sldId="286"/>
            <ac:graphicFrameMk id="5" creationId="{00000000-0000-0000-0000-000000000000}"/>
          </ac:graphicFrameMkLst>
        </pc:graphicFrameChg>
      </pc:sldChg>
      <pc:sldChg chg="modSp">
        <pc:chgData name="Guest User" userId="" providerId="Windows Live" clId="Web-{32B8AC48-6701-4EA7-B7D7-E399CA169C6B}" dt="2020-08-08T18:27:46.507" v="85" actId="20577"/>
        <pc:sldMkLst>
          <pc:docMk/>
          <pc:sldMk cId="119099481" sldId="287"/>
        </pc:sldMkLst>
        <pc:spChg chg="mod">
          <ac:chgData name="Guest User" userId="" providerId="Windows Live" clId="Web-{32B8AC48-6701-4EA7-B7D7-E399CA169C6B}" dt="2020-08-08T18:27:46.507" v="85" actId="20577"/>
          <ac:spMkLst>
            <pc:docMk/>
            <pc:sldMk cId="119099481" sldId="287"/>
            <ac:spMk id="4" creationId="{00000000-0000-0000-0000-000000000000}"/>
          </ac:spMkLst>
        </pc:spChg>
      </pc:sldChg>
      <pc:sldChg chg="modSp">
        <pc:chgData name="Guest User" userId="" providerId="Windows Live" clId="Web-{32B8AC48-6701-4EA7-B7D7-E399CA169C6B}" dt="2020-08-08T18:52:16.528" v="352" actId="20577"/>
        <pc:sldMkLst>
          <pc:docMk/>
          <pc:sldMk cId="3591856408" sldId="290"/>
        </pc:sldMkLst>
        <pc:spChg chg="mod">
          <ac:chgData name="Guest User" userId="" providerId="Windows Live" clId="Web-{32B8AC48-6701-4EA7-B7D7-E399CA169C6B}" dt="2020-08-08T18:52:16.528" v="352" actId="20577"/>
          <ac:spMkLst>
            <pc:docMk/>
            <pc:sldMk cId="3591856408" sldId="290"/>
            <ac:spMk id="4" creationId="{00000000-0000-0000-0000-000000000000}"/>
          </ac:spMkLst>
        </pc:spChg>
      </pc:sldChg>
      <pc:sldChg chg="addSp delSp modSp mod modClrScheme chgLayout">
        <pc:chgData name="Guest User" userId="" providerId="Windows Live" clId="Web-{32B8AC48-6701-4EA7-B7D7-E399CA169C6B}" dt="2020-08-08T19:59:19.004" v="879" actId="1076"/>
        <pc:sldMkLst>
          <pc:docMk/>
          <pc:sldMk cId="2010163757" sldId="291"/>
        </pc:sldMkLst>
        <pc:spChg chg="mod ord">
          <ac:chgData name="Guest User" userId="" providerId="Windows Live" clId="Web-{32B8AC48-6701-4EA7-B7D7-E399CA169C6B}" dt="2020-08-08T18:39:40.189" v="186"/>
          <ac:spMkLst>
            <pc:docMk/>
            <pc:sldMk cId="2010163757" sldId="291"/>
            <ac:spMk id="2" creationId="{FB489281-6E7D-48DD-A9FC-1D76F26EF2F5}"/>
          </ac:spMkLst>
        </pc:spChg>
        <pc:spChg chg="mod ord">
          <ac:chgData name="Guest User" userId="" providerId="Windows Live" clId="Web-{32B8AC48-6701-4EA7-B7D7-E399CA169C6B}" dt="2020-08-08T19:02:52.023" v="509" actId="1076"/>
          <ac:spMkLst>
            <pc:docMk/>
            <pc:sldMk cId="2010163757" sldId="291"/>
            <ac:spMk id="3" creationId="{4E5745FB-00FB-4A54-A2A7-5F66F245CB91}"/>
          </ac:spMkLst>
        </pc:spChg>
        <pc:spChg chg="add mod ord">
          <ac:chgData name="Guest User" userId="" providerId="Windows Live" clId="Web-{32B8AC48-6701-4EA7-B7D7-E399CA169C6B}" dt="2020-08-08T19:03:29.476" v="515" actId="20577"/>
          <ac:spMkLst>
            <pc:docMk/>
            <pc:sldMk cId="2010163757" sldId="291"/>
            <ac:spMk id="6" creationId="{5566FE3E-E9EE-4F25-B4AA-C42F8F8CB854}"/>
          </ac:spMkLst>
        </pc:spChg>
        <pc:picChg chg="mod">
          <ac:chgData name="Guest User" userId="" providerId="Windows Live" clId="Web-{32B8AC48-6701-4EA7-B7D7-E399CA169C6B}" dt="2020-08-08T19:59:19.004" v="879" actId="1076"/>
          <ac:picMkLst>
            <pc:docMk/>
            <pc:sldMk cId="2010163757" sldId="291"/>
            <ac:picMk id="4" creationId="{32ABA797-FD18-44CA-AB7A-80DC794256D2}"/>
          </ac:picMkLst>
        </pc:picChg>
        <pc:picChg chg="add del">
          <ac:chgData name="Guest User" userId="" providerId="Windows Live" clId="Web-{32B8AC48-6701-4EA7-B7D7-E399CA169C6B}" dt="2020-08-08T19:52:29.538" v="867"/>
          <ac:picMkLst>
            <pc:docMk/>
            <pc:sldMk cId="2010163757" sldId="291"/>
            <ac:picMk id="5" creationId="{1AC0A7D3-245E-4F0C-9629-90B1A9E4B264}"/>
          </ac:picMkLst>
        </pc:picChg>
        <pc:picChg chg="add del mod">
          <ac:chgData name="Guest User" userId="" providerId="Windows Live" clId="Web-{32B8AC48-6701-4EA7-B7D7-E399CA169C6B}" dt="2020-08-08T19:55:40.756" v="872"/>
          <ac:picMkLst>
            <pc:docMk/>
            <pc:sldMk cId="2010163757" sldId="291"/>
            <ac:picMk id="7" creationId="{BC332F46-71AE-4E4B-92ED-C6B1B1BD7CE1}"/>
          </ac:picMkLst>
        </pc:picChg>
        <pc:picChg chg="add del mod">
          <ac:chgData name="Guest User" userId="" providerId="Windows Live" clId="Web-{32B8AC48-6701-4EA7-B7D7-E399CA169C6B}" dt="2020-08-08T19:57:15.849" v="875"/>
          <ac:picMkLst>
            <pc:docMk/>
            <pc:sldMk cId="2010163757" sldId="291"/>
            <ac:picMk id="8" creationId="{826A14FA-8445-4B30-9618-2E3AF06737CA}"/>
          </ac:picMkLst>
        </pc:picChg>
        <pc:picChg chg="add mod">
          <ac:chgData name="Guest User" userId="" providerId="Windows Live" clId="Web-{32B8AC48-6701-4EA7-B7D7-E399CA169C6B}" dt="2020-08-08T19:57:39.458" v="878" actId="14100"/>
          <ac:picMkLst>
            <pc:docMk/>
            <pc:sldMk cId="2010163757" sldId="291"/>
            <ac:picMk id="9" creationId="{6CC0EEAE-5746-47CB-AAAE-B575BC99C168}"/>
          </ac:picMkLst>
        </pc:picChg>
      </pc:sldChg>
      <pc:sldChg chg="addSp delSp modSp">
        <pc:chgData name="Guest User" userId="" providerId="Windows Live" clId="Web-{32B8AC48-6701-4EA7-B7D7-E399CA169C6B}" dt="2020-08-08T20:27:36.227" v="1001"/>
        <pc:sldMkLst>
          <pc:docMk/>
          <pc:sldMk cId="1579372858" sldId="292"/>
        </pc:sldMkLst>
        <pc:picChg chg="add del mod">
          <ac:chgData name="Guest User" userId="" providerId="Windows Live" clId="Web-{32B8AC48-6701-4EA7-B7D7-E399CA169C6B}" dt="2020-08-08T20:27:36.227" v="1001"/>
          <ac:picMkLst>
            <pc:docMk/>
            <pc:sldMk cId="1579372858" sldId="292"/>
            <ac:picMk id="5" creationId="{C0DA0AE8-85A4-4050-9437-CD64602184EC}"/>
          </ac:picMkLst>
        </pc:picChg>
      </pc:sldChg>
      <pc:sldChg chg="addSp delSp modSp new ord">
        <pc:chgData name="Guest User" userId="" providerId="Windows Live" clId="Web-{32B8AC48-6701-4EA7-B7D7-E399CA169C6B}" dt="2020-08-08T18:26:37.429" v="77" actId="1076"/>
        <pc:sldMkLst>
          <pc:docMk/>
          <pc:sldMk cId="1495211342" sldId="295"/>
        </pc:sldMkLst>
        <pc:spChg chg="mod">
          <ac:chgData name="Guest User" userId="" providerId="Windows Live" clId="Web-{32B8AC48-6701-4EA7-B7D7-E399CA169C6B}" dt="2020-08-08T18:23:07.383" v="67" actId="20577"/>
          <ac:spMkLst>
            <pc:docMk/>
            <pc:sldMk cId="1495211342" sldId="295"/>
            <ac:spMk id="3" creationId="{8980326A-7E97-4302-915E-BC91B70E3A87}"/>
          </ac:spMkLst>
        </pc:spChg>
        <pc:spChg chg="del">
          <ac:chgData name="Guest User" userId="" providerId="Windows Live" clId="Web-{32B8AC48-6701-4EA7-B7D7-E399CA169C6B}" dt="2020-08-08T18:20:38.134" v="1"/>
          <ac:spMkLst>
            <pc:docMk/>
            <pc:sldMk cId="1495211342" sldId="295"/>
            <ac:spMk id="4" creationId="{A230ED54-787A-4A68-AEF0-3B54C37E7653}"/>
          </ac:spMkLst>
        </pc:spChg>
        <pc:picChg chg="add mod">
          <ac:chgData name="Guest User" userId="" providerId="Windows Live" clId="Web-{32B8AC48-6701-4EA7-B7D7-E399CA169C6B}" dt="2020-08-08T18:26:37.429" v="77" actId="1076"/>
          <ac:picMkLst>
            <pc:docMk/>
            <pc:sldMk cId="1495211342" sldId="295"/>
            <ac:picMk id="5" creationId="{5AC8072A-6267-47EF-B020-59DC3BC4002C}"/>
          </ac:picMkLst>
        </pc:picChg>
      </pc:sldChg>
      <pc:sldChg chg="new del">
        <pc:chgData name="Guest User" userId="" providerId="Windows Live" clId="Web-{32B8AC48-6701-4EA7-B7D7-E399CA169C6B}" dt="2020-08-08T18:52:28.449" v="354"/>
        <pc:sldMkLst>
          <pc:docMk/>
          <pc:sldMk cId="2869280039" sldId="296"/>
        </pc:sldMkLst>
      </pc:sldChg>
      <pc:sldChg chg="addSp modSp new">
        <pc:chgData name="Guest User" userId="" providerId="Windows Live" clId="Web-{32B8AC48-6701-4EA7-B7D7-E399CA169C6B}" dt="2020-08-08T18:38:13.924" v="184" actId="1076"/>
        <pc:sldMkLst>
          <pc:docMk/>
          <pc:sldMk cId="2085450566" sldId="297"/>
        </pc:sldMkLst>
        <pc:spChg chg="mod">
          <ac:chgData name="Guest User" userId="" providerId="Windows Live" clId="Web-{32B8AC48-6701-4EA7-B7D7-E399CA169C6B}" dt="2020-08-08T18:38:13.924" v="184" actId="1076"/>
          <ac:spMkLst>
            <pc:docMk/>
            <pc:sldMk cId="2085450566" sldId="297"/>
            <ac:spMk id="3" creationId="{0275429A-282A-4AB8-B6FC-23494B37000D}"/>
          </ac:spMkLst>
        </pc:spChg>
        <pc:picChg chg="add mod">
          <ac:chgData name="Guest User" userId="" providerId="Windows Live" clId="Web-{32B8AC48-6701-4EA7-B7D7-E399CA169C6B}" dt="2020-08-08T18:35:37.800" v="136" actId="1076"/>
          <ac:picMkLst>
            <pc:docMk/>
            <pc:sldMk cId="2085450566" sldId="297"/>
            <ac:picMk id="4" creationId="{686A507B-89CF-44DA-8E58-C9E1EAE6CCE3}"/>
          </ac:picMkLst>
        </pc:picChg>
      </pc:sldChg>
      <pc:sldChg chg="addSp modSp new mod modClrScheme chgLayout">
        <pc:chgData name="Guest User" userId="" providerId="Windows Live" clId="Web-{32B8AC48-6701-4EA7-B7D7-E399CA169C6B}" dt="2020-08-08T18:45:37.030" v="263" actId="1076"/>
        <pc:sldMkLst>
          <pc:docMk/>
          <pc:sldMk cId="816975029" sldId="298"/>
        </pc:sldMkLst>
        <pc:spChg chg="mod ord">
          <ac:chgData name="Guest User" userId="" providerId="Windows Live" clId="Web-{32B8AC48-6701-4EA7-B7D7-E399CA169C6B}" dt="2020-08-08T18:42:52.844" v="229"/>
          <ac:spMkLst>
            <pc:docMk/>
            <pc:sldMk cId="816975029" sldId="298"/>
            <ac:spMk id="2" creationId="{D022D645-BECA-4DBF-A29F-C9B5D348FC46}"/>
          </ac:spMkLst>
        </pc:spChg>
        <pc:spChg chg="mod ord">
          <ac:chgData name="Guest User" userId="" providerId="Windows Live" clId="Web-{32B8AC48-6701-4EA7-B7D7-E399CA169C6B}" dt="2020-08-08T18:45:30.874" v="262" actId="1076"/>
          <ac:spMkLst>
            <pc:docMk/>
            <pc:sldMk cId="816975029" sldId="298"/>
            <ac:spMk id="3" creationId="{B8E08AFE-FC1F-4702-AEC9-EB981F1B6171}"/>
          </ac:spMkLst>
        </pc:spChg>
        <pc:spChg chg="add mod ord">
          <ac:chgData name="Guest User" userId="" providerId="Windows Live" clId="Web-{32B8AC48-6701-4EA7-B7D7-E399CA169C6B}" dt="2020-08-08T18:45:37.030" v="263" actId="1076"/>
          <ac:spMkLst>
            <pc:docMk/>
            <pc:sldMk cId="816975029" sldId="298"/>
            <ac:spMk id="4" creationId="{8CED9791-2C98-410A-A518-DE167AC433E3}"/>
          </ac:spMkLst>
        </pc:spChg>
      </pc:sldChg>
      <pc:sldChg chg="addSp delSp modSp new ord">
        <pc:chgData name="Guest User" userId="" providerId="Windows Live" clId="Web-{32B8AC48-6701-4EA7-B7D7-E399CA169C6B}" dt="2020-08-08T19:01:28.430" v="506" actId="20577"/>
        <pc:sldMkLst>
          <pc:docMk/>
          <pc:sldMk cId="3878706158" sldId="299"/>
        </pc:sldMkLst>
        <pc:spChg chg="mod">
          <ac:chgData name="Guest User" userId="" providerId="Windows Live" clId="Web-{32B8AC48-6701-4EA7-B7D7-E399CA169C6B}" dt="2020-08-08T18:58:20.494" v="380" actId="1076"/>
          <ac:spMkLst>
            <pc:docMk/>
            <pc:sldMk cId="3878706158" sldId="299"/>
            <ac:spMk id="3" creationId="{7CEB4D45-FEE7-4298-8306-71CA62A7006E}"/>
          </ac:spMkLst>
        </pc:spChg>
        <pc:spChg chg="del">
          <ac:chgData name="Guest User" userId="" providerId="Windows Live" clId="Web-{32B8AC48-6701-4EA7-B7D7-E399CA169C6B}" dt="2020-08-08T18:55:16.761" v="359"/>
          <ac:spMkLst>
            <pc:docMk/>
            <pc:sldMk cId="3878706158" sldId="299"/>
            <ac:spMk id="4" creationId="{60FDAFDA-1EB9-436E-81DB-1BCB84B107BA}"/>
          </ac:spMkLst>
        </pc:spChg>
        <pc:spChg chg="add mod">
          <ac:chgData name="Guest User" userId="" providerId="Windows Live" clId="Web-{32B8AC48-6701-4EA7-B7D7-E399CA169C6B}" dt="2020-08-08T19:01:28.430" v="506" actId="20577"/>
          <ac:spMkLst>
            <pc:docMk/>
            <pc:sldMk cId="3878706158" sldId="299"/>
            <ac:spMk id="6" creationId="{527413D4-5A67-4251-9E27-DEA380395FF3}"/>
          </ac:spMkLst>
        </pc:spChg>
        <pc:picChg chg="add mod">
          <ac:chgData name="Guest User" userId="" providerId="Windows Live" clId="Web-{32B8AC48-6701-4EA7-B7D7-E399CA169C6B}" dt="2020-08-08T18:58:31.884" v="382" actId="1076"/>
          <ac:picMkLst>
            <pc:docMk/>
            <pc:sldMk cId="3878706158" sldId="299"/>
            <ac:picMk id="5" creationId="{A74CE4BF-DB4F-4589-A8C1-14AF59B9F47E}"/>
          </ac:picMkLst>
        </pc:picChg>
      </pc:sldChg>
      <pc:sldChg chg="addSp delSp modSp new">
        <pc:chgData name="Guest User" userId="" providerId="Windows Live" clId="Web-{32B8AC48-6701-4EA7-B7D7-E399CA169C6B}" dt="2020-08-08T19:22:39.718" v="650" actId="1076"/>
        <pc:sldMkLst>
          <pc:docMk/>
          <pc:sldMk cId="3736091939" sldId="300"/>
        </pc:sldMkLst>
        <pc:spChg chg="mod">
          <ac:chgData name="Guest User" userId="" providerId="Windows Live" clId="Web-{32B8AC48-6701-4EA7-B7D7-E399CA169C6B}" dt="2020-08-08T19:22:39.718" v="650" actId="1076"/>
          <ac:spMkLst>
            <pc:docMk/>
            <pc:sldMk cId="3736091939" sldId="300"/>
            <ac:spMk id="3" creationId="{E9E9A410-FD5C-45E7-BD17-7B84594DFA28}"/>
          </ac:spMkLst>
        </pc:spChg>
        <pc:spChg chg="del">
          <ac:chgData name="Guest User" userId="" providerId="Windows Live" clId="Web-{32B8AC48-6701-4EA7-B7D7-E399CA169C6B}" dt="2020-08-08T19:17:57.142" v="618"/>
          <ac:spMkLst>
            <pc:docMk/>
            <pc:sldMk cId="3736091939" sldId="300"/>
            <ac:spMk id="4" creationId="{A84483E9-67AF-46A9-A403-C72CBFBD381A}"/>
          </ac:spMkLst>
        </pc:spChg>
        <pc:picChg chg="add mod">
          <ac:chgData name="Guest User" userId="" providerId="Windows Live" clId="Web-{32B8AC48-6701-4EA7-B7D7-E399CA169C6B}" dt="2020-08-08T19:19:19.766" v="623" actId="1076"/>
          <ac:picMkLst>
            <pc:docMk/>
            <pc:sldMk cId="3736091939" sldId="300"/>
            <ac:picMk id="5" creationId="{818F9D5C-D531-45AD-B9A0-3682395E047A}"/>
          </ac:picMkLst>
        </pc:picChg>
      </pc:sldChg>
      <pc:sldChg chg="addSp delSp modSp new ord">
        <pc:chgData name="Guest User" userId="" providerId="Windows Live" clId="Web-{32B8AC48-6701-4EA7-B7D7-E399CA169C6B}" dt="2020-08-08T19:08:26.365" v="548"/>
        <pc:sldMkLst>
          <pc:docMk/>
          <pc:sldMk cId="4115042212" sldId="301"/>
        </pc:sldMkLst>
        <pc:spChg chg="mod">
          <ac:chgData name="Guest User" userId="" providerId="Windows Live" clId="Web-{32B8AC48-6701-4EA7-B7D7-E399CA169C6B}" dt="2020-08-08T19:06:16.865" v="540" actId="20577"/>
          <ac:spMkLst>
            <pc:docMk/>
            <pc:sldMk cId="4115042212" sldId="301"/>
            <ac:spMk id="3" creationId="{71FA1038-88E4-4D7D-A970-5646374524BD}"/>
          </ac:spMkLst>
        </pc:spChg>
        <pc:spChg chg="del">
          <ac:chgData name="Guest User" userId="" providerId="Windows Live" clId="Web-{32B8AC48-6701-4EA7-B7D7-E399CA169C6B}" dt="2020-08-08T19:05:02.444" v="519"/>
          <ac:spMkLst>
            <pc:docMk/>
            <pc:sldMk cId="4115042212" sldId="301"/>
            <ac:spMk id="4" creationId="{1E6F6878-FD54-48C0-9928-248CA73DCA4A}"/>
          </ac:spMkLst>
        </pc:spChg>
        <pc:spChg chg="add del mod">
          <ac:chgData name="Guest User" userId="" providerId="Windows Live" clId="Web-{32B8AC48-6701-4EA7-B7D7-E399CA169C6B}" dt="2020-08-08T19:08:26.365" v="548"/>
          <ac:spMkLst>
            <pc:docMk/>
            <pc:sldMk cId="4115042212" sldId="301"/>
            <ac:spMk id="6" creationId="{37F2523C-FC80-448A-92DC-B38808DD07FB}"/>
          </ac:spMkLst>
        </pc:spChg>
        <pc:picChg chg="add mod">
          <ac:chgData name="Guest User" userId="" providerId="Windows Live" clId="Web-{32B8AC48-6701-4EA7-B7D7-E399CA169C6B}" dt="2020-08-08T19:06:35.943" v="542" actId="14100"/>
          <ac:picMkLst>
            <pc:docMk/>
            <pc:sldMk cId="4115042212" sldId="301"/>
            <ac:picMk id="5" creationId="{501F8071-7789-44FF-9292-AB8B949B6B2D}"/>
          </ac:picMkLst>
        </pc:picChg>
      </pc:sldChg>
      <pc:sldChg chg="new">
        <pc:chgData name="Guest User" userId="" providerId="Windows Live" clId="Web-{32B8AC48-6701-4EA7-B7D7-E399CA169C6B}" dt="2020-08-08T19:08:14.537" v="544"/>
        <pc:sldMkLst>
          <pc:docMk/>
          <pc:sldMk cId="1480641794" sldId="302"/>
        </pc:sldMkLst>
      </pc:sldChg>
      <pc:sldChg chg="modSp">
        <pc:chgData name="Guest User" userId="" providerId="Windows Live" clId="Web-{32B8AC48-6701-4EA7-B7D7-E399CA169C6B}" dt="2020-08-08T19:14:08.972" v="614" actId="20577"/>
        <pc:sldMkLst>
          <pc:docMk/>
          <pc:sldMk cId="1480641794" sldId="303"/>
        </pc:sldMkLst>
        <pc:spChg chg="mod">
          <ac:chgData name="Guest User" userId="" providerId="Windows Live" clId="Web-{32B8AC48-6701-4EA7-B7D7-E399CA169C6B}" dt="2020-08-08T19:13:12.253" v="612" actId="1076"/>
          <ac:spMkLst>
            <pc:docMk/>
            <pc:sldMk cId="1480641794" sldId="303"/>
            <ac:spMk id="3" creationId="{98C42AA4-B4B8-47B4-86B6-CC3B39A5FA48}"/>
          </ac:spMkLst>
        </pc:spChg>
        <pc:spChg chg="mod">
          <ac:chgData name="Guest User" userId="" providerId="Windows Live" clId="Web-{32B8AC48-6701-4EA7-B7D7-E399CA169C6B}" dt="2020-08-08T19:14:08.972" v="614" actId="20577"/>
          <ac:spMkLst>
            <pc:docMk/>
            <pc:sldMk cId="1480641794" sldId="303"/>
            <ac:spMk id="4" creationId="{BC4A6A18-70B4-4CEB-BE4F-2A403561F0C3}"/>
          </ac:spMkLst>
        </pc:spChg>
      </pc:sldChg>
      <pc:sldChg chg="modSp new">
        <pc:chgData name="Guest User" userId="" providerId="Windows Live" clId="Web-{32B8AC48-6701-4EA7-B7D7-E399CA169C6B}" dt="2020-08-08T19:38:51.977" v="781" actId="1076"/>
        <pc:sldMkLst>
          <pc:docMk/>
          <pc:sldMk cId="132878377" sldId="304"/>
        </pc:sldMkLst>
        <pc:spChg chg="mod">
          <ac:chgData name="Guest User" userId="" providerId="Windows Live" clId="Web-{32B8AC48-6701-4EA7-B7D7-E399CA169C6B}" dt="2020-08-08T19:38:51.977" v="781" actId="1076"/>
          <ac:spMkLst>
            <pc:docMk/>
            <pc:sldMk cId="132878377" sldId="304"/>
            <ac:spMk id="3" creationId="{CA465717-B9ED-4B50-8020-51707E65BD42}"/>
          </ac:spMkLst>
        </pc:spChg>
        <pc:spChg chg="mod">
          <ac:chgData name="Guest User" userId="" providerId="Windows Live" clId="Web-{32B8AC48-6701-4EA7-B7D7-E399CA169C6B}" dt="2020-08-08T19:37:24.899" v="752" actId="20577"/>
          <ac:spMkLst>
            <pc:docMk/>
            <pc:sldMk cId="132878377" sldId="304"/>
            <ac:spMk id="4" creationId="{73AC3B9B-D551-4181-B625-78EE5C5C95CC}"/>
          </ac:spMkLst>
        </pc:spChg>
      </pc:sldChg>
      <pc:sldChg chg="addSp delSp modSp new">
        <pc:chgData name="Guest User" userId="" providerId="Windows Live" clId="Web-{32B8AC48-6701-4EA7-B7D7-E399CA169C6B}" dt="2020-08-08T19:34:42.057" v="750" actId="1076"/>
        <pc:sldMkLst>
          <pc:docMk/>
          <pc:sldMk cId="1325364745" sldId="305"/>
        </pc:sldMkLst>
        <pc:spChg chg="mod">
          <ac:chgData name="Guest User" userId="" providerId="Windows Live" clId="Web-{32B8AC48-6701-4EA7-B7D7-E399CA169C6B}" dt="2020-08-08T19:34:42.057" v="750" actId="1076"/>
          <ac:spMkLst>
            <pc:docMk/>
            <pc:sldMk cId="1325364745" sldId="305"/>
            <ac:spMk id="3" creationId="{E5027DA7-96E6-4BEA-AAEF-3E52F937BA02}"/>
          </ac:spMkLst>
        </pc:spChg>
        <pc:spChg chg="del">
          <ac:chgData name="Guest User" userId="" providerId="Windows Live" clId="Web-{32B8AC48-6701-4EA7-B7D7-E399CA169C6B}" dt="2020-08-08T19:31:55.761" v="697"/>
          <ac:spMkLst>
            <pc:docMk/>
            <pc:sldMk cId="1325364745" sldId="305"/>
            <ac:spMk id="4" creationId="{99C11B61-9865-4F9F-BAE7-112E5C10ED76}"/>
          </ac:spMkLst>
        </pc:spChg>
        <pc:picChg chg="add mod">
          <ac:chgData name="Guest User" userId="" providerId="Windows Live" clId="Web-{32B8AC48-6701-4EA7-B7D7-E399CA169C6B}" dt="2020-08-08T19:34:13.869" v="749" actId="1076"/>
          <ac:picMkLst>
            <pc:docMk/>
            <pc:sldMk cId="1325364745" sldId="305"/>
            <ac:picMk id="5" creationId="{0E7287F5-F08B-4802-9D88-DBCE65A9DD16}"/>
          </ac:picMkLst>
        </pc:picChg>
      </pc:sldChg>
      <pc:sldChg chg="addSp modSp new mod modClrScheme chgLayout">
        <pc:chgData name="Guest User" userId="" providerId="Windows Live" clId="Web-{32B8AC48-6701-4EA7-B7D7-E399CA169C6B}" dt="2020-08-08T20:13:41.389" v="976" actId="20577"/>
        <pc:sldMkLst>
          <pc:docMk/>
          <pc:sldMk cId="3779276265" sldId="306"/>
        </pc:sldMkLst>
        <pc:spChg chg="mod ord">
          <ac:chgData name="Guest User" userId="" providerId="Windows Live" clId="Web-{32B8AC48-6701-4EA7-B7D7-E399CA169C6B}" dt="2020-08-08T20:02:23.144" v="881"/>
          <ac:spMkLst>
            <pc:docMk/>
            <pc:sldMk cId="3779276265" sldId="306"/>
            <ac:spMk id="2" creationId="{BE39C409-3E58-4712-A5AE-74E14451DB4A}"/>
          </ac:spMkLst>
        </pc:spChg>
        <pc:spChg chg="add mod ord">
          <ac:chgData name="Guest User" userId="" providerId="Windows Live" clId="Web-{32B8AC48-6701-4EA7-B7D7-E399CA169C6B}" dt="2020-08-08T20:02:41.284" v="893" actId="20577"/>
          <ac:spMkLst>
            <pc:docMk/>
            <pc:sldMk cId="3779276265" sldId="306"/>
            <ac:spMk id="3" creationId="{FC8A481A-6CB1-436B-A289-B95F6A1C536A}"/>
          </ac:spMkLst>
        </pc:spChg>
        <pc:spChg chg="add mod ord">
          <ac:chgData name="Guest User" userId="" providerId="Windows Live" clId="Web-{32B8AC48-6701-4EA7-B7D7-E399CA169C6B}" dt="2020-08-08T20:13:41.389" v="976" actId="20577"/>
          <ac:spMkLst>
            <pc:docMk/>
            <pc:sldMk cId="3779276265" sldId="306"/>
            <ac:spMk id="4" creationId="{6A5AC036-4DF4-457F-A52E-230FAA9E55A5}"/>
          </ac:spMkLst>
        </pc:spChg>
      </pc:sldChg>
      <pc:sldChg chg="addSp delSp modSp new del mod ord modClrScheme chgLayout">
        <pc:chgData name="Guest User" userId="" providerId="Windows Live" clId="Web-{32B8AC48-6701-4EA7-B7D7-E399CA169C6B}" dt="2020-08-08T20:26:55.821" v="997"/>
        <pc:sldMkLst>
          <pc:docMk/>
          <pc:sldMk cId="3424855039" sldId="308"/>
        </pc:sldMkLst>
        <pc:spChg chg="mod ord">
          <ac:chgData name="Guest User" userId="" providerId="Windows Live" clId="Web-{32B8AC48-6701-4EA7-B7D7-E399CA169C6B}" dt="2020-08-08T20:24:39.728" v="987"/>
          <ac:spMkLst>
            <pc:docMk/>
            <pc:sldMk cId="3424855039" sldId="308"/>
            <ac:spMk id="2" creationId="{16482577-165E-4FD8-86D9-F4630CDE7118}"/>
          </ac:spMkLst>
        </pc:spChg>
        <pc:spChg chg="mod ord">
          <ac:chgData name="Guest User" userId="" providerId="Windows Live" clId="Web-{32B8AC48-6701-4EA7-B7D7-E399CA169C6B}" dt="2020-08-08T20:24:39.728" v="987"/>
          <ac:spMkLst>
            <pc:docMk/>
            <pc:sldMk cId="3424855039" sldId="308"/>
            <ac:spMk id="3" creationId="{8A353644-0FFB-4F97-B3EE-5BE3A0AB8528}"/>
          </ac:spMkLst>
        </pc:spChg>
        <pc:spChg chg="mod ord">
          <ac:chgData name="Guest User" userId="" providerId="Windows Live" clId="Web-{32B8AC48-6701-4EA7-B7D7-E399CA169C6B}" dt="2020-08-08T20:25:10.790" v="990" actId="1076"/>
          <ac:spMkLst>
            <pc:docMk/>
            <pc:sldMk cId="3424855039" sldId="308"/>
            <ac:spMk id="4" creationId="{8E98222C-045E-42B0-AE64-8C74F9F4695E}"/>
          </ac:spMkLst>
        </pc:spChg>
        <pc:picChg chg="add del mod">
          <ac:chgData name="Guest User" userId="" providerId="Windows Live" clId="Web-{32B8AC48-6701-4EA7-B7D7-E399CA169C6B}" dt="2020-08-08T20:25:48.665" v="993"/>
          <ac:picMkLst>
            <pc:docMk/>
            <pc:sldMk cId="3424855039" sldId="308"/>
            <ac:picMk id="5" creationId="{E0CD3E30-E324-400F-AD39-BB46968B698A}"/>
          </ac:picMkLst>
        </pc:picChg>
        <pc:picChg chg="add mod">
          <ac:chgData name="Guest User" userId="" providerId="Windows Live" clId="Web-{32B8AC48-6701-4EA7-B7D7-E399CA169C6B}" dt="2020-08-08T20:26:31.977" v="994"/>
          <ac:picMkLst>
            <pc:docMk/>
            <pc:sldMk cId="3424855039" sldId="308"/>
            <ac:picMk id="6" creationId="{FE8F77C7-790B-494C-B08C-255FDFD712B0}"/>
          </ac:picMkLst>
        </pc:picChg>
      </pc:sldChg>
      <pc:sldChg chg="addSp delSp modSp new mod modClrScheme chgLayout">
        <pc:chgData name="Guest User" userId="" providerId="Windows Live" clId="Web-{32B8AC48-6701-4EA7-B7D7-E399CA169C6B}" dt="2020-08-08T20:31:05.522" v="1026" actId="20577"/>
        <pc:sldMkLst>
          <pc:docMk/>
          <pc:sldMk cId="4011671379" sldId="308"/>
        </pc:sldMkLst>
        <pc:spChg chg="mod ord">
          <ac:chgData name="Guest User" userId="" providerId="Windows Live" clId="Web-{32B8AC48-6701-4EA7-B7D7-E399CA169C6B}" dt="2020-08-08T20:29:27.945" v="1014"/>
          <ac:spMkLst>
            <pc:docMk/>
            <pc:sldMk cId="4011671379" sldId="308"/>
            <ac:spMk id="2" creationId="{D2636484-5956-4FE1-A18A-AFBEA339A989}"/>
          </ac:spMkLst>
        </pc:spChg>
        <pc:spChg chg="del">
          <ac:chgData name="Guest User" userId="" providerId="Windows Live" clId="Web-{32B8AC48-6701-4EA7-B7D7-E399CA169C6B}" dt="2020-08-08T20:29:14.554" v="1013"/>
          <ac:spMkLst>
            <pc:docMk/>
            <pc:sldMk cId="4011671379" sldId="308"/>
            <ac:spMk id="3" creationId="{5F13E009-9E95-4B0C-97EF-B92EF5AD1EBC}"/>
          </ac:spMkLst>
        </pc:spChg>
        <pc:spChg chg="del">
          <ac:chgData name="Guest User" userId="" providerId="Windows Live" clId="Web-{32B8AC48-6701-4EA7-B7D7-E399CA169C6B}" dt="2020-08-08T20:27:46.024" v="1002"/>
          <ac:spMkLst>
            <pc:docMk/>
            <pc:sldMk cId="4011671379" sldId="308"/>
            <ac:spMk id="4" creationId="{DFC2E1BC-AF05-42E7-8118-94A989AA2353}"/>
          </ac:spMkLst>
        </pc:spChg>
        <pc:spChg chg="add mod ord">
          <ac:chgData name="Guest User" userId="" providerId="Windows Live" clId="Web-{32B8AC48-6701-4EA7-B7D7-E399CA169C6B}" dt="2020-08-08T20:29:39.336" v="1018" actId="20577"/>
          <ac:spMkLst>
            <pc:docMk/>
            <pc:sldMk cId="4011671379" sldId="308"/>
            <ac:spMk id="6" creationId="{BEC7F4E2-753B-487A-9201-DDFCE2C5242A}"/>
          </ac:spMkLst>
        </pc:spChg>
        <pc:spChg chg="add mod ord">
          <ac:chgData name="Guest User" userId="" providerId="Windows Live" clId="Web-{32B8AC48-6701-4EA7-B7D7-E399CA169C6B}" dt="2020-08-08T20:31:05.522" v="1026" actId="20577"/>
          <ac:spMkLst>
            <pc:docMk/>
            <pc:sldMk cId="4011671379" sldId="308"/>
            <ac:spMk id="7" creationId="{4F343552-2286-4D35-A8BC-11416EF25FD0}"/>
          </ac:spMkLst>
        </pc:spChg>
        <pc:picChg chg="add del mod">
          <ac:chgData name="Guest User" userId="" providerId="Windows Live" clId="Web-{32B8AC48-6701-4EA7-B7D7-E399CA169C6B}" dt="2020-08-08T20:29:07.117" v="1012"/>
          <ac:picMkLst>
            <pc:docMk/>
            <pc:sldMk cId="4011671379" sldId="308"/>
            <ac:picMk id="5" creationId="{4C64C518-0A2C-40D9-BD2D-AA5C4E1E156F}"/>
          </ac:picMkLst>
        </pc:picChg>
      </pc:sldChg>
    </pc:docChg>
  </pc:docChgLst>
  <pc:docChgLst>
    <pc:chgData name="Guest User" providerId="Windows Live" clId="Web-{7628B94F-3D40-4B4A-B941-FC689276E89C}"/>
    <pc:docChg chg="addSld modSld">
      <pc:chgData name="Guest User" userId="" providerId="Windows Live" clId="Web-{7628B94F-3D40-4B4A-B941-FC689276E89C}" dt="2020-08-08T17:04:27.024" v="5"/>
      <pc:docMkLst>
        <pc:docMk/>
      </pc:docMkLst>
      <pc:sldChg chg="addSp delSp modSp new">
        <pc:chgData name="Guest User" userId="" providerId="Windows Live" clId="Web-{7628B94F-3D40-4B4A-B941-FC689276E89C}" dt="2020-08-08T17:04:27.024" v="5"/>
        <pc:sldMkLst>
          <pc:docMk/>
          <pc:sldMk cId="2010163757" sldId="291"/>
        </pc:sldMkLst>
        <pc:picChg chg="add del mod">
          <ac:chgData name="Guest User" userId="" providerId="Windows Live" clId="Web-{7628B94F-3D40-4B4A-B941-FC689276E89C}" dt="2020-08-08T17:04:27.024" v="5"/>
          <ac:picMkLst>
            <pc:docMk/>
            <pc:sldMk cId="2010163757" sldId="291"/>
            <ac:picMk id="4" creationId="{7EE4356C-F469-4A6F-8312-0904856CE4DB}"/>
          </ac:picMkLst>
        </pc:picChg>
      </pc:sldChg>
    </pc:docChg>
  </pc:docChgLst>
  <pc:docChgLst>
    <pc:chgData name="Naa Norley Wayoe" userId="459c0da316bc4985" providerId="Windows Live" clId="Web-{24686ADA-6261-4743-98F9-A0DD550C8CC7}"/>
    <pc:docChg chg="modSld">
      <pc:chgData name="Naa Norley Wayoe" userId="459c0da316bc4985" providerId="Windows Live" clId="Web-{24686ADA-6261-4743-98F9-A0DD550C8CC7}" dt="2020-08-08T17:19:42.042" v="5" actId="14100"/>
      <pc:docMkLst>
        <pc:docMk/>
      </pc:docMkLst>
      <pc:sldChg chg="addSp modSp">
        <pc:chgData name="Naa Norley Wayoe" userId="459c0da316bc4985" providerId="Windows Live" clId="Web-{24686ADA-6261-4743-98F9-A0DD550C8CC7}" dt="2020-08-08T17:19:42.042" v="5" actId="14100"/>
        <pc:sldMkLst>
          <pc:docMk/>
          <pc:sldMk cId="2010163757" sldId="291"/>
        </pc:sldMkLst>
        <pc:picChg chg="add mod">
          <ac:chgData name="Naa Norley Wayoe" userId="459c0da316bc4985" providerId="Windows Live" clId="Web-{24686ADA-6261-4743-98F9-A0DD550C8CC7}" dt="2020-08-08T17:19:01.823" v="2" actId="14100"/>
          <ac:picMkLst>
            <pc:docMk/>
            <pc:sldMk cId="2010163757" sldId="291"/>
            <ac:picMk id="4" creationId="{32ABA797-FD18-44CA-AB7A-80DC794256D2}"/>
          </ac:picMkLst>
        </pc:picChg>
        <pc:picChg chg="add mod">
          <ac:chgData name="Naa Norley Wayoe" userId="459c0da316bc4985" providerId="Windows Live" clId="Web-{24686ADA-6261-4743-98F9-A0DD550C8CC7}" dt="2020-08-08T17:19:42.042" v="5" actId="14100"/>
          <ac:picMkLst>
            <pc:docMk/>
            <pc:sldMk cId="2010163757" sldId="291"/>
            <ac:picMk id="5" creationId="{1AC0A7D3-245E-4F0C-9629-90B1A9E4B264}"/>
          </ac:picMkLst>
        </pc:picChg>
      </pc:sldChg>
    </pc:docChg>
  </pc:docChgLst>
  <pc:docChgLst>
    <pc:chgData name="Guest User" providerId="Windows Live" clId="Web-{A60C783C-53EF-4A28-9399-4363502D6557}"/>
    <pc:docChg chg="addSld">
      <pc:chgData name="Guest User" userId="" providerId="Windows Live" clId="Web-{A60C783C-53EF-4A28-9399-4363502D6557}" dt="2020-08-08T19:08:12.586" v="0"/>
      <pc:docMkLst>
        <pc:docMk/>
      </pc:docMkLst>
      <pc:sldChg chg="new">
        <pc:chgData name="Guest User" userId="" providerId="Windows Live" clId="Web-{A60C783C-53EF-4A28-9399-4363502D6557}" dt="2020-08-08T19:08:12.586" v="0"/>
        <pc:sldMkLst>
          <pc:docMk/>
          <pc:sldMk cId="3236301472" sldId="30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AppData\Roaming\Microsoft\Excel\udemy_courses%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udemy_cours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[udemy_courses (version 1).xlsb]Sheet2!PivotTable1</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6.8333961322319378E-2"/>
          <c:y val="0.23207238955270451"/>
          <c:w val="0.69669626266041895"/>
          <c:h val="0.5444729548666557"/>
        </c:manualLayout>
      </c:layout>
      <c:lineChart>
        <c:grouping val="standard"/>
        <c:varyColors val="0"/>
        <c:ser>
          <c:idx val="0"/>
          <c:order val="0"/>
          <c:tx>
            <c:strRef>
              <c:f>Sheet2!$B$3</c:f>
              <c:strCache>
                <c:ptCount val="1"/>
                <c:pt idx="0">
                  <c:v>Sum of num_lectures</c:v>
                </c:pt>
              </c:strCache>
            </c:strRef>
          </c:tx>
          <c:spPr>
            <a:ln w="28575" cap="rnd">
              <a:solidFill>
                <a:schemeClr val="accent1"/>
              </a:solidFill>
              <a:round/>
            </a:ln>
            <a:effectLst/>
          </c:spPr>
          <c:marker>
            <c:symbol val="none"/>
          </c:marker>
          <c:cat>
            <c:multiLvlStrRef>
              <c:f>Sheet2!$A$4:$A$33</c:f>
              <c:multiLvlStrCache>
                <c:ptCount val="25"/>
                <c:lvl>
                  <c:pt idx="0">
                    <c:v>2012</c:v>
                  </c:pt>
                  <c:pt idx="1">
                    <c:v>2013</c:v>
                  </c:pt>
                  <c:pt idx="2">
                    <c:v>2014</c:v>
                  </c:pt>
                  <c:pt idx="3">
                    <c:v>2015</c:v>
                  </c:pt>
                  <c:pt idx="4">
                    <c:v>2016</c:v>
                  </c:pt>
                  <c:pt idx="5">
                    <c:v>2017</c:v>
                  </c:pt>
                  <c:pt idx="6">
                    <c:v>2012</c:v>
                  </c:pt>
                  <c:pt idx="7">
                    <c:v>2013</c:v>
                  </c:pt>
                  <c:pt idx="8">
                    <c:v>2014</c:v>
                  </c:pt>
                  <c:pt idx="9">
                    <c:v>2015</c:v>
                  </c:pt>
                  <c:pt idx="10">
                    <c:v>2016</c:v>
                  </c:pt>
                  <c:pt idx="11">
                    <c:v>2017</c:v>
                  </c:pt>
                  <c:pt idx="12">
                    <c:v>2012</c:v>
                  </c:pt>
                  <c:pt idx="13">
                    <c:v>2013</c:v>
                  </c:pt>
                  <c:pt idx="14">
                    <c:v>2014</c:v>
                  </c:pt>
                  <c:pt idx="15">
                    <c:v>2015</c:v>
                  </c:pt>
                  <c:pt idx="16">
                    <c:v>2016</c:v>
                  </c:pt>
                  <c:pt idx="17">
                    <c:v>2017</c:v>
                  </c:pt>
                  <c:pt idx="18">
                    <c:v>2011</c:v>
                  </c:pt>
                  <c:pt idx="19">
                    <c:v>2012</c:v>
                  </c:pt>
                  <c:pt idx="20">
                    <c:v>2013</c:v>
                  </c:pt>
                  <c:pt idx="21">
                    <c:v>2014</c:v>
                  </c:pt>
                  <c:pt idx="22">
                    <c:v>2015</c:v>
                  </c:pt>
                  <c:pt idx="23">
                    <c:v>2016</c:v>
                  </c:pt>
                  <c:pt idx="24">
                    <c:v>2017</c:v>
                  </c:pt>
                </c:lvl>
                <c:lvl>
                  <c:pt idx="0">
                    <c:v>Business Finance</c:v>
                  </c:pt>
                  <c:pt idx="6">
                    <c:v>Graphic Design</c:v>
                  </c:pt>
                  <c:pt idx="12">
                    <c:v>Musical Instruments</c:v>
                  </c:pt>
                  <c:pt idx="18">
                    <c:v>Web Development</c:v>
                  </c:pt>
                </c:lvl>
              </c:multiLvlStrCache>
            </c:multiLvlStrRef>
          </c:cat>
          <c:val>
            <c:numRef>
              <c:f>Sheet2!$B$4:$B$33</c:f>
              <c:numCache>
                <c:formatCode>General</c:formatCode>
                <c:ptCount val="25"/>
                <c:pt idx="0">
                  <c:v>159</c:v>
                </c:pt>
                <c:pt idx="1">
                  <c:v>2048</c:v>
                </c:pt>
                <c:pt idx="2">
                  <c:v>7014</c:v>
                </c:pt>
                <c:pt idx="3">
                  <c:v>11933</c:v>
                </c:pt>
                <c:pt idx="4">
                  <c:v>11490</c:v>
                </c:pt>
                <c:pt idx="5">
                  <c:v>6111</c:v>
                </c:pt>
                <c:pt idx="6">
                  <c:v>335</c:v>
                </c:pt>
                <c:pt idx="7">
                  <c:v>610</c:v>
                </c:pt>
                <c:pt idx="8">
                  <c:v>1837</c:v>
                </c:pt>
                <c:pt idx="9">
                  <c:v>5570</c:v>
                </c:pt>
                <c:pt idx="10">
                  <c:v>6164</c:v>
                </c:pt>
                <c:pt idx="11">
                  <c:v>4813</c:v>
                </c:pt>
                <c:pt idx="12">
                  <c:v>515</c:v>
                </c:pt>
                <c:pt idx="13">
                  <c:v>1483</c:v>
                </c:pt>
                <c:pt idx="14">
                  <c:v>5429</c:v>
                </c:pt>
                <c:pt idx="15">
                  <c:v>7280</c:v>
                </c:pt>
                <c:pt idx="16">
                  <c:v>7962</c:v>
                </c:pt>
                <c:pt idx="17">
                  <c:v>3386</c:v>
                </c:pt>
                <c:pt idx="18">
                  <c:v>574</c:v>
                </c:pt>
                <c:pt idx="19">
                  <c:v>1365</c:v>
                </c:pt>
                <c:pt idx="20">
                  <c:v>3120</c:v>
                </c:pt>
                <c:pt idx="21">
                  <c:v>5008</c:v>
                </c:pt>
                <c:pt idx="22">
                  <c:v>17147</c:v>
                </c:pt>
                <c:pt idx="23">
                  <c:v>25238</c:v>
                </c:pt>
                <c:pt idx="24">
                  <c:v>10929</c:v>
                </c:pt>
              </c:numCache>
            </c:numRef>
          </c:val>
          <c:smooth val="0"/>
          <c:extLst>
            <c:ext xmlns:c16="http://schemas.microsoft.com/office/drawing/2014/chart" uri="{C3380CC4-5D6E-409C-BE32-E72D297353CC}">
              <c16:uniqueId val="{00000000-E835-4274-9F0B-F95C5B87A6A2}"/>
            </c:ext>
          </c:extLst>
        </c:ser>
        <c:ser>
          <c:idx val="1"/>
          <c:order val="1"/>
          <c:tx>
            <c:strRef>
              <c:f>Sheet2!$C$3</c:f>
              <c:strCache>
                <c:ptCount val="1"/>
                <c:pt idx="0">
                  <c:v>Sum of num_subscribers</c:v>
                </c:pt>
              </c:strCache>
            </c:strRef>
          </c:tx>
          <c:spPr>
            <a:ln w="28575" cap="rnd">
              <a:solidFill>
                <a:schemeClr val="accent2"/>
              </a:solidFill>
              <a:round/>
            </a:ln>
            <a:effectLst/>
          </c:spPr>
          <c:marker>
            <c:symbol val="none"/>
          </c:marker>
          <c:cat>
            <c:multiLvlStrRef>
              <c:f>Sheet2!$A$4:$A$33</c:f>
              <c:multiLvlStrCache>
                <c:ptCount val="25"/>
                <c:lvl>
                  <c:pt idx="0">
                    <c:v>2012</c:v>
                  </c:pt>
                  <c:pt idx="1">
                    <c:v>2013</c:v>
                  </c:pt>
                  <c:pt idx="2">
                    <c:v>2014</c:v>
                  </c:pt>
                  <c:pt idx="3">
                    <c:v>2015</c:v>
                  </c:pt>
                  <c:pt idx="4">
                    <c:v>2016</c:v>
                  </c:pt>
                  <c:pt idx="5">
                    <c:v>2017</c:v>
                  </c:pt>
                  <c:pt idx="6">
                    <c:v>2012</c:v>
                  </c:pt>
                  <c:pt idx="7">
                    <c:v>2013</c:v>
                  </c:pt>
                  <c:pt idx="8">
                    <c:v>2014</c:v>
                  </c:pt>
                  <c:pt idx="9">
                    <c:v>2015</c:v>
                  </c:pt>
                  <c:pt idx="10">
                    <c:v>2016</c:v>
                  </c:pt>
                  <c:pt idx="11">
                    <c:v>2017</c:v>
                  </c:pt>
                  <c:pt idx="12">
                    <c:v>2012</c:v>
                  </c:pt>
                  <c:pt idx="13">
                    <c:v>2013</c:v>
                  </c:pt>
                  <c:pt idx="14">
                    <c:v>2014</c:v>
                  </c:pt>
                  <c:pt idx="15">
                    <c:v>2015</c:v>
                  </c:pt>
                  <c:pt idx="16">
                    <c:v>2016</c:v>
                  </c:pt>
                  <c:pt idx="17">
                    <c:v>2017</c:v>
                  </c:pt>
                  <c:pt idx="18">
                    <c:v>2011</c:v>
                  </c:pt>
                  <c:pt idx="19">
                    <c:v>2012</c:v>
                  </c:pt>
                  <c:pt idx="20">
                    <c:v>2013</c:v>
                  </c:pt>
                  <c:pt idx="21">
                    <c:v>2014</c:v>
                  </c:pt>
                  <c:pt idx="22">
                    <c:v>2015</c:v>
                  </c:pt>
                  <c:pt idx="23">
                    <c:v>2016</c:v>
                  </c:pt>
                  <c:pt idx="24">
                    <c:v>2017</c:v>
                  </c:pt>
                </c:lvl>
                <c:lvl>
                  <c:pt idx="0">
                    <c:v>Business Finance</c:v>
                  </c:pt>
                  <c:pt idx="6">
                    <c:v>Graphic Design</c:v>
                  </c:pt>
                  <c:pt idx="12">
                    <c:v>Musical Instruments</c:v>
                  </c:pt>
                  <c:pt idx="18">
                    <c:v>Web Development</c:v>
                  </c:pt>
                </c:lvl>
              </c:multiLvlStrCache>
            </c:multiLvlStrRef>
          </c:cat>
          <c:val>
            <c:numRef>
              <c:f>Sheet2!$C$4:$C$33</c:f>
              <c:numCache>
                <c:formatCode>General</c:formatCode>
                <c:ptCount val="25"/>
                <c:pt idx="0">
                  <c:v>3620</c:v>
                </c:pt>
                <c:pt idx="1">
                  <c:v>311664</c:v>
                </c:pt>
                <c:pt idx="2">
                  <c:v>494623</c:v>
                </c:pt>
                <c:pt idx="3">
                  <c:v>501858</c:v>
                </c:pt>
                <c:pt idx="4">
                  <c:v>426647</c:v>
                </c:pt>
                <c:pt idx="5">
                  <c:v>130299</c:v>
                </c:pt>
                <c:pt idx="6">
                  <c:v>100649</c:v>
                </c:pt>
                <c:pt idx="7">
                  <c:v>50133</c:v>
                </c:pt>
                <c:pt idx="8">
                  <c:v>174582</c:v>
                </c:pt>
                <c:pt idx="9">
                  <c:v>352856</c:v>
                </c:pt>
                <c:pt idx="10">
                  <c:v>229587</c:v>
                </c:pt>
                <c:pt idx="11">
                  <c:v>155341</c:v>
                </c:pt>
                <c:pt idx="12">
                  <c:v>133635</c:v>
                </c:pt>
                <c:pt idx="13">
                  <c:v>150224</c:v>
                </c:pt>
                <c:pt idx="14">
                  <c:v>156152</c:v>
                </c:pt>
                <c:pt idx="15">
                  <c:v>190368</c:v>
                </c:pt>
                <c:pt idx="16">
                  <c:v>148748</c:v>
                </c:pt>
                <c:pt idx="17">
                  <c:v>67562</c:v>
                </c:pt>
                <c:pt idx="18">
                  <c:v>119028</c:v>
                </c:pt>
                <c:pt idx="19">
                  <c:v>317435</c:v>
                </c:pt>
                <c:pt idx="20">
                  <c:v>1211417</c:v>
                </c:pt>
                <c:pt idx="21">
                  <c:v>1105049</c:v>
                </c:pt>
                <c:pt idx="22">
                  <c:v>2430242</c:v>
                </c:pt>
                <c:pt idx="23">
                  <c:v>2161662</c:v>
                </c:pt>
                <c:pt idx="24">
                  <c:v>635739</c:v>
                </c:pt>
              </c:numCache>
            </c:numRef>
          </c:val>
          <c:smooth val="0"/>
          <c:extLst>
            <c:ext xmlns:c16="http://schemas.microsoft.com/office/drawing/2014/chart" uri="{C3380CC4-5D6E-409C-BE32-E72D297353CC}">
              <c16:uniqueId val="{00000001-E835-4274-9F0B-F95C5B87A6A2}"/>
            </c:ext>
          </c:extLst>
        </c:ser>
        <c:ser>
          <c:idx val="2"/>
          <c:order val="2"/>
          <c:tx>
            <c:strRef>
              <c:f>Sheet2!$D$3</c:f>
              <c:strCache>
                <c:ptCount val="1"/>
                <c:pt idx="0">
                  <c:v>Sum of num_reviews</c:v>
                </c:pt>
              </c:strCache>
            </c:strRef>
          </c:tx>
          <c:spPr>
            <a:ln w="28575" cap="rnd">
              <a:solidFill>
                <a:schemeClr val="accent3"/>
              </a:solidFill>
              <a:round/>
            </a:ln>
            <a:effectLst/>
          </c:spPr>
          <c:marker>
            <c:symbol val="none"/>
          </c:marker>
          <c:cat>
            <c:multiLvlStrRef>
              <c:f>Sheet2!$A$4:$A$33</c:f>
              <c:multiLvlStrCache>
                <c:ptCount val="25"/>
                <c:lvl>
                  <c:pt idx="0">
                    <c:v>2012</c:v>
                  </c:pt>
                  <c:pt idx="1">
                    <c:v>2013</c:v>
                  </c:pt>
                  <c:pt idx="2">
                    <c:v>2014</c:v>
                  </c:pt>
                  <c:pt idx="3">
                    <c:v>2015</c:v>
                  </c:pt>
                  <c:pt idx="4">
                    <c:v>2016</c:v>
                  </c:pt>
                  <c:pt idx="5">
                    <c:v>2017</c:v>
                  </c:pt>
                  <c:pt idx="6">
                    <c:v>2012</c:v>
                  </c:pt>
                  <c:pt idx="7">
                    <c:v>2013</c:v>
                  </c:pt>
                  <c:pt idx="8">
                    <c:v>2014</c:v>
                  </c:pt>
                  <c:pt idx="9">
                    <c:v>2015</c:v>
                  </c:pt>
                  <c:pt idx="10">
                    <c:v>2016</c:v>
                  </c:pt>
                  <c:pt idx="11">
                    <c:v>2017</c:v>
                  </c:pt>
                  <c:pt idx="12">
                    <c:v>2012</c:v>
                  </c:pt>
                  <c:pt idx="13">
                    <c:v>2013</c:v>
                  </c:pt>
                  <c:pt idx="14">
                    <c:v>2014</c:v>
                  </c:pt>
                  <c:pt idx="15">
                    <c:v>2015</c:v>
                  </c:pt>
                  <c:pt idx="16">
                    <c:v>2016</c:v>
                  </c:pt>
                  <c:pt idx="17">
                    <c:v>2017</c:v>
                  </c:pt>
                  <c:pt idx="18">
                    <c:v>2011</c:v>
                  </c:pt>
                  <c:pt idx="19">
                    <c:v>2012</c:v>
                  </c:pt>
                  <c:pt idx="20">
                    <c:v>2013</c:v>
                  </c:pt>
                  <c:pt idx="21">
                    <c:v>2014</c:v>
                  </c:pt>
                  <c:pt idx="22">
                    <c:v>2015</c:v>
                  </c:pt>
                  <c:pt idx="23">
                    <c:v>2016</c:v>
                  </c:pt>
                  <c:pt idx="24">
                    <c:v>2017</c:v>
                  </c:pt>
                </c:lvl>
                <c:lvl>
                  <c:pt idx="0">
                    <c:v>Business Finance</c:v>
                  </c:pt>
                  <c:pt idx="6">
                    <c:v>Graphic Design</c:v>
                  </c:pt>
                  <c:pt idx="12">
                    <c:v>Musical Instruments</c:v>
                  </c:pt>
                  <c:pt idx="18">
                    <c:v>Web Development</c:v>
                  </c:pt>
                </c:lvl>
              </c:multiLvlStrCache>
            </c:multiLvlStrRef>
          </c:cat>
          <c:val>
            <c:numRef>
              <c:f>Sheet2!$D$4:$D$33</c:f>
              <c:numCache>
                <c:formatCode>General</c:formatCode>
                <c:ptCount val="25"/>
                <c:pt idx="0">
                  <c:v>418</c:v>
                </c:pt>
                <c:pt idx="1">
                  <c:v>12753</c:v>
                </c:pt>
                <c:pt idx="2">
                  <c:v>21634</c:v>
                </c:pt>
                <c:pt idx="3">
                  <c:v>16053</c:v>
                </c:pt>
                <c:pt idx="4">
                  <c:v>20326</c:v>
                </c:pt>
                <c:pt idx="5">
                  <c:v>4718</c:v>
                </c:pt>
                <c:pt idx="6">
                  <c:v>2718</c:v>
                </c:pt>
                <c:pt idx="7">
                  <c:v>2257</c:v>
                </c:pt>
                <c:pt idx="8">
                  <c:v>3961</c:v>
                </c:pt>
                <c:pt idx="9">
                  <c:v>14245</c:v>
                </c:pt>
                <c:pt idx="10">
                  <c:v>8462</c:v>
                </c:pt>
                <c:pt idx="11">
                  <c:v>5427</c:v>
                </c:pt>
                <c:pt idx="12">
                  <c:v>1392</c:v>
                </c:pt>
                <c:pt idx="13">
                  <c:v>4764</c:v>
                </c:pt>
                <c:pt idx="14">
                  <c:v>11081</c:v>
                </c:pt>
                <c:pt idx="15">
                  <c:v>8631</c:v>
                </c:pt>
                <c:pt idx="16">
                  <c:v>4617</c:v>
                </c:pt>
                <c:pt idx="17">
                  <c:v>1239</c:v>
                </c:pt>
                <c:pt idx="18">
                  <c:v>4041</c:v>
                </c:pt>
                <c:pt idx="19">
                  <c:v>5744</c:v>
                </c:pt>
                <c:pt idx="20">
                  <c:v>28811</c:v>
                </c:pt>
                <c:pt idx="21">
                  <c:v>49991</c:v>
                </c:pt>
                <c:pt idx="22">
                  <c:v>157881</c:v>
                </c:pt>
                <c:pt idx="23">
                  <c:v>162024</c:v>
                </c:pt>
                <c:pt idx="24">
                  <c:v>21533</c:v>
                </c:pt>
              </c:numCache>
            </c:numRef>
          </c:val>
          <c:smooth val="0"/>
          <c:extLst>
            <c:ext xmlns:c16="http://schemas.microsoft.com/office/drawing/2014/chart" uri="{C3380CC4-5D6E-409C-BE32-E72D297353CC}">
              <c16:uniqueId val="{00000002-E835-4274-9F0B-F95C5B87A6A2}"/>
            </c:ext>
          </c:extLst>
        </c:ser>
        <c:dLbls>
          <c:showLegendKey val="0"/>
          <c:showVal val="0"/>
          <c:showCatName val="0"/>
          <c:showSerName val="0"/>
          <c:showPercent val="0"/>
          <c:showBubbleSize val="0"/>
        </c:dLbls>
        <c:smooth val="0"/>
        <c:axId val="731815792"/>
        <c:axId val="810805808"/>
      </c:lineChart>
      <c:catAx>
        <c:axId val="73181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0805808"/>
        <c:crosses val="autoZero"/>
        <c:auto val="1"/>
        <c:lblAlgn val="ctr"/>
        <c:lblOffset val="100"/>
        <c:noMultiLvlLbl val="0"/>
      </c:catAx>
      <c:valAx>
        <c:axId val="8108058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1815792"/>
        <c:crossesAt val="1"/>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[udemy_courses.csv]Sheet3!PivotTable4</c:name>
    <c:fmtId val="1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manualLayout>
          <c:layoutTarget val="inner"/>
          <c:xMode val="edge"/>
          <c:yMode val="edge"/>
          <c:x val="0.2297182852143482"/>
          <c:y val="0.16681102362204725"/>
          <c:w val="0.43621566054243222"/>
          <c:h val="0.72702610090405362"/>
        </c:manualLayout>
      </c:layout>
      <c:pieChart>
        <c:varyColors val="1"/>
        <c:ser>
          <c:idx val="0"/>
          <c:order val="0"/>
          <c:tx>
            <c:strRef>
              <c:f>Sheet3!$B$3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C2-47F6-95E0-CE42C92E640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C2-47F6-95E0-CE42C92E640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Sheet3!$A$4:$A$6</c:f>
              <c:strCache>
                <c:ptCount val="2"/>
                <c:pt idx="0">
                  <c:v>FALSE</c:v>
                </c:pt>
                <c:pt idx="1">
                  <c:v>TRUE</c:v>
                </c:pt>
              </c:strCache>
            </c:strRef>
          </c:cat>
          <c:val>
            <c:numRef>
              <c:f>Sheet3!$B$4:$B$6</c:f>
              <c:numCache>
                <c:formatCode>General</c:formatCode>
                <c:ptCount val="2"/>
                <c:pt idx="0">
                  <c:v>3575525</c:v>
                </c:pt>
                <c:pt idx="1">
                  <c:v>8183595</c:v>
                </c:pt>
              </c:numCache>
            </c:numRef>
          </c:val>
          <c:extLst>
            <c:ext xmlns:c16="http://schemas.microsoft.com/office/drawing/2014/chart" uri="{C3380CC4-5D6E-409C-BE32-E72D297353CC}">
              <c16:uniqueId val="{00000004-C6C2-47F6-95E0-CE42C92E64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579839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97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39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32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84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048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310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471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23000">
              <a:schemeClr val="accent2"/>
            </a:gs>
            <a:gs pos="49000">
              <a:schemeClr val="accent3"/>
            </a:gs>
            <a:gs pos="77000">
              <a:schemeClr val="accent4"/>
            </a:gs>
            <a:gs pos="100000">
              <a:schemeClr val="accent5"/>
            </a:gs>
          </a:gsLst>
          <a:lin ang="18900732"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361800" y="-476249"/>
            <a:ext cx="6041280" cy="5907280"/>
          </a:xfrm>
          <a:custGeom>
            <a:avLst/>
            <a:gdLst/>
            <a:ahLst/>
            <a:cxnLst/>
            <a:rect l="l" t="t" r="r" b="b"/>
            <a:pathLst>
              <a:path w="4401661" h="4304029" extrusionOk="0">
                <a:moveTo>
                  <a:pt x="699453" y="1744663"/>
                </a:moveTo>
                <a:lnTo>
                  <a:pt x="1165543" y="1278573"/>
                </a:lnTo>
                <a:cubicBezTo>
                  <a:pt x="1215073" y="1229042"/>
                  <a:pt x="1215073" y="1147763"/>
                  <a:pt x="1165543" y="1098233"/>
                </a:cubicBezTo>
                <a:cubicBezTo>
                  <a:pt x="1116013" y="1048702"/>
                  <a:pt x="1034732" y="1048702"/>
                  <a:pt x="985203" y="1098233"/>
                </a:cubicBezTo>
                <a:lnTo>
                  <a:pt x="519113" y="1564323"/>
                </a:lnTo>
                <a:cubicBezTo>
                  <a:pt x="469583" y="1613852"/>
                  <a:pt x="469583" y="1695133"/>
                  <a:pt x="519113" y="1744663"/>
                </a:cubicBezTo>
                <a:cubicBezTo>
                  <a:pt x="568642" y="1794192"/>
                  <a:pt x="649288" y="1794192"/>
                  <a:pt x="699453" y="1744663"/>
                </a:cubicBezTo>
                <a:close/>
                <a:moveTo>
                  <a:pt x="271463" y="3418522"/>
                </a:moveTo>
                <a:lnTo>
                  <a:pt x="37147" y="3652838"/>
                </a:lnTo>
                <a:cubicBezTo>
                  <a:pt x="-12382" y="3702368"/>
                  <a:pt x="-12382" y="3783647"/>
                  <a:pt x="37147" y="3833178"/>
                </a:cubicBezTo>
                <a:cubicBezTo>
                  <a:pt x="86678" y="3882708"/>
                  <a:pt x="167958" y="3882708"/>
                  <a:pt x="217488" y="3833178"/>
                </a:cubicBezTo>
                <a:lnTo>
                  <a:pt x="451803" y="3598863"/>
                </a:lnTo>
                <a:cubicBezTo>
                  <a:pt x="501333" y="3549333"/>
                  <a:pt x="501333" y="3468053"/>
                  <a:pt x="451803" y="3418522"/>
                </a:cubicBezTo>
                <a:cubicBezTo>
                  <a:pt x="402272" y="3368993"/>
                  <a:pt x="321628" y="3368993"/>
                  <a:pt x="271463" y="3418522"/>
                </a:cubicBezTo>
                <a:close/>
                <a:moveTo>
                  <a:pt x="1105218" y="1601152"/>
                </a:moveTo>
                <a:cubicBezTo>
                  <a:pt x="1154748" y="1650683"/>
                  <a:pt x="1236028" y="1650683"/>
                  <a:pt x="1285557" y="1601152"/>
                </a:cubicBezTo>
                <a:lnTo>
                  <a:pt x="2024698" y="862013"/>
                </a:lnTo>
                <a:cubicBezTo>
                  <a:pt x="2074228" y="812483"/>
                  <a:pt x="2074228" y="731202"/>
                  <a:pt x="2024698" y="681673"/>
                </a:cubicBezTo>
                <a:cubicBezTo>
                  <a:pt x="1975168" y="632142"/>
                  <a:pt x="1893888" y="632142"/>
                  <a:pt x="1844357" y="681673"/>
                </a:cubicBezTo>
                <a:lnTo>
                  <a:pt x="1105218" y="1420177"/>
                </a:lnTo>
                <a:cubicBezTo>
                  <a:pt x="1055688" y="1470342"/>
                  <a:pt x="1055688" y="1550988"/>
                  <a:pt x="1105218" y="1601152"/>
                </a:cubicBezTo>
                <a:close/>
                <a:moveTo>
                  <a:pt x="3472498" y="217487"/>
                </a:moveTo>
                <a:cubicBezTo>
                  <a:pt x="3522028" y="167957"/>
                  <a:pt x="3522028" y="86677"/>
                  <a:pt x="3472498" y="37148"/>
                </a:cubicBezTo>
                <a:cubicBezTo>
                  <a:pt x="3422968" y="-12383"/>
                  <a:pt x="3341687" y="-12383"/>
                  <a:pt x="3292158" y="37148"/>
                </a:cubicBezTo>
                <a:cubicBezTo>
                  <a:pt x="3242628" y="86677"/>
                  <a:pt x="3242628" y="167957"/>
                  <a:pt x="3292158" y="217487"/>
                </a:cubicBezTo>
                <a:cubicBezTo>
                  <a:pt x="3341687" y="267018"/>
                  <a:pt x="3422968" y="267018"/>
                  <a:pt x="3472498" y="217487"/>
                </a:cubicBezTo>
                <a:close/>
                <a:moveTo>
                  <a:pt x="441642" y="2002473"/>
                </a:moveTo>
                <a:cubicBezTo>
                  <a:pt x="491172" y="1952942"/>
                  <a:pt x="491172" y="1871663"/>
                  <a:pt x="441642" y="1822133"/>
                </a:cubicBezTo>
                <a:cubicBezTo>
                  <a:pt x="392113" y="1772602"/>
                  <a:pt x="310833" y="1772602"/>
                  <a:pt x="261303" y="1822133"/>
                </a:cubicBezTo>
                <a:cubicBezTo>
                  <a:pt x="211772" y="1871663"/>
                  <a:pt x="211772" y="1952942"/>
                  <a:pt x="261303" y="2002473"/>
                </a:cubicBezTo>
                <a:cubicBezTo>
                  <a:pt x="310833" y="2052003"/>
                  <a:pt x="392113" y="2052003"/>
                  <a:pt x="441642" y="2002473"/>
                </a:cubicBezTo>
                <a:close/>
                <a:moveTo>
                  <a:pt x="3945573" y="2271078"/>
                </a:moveTo>
                <a:lnTo>
                  <a:pt x="3842703" y="2373947"/>
                </a:lnTo>
                <a:cubicBezTo>
                  <a:pt x="3793173" y="2423478"/>
                  <a:pt x="3711893" y="2423478"/>
                  <a:pt x="3662362" y="2373947"/>
                </a:cubicBezTo>
                <a:cubicBezTo>
                  <a:pt x="3612833" y="2324418"/>
                  <a:pt x="3612833" y="2243138"/>
                  <a:pt x="3662362" y="2193608"/>
                </a:cubicBezTo>
                <a:lnTo>
                  <a:pt x="3993198" y="1862773"/>
                </a:lnTo>
                <a:cubicBezTo>
                  <a:pt x="4042728" y="1813242"/>
                  <a:pt x="4042728" y="1731963"/>
                  <a:pt x="3993198" y="1682433"/>
                </a:cubicBezTo>
                <a:cubicBezTo>
                  <a:pt x="3943668" y="1632902"/>
                  <a:pt x="3862387" y="1632902"/>
                  <a:pt x="3812858" y="1682433"/>
                </a:cubicBezTo>
                <a:lnTo>
                  <a:pt x="3638868" y="1856423"/>
                </a:lnTo>
                <a:cubicBezTo>
                  <a:pt x="3589337" y="1905952"/>
                  <a:pt x="3508058" y="1905952"/>
                  <a:pt x="3458528" y="1856423"/>
                </a:cubicBezTo>
                <a:cubicBezTo>
                  <a:pt x="3408998" y="1806892"/>
                  <a:pt x="3408998" y="1725613"/>
                  <a:pt x="3458528" y="1676083"/>
                </a:cubicBezTo>
                <a:lnTo>
                  <a:pt x="4000183" y="1134427"/>
                </a:lnTo>
                <a:cubicBezTo>
                  <a:pt x="4049712" y="1084898"/>
                  <a:pt x="4049712" y="1003617"/>
                  <a:pt x="4000183" y="954088"/>
                </a:cubicBezTo>
                <a:cubicBezTo>
                  <a:pt x="3950653" y="904558"/>
                  <a:pt x="3869373" y="904558"/>
                  <a:pt x="3819843" y="954088"/>
                </a:cubicBezTo>
                <a:lnTo>
                  <a:pt x="3636962" y="1136967"/>
                </a:lnTo>
                <a:cubicBezTo>
                  <a:pt x="3587433" y="1186498"/>
                  <a:pt x="3506153" y="1186498"/>
                  <a:pt x="3456623" y="1136967"/>
                </a:cubicBezTo>
                <a:cubicBezTo>
                  <a:pt x="3407093" y="1087438"/>
                  <a:pt x="3407093" y="1006158"/>
                  <a:pt x="3456623" y="956627"/>
                </a:cubicBezTo>
                <a:lnTo>
                  <a:pt x="3508058" y="905192"/>
                </a:lnTo>
                <a:cubicBezTo>
                  <a:pt x="3557587" y="855663"/>
                  <a:pt x="3557587" y="774383"/>
                  <a:pt x="3508058" y="724852"/>
                </a:cubicBezTo>
                <a:cubicBezTo>
                  <a:pt x="3458528" y="675323"/>
                  <a:pt x="3377248" y="675323"/>
                  <a:pt x="3327718" y="724852"/>
                </a:cubicBezTo>
                <a:lnTo>
                  <a:pt x="2574608" y="1476058"/>
                </a:lnTo>
                <a:cubicBezTo>
                  <a:pt x="2525078" y="1525588"/>
                  <a:pt x="2443798" y="1525588"/>
                  <a:pt x="2394268" y="1476058"/>
                </a:cubicBezTo>
                <a:cubicBezTo>
                  <a:pt x="2344738" y="1426527"/>
                  <a:pt x="2344738" y="1345248"/>
                  <a:pt x="2394268" y="1295717"/>
                </a:cubicBezTo>
                <a:lnTo>
                  <a:pt x="3234373" y="455612"/>
                </a:lnTo>
                <a:cubicBezTo>
                  <a:pt x="3283903" y="406083"/>
                  <a:pt x="3283903" y="324802"/>
                  <a:pt x="3234373" y="275273"/>
                </a:cubicBezTo>
                <a:cubicBezTo>
                  <a:pt x="3184843" y="225743"/>
                  <a:pt x="3103562" y="225743"/>
                  <a:pt x="3054033" y="275273"/>
                </a:cubicBezTo>
                <a:lnTo>
                  <a:pt x="2095818" y="1233488"/>
                </a:lnTo>
                <a:cubicBezTo>
                  <a:pt x="2046288" y="1283017"/>
                  <a:pt x="1965007" y="1283017"/>
                  <a:pt x="1915478" y="1233488"/>
                </a:cubicBezTo>
                <a:cubicBezTo>
                  <a:pt x="1865948" y="1183958"/>
                  <a:pt x="1784668" y="1183958"/>
                  <a:pt x="1735138" y="1233488"/>
                </a:cubicBezTo>
                <a:lnTo>
                  <a:pt x="480378" y="2488247"/>
                </a:lnTo>
                <a:cubicBezTo>
                  <a:pt x="430847" y="2537778"/>
                  <a:pt x="430847" y="2619058"/>
                  <a:pt x="480378" y="2668588"/>
                </a:cubicBezTo>
                <a:cubicBezTo>
                  <a:pt x="529908" y="2718118"/>
                  <a:pt x="611188" y="2718118"/>
                  <a:pt x="660717" y="2668588"/>
                </a:cubicBezTo>
                <a:lnTo>
                  <a:pt x="862648" y="2466658"/>
                </a:lnTo>
                <a:cubicBezTo>
                  <a:pt x="912178" y="2417128"/>
                  <a:pt x="993457" y="2417128"/>
                  <a:pt x="1042988" y="2466658"/>
                </a:cubicBezTo>
                <a:cubicBezTo>
                  <a:pt x="1092518" y="2516188"/>
                  <a:pt x="1092518" y="2597468"/>
                  <a:pt x="1042988" y="2646997"/>
                </a:cubicBezTo>
                <a:lnTo>
                  <a:pt x="553403" y="3137218"/>
                </a:lnTo>
                <a:cubicBezTo>
                  <a:pt x="503872" y="3186747"/>
                  <a:pt x="503872" y="3268028"/>
                  <a:pt x="553403" y="3317558"/>
                </a:cubicBezTo>
                <a:cubicBezTo>
                  <a:pt x="602933" y="3367088"/>
                  <a:pt x="684213" y="3367088"/>
                  <a:pt x="733742" y="3317558"/>
                </a:cubicBezTo>
                <a:lnTo>
                  <a:pt x="847408" y="3203893"/>
                </a:lnTo>
                <a:cubicBezTo>
                  <a:pt x="896938" y="3154363"/>
                  <a:pt x="978217" y="3154363"/>
                  <a:pt x="1027748" y="3203893"/>
                </a:cubicBezTo>
                <a:cubicBezTo>
                  <a:pt x="1077278" y="3253422"/>
                  <a:pt x="1158557" y="3253422"/>
                  <a:pt x="1208088" y="3203893"/>
                </a:cubicBezTo>
                <a:lnTo>
                  <a:pt x="1427163" y="2984818"/>
                </a:lnTo>
                <a:cubicBezTo>
                  <a:pt x="1476693" y="2935288"/>
                  <a:pt x="1557973" y="2935288"/>
                  <a:pt x="1607503" y="2984818"/>
                </a:cubicBezTo>
                <a:cubicBezTo>
                  <a:pt x="1657032" y="3034347"/>
                  <a:pt x="1657032" y="3115628"/>
                  <a:pt x="1607503" y="3165158"/>
                </a:cubicBezTo>
                <a:lnTo>
                  <a:pt x="1025207" y="3747453"/>
                </a:lnTo>
                <a:cubicBezTo>
                  <a:pt x="975678" y="3796983"/>
                  <a:pt x="975678" y="3878263"/>
                  <a:pt x="1025207" y="3927793"/>
                </a:cubicBezTo>
                <a:cubicBezTo>
                  <a:pt x="1074738" y="3977322"/>
                  <a:pt x="1156018" y="3977322"/>
                  <a:pt x="1205548" y="3927793"/>
                </a:cubicBezTo>
                <a:lnTo>
                  <a:pt x="1538288" y="3595053"/>
                </a:lnTo>
                <a:cubicBezTo>
                  <a:pt x="1587818" y="3545522"/>
                  <a:pt x="1669098" y="3545522"/>
                  <a:pt x="1718628" y="3595053"/>
                </a:cubicBezTo>
                <a:cubicBezTo>
                  <a:pt x="1768157" y="3644583"/>
                  <a:pt x="1849438" y="3644583"/>
                  <a:pt x="1898968" y="3595053"/>
                </a:cubicBezTo>
                <a:lnTo>
                  <a:pt x="2071053" y="3422968"/>
                </a:lnTo>
                <a:cubicBezTo>
                  <a:pt x="2120583" y="3373438"/>
                  <a:pt x="2201863" y="3373438"/>
                  <a:pt x="2251393" y="3422968"/>
                </a:cubicBezTo>
                <a:cubicBezTo>
                  <a:pt x="2300923" y="3472497"/>
                  <a:pt x="2300923" y="3553778"/>
                  <a:pt x="2251393" y="3603308"/>
                </a:cubicBezTo>
                <a:lnTo>
                  <a:pt x="1929448" y="3925253"/>
                </a:lnTo>
                <a:cubicBezTo>
                  <a:pt x="1879918" y="3974783"/>
                  <a:pt x="1879918" y="4056063"/>
                  <a:pt x="1929448" y="4105593"/>
                </a:cubicBezTo>
                <a:cubicBezTo>
                  <a:pt x="1978978" y="4155122"/>
                  <a:pt x="2060257" y="4155122"/>
                  <a:pt x="2109788" y="4105593"/>
                </a:cubicBezTo>
                <a:lnTo>
                  <a:pt x="2505393" y="3709988"/>
                </a:lnTo>
                <a:cubicBezTo>
                  <a:pt x="2554923" y="3660458"/>
                  <a:pt x="2636203" y="3660458"/>
                  <a:pt x="2685733" y="3709988"/>
                </a:cubicBezTo>
                <a:cubicBezTo>
                  <a:pt x="2735262" y="3759518"/>
                  <a:pt x="2816543" y="3759518"/>
                  <a:pt x="2866073" y="3709988"/>
                </a:cubicBezTo>
                <a:lnTo>
                  <a:pt x="4125278" y="2450783"/>
                </a:lnTo>
                <a:cubicBezTo>
                  <a:pt x="4174808" y="2401253"/>
                  <a:pt x="4174808" y="2319972"/>
                  <a:pt x="4125278" y="2270443"/>
                </a:cubicBezTo>
                <a:cubicBezTo>
                  <a:pt x="4076383" y="2221547"/>
                  <a:pt x="3995103" y="2221547"/>
                  <a:pt x="3945573" y="2271078"/>
                </a:cubicBezTo>
                <a:close/>
                <a:moveTo>
                  <a:pt x="4364038" y="1310958"/>
                </a:moveTo>
                <a:cubicBezTo>
                  <a:pt x="4314508" y="1261427"/>
                  <a:pt x="4233228" y="1261427"/>
                  <a:pt x="4183698" y="1310958"/>
                </a:cubicBezTo>
                <a:lnTo>
                  <a:pt x="4084637" y="1410017"/>
                </a:lnTo>
                <a:cubicBezTo>
                  <a:pt x="4035108" y="1459548"/>
                  <a:pt x="4035108" y="1540827"/>
                  <a:pt x="4084637" y="1590358"/>
                </a:cubicBezTo>
                <a:cubicBezTo>
                  <a:pt x="4134168" y="1639888"/>
                  <a:pt x="4215448" y="1639888"/>
                  <a:pt x="4264978" y="1590358"/>
                </a:cubicBezTo>
                <a:lnTo>
                  <a:pt x="4364038" y="1491298"/>
                </a:lnTo>
                <a:cubicBezTo>
                  <a:pt x="4414203" y="1441767"/>
                  <a:pt x="4414203" y="1360488"/>
                  <a:pt x="4364038" y="1310958"/>
                </a:cubicBezTo>
                <a:close/>
                <a:moveTo>
                  <a:pt x="3773487" y="2885758"/>
                </a:moveTo>
                <a:lnTo>
                  <a:pt x="2807018" y="3852228"/>
                </a:lnTo>
                <a:cubicBezTo>
                  <a:pt x="2757487" y="3901758"/>
                  <a:pt x="2757487" y="3983038"/>
                  <a:pt x="2807018" y="4032568"/>
                </a:cubicBezTo>
                <a:cubicBezTo>
                  <a:pt x="2856548" y="4082097"/>
                  <a:pt x="2937828" y="4082097"/>
                  <a:pt x="2987358" y="4032568"/>
                </a:cubicBezTo>
                <a:lnTo>
                  <a:pt x="3953828" y="3066097"/>
                </a:lnTo>
                <a:cubicBezTo>
                  <a:pt x="4003358" y="3016568"/>
                  <a:pt x="4003358" y="2935288"/>
                  <a:pt x="3953828" y="2885758"/>
                </a:cubicBezTo>
                <a:cubicBezTo>
                  <a:pt x="3904298" y="2836228"/>
                  <a:pt x="3823018" y="2836228"/>
                  <a:pt x="3773487" y="2885758"/>
                </a:cubicBezTo>
                <a:close/>
                <a:moveTo>
                  <a:pt x="2572703" y="4086543"/>
                </a:moveTo>
                <a:cubicBezTo>
                  <a:pt x="2523173" y="4136072"/>
                  <a:pt x="2523173" y="4217353"/>
                  <a:pt x="2572703" y="4266883"/>
                </a:cubicBezTo>
                <a:cubicBezTo>
                  <a:pt x="2622233" y="4316413"/>
                  <a:pt x="2703512" y="4316413"/>
                  <a:pt x="2753043" y="4266883"/>
                </a:cubicBezTo>
                <a:cubicBezTo>
                  <a:pt x="2802573" y="4217353"/>
                  <a:pt x="2802573" y="4136072"/>
                  <a:pt x="2753043" y="4086543"/>
                </a:cubicBezTo>
                <a:cubicBezTo>
                  <a:pt x="2703512" y="4037013"/>
                  <a:pt x="2622233" y="4037013"/>
                  <a:pt x="2572703" y="4086543"/>
                </a:cubicBezTo>
                <a:close/>
              </a:path>
            </a:pathLst>
          </a:custGeom>
          <a:gradFill>
            <a:gsLst>
              <a:gs pos="0">
                <a:schemeClr val="accent1"/>
              </a:gs>
              <a:gs pos="13000">
                <a:schemeClr val="accent1"/>
              </a:gs>
              <a:gs pos="31000">
                <a:schemeClr val="accent2"/>
              </a:gs>
              <a:gs pos="50000">
                <a:schemeClr val="accent3"/>
              </a:gs>
              <a:gs pos="68000">
                <a:schemeClr val="accent4"/>
              </a:gs>
              <a:gs pos="88000">
                <a:schemeClr val="accent5"/>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685800" y="1991813"/>
            <a:ext cx="7772400" cy="1159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5600"/>
              <a:buNone/>
              <a:defRPr sz="5600">
                <a:solidFill>
                  <a:schemeClr val="lt1"/>
                </a:solidFill>
              </a:defRPr>
            </a:lvl1pPr>
            <a:lvl2pPr lvl="1" algn="ctr" rtl="0">
              <a:spcBef>
                <a:spcPts val="0"/>
              </a:spcBef>
              <a:spcAft>
                <a:spcPts val="0"/>
              </a:spcAft>
              <a:buClr>
                <a:schemeClr val="lt1"/>
              </a:buClr>
              <a:buSzPts val="5600"/>
              <a:buNone/>
              <a:defRPr sz="5600">
                <a:solidFill>
                  <a:schemeClr val="lt1"/>
                </a:solidFill>
              </a:defRPr>
            </a:lvl2pPr>
            <a:lvl3pPr lvl="2" algn="ctr" rtl="0">
              <a:spcBef>
                <a:spcPts val="0"/>
              </a:spcBef>
              <a:spcAft>
                <a:spcPts val="0"/>
              </a:spcAft>
              <a:buClr>
                <a:schemeClr val="lt1"/>
              </a:buClr>
              <a:buSzPts val="5600"/>
              <a:buNone/>
              <a:defRPr sz="5600">
                <a:solidFill>
                  <a:schemeClr val="lt1"/>
                </a:solidFill>
              </a:defRPr>
            </a:lvl3pPr>
            <a:lvl4pPr lvl="3" algn="ctr" rtl="0">
              <a:spcBef>
                <a:spcPts val="0"/>
              </a:spcBef>
              <a:spcAft>
                <a:spcPts val="0"/>
              </a:spcAft>
              <a:buClr>
                <a:schemeClr val="lt1"/>
              </a:buClr>
              <a:buSzPts val="5600"/>
              <a:buNone/>
              <a:defRPr sz="5600">
                <a:solidFill>
                  <a:schemeClr val="lt1"/>
                </a:solidFill>
              </a:defRPr>
            </a:lvl4pPr>
            <a:lvl5pPr lvl="4" algn="ctr" rtl="0">
              <a:spcBef>
                <a:spcPts val="0"/>
              </a:spcBef>
              <a:spcAft>
                <a:spcPts val="0"/>
              </a:spcAft>
              <a:buClr>
                <a:schemeClr val="lt1"/>
              </a:buClr>
              <a:buSzPts val="5600"/>
              <a:buNone/>
              <a:defRPr sz="5600">
                <a:solidFill>
                  <a:schemeClr val="lt1"/>
                </a:solidFill>
              </a:defRPr>
            </a:lvl5pPr>
            <a:lvl6pPr lvl="5" algn="ctr" rtl="0">
              <a:spcBef>
                <a:spcPts val="0"/>
              </a:spcBef>
              <a:spcAft>
                <a:spcPts val="0"/>
              </a:spcAft>
              <a:buClr>
                <a:schemeClr val="lt1"/>
              </a:buClr>
              <a:buSzPts val="5600"/>
              <a:buNone/>
              <a:defRPr sz="5600">
                <a:solidFill>
                  <a:schemeClr val="lt1"/>
                </a:solidFill>
              </a:defRPr>
            </a:lvl6pPr>
            <a:lvl7pPr lvl="6" algn="ctr" rtl="0">
              <a:spcBef>
                <a:spcPts val="0"/>
              </a:spcBef>
              <a:spcAft>
                <a:spcPts val="0"/>
              </a:spcAft>
              <a:buClr>
                <a:schemeClr val="lt1"/>
              </a:buClr>
              <a:buSzPts val="5600"/>
              <a:buNone/>
              <a:defRPr sz="5600">
                <a:solidFill>
                  <a:schemeClr val="lt1"/>
                </a:solidFill>
              </a:defRPr>
            </a:lvl7pPr>
            <a:lvl8pPr lvl="7" algn="ctr" rtl="0">
              <a:spcBef>
                <a:spcPts val="0"/>
              </a:spcBef>
              <a:spcAft>
                <a:spcPts val="0"/>
              </a:spcAft>
              <a:buClr>
                <a:schemeClr val="lt1"/>
              </a:buClr>
              <a:buSzPts val="5600"/>
              <a:buNone/>
              <a:defRPr sz="5600">
                <a:solidFill>
                  <a:schemeClr val="lt1"/>
                </a:solidFill>
              </a:defRPr>
            </a:lvl8pPr>
            <a:lvl9pPr lvl="8" algn="ctr" rtl="0">
              <a:spcBef>
                <a:spcPts val="0"/>
              </a:spcBef>
              <a:spcAft>
                <a:spcPts val="0"/>
              </a:spcAft>
              <a:buClr>
                <a:schemeClr val="lt1"/>
              </a:buClr>
              <a:buSzPts val="5600"/>
              <a:buNone/>
              <a:defRPr sz="56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361800" y="-476249"/>
            <a:ext cx="6041280" cy="5907280"/>
          </a:xfrm>
          <a:custGeom>
            <a:avLst/>
            <a:gdLst/>
            <a:ahLst/>
            <a:cxnLst/>
            <a:rect l="l" t="t" r="r" b="b"/>
            <a:pathLst>
              <a:path w="4401661" h="4304029" extrusionOk="0">
                <a:moveTo>
                  <a:pt x="699453" y="1744663"/>
                </a:moveTo>
                <a:lnTo>
                  <a:pt x="1165543" y="1278573"/>
                </a:lnTo>
                <a:cubicBezTo>
                  <a:pt x="1215073" y="1229042"/>
                  <a:pt x="1215073" y="1147763"/>
                  <a:pt x="1165543" y="1098233"/>
                </a:cubicBezTo>
                <a:cubicBezTo>
                  <a:pt x="1116013" y="1048702"/>
                  <a:pt x="1034732" y="1048702"/>
                  <a:pt x="985203" y="1098233"/>
                </a:cubicBezTo>
                <a:lnTo>
                  <a:pt x="519113" y="1564323"/>
                </a:lnTo>
                <a:cubicBezTo>
                  <a:pt x="469583" y="1613852"/>
                  <a:pt x="469583" y="1695133"/>
                  <a:pt x="519113" y="1744663"/>
                </a:cubicBezTo>
                <a:cubicBezTo>
                  <a:pt x="568642" y="1794192"/>
                  <a:pt x="649288" y="1794192"/>
                  <a:pt x="699453" y="1744663"/>
                </a:cubicBezTo>
                <a:close/>
                <a:moveTo>
                  <a:pt x="271463" y="3418522"/>
                </a:moveTo>
                <a:lnTo>
                  <a:pt x="37147" y="3652838"/>
                </a:lnTo>
                <a:cubicBezTo>
                  <a:pt x="-12382" y="3702368"/>
                  <a:pt x="-12382" y="3783647"/>
                  <a:pt x="37147" y="3833178"/>
                </a:cubicBezTo>
                <a:cubicBezTo>
                  <a:pt x="86678" y="3882708"/>
                  <a:pt x="167958" y="3882708"/>
                  <a:pt x="217488" y="3833178"/>
                </a:cubicBezTo>
                <a:lnTo>
                  <a:pt x="451803" y="3598863"/>
                </a:lnTo>
                <a:cubicBezTo>
                  <a:pt x="501333" y="3549333"/>
                  <a:pt x="501333" y="3468053"/>
                  <a:pt x="451803" y="3418522"/>
                </a:cubicBezTo>
                <a:cubicBezTo>
                  <a:pt x="402272" y="3368993"/>
                  <a:pt x="321628" y="3368993"/>
                  <a:pt x="271463" y="3418522"/>
                </a:cubicBezTo>
                <a:close/>
                <a:moveTo>
                  <a:pt x="1105218" y="1601152"/>
                </a:moveTo>
                <a:cubicBezTo>
                  <a:pt x="1154748" y="1650683"/>
                  <a:pt x="1236028" y="1650683"/>
                  <a:pt x="1285557" y="1601152"/>
                </a:cubicBezTo>
                <a:lnTo>
                  <a:pt x="2024698" y="862013"/>
                </a:lnTo>
                <a:cubicBezTo>
                  <a:pt x="2074228" y="812483"/>
                  <a:pt x="2074228" y="731202"/>
                  <a:pt x="2024698" y="681673"/>
                </a:cubicBezTo>
                <a:cubicBezTo>
                  <a:pt x="1975168" y="632142"/>
                  <a:pt x="1893888" y="632142"/>
                  <a:pt x="1844357" y="681673"/>
                </a:cubicBezTo>
                <a:lnTo>
                  <a:pt x="1105218" y="1420177"/>
                </a:lnTo>
                <a:cubicBezTo>
                  <a:pt x="1055688" y="1470342"/>
                  <a:pt x="1055688" y="1550988"/>
                  <a:pt x="1105218" y="1601152"/>
                </a:cubicBezTo>
                <a:close/>
                <a:moveTo>
                  <a:pt x="3472498" y="217487"/>
                </a:moveTo>
                <a:cubicBezTo>
                  <a:pt x="3522028" y="167957"/>
                  <a:pt x="3522028" y="86677"/>
                  <a:pt x="3472498" y="37148"/>
                </a:cubicBezTo>
                <a:cubicBezTo>
                  <a:pt x="3422968" y="-12383"/>
                  <a:pt x="3341687" y="-12383"/>
                  <a:pt x="3292158" y="37148"/>
                </a:cubicBezTo>
                <a:cubicBezTo>
                  <a:pt x="3242628" y="86677"/>
                  <a:pt x="3242628" y="167957"/>
                  <a:pt x="3292158" y="217487"/>
                </a:cubicBezTo>
                <a:cubicBezTo>
                  <a:pt x="3341687" y="267018"/>
                  <a:pt x="3422968" y="267018"/>
                  <a:pt x="3472498" y="217487"/>
                </a:cubicBezTo>
                <a:close/>
                <a:moveTo>
                  <a:pt x="441642" y="2002473"/>
                </a:moveTo>
                <a:cubicBezTo>
                  <a:pt x="491172" y="1952942"/>
                  <a:pt x="491172" y="1871663"/>
                  <a:pt x="441642" y="1822133"/>
                </a:cubicBezTo>
                <a:cubicBezTo>
                  <a:pt x="392113" y="1772602"/>
                  <a:pt x="310833" y="1772602"/>
                  <a:pt x="261303" y="1822133"/>
                </a:cubicBezTo>
                <a:cubicBezTo>
                  <a:pt x="211772" y="1871663"/>
                  <a:pt x="211772" y="1952942"/>
                  <a:pt x="261303" y="2002473"/>
                </a:cubicBezTo>
                <a:cubicBezTo>
                  <a:pt x="310833" y="2052003"/>
                  <a:pt x="392113" y="2052003"/>
                  <a:pt x="441642" y="2002473"/>
                </a:cubicBezTo>
                <a:close/>
                <a:moveTo>
                  <a:pt x="3945573" y="2271078"/>
                </a:moveTo>
                <a:lnTo>
                  <a:pt x="3842703" y="2373947"/>
                </a:lnTo>
                <a:cubicBezTo>
                  <a:pt x="3793173" y="2423478"/>
                  <a:pt x="3711893" y="2423478"/>
                  <a:pt x="3662362" y="2373947"/>
                </a:cubicBezTo>
                <a:cubicBezTo>
                  <a:pt x="3612833" y="2324418"/>
                  <a:pt x="3612833" y="2243138"/>
                  <a:pt x="3662362" y="2193608"/>
                </a:cubicBezTo>
                <a:lnTo>
                  <a:pt x="3993198" y="1862773"/>
                </a:lnTo>
                <a:cubicBezTo>
                  <a:pt x="4042728" y="1813242"/>
                  <a:pt x="4042728" y="1731963"/>
                  <a:pt x="3993198" y="1682433"/>
                </a:cubicBezTo>
                <a:cubicBezTo>
                  <a:pt x="3943668" y="1632902"/>
                  <a:pt x="3862387" y="1632902"/>
                  <a:pt x="3812858" y="1682433"/>
                </a:cubicBezTo>
                <a:lnTo>
                  <a:pt x="3638868" y="1856423"/>
                </a:lnTo>
                <a:cubicBezTo>
                  <a:pt x="3589337" y="1905952"/>
                  <a:pt x="3508058" y="1905952"/>
                  <a:pt x="3458528" y="1856423"/>
                </a:cubicBezTo>
                <a:cubicBezTo>
                  <a:pt x="3408998" y="1806892"/>
                  <a:pt x="3408998" y="1725613"/>
                  <a:pt x="3458528" y="1676083"/>
                </a:cubicBezTo>
                <a:lnTo>
                  <a:pt x="4000183" y="1134427"/>
                </a:lnTo>
                <a:cubicBezTo>
                  <a:pt x="4049712" y="1084898"/>
                  <a:pt x="4049712" y="1003617"/>
                  <a:pt x="4000183" y="954088"/>
                </a:cubicBezTo>
                <a:cubicBezTo>
                  <a:pt x="3950653" y="904558"/>
                  <a:pt x="3869373" y="904558"/>
                  <a:pt x="3819843" y="954088"/>
                </a:cubicBezTo>
                <a:lnTo>
                  <a:pt x="3636962" y="1136967"/>
                </a:lnTo>
                <a:cubicBezTo>
                  <a:pt x="3587433" y="1186498"/>
                  <a:pt x="3506153" y="1186498"/>
                  <a:pt x="3456623" y="1136967"/>
                </a:cubicBezTo>
                <a:cubicBezTo>
                  <a:pt x="3407093" y="1087438"/>
                  <a:pt x="3407093" y="1006158"/>
                  <a:pt x="3456623" y="956627"/>
                </a:cubicBezTo>
                <a:lnTo>
                  <a:pt x="3508058" y="905192"/>
                </a:lnTo>
                <a:cubicBezTo>
                  <a:pt x="3557587" y="855663"/>
                  <a:pt x="3557587" y="774383"/>
                  <a:pt x="3508058" y="724852"/>
                </a:cubicBezTo>
                <a:cubicBezTo>
                  <a:pt x="3458528" y="675323"/>
                  <a:pt x="3377248" y="675323"/>
                  <a:pt x="3327718" y="724852"/>
                </a:cubicBezTo>
                <a:lnTo>
                  <a:pt x="2574608" y="1476058"/>
                </a:lnTo>
                <a:cubicBezTo>
                  <a:pt x="2525078" y="1525588"/>
                  <a:pt x="2443798" y="1525588"/>
                  <a:pt x="2394268" y="1476058"/>
                </a:cubicBezTo>
                <a:cubicBezTo>
                  <a:pt x="2344738" y="1426527"/>
                  <a:pt x="2344738" y="1345248"/>
                  <a:pt x="2394268" y="1295717"/>
                </a:cubicBezTo>
                <a:lnTo>
                  <a:pt x="3234373" y="455612"/>
                </a:lnTo>
                <a:cubicBezTo>
                  <a:pt x="3283903" y="406083"/>
                  <a:pt x="3283903" y="324802"/>
                  <a:pt x="3234373" y="275273"/>
                </a:cubicBezTo>
                <a:cubicBezTo>
                  <a:pt x="3184843" y="225743"/>
                  <a:pt x="3103562" y="225743"/>
                  <a:pt x="3054033" y="275273"/>
                </a:cubicBezTo>
                <a:lnTo>
                  <a:pt x="2095818" y="1233488"/>
                </a:lnTo>
                <a:cubicBezTo>
                  <a:pt x="2046288" y="1283017"/>
                  <a:pt x="1965007" y="1283017"/>
                  <a:pt x="1915478" y="1233488"/>
                </a:cubicBezTo>
                <a:cubicBezTo>
                  <a:pt x="1865948" y="1183958"/>
                  <a:pt x="1784668" y="1183958"/>
                  <a:pt x="1735138" y="1233488"/>
                </a:cubicBezTo>
                <a:lnTo>
                  <a:pt x="480378" y="2488247"/>
                </a:lnTo>
                <a:cubicBezTo>
                  <a:pt x="430847" y="2537778"/>
                  <a:pt x="430847" y="2619058"/>
                  <a:pt x="480378" y="2668588"/>
                </a:cubicBezTo>
                <a:cubicBezTo>
                  <a:pt x="529908" y="2718118"/>
                  <a:pt x="611188" y="2718118"/>
                  <a:pt x="660717" y="2668588"/>
                </a:cubicBezTo>
                <a:lnTo>
                  <a:pt x="862648" y="2466658"/>
                </a:lnTo>
                <a:cubicBezTo>
                  <a:pt x="912178" y="2417128"/>
                  <a:pt x="993457" y="2417128"/>
                  <a:pt x="1042988" y="2466658"/>
                </a:cubicBezTo>
                <a:cubicBezTo>
                  <a:pt x="1092518" y="2516188"/>
                  <a:pt x="1092518" y="2597468"/>
                  <a:pt x="1042988" y="2646997"/>
                </a:cubicBezTo>
                <a:lnTo>
                  <a:pt x="553403" y="3137218"/>
                </a:lnTo>
                <a:cubicBezTo>
                  <a:pt x="503872" y="3186747"/>
                  <a:pt x="503872" y="3268028"/>
                  <a:pt x="553403" y="3317558"/>
                </a:cubicBezTo>
                <a:cubicBezTo>
                  <a:pt x="602933" y="3367088"/>
                  <a:pt x="684213" y="3367088"/>
                  <a:pt x="733742" y="3317558"/>
                </a:cubicBezTo>
                <a:lnTo>
                  <a:pt x="847408" y="3203893"/>
                </a:lnTo>
                <a:cubicBezTo>
                  <a:pt x="896938" y="3154363"/>
                  <a:pt x="978217" y="3154363"/>
                  <a:pt x="1027748" y="3203893"/>
                </a:cubicBezTo>
                <a:cubicBezTo>
                  <a:pt x="1077278" y="3253422"/>
                  <a:pt x="1158557" y="3253422"/>
                  <a:pt x="1208088" y="3203893"/>
                </a:cubicBezTo>
                <a:lnTo>
                  <a:pt x="1427163" y="2984818"/>
                </a:lnTo>
                <a:cubicBezTo>
                  <a:pt x="1476693" y="2935288"/>
                  <a:pt x="1557973" y="2935288"/>
                  <a:pt x="1607503" y="2984818"/>
                </a:cubicBezTo>
                <a:cubicBezTo>
                  <a:pt x="1657032" y="3034347"/>
                  <a:pt x="1657032" y="3115628"/>
                  <a:pt x="1607503" y="3165158"/>
                </a:cubicBezTo>
                <a:lnTo>
                  <a:pt x="1025207" y="3747453"/>
                </a:lnTo>
                <a:cubicBezTo>
                  <a:pt x="975678" y="3796983"/>
                  <a:pt x="975678" y="3878263"/>
                  <a:pt x="1025207" y="3927793"/>
                </a:cubicBezTo>
                <a:cubicBezTo>
                  <a:pt x="1074738" y="3977322"/>
                  <a:pt x="1156018" y="3977322"/>
                  <a:pt x="1205548" y="3927793"/>
                </a:cubicBezTo>
                <a:lnTo>
                  <a:pt x="1538288" y="3595053"/>
                </a:lnTo>
                <a:cubicBezTo>
                  <a:pt x="1587818" y="3545522"/>
                  <a:pt x="1669098" y="3545522"/>
                  <a:pt x="1718628" y="3595053"/>
                </a:cubicBezTo>
                <a:cubicBezTo>
                  <a:pt x="1768157" y="3644583"/>
                  <a:pt x="1849438" y="3644583"/>
                  <a:pt x="1898968" y="3595053"/>
                </a:cubicBezTo>
                <a:lnTo>
                  <a:pt x="2071053" y="3422968"/>
                </a:lnTo>
                <a:cubicBezTo>
                  <a:pt x="2120583" y="3373438"/>
                  <a:pt x="2201863" y="3373438"/>
                  <a:pt x="2251393" y="3422968"/>
                </a:cubicBezTo>
                <a:cubicBezTo>
                  <a:pt x="2300923" y="3472497"/>
                  <a:pt x="2300923" y="3553778"/>
                  <a:pt x="2251393" y="3603308"/>
                </a:cubicBezTo>
                <a:lnTo>
                  <a:pt x="1929448" y="3925253"/>
                </a:lnTo>
                <a:cubicBezTo>
                  <a:pt x="1879918" y="3974783"/>
                  <a:pt x="1879918" y="4056063"/>
                  <a:pt x="1929448" y="4105593"/>
                </a:cubicBezTo>
                <a:cubicBezTo>
                  <a:pt x="1978978" y="4155122"/>
                  <a:pt x="2060257" y="4155122"/>
                  <a:pt x="2109788" y="4105593"/>
                </a:cubicBezTo>
                <a:lnTo>
                  <a:pt x="2505393" y="3709988"/>
                </a:lnTo>
                <a:cubicBezTo>
                  <a:pt x="2554923" y="3660458"/>
                  <a:pt x="2636203" y="3660458"/>
                  <a:pt x="2685733" y="3709988"/>
                </a:cubicBezTo>
                <a:cubicBezTo>
                  <a:pt x="2735262" y="3759518"/>
                  <a:pt x="2816543" y="3759518"/>
                  <a:pt x="2866073" y="3709988"/>
                </a:cubicBezTo>
                <a:lnTo>
                  <a:pt x="4125278" y="2450783"/>
                </a:lnTo>
                <a:cubicBezTo>
                  <a:pt x="4174808" y="2401253"/>
                  <a:pt x="4174808" y="2319972"/>
                  <a:pt x="4125278" y="2270443"/>
                </a:cubicBezTo>
                <a:cubicBezTo>
                  <a:pt x="4076383" y="2221547"/>
                  <a:pt x="3995103" y="2221547"/>
                  <a:pt x="3945573" y="2271078"/>
                </a:cubicBezTo>
                <a:close/>
                <a:moveTo>
                  <a:pt x="4364038" y="1310958"/>
                </a:moveTo>
                <a:cubicBezTo>
                  <a:pt x="4314508" y="1261427"/>
                  <a:pt x="4233228" y="1261427"/>
                  <a:pt x="4183698" y="1310958"/>
                </a:cubicBezTo>
                <a:lnTo>
                  <a:pt x="4084637" y="1410017"/>
                </a:lnTo>
                <a:cubicBezTo>
                  <a:pt x="4035108" y="1459548"/>
                  <a:pt x="4035108" y="1540827"/>
                  <a:pt x="4084637" y="1590358"/>
                </a:cubicBezTo>
                <a:cubicBezTo>
                  <a:pt x="4134168" y="1639888"/>
                  <a:pt x="4215448" y="1639888"/>
                  <a:pt x="4264978" y="1590358"/>
                </a:cubicBezTo>
                <a:lnTo>
                  <a:pt x="4364038" y="1491298"/>
                </a:lnTo>
                <a:cubicBezTo>
                  <a:pt x="4414203" y="1441767"/>
                  <a:pt x="4414203" y="1360488"/>
                  <a:pt x="4364038" y="1310958"/>
                </a:cubicBezTo>
                <a:close/>
                <a:moveTo>
                  <a:pt x="3773487" y="2885758"/>
                </a:moveTo>
                <a:lnTo>
                  <a:pt x="2807018" y="3852228"/>
                </a:lnTo>
                <a:cubicBezTo>
                  <a:pt x="2757487" y="3901758"/>
                  <a:pt x="2757487" y="3983038"/>
                  <a:pt x="2807018" y="4032568"/>
                </a:cubicBezTo>
                <a:cubicBezTo>
                  <a:pt x="2856548" y="4082097"/>
                  <a:pt x="2937828" y="4082097"/>
                  <a:pt x="2987358" y="4032568"/>
                </a:cubicBezTo>
                <a:lnTo>
                  <a:pt x="3953828" y="3066097"/>
                </a:lnTo>
                <a:cubicBezTo>
                  <a:pt x="4003358" y="3016568"/>
                  <a:pt x="4003358" y="2935288"/>
                  <a:pt x="3953828" y="2885758"/>
                </a:cubicBezTo>
                <a:cubicBezTo>
                  <a:pt x="3904298" y="2836228"/>
                  <a:pt x="3823018" y="2836228"/>
                  <a:pt x="3773487" y="2885758"/>
                </a:cubicBezTo>
                <a:close/>
                <a:moveTo>
                  <a:pt x="2572703" y="4086543"/>
                </a:moveTo>
                <a:cubicBezTo>
                  <a:pt x="2523173" y="4136072"/>
                  <a:pt x="2523173" y="4217353"/>
                  <a:pt x="2572703" y="4266883"/>
                </a:cubicBezTo>
                <a:cubicBezTo>
                  <a:pt x="2622233" y="4316413"/>
                  <a:pt x="2703512" y="4316413"/>
                  <a:pt x="2753043" y="4266883"/>
                </a:cubicBezTo>
                <a:cubicBezTo>
                  <a:pt x="2802573" y="4217353"/>
                  <a:pt x="2802573" y="4136072"/>
                  <a:pt x="2753043" y="4086543"/>
                </a:cubicBezTo>
                <a:cubicBezTo>
                  <a:pt x="2703512" y="4037013"/>
                  <a:pt x="2622233" y="4037013"/>
                  <a:pt x="2572703" y="4086543"/>
                </a:cubicBezTo>
                <a:close/>
              </a:path>
            </a:pathLst>
          </a:custGeom>
          <a:gradFill>
            <a:gsLst>
              <a:gs pos="0">
                <a:schemeClr val="accent6"/>
              </a:gs>
              <a:gs pos="31000">
                <a:schemeClr val="accent1"/>
              </a:gs>
              <a:gs pos="66000">
                <a:schemeClr val="accent2"/>
              </a:gs>
              <a:gs pos="100000">
                <a:schemeClr val="accent3"/>
              </a:gs>
            </a:gsLst>
            <a:lin ang="1890073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685800" y="2099622"/>
            <a:ext cx="7772400" cy="643500"/>
          </a:xfrm>
          <a:prstGeom prst="rect">
            <a:avLst/>
          </a:prstGeom>
        </p:spPr>
        <p:txBody>
          <a:bodyPr spcFirstLastPara="1" wrap="square" lIns="0" tIns="0" rIns="0" bIns="0" anchor="b"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Clr>
                <a:schemeClr val="dk1"/>
              </a:buClr>
              <a:buSzPts val="4000"/>
              <a:buNone/>
              <a:defRPr sz="4000">
                <a:solidFill>
                  <a:schemeClr val="dk1"/>
                </a:solidFill>
              </a:defRPr>
            </a:lvl2pPr>
            <a:lvl3pPr lvl="2" algn="ctr" rtl="0">
              <a:spcBef>
                <a:spcPts val="0"/>
              </a:spcBef>
              <a:spcAft>
                <a:spcPts val="0"/>
              </a:spcAft>
              <a:buClr>
                <a:schemeClr val="dk1"/>
              </a:buClr>
              <a:buSzPts val="4000"/>
              <a:buNone/>
              <a:defRPr sz="4000">
                <a:solidFill>
                  <a:schemeClr val="dk1"/>
                </a:solidFill>
              </a:defRPr>
            </a:lvl3pPr>
            <a:lvl4pPr lvl="3" algn="ctr" rtl="0">
              <a:spcBef>
                <a:spcPts val="0"/>
              </a:spcBef>
              <a:spcAft>
                <a:spcPts val="0"/>
              </a:spcAft>
              <a:buClr>
                <a:schemeClr val="dk1"/>
              </a:buClr>
              <a:buSzPts val="4000"/>
              <a:buNone/>
              <a:defRPr sz="4000">
                <a:solidFill>
                  <a:schemeClr val="dk1"/>
                </a:solidFill>
              </a:defRPr>
            </a:lvl4pPr>
            <a:lvl5pPr lvl="4" algn="ctr" rtl="0">
              <a:spcBef>
                <a:spcPts val="0"/>
              </a:spcBef>
              <a:spcAft>
                <a:spcPts val="0"/>
              </a:spcAft>
              <a:buClr>
                <a:schemeClr val="dk1"/>
              </a:buClr>
              <a:buSzPts val="4000"/>
              <a:buNone/>
              <a:defRPr sz="4000">
                <a:solidFill>
                  <a:schemeClr val="dk1"/>
                </a:solidFill>
              </a:defRPr>
            </a:lvl5pPr>
            <a:lvl6pPr lvl="5" algn="ctr" rtl="0">
              <a:spcBef>
                <a:spcPts val="0"/>
              </a:spcBef>
              <a:spcAft>
                <a:spcPts val="0"/>
              </a:spcAft>
              <a:buClr>
                <a:schemeClr val="dk1"/>
              </a:buClr>
              <a:buSzPts val="4000"/>
              <a:buNone/>
              <a:defRPr sz="4000">
                <a:solidFill>
                  <a:schemeClr val="dk1"/>
                </a:solidFill>
              </a:defRPr>
            </a:lvl6pPr>
            <a:lvl7pPr lvl="6" algn="ctr" rtl="0">
              <a:spcBef>
                <a:spcPts val="0"/>
              </a:spcBef>
              <a:spcAft>
                <a:spcPts val="0"/>
              </a:spcAft>
              <a:buClr>
                <a:schemeClr val="dk1"/>
              </a:buClr>
              <a:buSzPts val="4000"/>
              <a:buNone/>
              <a:defRPr sz="4000">
                <a:solidFill>
                  <a:schemeClr val="dk1"/>
                </a:solidFill>
              </a:defRPr>
            </a:lvl7pPr>
            <a:lvl8pPr lvl="7" algn="ctr" rtl="0">
              <a:spcBef>
                <a:spcPts val="0"/>
              </a:spcBef>
              <a:spcAft>
                <a:spcPts val="0"/>
              </a:spcAft>
              <a:buClr>
                <a:schemeClr val="dk1"/>
              </a:buClr>
              <a:buSzPts val="4000"/>
              <a:buNone/>
              <a:defRPr sz="4000">
                <a:solidFill>
                  <a:schemeClr val="dk1"/>
                </a:solidFill>
              </a:defRPr>
            </a:lvl8pPr>
            <a:lvl9pPr lvl="8" algn="ctr" rtl="0">
              <a:spcBef>
                <a:spcPts val="0"/>
              </a:spcBef>
              <a:spcAft>
                <a:spcPts val="0"/>
              </a:spcAft>
              <a:buClr>
                <a:schemeClr val="dk1"/>
              </a:buClr>
              <a:buSzPts val="4000"/>
              <a:buNone/>
              <a:defRPr sz="4000">
                <a:solidFill>
                  <a:schemeClr val="dk1"/>
                </a:solidFill>
              </a:defRPr>
            </a:lvl9pPr>
          </a:lstStyle>
          <a:p>
            <a:endParaRPr/>
          </a:p>
        </p:txBody>
      </p:sp>
      <p:sp>
        <p:nvSpPr>
          <p:cNvPr id="15" name="Google Shape;15;p3"/>
          <p:cNvSpPr txBox="1">
            <a:spLocks noGrp="1"/>
          </p:cNvSpPr>
          <p:nvPr>
            <p:ph type="subTitle" idx="1"/>
          </p:nvPr>
        </p:nvSpPr>
        <p:spPr>
          <a:xfrm>
            <a:off x="685800" y="2840052"/>
            <a:ext cx="7772400" cy="4158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5"/>
              </a:buClr>
              <a:buSzPts val="2200"/>
              <a:buNone/>
              <a:defRPr sz="2200">
                <a:solidFill>
                  <a:schemeClr val="accent5"/>
                </a:solidFill>
              </a:defRPr>
            </a:lvl1pPr>
            <a:lvl2pPr lvl="1" algn="ctr" rtl="0">
              <a:spcBef>
                <a:spcPts val="0"/>
              </a:spcBef>
              <a:spcAft>
                <a:spcPts val="0"/>
              </a:spcAft>
              <a:buClr>
                <a:schemeClr val="accent5"/>
              </a:buClr>
              <a:buSzPts val="2800"/>
              <a:buNone/>
              <a:defRPr sz="2800">
                <a:solidFill>
                  <a:schemeClr val="accent5"/>
                </a:solidFill>
              </a:defRPr>
            </a:lvl2pPr>
            <a:lvl3pPr lvl="2" algn="ctr" rtl="0">
              <a:spcBef>
                <a:spcPts val="0"/>
              </a:spcBef>
              <a:spcAft>
                <a:spcPts val="0"/>
              </a:spcAft>
              <a:buClr>
                <a:schemeClr val="accent5"/>
              </a:buClr>
              <a:buSzPts val="2800"/>
              <a:buNone/>
              <a:defRPr sz="2800">
                <a:solidFill>
                  <a:schemeClr val="accent5"/>
                </a:solidFill>
              </a:defRPr>
            </a:lvl3pPr>
            <a:lvl4pPr lvl="3" algn="ctr" rtl="0">
              <a:spcBef>
                <a:spcPts val="0"/>
              </a:spcBef>
              <a:spcAft>
                <a:spcPts val="0"/>
              </a:spcAft>
              <a:buClr>
                <a:schemeClr val="accent5"/>
              </a:buClr>
              <a:buSzPts val="2800"/>
              <a:buNone/>
              <a:defRPr sz="2800">
                <a:solidFill>
                  <a:schemeClr val="accent5"/>
                </a:solidFill>
              </a:defRPr>
            </a:lvl4pPr>
            <a:lvl5pPr lvl="4" algn="ctr" rtl="0">
              <a:spcBef>
                <a:spcPts val="0"/>
              </a:spcBef>
              <a:spcAft>
                <a:spcPts val="0"/>
              </a:spcAft>
              <a:buClr>
                <a:schemeClr val="accent5"/>
              </a:buClr>
              <a:buSzPts val="2800"/>
              <a:buNone/>
              <a:defRPr sz="2800">
                <a:solidFill>
                  <a:schemeClr val="accent5"/>
                </a:solidFill>
              </a:defRPr>
            </a:lvl5pPr>
            <a:lvl6pPr lvl="5" algn="ctr" rtl="0">
              <a:spcBef>
                <a:spcPts val="0"/>
              </a:spcBef>
              <a:spcAft>
                <a:spcPts val="0"/>
              </a:spcAft>
              <a:buClr>
                <a:schemeClr val="accent5"/>
              </a:buClr>
              <a:buSzPts val="2800"/>
              <a:buNone/>
              <a:defRPr sz="2800">
                <a:solidFill>
                  <a:schemeClr val="accent5"/>
                </a:solidFill>
              </a:defRPr>
            </a:lvl6pPr>
            <a:lvl7pPr lvl="6" algn="ctr" rtl="0">
              <a:spcBef>
                <a:spcPts val="0"/>
              </a:spcBef>
              <a:spcAft>
                <a:spcPts val="0"/>
              </a:spcAft>
              <a:buClr>
                <a:schemeClr val="accent5"/>
              </a:buClr>
              <a:buSzPts val="2800"/>
              <a:buNone/>
              <a:defRPr sz="2800">
                <a:solidFill>
                  <a:schemeClr val="accent5"/>
                </a:solidFill>
              </a:defRPr>
            </a:lvl7pPr>
            <a:lvl8pPr lvl="7" algn="ctr" rtl="0">
              <a:spcBef>
                <a:spcPts val="0"/>
              </a:spcBef>
              <a:spcAft>
                <a:spcPts val="0"/>
              </a:spcAft>
              <a:buClr>
                <a:schemeClr val="accent5"/>
              </a:buClr>
              <a:buSzPts val="2800"/>
              <a:buNone/>
              <a:defRPr sz="2800">
                <a:solidFill>
                  <a:schemeClr val="accent5"/>
                </a:solidFill>
              </a:defRPr>
            </a:lvl8pPr>
            <a:lvl9pPr lvl="8" algn="ctr" rtl="0">
              <a:spcBef>
                <a:spcPts val="0"/>
              </a:spcBef>
              <a:spcAft>
                <a:spcPts val="0"/>
              </a:spcAft>
              <a:buClr>
                <a:schemeClr val="accent5"/>
              </a:buClr>
              <a:buSzPts val="2800"/>
              <a:buNone/>
              <a:defRPr sz="28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8608500" y="4608000"/>
            <a:ext cx="383100" cy="383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4" name="Google Shape;24;p5"/>
          <p:cNvSpPr/>
          <p:nvPr/>
        </p:nvSpPr>
        <p:spPr>
          <a:xfrm>
            <a:off x="5088076" y="-549695"/>
            <a:ext cx="4192582" cy="4099588"/>
          </a:xfrm>
          <a:custGeom>
            <a:avLst/>
            <a:gdLst/>
            <a:ahLst/>
            <a:cxnLst/>
            <a:rect l="l" t="t" r="r" b="b"/>
            <a:pathLst>
              <a:path w="4401661" h="4304029" extrusionOk="0">
                <a:moveTo>
                  <a:pt x="699453" y="1744663"/>
                </a:moveTo>
                <a:lnTo>
                  <a:pt x="1165543" y="1278573"/>
                </a:lnTo>
                <a:cubicBezTo>
                  <a:pt x="1215073" y="1229042"/>
                  <a:pt x="1215073" y="1147763"/>
                  <a:pt x="1165543" y="1098233"/>
                </a:cubicBezTo>
                <a:cubicBezTo>
                  <a:pt x="1116013" y="1048702"/>
                  <a:pt x="1034732" y="1048702"/>
                  <a:pt x="985203" y="1098233"/>
                </a:cubicBezTo>
                <a:lnTo>
                  <a:pt x="519113" y="1564323"/>
                </a:lnTo>
                <a:cubicBezTo>
                  <a:pt x="469583" y="1613852"/>
                  <a:pt x="469583" y="1695133"/>
                  <a:pt x="519113" y="1744663"/>
                </a:cubicBezTo>
                <a:cubicBezTo>
                  <a:pt x="568642" y="1794192"/>
                  <a:pt x="649288" y="1794192"/>
                  <a:pt x="699453" y="1744663"/>
                </a:cubicBezTo>
                <a:close/>
                <a:moveTo>
                  <a:pt x="271463" y="3418522"/>
                </a:moveTo>
                <a:lnTo>
                  <a:pt x="37147" y="3652838"/>
                </a:lnTo>
                <a:cubicBezTo>
                  <a:pt x="-12382" y="3702368"/>
                  <a:pt x="-12382" y="3783647"/>
                  <a:pt x="37147" y="3833178"/>
                </a:cubicBezTo>
                <a:cubicBezTo>
                  <a:pt x="86678" y="3882708"/>
                  <a:pt x="167958" y="3882708"/>
                  <a:pt x="217488" y="3833178"/>
                </a:cubicBezTo>
                <a:lnTo>
                  <a:pt x="451803" y="3598863"/>
                </a:lnTo>
                <a:cubicBezTo>
                  <a:pt x="501333" y="3549333"/>
                  <a:pt x="501333" y="3468053"/>
                  <a:pt x="451803" y="3418522"/>
                </a:cubicBezTo>
                <a:cubicBezTo>
                  <a:pt x="402272" y="3368993"/>
                  <a:pt x="321628" y="3368993"/>
                  <a:pt x="271463" y="3418522"/>
                </a:cubicBezTo>
                <a:close/>
                <a:moveTo>
                  <a:pt x="1105218" y="1601152"/>
                </a:moveTo>
                <a:cubicBezTo>
                  <a:pt x="1154748" y="1650683"/>
                  <a:pt x="1236028" y="1650683"/>
                  <a:pt x="1285557" y="1601152"/>
                </a:cubicBezTo>
                <a:lnTo>
                  <a:pt x="2024698" y="862013"/>
                </a:lnTo>
                <a:cubicBezTo>
                  <a:pt x="2074228" y="812483"/>
                  <a:pt x="2074228" y="731202"/>
                  <a:pt x="2024698" y="681673"/>
                </a:cubicBezTo>
                <a:cubicBezTo>
                  <a:pt x="1975168" y="632142"/>
                  <a:pt x="1893888" y="632142"/>
                  <a:pt x="1844357" y="681673"/>
                </a:cubicBezTo>
                <a:lnTo>
                  <a:pt x="1105218" y="1420177"/>
                </a:lnTo>
                <a:cubicBezTo>
                  <a:pt x="1055688" y="1470342"/>
                  <a:pt x="1055688" y="1550988"/>
                  <a:pt x="1105218" y="1601152"/>
                </a:cubicBezTo>
                <a:close/>
                <a:moveTo>
                  <a:pt x="3472498" y="217487"/>
                </a:moveTo>
                <a:cubicBezTo>
                  <a:pt x="3522028" y="167957"/>
                  <a:pt x="3522028" y="86677"/>
                  <a:pt x="3472498" y="37148"/>
                </a:cubicBezTo>
                <a:cubicBezTo>
                  <a:pt x="3422968" y="-12383"/>
                  <a:pt x="3341687" y="-12383"/>
                  <a:pt x="3292158" y="37148"/>
                </a:cubicBezTo>
                <a:cubicBezTo>
                  <a:pt x="3242628" y="86677"/>
                  <a:pt x="3242628" y="167957"/>
                  <a:pt x="3292158" y="217487"/>
                </a:cubicBezTo>
                <a:cubicBezTo>
                  <a:pt x="3341687" y="267018"/>
                  <a:pt x="3422968" y="267018"/>
                  <a:pt x="3472498" y="217487"/>
                </a:cubicBezTo>
                <a:close/>
                <a:moveTo>
                  <a:pt x="441642" y="2002473"/>
                </a:moveTo>
                <a:cubicBezTo>
                  <a:pt x="491172" y="1952942"/>
                  <a:pt x="491172" y="1871663"/>
                  <a:pt x="441642" y="1822133"/>
                </a:cubicBezTo>
                <a:cubicBezTo>
                  <a:pt x="392113" y="1772602"/>
                  <a:pt x="310833" y="1772602"/>
                  <a:pt x="261303" y="1822133"/>
                </a:cubicBezTo>
                <a:cubicBezTo>
                  <a:pt x="211772" y="1871663"/>
                  <a:pt x="211772" y="1952942"/>
                  <a:pt x="261303" y="2002473"/>
                </a:cubicBezTo>
                <a:cubicBezTo>
                  <a:pt x="310833" y="2052003"/>
                  <a:pt x="392113" y="2052003"/>
                  <a:pt x="441642" y="2002473"/>
                </a:cubicBezTo>
                <a:close/>
                <a:moveTo>
                  <a:pt x="3945573" y="2271078"/>
                </a:moveTo>
                <a:lnTo>
                  <a:pt x="3842703" y="2373947"/>
                </a:lnTo>
                <a:cubicBezTo>
                  <a:pt x="3793173" y="2423478"/>
                  <a:pt x="3711893" y="2423478"/>
                  <a:pt x="3662362" y="2373947"/>
                </a:cubicBezTo>
                <a:cubicBezTo>
                  <a:pt x="3612833" y="2324418"/>
                  <a:pt x="3612833" y="2243138"/>
                  <a:pt x="3662362" y="2193608"/>
                </a:cubicBezTo>
                <a:lnTo>
                  <a:pt x="3993198" y="1862773"/>
                </a:lnTo>
                <a:cubicBezTo>
                  <a:pt x="4042728" y="1813242"/>
                  <a:pt x="4042728" y="1731963"/>
                  <a:pt x="3993198" y="1682433"/>
                </a:cubicBezTo>
                <a:cubicBezTo>
                  <a:pt x="3943668" y="1632902"/>
                  <a:pt x="3862387" y="1632902"/>
                  <a:pt x="3812858" y="1682433"/>
                </a:cubicBezTo>
                <a:lnTo>
                  <a:pt x="3638868" y="1856423"/>
                </a:lnTo>
                <a:cubicBezTo>
                  <a:pt x="3589337" y="1905952"/>
                  <a:pt x="3508058" y="1905952"/>
                  <a:pt x="3458528" y="1856423"/>
                </a:cubicBezTo>
                <a:cubicBezTo>
                  <a:pt x="3408998" y="1806892"/>
                  <a:pt x="3408998" y="1725613"/>
                  <a:pt x="3458528" y="1676083"/>
                </a:cubicBezTo>
                <a:lnTo>
                  <a:pt x="4000183" y="1134427"/>
                </a:lnTo>
                <a:cubicBezTo>
                  <a:pt x="4049712" y="1084898"/>
                  <a:pt x="4049712" y="1003617"/>
                  <a:pt x="4000183" y="954088"/>
                </a:cubicBezTo>
                <a:cubicBezTo>
                  <a:pt x="3950653" y="904558"/>
                  <a:pt x="3869373" y="904558"/>
                  <a:pt x="3819843" y="954088"/>
                </a:cubicBezTo>
                <a:lnTo>
                  <a:pt x="3636962" y="1136967"/>
                </a:lnTo>
                <a:cubicBezTo>
                  <a:pt x="3587433" y="1186498"/>
                  <a:pt x="3506153" y="1186498"/>
                  <a:pt x="3456623" y="1136967"/>
                </a:cubicBezTo>
                <a:cubicBezTo>
                  <a:pt x="3407093" y="1087438"/>
                  <a:pt x="3407093" y="1006158"/>
                  <a:pt x="3456623" y="956627"/>
                </a:cubicBezTo>
                <a:lnTo>
                  <a:pt x="3508058" y="905192"/>
                </a:lnTo>
                <a:cubicBezTo>
                  <a:pt x="3557587" y="855663"/>
                  <a:pt x="3557587" y="774383"/>
                  <a:pt x="3508058" y="724852"/>
                </a:cubicBezTo>
                <a:cubicBezTo>
                  <a:pt x="3458528" y="675323"/>
                  <a:pt x="3377248" y="675323"/>
                  <a:pt x="3327718" y="724852"/>
                </a:cubicBezTo>
                <a:lnTo>
                  <a:pt x="2574608" y="1476058"/>
                </a:lnTo>
                <a:cubicBezTo>
                  <a:pt x="2525078" y="1525588"/>
                  <a:pt x="2443798" y="1525588"/>
                  <a:pt x="2394268" y="1476058"/>
                </a:cubicBezTo>
                <a:cubicBezTo>
                  <a:pt x="2344738" y="1426527"/>
                  <a:pt x="2344738" y="1345248"/>
                  <a:pt x="2394268" y="1295717"/>
                </a:cubicBezTo>
                <a:lnTo>
                  <a:pt x="3234373" y="455612"/>
                </a:lnTo>
                <a:cubicBezTo>
                  <a:pt x="3283903" y="406083"/>
                  <a:pt x="3283903" y="324802"/>
                  <a:pt x="3234373" y="275273"/>
                </a:cubicBezTo>
                <a:cubicBezTo>
                  <a:pt x="3184843" y="225743"/>
                  <a:pt x="3103562" y="225743"/>
                  <a:pt x="3054033" y="275273"/>
                </a:cubicBezTo>
                <a:lnTo>
                  <a:pt x="2095818" y="1233488"/>
                </a:lnTo>
                <a:cubicBezTo>
                  <a:pt x="2046288" y="1283017"/>
                  <a:pt x="1965007" y="1283017"/>
                  <a:pt x="1915478" y="1233488"/>
                </a:cubicBezTo>
                <a:cubicBezTo>
                  <a:pt x="1865948" y="1183958"/>
                  <a:pt x="1784668" y="1183958"/>
                  <a:pt x="1735138" y="1233488"/>
                </a:cubicBezTo>
                <a:lnTo>
                  <a:pt x="480378" y="2488247"/>
                </a:lnTo>
                <a:cubicBezTo>
                  <a:pt x="430847" y="2537778"/>
                  <a:pt x="430847" y="2619058"/>
                  <a:pt x="480378" y="2668588"/>
                </a:cubicBezTo>
                <a:cubicBezTo>
                  <a:pt x="529908" y="2718118"/>
                  <a:pt x="611188" y="2718118"/>
                  <a:pt x="660717" y="2668588"/>
                </a:cubicBezTo>
                <a:lnTo>
                  <a:pt x="862648" y="2466658"/>
                </a:lnTo>
                <a:cubicBezTo>
                  <a:pt x="912178" y="2417128"/>
                  <a:pt x="993457" y="2417128"/>
                  <a:pt x="1042988" y="2466658"/>
                </a:cubicBezTo>
                <a:cubicBezTo>
                  <a:pt x="1092518" y="2516188"/>
                  <a:pt x="1092518" y="2597468"/>
                  <a:pt x="1042988" y="2646997"/>
                </a:cubicBezTo>
                <a:lnTo>
                  <a:pt x="553403" y="3137218"/>
                </a:lnTo>
                <a:cubicBezTo>
                  <a:pt x="503872" y="3186747"/>
                  <a:pt x="503872" y="3268028"/>
                  <a:pt x="553403" y="3317558"/>
                </a:cubicBezTo>
                <a:cubicBezTo>
                  <a:pt x="602933" y="3367088"/>
                  <a:pt x="684213" y="3367088"/>
                  <a:pt x="733742" y="3317558"/>
                </a:cubicBezTo>
                <a:lnTo>
                  <a:pt x="847408" y="3203893"/>
                </a:lnTo>
                <a:cubicBezTo>
                  <a:pt x="896938" y="3154363"/>
                  <a:pt x="978217" y="3154363"/>
                  <a:pt x="1027748" y="3203893"/>
                </a:cubicBezTo>
                <a:cubicBezTo>
                  <a:pt x="1077278" y="3253422"/>
                  <a:pt x="1158557" y="3253422"/>
                  <a:pt x="1208088" y="3203893"/>
                </a:cubicBezTo>
                <a:lnTo>
                  <a:pt x="1427163" y="2984818"/>
                </a:lnTo>
                <a:cubicBezTo>
                  <a:pt x="1476693" y="2935288"/>
                  <a:pt x="1557973" y="2935288"/>
                  <a:pt x="1607503" y="2984818"/>
                </a:cubicBezTo>
                <a:cubicBezTo>
                  <a:pt x="1657032" y="3034347"/>
                  <a:pt x="1657032" y="3115628"/>
                  <a:pt x="1607503" y="3165158"/>
                </a:cubicBezTo>
                <a:lnTo>
                  <a:pt x="1025207" y="3747453"/>
                </a:lnTo>
                <a:cubicBezTo>
                  <a:pt x="975678" y="3796983"/>
                  <a:pt x="975678" y="3878263"/>
                  <a:pt x="1025207" y="3927793"/>
                </a:cubicBezTo>
                <a:cubicBezTo>
                  <a:pt x="1074738" y="3977322"/>
                  <a:pt x="1156018" y="3977322"/>
                  <a:pt x="1205548" y="3927793"/>
                </a:cubicBezTo>
                <a:lnTo>
                  <a:pt x="1538288" y="3595053"/>
                </a:lnTo>
                <a:cubicBezTo>
                  <a:pt x="1587818" y="3545522"/>
                  <a:pt x="1669098" y="3545522"/>
                  <a:pt x="1718628" y="3595053"/>
                </a:cubicBezTo>
                <a:cubicBezTo>
                  <a:pt x="1768157" y="3644583"/>
                  <a:pt x="1849438" y="3644583"/>
                  <a:pt x="1898968" y="3595053"/>
                </a:cubicBezTo>
                <a:lnTo>
                  <a:pt x="2071053" y="3422968"/>
                </a:lnTo>
                <a:cubicBezTo>
                  <a:pt x="2120583" y="3373438"/>
                  <a:pt x="2201863" y="3373438"/>
                  <a:pt x="2251393" y="3422968"/>
                </a:cubicBezTo>
                <a:cubicBezTo>
                  <a:pt x="2300923" y="3472497"/>
                  <a:pt x="2300923" y="3553778"/>
                  <a:pt x="2251393" y="3603308"/>
                </a:cubicBezTo>
                <a:lnTo>
                  <a:pt x="1929448" y="3925253"/>
                </a:lnTo>
                <a:cubicBezTo>
                  <a:pt x="1879918" y="3974783"/>
                  <a:pt x="1879918" y="4056063"/>
                  <a:pt x="1929448" y="4105593"/>
                </a:cubicBezTo>
                <a:cubicBezTo>
                  <a:pt x="1978978" y="4155122"/>
                  <a:pt x="2060257" y="4155122"/>
                  <a:pt x="2109788" y="4105593"/>
                </a:cubicBezTo>
                <a:lnTo>
                  <a:pt x="2505393" y="3709988"/>
                </a:lnTo>
                <a:cubicBezTo>
                  <a:pt x="2554923" y="3660458"/>
                  <a:pt x="2636203" y="3660458"/>
                  <a:pt x="2685733" y="3709988"/>
                </a:cubicBezTo>
                <a:cubicBezTo>
                  <a:pt x="2735262" y="3759518"/>
                  <a:pt x="2816543" y="3759518"/>
                  <a:pt x="2866073" y="3709988"/>
                </a:cubicBezTo>
                <a:lnTo>
                  <a:pt x="4125278" y="2450783"/>
                </a:lnTo>
                <a:cubicBezTo>
                  <a:pt x="4174808" y="2401253"/>
                  <a:pt x="4174808" y="2319972"/>
                  <a:pt x="4125278" y="2270443"/>
                </a:cubicBezTo>
                <a:cubicBezTo>
                  <a:pt x="4076383" y="2221547"/>
                  <a:pt x="3995103" y="2221547"/>
                  <a:pt x="3945573" y="2271078"/>
                </a:cubicBezTo>
                <a:close/>
                <a:moveTo>
                  <a:pt x="4364038" y="1310958"/>
                </a:moveTo>
                <a:cubicBezTo>
                  <a:pt x="4314508" y="1261427"/>
                  <a:pt x="4233228" y="1261427"/>
                  <a:pt x="4183698" y="1310958"/>
                </a:cubicBezTo>
                <a:lnTo>
                  <a:pt x="4084637" y="1410017"/>
                </a:lnTo>
                <a:cubicBezTo>
                  <a:pt x="4035108" y="1459548"/>
                  <a:pt x="4035108" y="1540827"/>
                  <a:pt x="4084637" y="1590358"/>
                </a:cubicBezTo>
                <a:cubicBezTo>
                  <a:pt x="4134168" y="1639888"/>
                  <a:pt x="4215448" y="1639888"/>
                  <a:pt x="4264978" y="1590358"/>
                </a:cubicBezTo>
                <a:lnTo>
                  <a:pt x="4364038" y="1491298"/>
                </a:lnTo>
                <a:cubicBezTo>
                  <a:pt x="4414203" y="1441767"/>
                  <a:pt x="4414203" y="1360488"/>
                  <a:pt x="4364038" y="1310958"/>
                </a:cubicBezTo>
                <a:close/>
                <a:moveTo>
                  <a:pt x="3773487" y="2885758"/>
                </a:moveTo>
                <a:lnTo>
                  <a:pt x="2807018" y="3852228"/>
                </a:lnTo>
                <a:cubicBezTo>
                  <a:pt x="2757487" y="3901758"/>
                  <a:pt x="2757487" y="3983038"/>
                  <a:pt x="2807018" y="4032568"/>
                </a:cubicBezTo>
                <a:cubicBezTo>
                  <a:pt x="2856548" y="4082097"/>
                  <a:pt x="2937828" y="4082097"/>
                  <a:pt x="2987358" y="4032568"/>
                </a:cubicBezTo>
                <a:lnTo>
                  <a:pt x="3953828" y="3066097"/>
                </a:lnTo>
                <a:cubicBezTo>
                  <a:pt x="4003358" y="3016568"/>
                  <a:pt x="4003358" y="2935288"/>
                  <a:pt x="3953828" y="2885758"/>
                </a:cubicBezTo>
                <a:cubicBezTo>
                  <a:pt x="3904298" y="2836228"/>
                  <a:pt x="3823018" y="2836228"/>
                  <a:pt x="3773487" y="2885758"/>
                </a:cubicBezTo>
                <a:close/>
                <a:moveTo>
                  <a:pt x="2572703" y="4086543"/>
                </a:moveTo>
                <a:cubicBezTo>
                  <a:pt x="2523173" y="4136072"/>
                  <a:pt x="2523173" y="4217353"/>
                  <a:pt x="2572703" y="4266883"/>
                </a:cubicBezTo>
                <a:cubicBezTo>
                  <a:pt x="2622233" y="4316413"/>
                  <a:pt x="2703512" y="4316413"/>
                  <a:pt x="2753043" y="4266883"/>
                </a:cubicBezTo>
                <a:cubicBezTo>
                  <a:pt x="2802573" y="4217353"/>
                  <a:pt x="2802573" y="4136072"/>
                  <a:pt x="2753043" y="4086543"/>
                </a:cubicBezTo>
                <a:cubicBezTo>
                  <a:pt x="2703512" y="4037013"/>
                  <a:pt x="2622233" y="4037013"/>
                  <a:pt x="2572703" y="408654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5"/>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855300" y="1353947"/>
            <a:ext cx="74334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solidFill>
          <a:schemeClr val="lt2"/>
        </a:solidFill>
        <a:effectLst/>
      </p:bgPr>
    </p:bg>
    <p:spTree>
      <p:nvGrpSpPr>
        <p:cNvPr id="1" name="Shape 27"/>
        <p:cNvGrpSpPr/>
        <p:nvPr/>
      </p:nvGrpSpPr>
      <p:grpSpPr>
        <a:xfrm>
          <a:off x="0" y="0"/>
          <a:ext cx="0" cy="0"/>
          <a:chOff x="0" y="0"/>
          <a:chExt cx="0" cy="0"/>
        </a:xfrm>
      </p:grpSpPr>
      <p:sp>
        <p:nvSpPr>
          <p:cNvPr id="28" name="Google Shape;28;p6"/>
          <p:cNvSpPr/>
          <p:nvPr/>
        </p:nvSpPr>
        <p:spPr>
          <a:xfrm>
            <a:off x="0" y="0"/>
            <a:ext cx="9144000" cy="5143500"/>
          </a:xfrm>
          <a:custGeom>
            <a:avLst/>
            <a:gdLst/>
            <a:ahLst/>
            <a:cxnLst/>
            <a:rect l="l" t="t" r="r" b="b"/>
            <a:pathLst>
              <a:path w="12192000" h="6858000" extrusionOk="0">
                <a:moveTo>
                  <a:pt x="11878310" y="0"/>
                </a:moveTo>
                <a:lnTo>
                  <a:pt x="11441430" y="436880"/>
                </a:lnTo>
                <a:cubicBezTo>
                  <a:pt x="11341735" y="536575"/>
                  <a:pt x="11341735" y="699770"/>
                  <a:pt x="11441430" y="799465"/>
                </a:cubicBezTo>
                <a:cubicBezTo>
                  <a:pt x="11541125" y="899160"/>
                  <a:pt x="11704320" y="899160"/>
                  <a:pt x="11804015" y="799465"/>
                </a:cubicBezTo>
                <a:lnTo>
                  <a:pt x="12192000" y="411480"/>
                </a:lnTo>
                <a:lnTo>
                  <a:pt x="12192000" y="0"/>
                </a:lnTo>
                <a:lnTo>
                  <a:pt x="11878310" y="0"/>
                </a:lnTo>
                <a:close/>
                <a:moveTo>
                  <a:pt x="10008870" y="5855970"/>
                </a:moveTo>
                <a:cubicBezTo>
                  <a:pt x="9909175" y="5756275"/>
                  <a:pt x="9909175" y="5593080"/>
                  <a:pt x="10008870" y="5493385"/>
                </a:cubicBezTo>
                <a:lnTo>
                  <a:pt x="10660380" y="4841875"/>
                </a:lnTo>
                <a:cubicBezTo>
                  <a:pt x="10760075" y="4742180"/>
                  <a:pt x="10760075" y="4578985"/>
                  <a:pt x="10660380" y="4479290"/>
                </a:cubicBezTo>
                <a:cubicBezTo>
                  <a:pt x="10560685" y="4379595"/>
                  <a:pt x="10397490" y="4379595"/>
                  <a:pt x="10297795" y="4479290"/>
                </a:cubicBezTo>
                <a:lnTo>
                  <a:pt x="9189085" y="5588000"/>
                </a:lnTo>
                <a:cubicBezTo>
                  <a:pt x="9089390" y="5687695"/>
                  <a:pt x="8926195" y="5687695"/>
                  <a:pt x="8826500" y="5588000"/>
                </a:cubicBezTo>
                <a:cubicBezTo>
                  <a:pt x="8726805" y="5488305"/>
                  <a:pt x="8726805" y="5325110"/>
                  <a:pt x="8826500" y="5225415"/>
                </a:cubicBezTo>
                <a:lnTo>
                  <a:pt x="9175750" y="4876165"/>
                </a:lnTo>
                <a:cubicBezTo>
                  <a:pt x="9275445" y="4776470"/>
                  <a:pt x="9275445" y="4613275"/>
                  <a:pt x="9175750" y="4513580"/>
                </a:cubicBezTo>
                <a:cubicBezTo>
                  <a:pt x="9076055" y="4413885"/>
                  <a:pt x="8912860" y="4413885"/>
                  <a:pt x="8813165" y="4513580"/>
                </a:cubicBezTo>
                <a:lnTo>
                  <a:pt x="7091045" y="6235700"/>
                </a:lnTo>
                <a:cubicBezTo>
                  <a:pt x="6991350" y="6335395"/>
                  <a:pt x="6828156" y="6335395"/>
                  <a:pt x="6728460" y="6235700"/>
                </a:cubicBezTo>
                <a:cubicBezTo>
                  <a:pt x="6628765" y="6136005"/>
                  <a:pt x="6628765" y="5972810"/>
                  <a:pt x="6728460" y="5873115"/>
                </a:cubicBezTo>
                <a:lnTo>
                  <a:pt x="7730490" y="4871085"/>
                </a:lnTo>
                <a:cubicBezTo>
                  <a:pt x="7830185" y="4771390"/>
                  <a:pt x="7830185" y="4608195"/>
                  <a:pt x="7730490" y="4508500"/>
                </a:cubicBezTo>
                <a:cubicBezTo>
                  <a:pt x="7630795" y="4408805"/>
                  <a:pt x="7467600" y="4408805"/>
                  <a:pt x="7367906" y="4508500"/>
                </a:cubicBezTo>
                <a:lnTo>
                  <a:pt x="7264400" y="4612005"/>
                </a:lnTo>
                <a:cubicBezTo>
                  <a:pt x="7164706" y="4711700"/>
                  <a:pt x="7001510" y="4711700"/>
                  <a:pt x="6901815" y="4612005"/>
                </a:cubicBezTo>
                <a:cubicBezTo>
                  <a:pt x="6802120" y="4512310"/>
                  <a:pt x="6802120" y="4349115"/>
                  <a:pt x="6901815" y="4249420"/>
                </a:cubicBezTo>
                <a:lnTo>
                  <a:pt x="7459345" y="3691890"/>
                </a:lnTo>
                <a:cubicBezTo>
                  <a:pt x="7559040" y="3592195"/>
                  <a:pt x="7559040" y="3429000"/>
                  <a:pt x="7459345" y="3329305"/>
                </a:cubicBezTo>
                <a:cubicBezTo>
                  <a:pt x="7359650" y="3229610"/>
                  <a:pt x="7196456" y="3229610"/>
                  <a:pt x="7096760" y="3329305"/>
                </a:cubicBezTo>
                <a:lnTo>
                  <a:pt x="6362065" y="4064000"/>
                </a:lnTo>
                <a:cubicBezTo>
                  <a:pt x="6262370" y="4163695"/>
                  <a:pt x="6099175" y="4163695"/>
                  <a:pt x="5999480" y="4064000"/>
                </a:cubicBezTo>
                <a:cubicBezTo>
                  <a:pt x="5899785" y="3964305"/>
                  <a:pt x="5899785" y="3801110"/>
                  <a:pt x="5999480" y="3701415"/>
                </a:cubicBezTo>
                <a:lnTo>
                  <a:pt x="6907531" y="2793365"/>
                </a:lnTo>
                <a:cubicBezTo>
                  <a:pt x="7007225" y="2693670"/>
                  <a:pt x="7007225" y="2530475"/>
                  <a:pt x="6907531" y="2430780"/>
                </a:cubicBezTo>
                <a:cubicBezTo>
                  <a:pt x="6807835" y="2331085"/>
                  <a:pt x="6807835" y="2167890"/>
                  <a:pt x="6907531" y="2068195"/>
                </a:cubicBezTo>
                <a:lnTo>
                  <a:pt x="8978900" y="0"/>
                </a:lnTo>
                <a:lnTo>
                  <a:pt x="8735695" y="0"/>
                </a:lnTo>
                <a:cubicBezTo>
                  <a:pt x="8729345" y="55880"/>
                  <a:pt x="8705215" y="109855"/>
                  <a:pt x="8662670" y="152400"/>
                </a:cubicBezTo>
                <a:lnTo>
                  <a:pt x="7178675" y="1636395"/>
                </a:lnTo>
                <a:cubicBezTo>
                  <a:pt x="7078981" y="1736090"/>
                  <a:pt x="6915785" y="1736090"/>
                  <a:pt x="6816090" y="1636395"/>
                </a:cubicBezTo>
                <a:cubicBezTo>
                  <a:pt x="6716395" y="1536700"/>
                  <a:pt x="6716395" y="1373505"/>
                  <a:pt x="6816090" y="1273810"/>
                </a:cubicBezTo>
                <a:lnTo>
                  <a:pt x="8089900" y="0"/>
                </a:lnTo>
                <a:lnTo>
                  <a:pt x="0" y="0"/>
                </a:lnTo>
                <a:lnTo>
                  <a:pt x="0" y="6858000"/>
                </a:lnTo>
                <a:lnTo>
                  <a:pt x="12192000" y="6858000"/>
                </a:lnTo>
                <a:lnTo>
                  <a:pt x="12192000" y="4924425"/>
                </a:lnTo>
                <a:lnTo>
                  <a:pt x="11986260" y="5130165"/>
                </a:lnTo>
                <a:cubicBezTo>
                  <a:pt x="11886565" y="5229860"/>
                  <a:pt x="11723370" y="5229860"/>
                  <a:pt x="11623675" y="5130165"/>
                </a:cubicBezTo>
                <a:cubicBezTo>
                  <a:pt x="11523980" y="5030470"/>
                  <a:pt x="11523980" y="4867275"/>
                  <a:pt x="11623675" y="4767580"/>
                </a:cubicBezTo>
                <a:lnTo>
                  <a:pt x="12192000" y="4199255"/>
                </a:lnTo>
                <a:lnTo>
                  <a:pt x="12192000" y="4035425"/>
                </a:lnTo>
                <a:lnTo>
                  <a:pt x="10371455" y="5855970"/>
                </a:lnTo>
                <a:cubicBezTo>
                  <a:pt x="10271760" y="5955665"/>
                  <a:pt x="10108565" y="5955665"/>
                  <a:pt x="10008870" y="5855970"/>
                </a:cubicBezTo>
                <a:close/>
                <a:moveTo>
                  <a:pt x="5884545" y="4544060"/>
                </a:moveTo>
                <a:cubicBezTo>
                  <a:pt x="5784850" y="4643755"/>
                  <a:pt x="5621655" y="4643755"/>
                  <a:pt x="5521960" y="4544060"/>
                </a:cubicBezTo>
                <a:cubicBezTo>
                  <a:pt x="5422265" y="4444365"/>
                  <a:pt x="5422265" y="4281170"/>
                  <a:pt x="5521960" y="4181475"/>
                </a:cubicBezTo>
                <a:cubicBezTo>
                  <a:pt x="5621655" y="4081780"/>
                  <a:pt x="5784850" y="4081780"/>
                  <a:pt x="5884545" y="4181475"/>
                </a:cubicBezTo>
                <a:cubicBezTo>
                  <a:pt x="5984240" y="4281170"/>
                  <a:pt x="5984240" y="4444365"/>
                  <a:pt x="5884545" y="4544060"/>
                </a:cubicBezTo>
                <a:close/>
                <a:moveTo>
                  <a:pt x="8641080" y="6136640"/>
                </a:moveTo>
                <a:lnTo>
                  <a:pt x="8442325" y="6335395"/>
                </a:lnTo>
                <a:cubicBezTo>
                  <a:pt x="8342631" y="6435090"/>
                  <a:pt x="8179435" y="6435090"/>
                  <a:pt x="8079740" y="6335395"/>
                </a:cubicBezTo>
                <a:cubicBezTo>
                  <a:pt x="7980045" y="6235700"/>
                  <a:pt x="7980045" y="6072505"/>
                  <a:pt x="8079740" y="5972810"/>
                </a:cubicBezTo>
                <a:lnTo>
                  <a:pt x="8278495" y="5774055"/>
                </a:lnTo>
                <a:cubicBezTo>
                  <a:pt x="8378190" y="5674360"/>
                  <a:pt x="8541385" y="5674360"/>
                  <a:pt x="8641080" y="5774055"/>
                </a:cubicBezTo>
                <a:cubicBezTo>
                  <a:pt x="8740775" y="5873750"/>
                  <a:pt x="8740775" y="6036945"/>
                  <a:pt x="8641080" y="61366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6"/>
          <p:cNvSpPr/>
          <p:nvPr/>
        </p:nvSpPr>
        <p:spPr>
          <a:xfrm>
            <a:off x="8608500" y="4608000"/>
            <a:ext cx="383100" cy="383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1" name="Google Shape;31;p6"/>
          <p:cNvSpPr txBox="1">
            <a:spLocks noGrp="1"/>
          </p:cNvSpPr>
          <p:nvPr>
            <p:ph type="title"/>
          </p:nvPr>
        </p:nvSpPr>
        <p:spPr>
          <a:xfrm>
            <a:off x="855300" y="751275"/>
            <a:ext cx="3732000" cy="9099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 name="Google Shape;32;p6"/>
          <p:cNvSpPr txBox="1">
            <a:spLocks noGrp="1"/>
          </p:cNvSpPr>
          <p:nvPr>
            <p:ph type="body" idx="1"/>
          </p:nvPr>
        </p:nvSpPr>
        <p:spPr>
          <a:xfrm>
            <a:off x="855300" y="1782825"/>
            <a:ext cx="3732000" cy="2609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7"/>
          <p:cNvSpPr/>
          <p:nvPr/>
        </p:nvSpPr>
        <p:spPr>
          <a:xfrm>
            <a:off x="8608500" y="4608000"/>
            <a:ext cx="383100" cy="383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6" name="Google Shape;36;p7"/>
          <p:cNvSpPr/>
          <p:nvPr/>
        </p:nvSpPr>
        <p:spPr>
          <a:xfrm>
            <a:off x="6015501" y="-974487"/>
            <a:ext cx="3957675" cy="4474464"/>
          </a:xfrm>
          <a:custGeom>
            <a:avLst/>
            <a:gdLst/>
            <a:ahLst/>
            <a:cxnLst/>
            <a:rect l="l" t="t" r="r" b="b"/>
            <a:pathLst>
              <a:path w="4122578" h="4660900" extrusionOk="0">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 name="Google Shape;38;p7"/>
          <p:cNvSpPr txBox="1">
            <a:spLocks noGrp="1"/>
          </p:cNvSpPr>
          <p:nvPr>
            <p:ph type="body" idx="1"/>
          </p:nvPr>
        </p:nvSpPr>
        <p:spPr>
          <a:xfrm>
            <a:off x="855275" y="1353950"/>
            <a:ext cx="3473100" cy="32973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9" name="Google Shape;39;p7"/>
          <p:cNvSpPr txBox="1">
            <a:spLocks noGrp="1"/>
          </p:cNvSpPr>
          <p:nvPr>
            <p:ph type="body" idx="2"/>
          </p:nvPr>
        </p:nvSpPr>
        <p:spPr>
          <a:xfrm>
            <a:off x="4815599" y="1353950"/>
            <a:ext cx="3473100" cy="32973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p:nvPr/>
        </p:nvSpPr>
        <p:spPr>
          <a:xfrm>
            <a:off x="8608500" y="4608000"/>
            <a:ext cx="383100" cy="383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10"/>
          <p:cNvSpPr/>
          <p:nvPr/>
        </p:nvSpPr>
        <p:spPr>
          <a:xfrm>
            <a:off x="1714500" y="-658875"/>
            <a:ext cx="5720077" cy="6466999"/>
          </a:xfrm>
          <a:custGeom>
            <a:avLst/>
            <a:gdLst/>
            <a:ahLst/>
            <a:cxnLst/>
            <a:rect l="l" t="t" r="r" b="b"/>
            <a:pathLst>
              <a:path w="4122578" h="4660900" extrusionOk="0">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0"/>
          <p:cNvSpPr txBox="1">
            <a:spLocks noGrp="1"/>
          </p:cNvSpPr>
          <p:nvPr>
            <p:ph type="body" idx="1"/>
          </p:nvPr>
        </p:nvSpPr>
        <p:spPr>
          <a:xfrm>
            <a:off x="457200" y="4406305"/>
            <a:ext cx="8229600" cy="244800"/>
          </a:xfrm>
          <a:prstGeom prst="rect">
            <a:avLst/>
          </a:prstGeom>
        </p:spPr>
        <p:txBody>
          <a:bodyPr spcFirstLastPara="1" wrap="square" lIns="0" tIns="0" rIns="0" bIns="0" anchor="t" anchorCtr="0">
            <a:noAutofit/>
          </a:bodyPr>
          <a:lstStyle>
            <a:lvl1pPr marL="457200" lvl="0" indent="-228600" algn="ctr" rtl="0">
              <a:spcBef>
                <a:spcPts val="0"/>
              </a:spcBef>
              <a:spcAft>
                <a:spcPts val="0"/>
              </a:spcAft>
              <a:buSzPts val="1800"/>
              <a:buNone/>
              <a:defRPr sz="1800"/>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Right stain" type="blank">
  <p:cSld name="BLANK">
    <p:spTree>
      <p:nvGrpSpPr>
        <p:cNvPr id="1" name="Shape 58"/>
        <p:cNvGrpSpPr/>
        <p:nvPr/>
      </p:nvGrpSpPr>
      <p:grpSpPr>
        <a:xfrm>
          <a:off x="0" y="0"/>
          <a:ext cx="0" cy="0"/>
          <a:chOff x="0" y="0"/>
          <a:chExt cx="0" cy="0"/>
        </a:xfrm>
      </p:grpSpPr>
      <p:sp>
        <p:nvSpPr>
          <p:cNvPr id="59" name="Google Shape;59;p11"/>
          <p:cNvSpPr/>
          <p:nvPr/>
        </p:nvSpPr>
        <p:spPr>
          <a:xfrm>
            <a:off x="8608500" y="4608000"/>
            <a:ext cx="383100" cy="383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1" name="Google Shape;61;p11"/>
          <p:cNvSpPr/>
          <p:nvPr/>
        </p:nvSpPr>
        <p:spPr>
          <a:xfrm rot="10800000">
            <a:off x="3487000" y="-658875"/>
            <a:ext cx="5720077" cy="6466999"/>
          </a:xfrm>
          <a:custGeom>
            <a:avLst/>
            <a:gdLst/>
            <a:ahLst/>
            <a:cxnLst/>
            <a:rect l="l" t="t" r="r" b="b"/>
            <a:pathLst>
              <a:path w="4122578" h="4660900" extrusionOk="0">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rgbClr val="061A22">
              <a:alpha val="95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entered stain">
  <p:cSld name="BLANK_2">
    <p:spTree>
      <p:nvGrpSpPr>
        <p:cNvPr id="1" name="Shape 62"/>
        <p:cNvGrpSpPr/>
        <p:nvPr/>
      </p:nvGrpSpPr>
      <p:grpSpPr>
        <a:xfrm>
          <a:off x="0" y="0"/>
          <a:ext cx="0" cy="0"/>
          <a:chOff x="0" y="0"/>
          <a:chExt cx="0" cy="0"/>
        </a:xfrm>
      </p:grpSpPr>
      <p:sp>
        <p:nvSpPr>
          <p:cNvPr id="63" name="Google Shape;63;p12"/>
          <p:cNvSpPr/>
          <p:nvPr/>
        </p:nvSpPr>
        <p:spPr>
          <a:xfrm>
            <a:off x="8608500" y="4608000"/>
            <a:ext cx="383100" cy="383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5" name="Google Shape;65;p12"/>
          <p:cNvSpPr/>
          <p:nvPr/>
        </p:nvSpPr>
        <p:spPr>
          <a:xfrm>
            <a:off x="1711962" y="-658875"/>
            <a:ext cx="5720077" cy="6466999"/>
          </a:xfrm>
          <a:custGeom>
            <a:avLst/>
            <a:gdLst/>
            <a:ahLst/>
            <a:cxnLst/>
            <a:rect l="l" t="t" r="r" b="b"/>
            <a:pathLst>
              <a:path w="4122578" h="4660900" extrusionOk="0">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rgbClr val="061A22">
              <a:alpha val="95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BLANK_1">
    <p:bg>
      <p:bgPr>
        <a:gradFill>
          <a:gsLst>
            <a:gs pos="0">
              <a:schemeClr val="accent1"/>
            </a:gs>
            <a:gs pos="23000">
              <a:schemeClr val="accent2"/>
            </a:gs>
            <a:gs pos="49000">
              <a:schemeClr val="accent3"/>
            </a:gs>
            <a:gs pos="77000">
              <a:schemeClr val="accent4"/>
            </a:gs>
            <a:gs pos="100000">
              <a:schemeClr val="accent5"/>
            </a:gs>
          </a:gsLst>
          <a:lin ang="18900732" scaled="0"/>
        </a:gradFill>
        <a:effectLst/>
      </p:bgPr>
    </p:bg>
    <p:spTree>
      <p:nvGrpSpPr>
        <p:cNvPr id="1" name="Shape 66"/>
        <p:cNvGrpSpPr/>
        <p:nvPr/>
      </p:nvGrpSpPr>
      <p:grpSpPr>
        <a:xfrm>
          <a:off x="0" y="0"/>
          <a:ext cx="0" cy="0"/>
          <a:chOff x="0" y="0"/>
          <a:chExt cx="0" cy="0"/>
        </a:xfrm>
      </p:grpSpPr>
      <p:sp>
        <p:nvSpPr>
          <p:cNvPr id="67" name="Google Shape;67;p13"/>
          <p:cNvSpPr/>
          <p:nvPr/>
        </p:nvSpPr>
        <p:spPr>
          <a:xfrm>
            <a:off x="0" y="0"/>
            <a:ext cx="9144000" cy="5143976"/>
          </a:xfrm>
          <a:custGeom>
            <a:avLst/>
            <a:gdLst/>
            <a:ahLst/>
            <a:cxnLst/>
            <a:rect l="l" t="t" r="r" b="b"/>
            <a:pathLst>
              <a:path w="12192000" h="6858634" extrusionOk="0">
                <a:moveTo>
                  <a:pt x="5051425" y="5551170"/>
                </a:moveTo>
                <a:cubicBezTo>
                  <a:pt x="5142865" y="5459730"/>
                  <a:pt x="5142865" y="5309235"/>
                  <a:pt x="5051425" y="5217795"/>
                </a:cubicBezTo>
                <a:cubicBezTo>
                  <a:pt x="4959985" y="5126355"/>
                  <a:pt x="4809490" y="5126355"/>
                  <a:pt x="4718050" y="5217795"/>
                </a:cubicBezTo>
                <a:lnTo>
                  <a:pt x="4352925" y="5582920"/>
                </a:lnTo>
                <a:cubicBezTo>
                  <a:pt x="4261485" y="5674360"/>
                  <a:pt x="4110990" y="5674360"/>
                  <a:pt x="4019550" y="5582920"/>
                </a:cubicBezTo>
                <a:cubicBezTo>
                  <a:pt x="3928110" y="5491480"/>
                  <a:pt x="3928110" y="5340985"/>
                  <a:pt x="4019550" y="5249545"/>
                </a:cubicBezTo>
                <a:lnTo>
                  <a:pt x="5015865" y="4253230"/>
                </a:lnTo>
                <a:cubicBezTo>
                  <a:pt x="5107305" y="4161790"/>
                  <a:pt x="5107305" y="4011295"/>
                  <a:pt x="5015865" y="3919855"/>
                </a:cubicBezTo>
                <a:cubicBezTo>
                  <a:pt x="4924425" y="3828415"/>
                  <a:pt x="4773930" y="3828415"/>
                  <a:pt x="4682490" y="3919855"/>
                </a:cubicBezTo>
                <a:lnTo>
                  <a:pt x="3443605" y="5158105"/>
                </a:lnTo>
                <a:cubicBezTo>
                  <a:pt x="3352165" y="5249545"/>
                  <a:pt x="3201670" y="5249545"/>
                  <a:pt x="3110230" y="5158105"/>
                </a:cubicBezTo>
                <a:cubicBezTo>
                  <a:pt x="3018790" y="5066665"/>
                  <a:pt x="3018790" y="4916170"/>
                  <a:pt x="3110230" y="4824730"/>
                </a:cubicBezTo>
                <a:lnTo>
                  <a:pt x="3963670" y="3971290"/>
                </a:lnTo>
                <a:cubicBezTo>
                  <a:pt x="4055110" y="3879850"/>
                  <a:pt x="4055110" y="3729355"/>
                  <a:pt x="3963670" y="3637915"/>
                </a:cubicBezTo>
                <a:cubicBezTo>
                  <a:pt x="3872230" y="3546475"/>
                  <a:pt x="3721735" y="3546475"/>
                  <a:pt x="3630295" y="3637915"/>
                </a:cubicBezTo>
                <a:lnTo>
                  <a:pt x="1931035" y="5336540"/>
                </a:lnTo>
                <a:cubicBezTo>
                  <a:pt x="1839595" y="5427980"/>
                  <a:pt x="1689100" y="5427980"/>
                  <a:pt x="1597660" y="5336540"/>
                </a:cubicBezTo>
                <a:cubicBezTo>
                  <a:pt x="1506220" y="5245100"/>
                  <a:pt x="1506220" y="5094605"/>
                  <a:pt x="1597660" y="5003165"/>
                </a:cubicBezTo>
                <a:lnTo>
                  <a:pt x="2701290" y="3899535"/>
                </a:lnTo>
                <a:cubicBezTo>
                  <a:pt x="2792730" y="3808095"/>
                  <a:pt x="2792730" y="3657600"/>
                  <a:pt x="2701290" y="3566160"/>
                </a:cubicBezTo>
                <a:cubicBezTo>
                  <a:pt x="2609850" y="3474720"/>
                  <a:pt x="2609850" y="3324225"/>
                  <a:pt x="2701290" y="3232785"/>
                </a:cubicBezTo>
                <a:lnTo>
                  <a:pt x="5933440" y="635"/>
                </a:lnTo>
                <a:lnTo>
                  <a:pt x="0" y="635"/>
                </a:lnTo>
                <a:lnTo>
                  <a:pt x="0" y="6858635"/>
                </a:lnTo>
                <a:lnTo>
                  <a:pt x="4487545" y="6858635"/>
                </a:lnTo>
                <a:cubicBezTo>
                  <a:pt x="4492625" y="6805931"/>
                  <a:pt x="4515485" y="6755131"/>
                  <a:pt x="4555490" y="6715125"/>
                </a:cubicBezTo>
                <a:lnTo>
                  <a:pt x="4686300" y="6584315"/>
                </a:lnTo>
                <a:cubicBezTo>
                  <a:pt x="4777740" y="6492875"/>
                  <a:pt x="4777740" y="6342380"/>
                  <a:pt x="4686300" y="6250940"/>
                </a:cubicBezTo>
                <a:cubicBezTo>
                  <a:pt x="4594860" y="6159500"/>
                  <a:pt x="4594860" y="6009005"/>
                  <a:pt x="4686300" y="5917565"/>
                </a:cubicBezTo>
                <a:lnTo>
                  <a:pt x="5051425" y="5551170"/>
                </a:lnTo>
                <a:close/>
                <a:moveTo>
                  <a:pt x="2902585" y="2132965"/>
                </a:moveTo>
                <a:lnTo>
                  <a:pt x="4163060" y="872490"/>
                </a:lnTo>
                <a:cubicBezTo>
                  <a:pt x="4254500" y="781050"/>
                  <a:pt x="4404995" y="781050"/>
                  <a:pt x="4496435" y="872490"/>
                </a:cubicBezTo>
                <a:cubicBezTo>
                  <a:pt x="4587875" y="963930"/>
                  <a:pt x="4587875" y="1114425"/>
                  <a:pt x="4496435" y="1205865"/>
                </a:cubicBezTo>
                <a:lnTo>
                  <a:pt x="3235960" y="2466975"/>
                </a:lnTo>
                <a:cubicBezTo>
                  <a:pt x="3144520" y="2558415"/>
                  <a:pt x="2994025" y="2558415"/>
                  <a:pt x="2902585" y="2466975"/>
                </a:cubicBezTo>
                <a:cubicBezTo>
                  <a:pt x="2811145" y="2374900"/>
                  <a:pt x="2811145" y="2225040"/>
                  <a:pt x="2902585" y="2132965"/>
                </a:cubicBezTo>
                <a:close/>
                <a:moveTo>
                  <a:pt x="2051050" y="2984500"/>
                </a:moveTo>
                <a:lnTo>
                  <a:pt x="2446020" y="2589530"/>
                </a:lnTo>
                <a:cubicBezTo>
                  <a:pt x="2537460" y="2498090"/>
                  <a:pt x="2687955" y="2498090"/>
                  <a:pt x="2779395" y="2589530"/>
                </a:cubicBezTo>
                <a:cubicBezTo>
                  <a:pt x="2870835" y="2680970"/>
                  <a:pt x="2870835" y="2831465"/>
                  <a:pt x="2779395" y="2922905"/>
                </a:cubicBezTo>
                <a:lnTo>
                  <a:pt x="2384425" y="3317875"/>
                </a:lnTo>
                <a:cubicBezTo>
                  <a:pt x="2292985" y="3409315"/>
                  <a:pt x="2142490" y="3409315"/>
                  <a:pt x="2051050" y="3317875"/>
                </a:cubicBezTo>
                <a:cubicBezTo>
                  <a:pt x="1959610" y="3226435"/>
                  <a:pt x="1959610" y="3075940"/>
                  <a:pt x="2051050" y="2984500"/>
                </a:cubicBezTo>
                <a:close/>
                <a:moveTo>
                  <a:pt x="1426845" y="5841365"/>
                </a:moveTo>
                <a:cubicBezTo>
                  <a:pt x="1335405" y="5932805"/>
                  <a:pt x="1184910" y="5932805"/>
                  <a:pt x="1093470" y="5841365"/>
                </a:cubicBezTo>
                <a:cubicBezTo>
                  <a:pt x="1002030" y="5749925"/>
                  <a:pt x="1002030" y="5599430"/>
                  <a:pt x="1093470" y="5507990"/>
                </a:cubicBezTo>
                <a:cubicBezTo>
                  <a:pt x="1184910" y="5416550"/>
                  <a:pt x="1335405" y="5416550"/>
                  <a:pt x="1426845" y="5507990"/>
                </a:cubicBezTo>
                <a:cubicBezTo>
                  <a:pt x="1518285" y="5599430"/>
                  <a:pt x="1518285" y="5749290"/>
                  <a:pt x="1426845" y="5841365"/>
                </a:cubicBezTo>
                <a:close/>
                <a:moveTo>
                  <a:pt x="3888105" y="6047740"/>
                </a:moveTo>
                <a:cubicBezTo>
                  <a:pt x="3796665" y="6139180"/>
                  <a:pt x="3646170" y="6139180"/>
                  <a:pt x="3554730" y="6047740"/>
                </a:cubicBezTo>
                <a:cubicBezTo>
                  <a:pt x="3463290" y="5956300"/>
                  <a:pt x="3463290" y="5805805"/>
                  <a:pt x="3554730" y="5714365"/>
                </a:cubicBezTo>
                <a:cubicBezTo>
                  <a:pt x="3646170" y="5622925"/>
                  <a:pt x="3796665" y="5622925"/>
                  <a:pt x="3888105" y="5714365"/>
                </a:cubicBezTo>
                <a:cubicBezTo>
                  <a:pt x="3980180" y="5805805"/>
                  <a:pt x="3980180" y="5955665"/>
                  <a:pt x="3888105" y="6047740"/>
                </a:cubicBezTo>
                <a:close/>
                <a:moveTo>
                  <a:pt x="6600825" y="0"/>
                </a:moveTo>
                <a:lnTo>
                  <a:pt x="6056630" y="544195"/>
                </a:lnTo>
                <a:cubicBezTo>
                  <a:pt x="5965190" y="635635"/>
                  <a:pt x="5965190" y="786130"/>
                  <a:pt x="6056630" y="877570"/>
                </a:cubicBezTo>
                <a:cubicBezTo>
                  <a:pt x="6148070" y="969010"/>
                  <a:pt x="6298565" y="969010"/>
                  <a:pt x="6390005" y="877570"/>
                </a:cubicBezTo>
                <a:lnTo>
                  <a:pt x="6886575" y="381000"/>
                </a:lnTo>
                <a:cubicBezTo>
                  <a:pt x="6978015" y="289560"/>
                  <a:pt x="7128510" y="289560"/>
                  <a:pt x="7219950" y="381000"/>
                </a:cubicBezTo>
                <a:cubicBezTo>
                  <a:pt x="7311390" y="472440"/>
                  <a:pt x="7458075" y="476250"/>
                  <a:pt x="7545706" y="389255"/>
                </a:cubicBezTo>
                <a:cubicBezTo>
                  <a:pt x="7633335" y="301625"/>
                  <a:pt x="7779385" y="305435"/>
                  <a:pt x="7871460" y="397510"/>
                </a:cubicBezTo>
                <a:cubicBezTo>
                  <a:pt x="7962900" y="488950"/>
                  <a:pt x="8113395" y="488950"/>
                  <a:pt x="8204835" y="397510"/>
                </a:cubicBezTo>
                <a:lnTo>
                  <a:pt x="8478520" y="123825"/>
                </a:lnTo>
                <a:cubicBezTo>
                  <a:pt x="8569960" y="32385"/>
                  <a:pt x="8720455" y="32385"/>
                  <a:pt x="8811895" y="123825"/>
                </a:cubicBezTo>
                <a:cubicBezTo>
                  <a:pt x="8903335" y="215265"/>
                  <a:pt x="8903335" y="365760"/>
                  <a:pt x="8811895" y="457200"/>
                </a:cubicBezTo>
                <a:lnTo>
                  <a:pt x="7040881" y="2228215"/>
                </a:lnTo>
                <a:cubicBezTo>
                  <a:pt x="6949440" y="2319655"/>
                  <a:pt x="6949440" y="2470150"/>
                  <a:pt x="7040881" y="2561590"/>
                </a:cubicBezTo>
                <a:cubicBezTo>
                  <a:pt x="7132320" y="2653030"/>
                  <a:pt x="7282815" y="2653030"/>
                  <a:pt x="7374256" y="2561590"/>
                </a:cubicBezTo>
                <a:lnTo>
                  <a:pt x="7783195" y="2152650"/>
                </a:lnTo>
                <a:cubicBezTo>
                  <a:pt x="7874635" y="2061210"/>
                  <a:pt x="8025131" y="2061210"/>
                  <a:pt x="8116570" y="2152650"/>
                </a:cubicBezTo>
                <a:cubicBezTo>
                  <a:pt x="8208010" y="2244090"/>
                  <a:pt x="8212456" y="2390140"/>
                  <a:pt x="8126731" y="2476500"/>
                </a:cubicBezTo>
                <a:cubicBezTo>
                  <a:pt x="8041006" y="2562860"/>
                  <a:pt x="8044815" y="2708275"/>
                  <a:pt x="8136890" y="2800350"/>
                </a:cubicBezTo>
                <a:cubicBezTo>
                  <a:pt x="8228331" y="2891790"/>
                  <a:pt x="8378825" y="2891790"/>
                  <a:pt x="8470265" y="2800350"/>
                </a:cubicBezTo>
                <a:lnTo>
                  <a:pt x="9319895" y="1950720"/>
                </a:lnTo>
                <a:cubicBezTo>
                  <a:pt x="9411335" y="1859280"/>
                  <a:pt x="9561830" y="1859280"/>
                  <a:pt x="9653270" y="1950720"/>
                </a:cubicBezTo>
                <a:cubicBezTo>
                  <a:pt x="9744710" y="2042160"/>
                  <a:pt x="9744710" y="2192655"/>
                  <a:pt x="9653270" y="2284095"/>
                </a:cubicBezTo>
                <a:lnTo>
                  <a:pt x="8946515" y="2990850"/>
                </a:lnTo>
                <a:cubicBezTo>
                  <a:pt x="8855075" y="3082290"/>
                  <a:pt x="8855075" y="3232785"/>
                  <a:pt x="8946515" y="3324225"/>
                </a:cubicBezTo>
                <a:cubicBezTo>
                  <a:pt x="9037955" y="3415665"/>
                  <a:pt x="9188450" y="3415665"/>
                  <a:pt x="9279890" y="3324225"/>
                </a:cubicBezTo>
                <a:lnTo>
                  <a:pt x="9403080" y="3201035"/>
                </a:lnTo>
                <a:cubicBezTo>
                  <a:pt x="9494520" y="3109595"/>
                  <a:pt x="9645015" y="3109595"/>
                  <a:pt x="9736455" y="3201035"/>
                </a:cubicBezTo>
                <a:cubicBezTo>
                  <a:pt x="9827895" y="3292475"/>
                  <a:pt x="9827895" y="3442970"/>
                  <a:pt x="9736455" y="3534410"/>
                </a:cubicBezTo>
                <a:lnTo>
                  <a:pt x="6957060" y="6313805"/>
                </a:lnTo>
                <a:cubicBezTo>
                  <a:pt x="6865620" y="6405245"/>
                  <a:pt x="6715125" y="6405245"/>
                  <a:pt x="6623685" y="6313805"/>
                </a:cubicBezTo>
                <a:cubicBezTo>
                  <a:pt x="6532245" y="6222365"/>
                  <a:pt x="6532245" y="6071870"/>
                  <a:pt x="6623685" y="5980430"/>
                </a:cubicBezTo>
                <a:lnTo>
                  <a:pt x="6988810" y="5615305"/>
                </a:lnTo>
                <a:cubicBezTo>
                  <a:pt x="7080250" y="5523865"/>
                  <a:pt x="7080250" y="5373370"/>
                  <a:pt x="6988810" y="5281930"/>
                </a:cubicBezTo>
                <a:cubicBezTo>
                  <a:pt x="6897370" y="5190490"/>
                  <a:pt x="6746875" y="5190490"/>
                  <a:pt x="6655435" y="5281930"/>
                </a:cubicBezTo>
                <a:lnTo>
                  <a:pt x="5079365" y="6858000"/>
                </a:lnTo>
                <a:lnTo>
                  <a:pt x="6619875" y="6858000"/>
                </a:lnTo>
                <a:lnTo>
                  <a:pt x="7569200" y="5908675"/>
                </a:lnTo>
                <a:cubicBezTo>
                  <a:pt x="7660640" y="5817235"/>
                  <a:pt x="7811135" y="5817235"/>
                  <a:pt x="7902575" y="5908675"/>
                </a:cubicBezTo>
                <a:cubicBezTo>
                  <a:pt x="7994015" y="6000115"/>
                  <a:pt x="7994015" y="6150610"/>
                  <a:pt x="7902575" y="6242050"/>
                </a:cubicBezTo>
                <a:lnTo>
                  <a:pt x="7286625" y="6858000"/>
                </a:lnTo>
                <a:lnTo>
                  <a:pt x="12192000" y="6858000"/>
                </a:lnTo>
                <a:lnTo>
                  <a:pt x="12192000" y="0"/>
                </a:lnTo>
                <a:lnTo>
                  <a:pt x="6600825" y="0"/>
                </a:lnTo>
                <a:close/>
                <a:moveTo>
                  <a:pt x="10761345" y="2509520"/>
                </a:moveTo>
                <a:lnTo>
                  <a:pt x="10201275" y="3069590"/>
                </a:lnTo>
                <a:cubicBezTo>
                  <a:pt x="10109835" y="3161030"/>
                  <a:pt x="9959340" y="3161030"/>
                  <a:pt x="9867900" y="3069590"/>
                </a:cubicBezTo>
                <a:cubicBezTo>
                  <a:pt x="9776460" y="2978150"/>
                  <a:pt x="9776460" y="2827655"/>
                  <a:pt x="9867900" y="2736215"/>
                </a:cubicBezTo>
                <a:lnTo>
                  <a:pt x="10427970" y="2176145"/>
                </a:lnTo>
                <a:cubicBezTo>
                  <a:pt x="10519410" y="2084705"/>
                  <a:pt x="10669905" y="2084705"/>
                  <a:pt x="10761345" y="2176145"/>
                </a:cubicBezTo>
                <a:cubicBezTo>
                  <a:pt x="10852785" y="2267585"/>
                  <a:pt x="10852785" y="2418080"/>
                  <a:pt x="10761345" y="2509520"/>
                </a:cubicBezTo>
                <a:close/>
                <a:moveTo>
                  <a:pt x="11226165" y="2045335"/>
                </a:moveTo>
                <a:cubicBezTo>
                  <a:pt x="11134725" y="2136775"/>
                  <a:pt x="10984230" y="2136775"/>
                  <a:pt x="10892790" y="2045335"/>
                </a:cubicBezTo>
                <a:cubicBezTo>
                  <a:pt x="10801350" y="1953895"/>
                  <a:pt x="10801350" y="1803400"/>
                  <a:pt x="10892790" y="1711960"/>
                </a:cubicBezTo>
                <a:cubicBezTo>
                  <a:pt x="10984230" y="1620520"/>
                  <a:pt x="11134725" y="1620520"/>
                  <a:pt x="11226165" y="1711960"/>
                </a:cubicBezTo>
                <a:cubicBezTo>
                  <a:pt x="11317605" y="1803400"/>
                  <a:pt x="11317605" y="1953260"/>
                  <a:pt x="11226165" y="2045335"/>
                </a:cubicBezTo>
                <a:close/>
              </a:path>
            </a:pathLst>
          </a:custGeom>
          <a:solidFill>
            <a:srgbClr val="061A22">
              <a:alpha val="173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3"/>
          <p:cNvSpPr/>
          <p:nvPr/>
        </p:nvSpPr>
        <p:spPr>
          <a:xfrm>
            <a:off x="8608500" y="4608000"/>
            <a:ext cx="383100" cy="3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608500" y="4608050"/>
            <a:ext cx="383100" cy="383100"/>
          </a:xfrm>
          <a:prstGeom prst="rect">
            <a:avLst/>
          </a:prstGeom>
          <a:noFill/>
          <a:ln>
            <a:noFill/>
          </a:ln>
        </p:spPr>
        <p:txBody>
          <a:bodyPr spcFirstLastPara="1" wrap="square" lIns="0" tIns="0" rIns="0" bIns="0" anchor="ctr" anchorCtr="0">
            <a:noAutofit/>
          </a:bodyPr>
          <a:lstStyle>
            <a:lvl1pPr lvl="0" algn="ctr" rtl="0">
              <a:buNone/>
              <a:defRPr sz="1200" b="1">
                <a:solidFill>
                  <a:schemeClr val="accent5"/>
                </a:solidFill>
                <a:latin typeface="Roboto Slab"/>
                <a:ea typeface="Roboto Slab"/>
                <a:cs typeface="Roboto Slab"/>
                <a:sym typeface="Roboto Slab"/>
              </a:defRPr>
            </a:lvl1pPr>
            <a:lvl2pPr lvl="1" algn="ctr" rtl="0">
              <a:buNone/>
              <a:defRPr sz="1200" b="1">
                <a:solidFill>
                  <a:schemeClr val="accent5"/>
                </a:solidFill>
                <a:latin typeface="Roboto Slab"/>
                <a:ea typeface="Roboto Slab"/>
                <a:cs typeface="Roboto Slab"/>
                <a:sym typeface="Roboto Slab"/>
              </a:defRPr>
            </a:lvl2pPr>
            <a:lvl3pPr lvl="2" algn="ctr" rtl="0">
              <a:buNone/>
              <a:defRPr sz="1200" b="1">
                <a:solidFill>
                  <a:schemeClr val="accent5"/>
                </a:solidFill>
                <a:latin typeface="Roboto Slab"/>
                <a:ea typeface="Roboto Slab"/>
                <a:cs typeface="Roboto Slab"/>
                <a:sym typeface="Roboto Slab"/>
              </a:defRPr>
            </a:lvl3pPr>
            <a:lvl4pPr lvl="3" algn="ctr" rtl="0">
              <a:buNone/>
              <a:defRPr sz="1200" b="1">
                <a:solidFill>
                  <a:schemeClr val="accent5"/>
                </a:solidFill>
                <a:latin typeface="Roboto Slab"/>
                <a:ea typeface="Roboto Slab"/>
                <a:cs typeface="Roboto Slab"/>
                <a:sym typeface="Roboto Slab"/>
              </a:defRPr>
            </a:lvl4pPr>
            <a:lvl5pPr lvl="4" algn="ctr" rtl="0">
              <a:buNone/>
              <a:defRPr sz="1200" b="1">
                <a:solidFill>
                  <a:schemeClr val="accent5"/>
                </a:solidFill>
                <a:latin typeface="Roboto Slab"/>
                <a:ea typeface="Roboto Slab"/>
                <a:cs typeface="Roboto Slab"/>
                <a:sym typeface="Roboto Slab"/>
              </a:defRPr>
            </a:lvl5pPr>
            <a:lvl6pPr lvl="5" algn="ctr" rtl="0">
              <a:buNone/>
              <a:defRPr sz="1200" b="1">
                <a:solidFill>
                  <a:schemeClr val="accent5"/>
                </a:solidFill>
                <a:latin typeface="Roboto Slab"/>
                <a:ea typeface="Roboto Slab"/>
                <a:cs typeface="Roboto Slab"/>
                <a:sym typeface="Roboto Slab"/>
              </a:defRPr>
            </a:lvl6pPr>
            <a:lvl7pPr lvl="6" algn="ctr" rtl="0">
              <a:buNone/>
              <a:defRPr sz="1200" b="1">
                <a:solidFill>
                  <a:schemeClr val="accent5"/>
                </a:solidFill>
                <a:latin typeface="Roboto Slab"/>
                <a:ea typeface="Roboto Slab"/>
                <a:cs typeface="Roboto Slab"/>
                <a:sym typeface="Roboto Slab"/>
              </a:defRPr>
            </a:lvl7pPr>
            <a:lvl8pPr lvl="7" algn="ctr" rtl="0">
              <a:buNone/>
              <a:defRPr sz="1200" b="1">
                <a:solidFill>
                  <a:schemeClr val="accent5"/>
                </a:solidFill>
                <a:latin typeface="Roboto Slab"/>
                <a:ea typeface="Roboto Slab"/>
                <a:cs typeface="Roboto Slab"/>
                <a:sym typeface="Roboto Slab"/>
              </a:defRPr>
            </a:lvl8pPr>
            <a:lvl9pPr lvl="8" algn="ctr" rtl="0">
              <a:buNone/>
              <a:defRPr sz="1200" b="1">
                <a:solidFill>
                  <a:schemeClr val="accent5"/>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1pPr>
            <a:lvl2pPr lvl="1"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2pPr>
            <a:lvl3pPr lvl="2"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3pPr>
            <a:lvl4pPr lvl="3"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4pPr>
            <a:lvl5pPr lvl="4"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5pPr>
            <a:lvl6pPr lvl="5"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6pPr>
            <a:lvl7pPr lvl="6"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7pPr>
            <a:lvl8pPr lvl="7"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8pPr>
            <a:lvl9pPr lvl="8"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9pPr>
          </a:lstStyle>
          <a:p>
            <a:endParaRPr/>
          </a:p>
        </p:txBody>
      </p:sp>
      <p:sp>
        <p:nvSpPr>
          <p:cNvPr id="8" name="Google Shape;8;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Roboto Light"/>
              <a:buChar char="●"/>
              <a:defRPr sz="2400">
                <a:solidFill>
                  <a:schemeClr val="dk1"/>
                </a:solidFill>
                <a:latin typeface="Roboto Light"/>
                <a:ea typeface="Roboto Light"/>
                <a:cs typeface="Roboto Light"/>
                <a:sym typeface="Roboto Light"/>
              </a:defRPr>
            </a:lvl1pPr>
            <a:lvl2pPr marL="914400" lvl="1" indent="-381000" rtl="0">
              <a:lnSpc>
                <a:spcPct val="115000"/>
              </a:lnSpc>
              <a:spcBef>
                <a:spcPts val="0"/>
              </a:spcBef>
              <a:spcAft>
                <a:spcPts val="0"/>
              </a:spcAft>
              <a:buClr>
                <a:schemeClr val="accent1"/>
              </a:buClr>
              <a:buSzPts val="2400"/>
              <a:buFont typeface="Roboto Light"/>
              <a:buChar char="○"/>
              <a:defRPr sz="2400">
                <a:solidFill>
                  <a:schemeClr val="dk1"/>
                </a:solidFill>
                <a:latin typeface="Roboto Light"/>
                <a:ea typeface="Roboto Light"/>
                <a:cs typeface="Roboto Light"/>
                <a:sym typeface="Roboto Light"/>
              </a:defRPr>
            </a:lvl2pPr>
            <a:lvl3pPr marL="1371600" lvl="2"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3pPr>
            <a:lvl4pPr marL="1828800" lvl="3"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4pPr>
            <a:lvl5pPr marL="2286000" lvl="4"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5pPr>
            <a:lvl6pPr marL="2743200" lvl="5"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6pPr>
            <a:lvl7pPr marL="3200400" lvl="6"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7pPr>
            <a:lvl8pPr marL="3657600" lvl="7"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8pPr>
            <a:lvl9pPr marL="4114800" lvl="8"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58"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3000">
              <a:schemeClr val="accent2"/>
            </a:gs>
            <a:gs pos="49000">
              <a:schemeClr val="accent3"/>
            </a:gs>
            <a:gs pos="77000">
              <a:schemeClr val="accent4"/>
            </a:gs>
            <a:gs pos="100000">
              <a:schemeClr val="accent5"/>
            </a:gs>
          </a:gsLst>
          <a:lin ang="2700000" scaled="1"/>
          <a:tileRect/>
        </a:gra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685800" y="1991813"/>
            <a:ext cx="7772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a:solidFill>
                  <a:schemeClr val="bg1">
                    <a:lumMod val="95000"/>
                  </a:schemeClr>
                </a:solidFill>
                <a:latin typeface="+mn-lt"/>
              </a:rPr>
              <a:t>Analysis on Dataset</a:t>
            </a:r>
            <a:br>
              <a:rPr lang="en-US" sz="6000">
                <a:solidFill>
                  <a:schemeClr val="bg1">
                    <a:lumMod val="95000"/>
                  </a:schemeClr>
                </a:solidFill>
                <a:latin typeface="+mn-lt"/>
              </a:rPr>
            </a:br>
            <a:r>
              <a:rPr lang="en-US" sz="6000">
                <a:solidFill>
                  <a:schemeClr val="bg1">
                    <a:lumMod val="95000"/>
                  </a:schemeClr>
                </a:solidFill>
                <a:latin typeface="+mn-lt"/>
              </a:rPr>
              <a:t>for </a:t>
            </a:r>
            <a:r>
              <a:rPr lang="en-US" sz="6000" err="1">
                <a:solidFill>
                  <a:schemeClr val="bg1">
                    <a:lumMod val="95000"/>
                  </a:schemeClr>
                </a:solidFill>
                <a:latin typeface="+mn-lt"/>
              </a:rPr>
              <a:t>Udemy</a:t>
            </a:r>
            <a:r>
              <a:rPr lang="en-US" sz="6000">
                <a:solidFill>
                  <a:schemeClr val="bg1">
                    <a:lumMod val="95000"/>
                  </a:schemeClr>
                </a:solidFill>
                <a:latin typeface="+mn-lt"/>
              </a:rPr>
              <a:t> online  courses</a:t>
            </a:r>
            <a:endParaRPr sz="6000">
              <a:solidFill>
                <a:schemeClr val="bg1">
                  <a:lumMod val="95000"/>
                </a:schemeClr>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3ED73B-C81B-4BEE-86D3-3790EF1707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10</a:t>
            </a:fld>
            <a:endParaRPr lang="en"/>
          </a:p>
        </p:txBody>
      </p:sp>
      <p:sp>
        <p:nvSpPr>
          <p:cNvPr id="3" name="Title 2">
            <a:extLst>
              <a:ext uri="{FF2B5EF4-FFF2-40B4-BE49-F238E27FC236}">
                <a16:creationId xmlns:a16="http://schemas.microsoft.com/office/drawing/2014/main" id="{71FA1038-88E4-4D7D-A970-5646374524BD}"/>
              </a:ext>
            </a:extLst>
          </p:cNvPr>
          <p:cNvSpPr>
            <a:spLocks noGrp="1"/>
          </p:cNvSpPr>
          <p:nvPr>
            <p:ph type="title"/>
          </p:nvPr>
        </p:nvSpPr>
        <p:spPr/>
        <p:txBody>
          <a:bodyPr/>
          <a:lstStyle/>
          <a:p>
            <a:pPr algn="ctr"/>
            <a:r>
              <a:rPr lang="en-US" sz="2000">
                <a:latin typeface="Times New Roman"/>
              </a:rPr>
              <a:t>Number of subscribers for each subject</a:t>
            </a:r>
            <a:endParaRPr lang="en-US"/>
          </a:p>
        </p:txBody>
      </p:sp>
      <p:pic>
        <p:nvPicPr>
          <p:cNvPr id="5" name="Picture 5" descr="A screenshot of a cell phone&#10;&#10;Description automatically generated">
            <a:extLst>
              <a:ext uri="{FF2B5EF4-FFF2-40B4-BE49-F238E27FC236}">
                <a16:creationId xmlns:a16="http://schemas.microsoft.com/office/drawing/2014/main" id="{501F8071-7789-44FF-9292-AB8B949B6B2D}"/>
              </a:ext>
            </a:extLst>
          </p:cNvPr>
          <p:cNvPicPr>
            <a:picLocks noChangeAspect="1"/>
          </p:cNvPicPr>
          <p:nvPr/>
        </p:nvPicPr>
        <p:blipFill>
          <a:blip r:embed="rId2"/>
          <a:stretch>
            <a:fillRect/>
          </a:stretch>
        </p:blipFill>
        <p:spPr>
          <a:xfrm>
            <a:off x="2283844" y="1339704"/>
            <a:ext cx="4479265" cy="3704139"/>
          </a:xfrm>
          <a:prstGeom prst="rect">
            <a:avLst/>
          </a:prstGeom>
        </p:spPr>
      </p:pic>
    </p:spTree>
    <p:extLst>
      <p:ext uri="{BB962C8B-B14F-4D97-AF65-F5344CB8AC3E}">
        <p14:creationId xmlns:p14="http://schemas.microsoft.com/office/powerpoint/2010/main" val="411504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02864-9AD2-44BE-8C85-FFC51D0F43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11</a:t>
            </a:fld>
            <a:endParaRPr lang="en"/>
          </a:p>
        </p:txBody>
      </p:sp>
      <p:sp>
        <p:nvSpPr>
          <p:cNvPr id="3" name="Title 2">
            <a:extLst>
              <a:ext uri="{FF2B5EF4-FFF2-40B4-BE49-F238E27FC236}">
                <a16:creationId xmlns:a16="http://schemas.microsoft.com/office/drawing/2014/main" id="{98C42AA4-B4B8-47B4-86B6-CC3B39A5FA48}"/>
              </a:ext>
            </a:extLst>
          </p:cNvPr>
          <p:cNvSpPr>
            <a:spLocks noGrp="1"/>
          </p:cNvSpPr>
          <p:nvPr>
            <p:ph type="title"/>
          </p:nvPr>
        </p:nvSpPr>
        <p:spPr>
          <a:xfrm>
            <a:off x="725904" y="760519"/>
            <a:ext cx="7433400" cy="396300"/>
          </a:xfrm>
        </p:spPr>
        <p:txBody>
          <a:bodyPr/>
          <a:lstStyle/>
          <a:p>
            <a:pPr algn="ctr"/>
            <a:r>
              <a:rPr lang="en-US" sz="2000">
                <a:latin typeface="Times New Roman"/>
                <a:cs typeface="Times New Roman"/>
              </a:rPr>
              <a:t>Findings from the number of subscribers for each subject</a:t>
            </a:r>
            <a:endParaRPr lang="en-US" sz="2000" b="0">
              <a:latin typeface="Times New Roman"/>
            </a:endParaRPr>
          </a:p>
          <a:p>
            <a:endParaRPr lang="en-US" sz="2000">
              <a:latin typeface="Times New Roman"/>
            </a:endParaRPr>
          </a:p>
        </p:txBody>
      </p:sp>
      <p:sp>
        <p:nvSpPr>
          <p:cNvPr id="4" name="Text Placeholder 3">
            <a:extLst>
              <a:ext uri="{FF2B5EF4-FFF2-40B4-BE49-F238E27FC236}">
                <a16:creationId xmlns:a16="http://schemas.microsoft.com/office/drawing/2014/main" id="{BC4A6A18-70B4-4CEB-BE4F-2A403561F0C3}"/>
              </a:ext>
            </a:extLst>
          </p:cNvPr>
          <p:cNvSpPr>
            <a:spLocks noGrp="1"/>
          </p:cNvSpPr>
          <p:nvPr>
            <p:ph type="body" idx="1"/>
          </p:nvPr>
        </p:nvSpPr>
        <p:spPr/>
        <p:txBody>
          <a:bodyPr/>
          <a:lstStyle/>
          <a:p>
            <a:r>
              <a:rPr lang="en-US"/>
              <a:t>Web Development significantly has the highest number of subscribers showing that users are generally interested in Web Development courses.</a:t>
            </a:r>
          </a:p>
          <a:p>
            <a:pPr>
              <a:lnSpc>
                <a:spcPct val="114999"/>
              </a:lnSpc>
            </a:pPr>
            <a:r>
              <a:rPr lang="en-US"/>
              <a:t>Web development was the first subject introduced in 2011. In view of this, it has more subscribers.</a:t>
            </a:r>
          </a:p>
          <a:p>
            <a:pPr>
              <a:lnSpc>
                <a:spcPct val="114999"/>
              </a:lnSpc>
            </a:pPr>
            <a:r>
              <a:rPr lang="en-US"/>
              <a:t>Musical Instruments seem to be the least popular.</a:t>
            </a:r>
          </a:p>
          <a:p>
            <a:pPr>
              <a:lnSpc>
                <a:spcPct val="114999"/>
              </a:lnSpc>
            </a:pPr>
            <a:endParaRPr lang="en-US"/>
          </a:p>
        </p:txBody>
      </p:sp>
    </p:spTree>
    <p:extLst>
      <p:ext uri="{BB962C8B-B14F-4D97-AF65-F5344CB8AC3E}">
        <p14:creationId xmlns:p14="http://schemas.microsoft.com/office/powerpoint/2010/main" val="148064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855299" y="261842"/>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1600">
                <a:latin typeface="Times New Roman" panose="02020603050405020304" pitchFamily="18" charset="0"/>
                <a:cs typeface="Times New Roman" panose="02020603050405020304" pitchFamily="18" charset="0"/>
              </a:rPr>
              <a:t>A graph showing the total number of lectures, subscribers and reviews per course</a:t>
            </a:r>
            <a:endParaRPr sz="1600">
              <a:latin typeface="Times New Roman" panose="02020603050405020304" pitchFamily="18" charset="0"/>
              <a:cs typeface="Times New Roman" panose="02020603050405020304" pitchFamily="18" charset="0"/>
            </a:endParaRPr>
          </a:p>
        </p:txBody>
      </p:sp>
      <p:sp>
        <p:nvSpPr>
          <p:cNvPr id="113" name="Google Shape;113;p19"/>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6" name="Content Placeholder 3"/>
          <p:cNvGraphicFramePr>
            <a:graphicFrameLocks noGrp="1"/>
          </p:cNvGraphicFramePr>
          <p:nvPr>
            <p:extLst>
              <p:ext uri="{D42A27DB-BD31-4B8C-83A1-F6EECF244321}">
                <p14:modId xmlns:p14="http://schemas.microsoft.com/office/powerpoint/2010/main" val="1034346831"/>
              </p:ext>
            </p:extLst>
          </p:nvPr>
        </p:nvGraphicFramePr>
        <p:xfrm>
          <a:off x="526351" y="946936"/>
          <a:ext cx="7869925" cy="366111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4" name="Text Placeholder 3"/>
          <p:cNvSpPr>
            <a:spLocks noGrp="1"/>
          </p:cNvSpPr>
          <p:nvPr>
            <p:ph type="body" idx="1"/>
          </p:nvPr>
        </p:nvSpPr>
        <p:spPr>
          <a:xfrm>
            <a:off x="855300" y="782447"/>
            <a:ext cx="7433400" cy="3033900"/>
          </a:xfrm>
        </p:spPr>
        <p:txBody>
          <a:bodyPr/>
          <a:lstStyle/>
          <a:p>
            <a:pPr>
              <a:lnSpc>
                <a:spcPct val="114999"/>
              </a:lnSpc>
            </a:pPr>
            <a:r>
              <a:rPr lang="en-US" sz="2000">
                <a:latin typeface="Times New Roman"/>
                <a:cs typeface="Times New Roman"/>
              </a:rPr>
              <a:t>From the given data, the number of subscribers increased from 2012 to 2015 and decreased in 2016 and 2017.The decreasing values are as a result of :</a:t>
            </a:r>
            <a:endParaRPr lang="en-US"/>
          </a:p>
          <a:p>
            <a:r>
              <a:rPr lang="en-US" sz="2000">
                <a:latin typeface="Times New Roman"/>
                <a:cs typeface="Times New Roman"/>
              </a:rPr>
              <a:t>New online learning platforms created offering the same services.</a:t>
            </a:r>
          </a:p>
          <a:p>
            <a:pPr fontAlgn="base"/>
            <a:r>
              <a:rPr lang="en-US" sz="2000">
                <a:latin typeface="Times New Roman"/>
                <a:cs typeface="Times New Roman"/>
              </a:rPr>
              <a:t>Difficulty level of the courses are high i.e. for expert levels. </a:t>
            </a:r>
          </a:p>
          <a:p>
            <a:pPr fontAlgn="base"/>
            <a:r>
              <a:rPr lang="en-US" sz="2000">
                <a:latin typeface="Times New Roman"/>
                <a:cs typeface="Times New Roman"/>
              </a:rPr>
              <a:t>Number of course reviews keeps decreasing. </a:t>
            </a:r>
          </a:p>
          <a:p>
            <a:pPr fontAlgn="base"/>
            <a:r>
              <a:rPr lang="en-US" sz="2000">
                <a:latin typeface="Times New Roman"/>
                <a:cs typeface="Times New Roman"/>
              </a:rPr>
              <a:t>Duration of the course videos being long. </a:t>
            </a:r>
          </a:p>
          <a:p>
            <a:endParaRPr lang="en-US"/>
          </a:p>
          <a:p>
            <a:endParaRPr lang="en-US"/>
          </a:p>
          <a:p>
            <a:endParaRPr lang="en-US"/>
          </a:p>
          <a:p>
            <a:endParaRPr lang="en-US"/>
          </a:p>
        </p:txBody>
      </p:sp>
    </p:spTree>
    <p:extLst>
      <p:ext uri="{BB962C8B-B14F-4D97-AF65-F5344CB8AC3E}">
        <p14:creationId xmlns:p14="http://schemas.microsoft.com/office/powerpoint/2010/main" val="11909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84AD50-CE8A-425C-AE00-7CC7D6F77A5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14</a:t>
            </a:fld>
            <a:endParaRPr lang="en"/>
          </a:p>
        </p:txBody>
      </p:sp>
      <p:sp>
        <p:nvSpPr>
          <p:cNvPr id="3" name="Title 2">
            <a:extLst>
              <a:ext uri="{FF2B5EF4-FFF2-40B4-BE49-F238E27FC236}">
                <a16:creationId xmlns:a16="http://schemas.microsoft.com/office/drawing/2014/main" id="{8980326A-7E97-4302-915E-BC91B70E3A87}"/>
              </a:ext>
            </a:extLst>
          </p:cNvPr>
          <p:cNvSpPr>
            <a:spLocks noGrp="1"/>
          </p:cNvSpPr>
          <p:nvPr>
            <p:ph type="title"/>
          </p:nvPr>
        </p:nvSpPr>
        <p:spPr>
          <a:xfrm>
            <a:off x="855300" y="329198"/>
            <a:ext cx="7433400" cy="396300"/>
          </a:xfrm>
        </p:spPr>
        <p:txBody>
          <a:bodyPr/>
          <a:lstStyle/>
          <a:p>
            <a:pPr algn="ctr"/>
            <a:r>
              <a:rPr lang="en-US" sz="2000">
                <a:latin typeface="Times New Roman"/>
              </a:rPr>
              <a:t>Number of subscribers per year</a:t>
            </a:r>
            <a:endParaRPr lang="en-US"/>
          </a:p>
        </p:txBody>
      </p:sp>
      <p:pic>
        <p:nvPicPr>
          <p:cNvPr id="5" name="Picture 5" descr="A close up of a logo&#10;&#10;Description automatically generated">
            <a:extLst>
              <a:ext uri="{FF2B5EF4-FFF2-40B4-BE49-F238E27FC236}">
                <a16:creationId xmlns:a16="http://schemas.microsoft.com/office/drawing/2014/main" id="{5AC8072A-6267-47EF-B020-59DC3BC4002C}"/>
              </a:ext>
            </a:extLst>
          </p:cNvPr>
          <p:cNvPicPr>
            <a:picLocks noChangeAspect="1"/>
          </p:cNvPicPr>
          <p:nvPr/>
        </p:nvPicPr>
        <p:blipFill>
          <a:blip r:embed="rId2"/>
          <a:stretch>
            <a:fillRect/>
          </a:stretch>
        </p:blipFill>
        <p:spPr>
          <a:xfrm>
            <a:off x="1302588" y="772452"/>
            <a:ext cx="6538821" cy="4040698"/>
          </a:xfrm>
          <a:prstGeom prst="rect">
            <a:avLst/>
          </a:prstGeom>
        </p:spPr>
      </p:pic>
    </p:spTree>
    <p:extLst>
      <p:ext uri="{BB962C8B-B14F-4D97-AF65-F5344CB8AC3E}">
        <p14:creationId xmlns:p14="http://schemas.microsoft.com/office/powerpoint/2010/main" val="149521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6" name="Text Placeholder 5"/>
          <p:cNvSpPr>
            <a:spLocks noGrp="1"/>
          </p:cNvSpPr>
          <p:nvPr>
            <p:ph type="body" idx="1"/>
          </p:nvPr>
        </p:nvSpPr>
        <p:spPr>
          <a:xfrm>
            <a:off x="224118" y="3852700"/>
            <a:ext cx="8229600" cy="244800"/>
          </a:xfrm>
        </p:spPr>
        <p:txBody>
          <a:bodyPr/>
          <a:lstStyle/>
          <a:p>
            <a:pPr marL="514350" indent="-285750" algn="l">
              <a:buFont typeface="Arial" panose="020B0604020202020204" pitchFamily="34" charset="0"/>
              <a:buChar char="•"/>
            </a:pPr>
            <a:endParaRPr lang="en-US"/>
          </a:p>
          <a:p>
            <a:pPr marL="514350" indent="-285750" algn="l">
              <a:buFont typeface="Arial" panose="020B0604020202020204" pitchFamily="34" charset="0"/>
              <a:buChar char="•"/>
            </a:pPr>
            <a:r>
              <a:rPr lang="en-US"/>
              <a:t>The number of subscribers for paid courses is 70% and that of free courses is 30%</a:t>
            </a:r>
          </a:p>
        </p:txBody>
      </p:sp>
      <p:sp>
        <p:nvSpPr>
          <p:cNvPr id="3" name="Title 2"/>
          <p:cNvSpPr>
            <a:spLocks noGrp="1"/>
          </p:cNvSpPr>
          <p:nvPr>
            <p:ph type="title" idx="4294967295"/>
          </p:nvPr>
        </p:nvSpPr>
        <p:spPr>
          <a:xfrm>
            <a:off x="654627" y="763877"/>
            <a:ext cx="7432675" cy="395287"/>
          </a:xfrm>
        </p:spPr>
        <p:txBody>
          <a:bodyPr/>
          <a:lstStyle/>
          <a:p>
            <a:pPr algn="ctr"/>
            <a:r>
              <a:rPr lang="en-US" sz="2000">
                <a:latin typeface="Times New Roman" panose="02020603050405020304" pitchFamily="18" charset="0"/>
                <a:cs typeface="Times New Roman" panose="02020603050405020304" pitchFamily="18" charset="0"/>
              </a:rPr>
              <a:t>Number of subscribers for paid and free courses</a:t>
            </a:r>
          </a:p>
        </p:txBody>
      </p:sp>
      <p:graphicFrame>
        <p:nvGraphicFramePr>
          <p:cNvPr id="5" name="Chart 4"/>
          <p:cNvGraphicFramePr>
            <a:graphicFrameLocks/>
          </p:cNvGraphicFramePr>
          <p:nvPr>
            <p:extLst>
              <p:ext uri="{D42A27DB-BD31-4B8C-83A1-F6EECF244321}">
                <p14:modId xmlns:p14="http://schemas.microsoft.com/office/powerpoint/2010/main" val="1883349930"/>
              </p:ext>
            </p:extLst>
          </p:nvPr>
        </p:nvGraphicFramePr>
        <p:xfrm>
          <a:off x="2220046" y="124229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7434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4" name="Rectangle 3"/>
          <p:cNvSpPr/>
          <p:nvPr/>
        </p:nvSpPr>
        <p:spPr>
          <a:xfrm>
            <a:off x="746234" y="998481"/>
            <a:ext cx="7966842" cy="2769989"/>
          </a:xfrm>
          <a:prstGeom prst="rect">
            <a:avLst/>
          </a:prstGeom>
        </p:spPr>
        <p:txBody>
          <a:bodyPr wrap="square" anchor="t">
            <a:spAutoFit/>
          </a:bodyPr>
          <a:lstStyle/>
          <a:p>
            <a:r>
              <a:rPr lang="en-US" sz="1600">
                <a:latin typeface="Times New Roman"/>
              </a:rPr>
              <a:t>The plot indicates that the number of paid subscribers is decreasing over the years. </a:t>
            </a:r>
          </a:p>
          <a:p>
            <a:endParaRPr lang="en-US" sz="1600">
              <a:latin typeface="Times New Roman"/>
            </a:endParaRPr>
          </a:p>
          <a:p>
            <a:r>
              <a:rPr lang="en-US" sz="1600">
                <a:latin typeface="Times New Roman"/>
              </a:rPr>
              <a:t>This may be due to the fact that overall number of subscribers are decreasing. </a:t>
            </a:r>
            <a:endParaRPr lang="en-US"/>
          </a:p>
          <a:p>
            <a:endParaRPr lang="en-US" sz="1600">
              <a:latin typeface="Times New Roman"/>
            </a:endParaRPr>
          </a:p>
          <a:p>
            <a:r>
              <a:rPr lang="en-US" sz="1600">
                <a:latin typeface="Times New Roman"/>
              </a:rPr>
              <a:t>However, it is noticeable that the number of subscribers taking free courses is far lower per year than the free ones.</a:t>
            </a:r>
            <a:endParaRPr lang="en-US"/>
          </a:p>
          <a:p>
            <a:endParaRPr lang="en-US" sz="1600">
              <a:latin typeface="Times New Roman"/>
            </a:endParaRPr>
          </a:p>
          <a:p>
            <a:r>
              <a:rPr lang="en-US" sz="1600">
                <a:latin typeface="Times New Roman"/>
              </a:rPr>
              <a:t>The number of subscribers taking paid courses is 40% more than those taking free courses.</a:t>
            </a:r>
            <a:endParaRPr lang="en-US" sz="1600">
              <a:latin typeface="Times New Roman" pitchFamily="18" charset="0"/>
            </a:endParaRPr>
          </a:p>
          <a:p>
            <a:endParaRPr lang="en-US" sz="1600">
              <a:latin typeface="Times New Roman" pitchFamily="18" charset="0"/>
              <a:cs typeface="Times New Roman" pitchFamily="18" charset="0"/>
            </a:endParaRPr>
          </a:p>
          <a:p>
            <a:endParaRPr lang="en-US" sz="1600">
              <a:latin typeface="Times New Roman" pitchFamily="18" charset="0"/>
              <a:cs typeface="Times New Roman" pitchFamily="18" charset="0"/>
            </a:endParaRPr>
          </a:p>
          <a:p>
            <a:endParaRPr lang="en-US"/>
          </a:p>
        </p:txBody>
      </p:sp>
    </p:spTree>
    <p:extLst>
      <p:ext uri="{BB962C8B-B14F-4D97-AF65-F5344CB8AC3E}">
        <p14:creationId xmlns:p14="http://schemas.microsoft.com/office/powerpoint/2010/main" val="3591856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9761C-CBD8-468A-BD8B-3900C8A319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17</a:t>
            </a:fld>
            <a:endParaRPr lang="en"/>
          </a:p>
        </p:txBody>
      </p:sp>
      <p:sp>
        <p:nvSpPr>
          <p:cNvPr id="3" name="Title 2">
            <a:extLst>
              <a:ext uri="{FF2B5EF4-FFF2-40B4-BE49-F238E27FC236}">
                <a16:creationId xmlns:a16="http://schemas.microsoft.com/office/drawing/2014/main" id="{7CEB4D45-FEE7-4298-8306-71CA62A7006E}"/>
              </a:ext>
            </a:extLst>
          </p:cNvPr>
          <p:cNvSpPr>
            <a:spLocks noGrp="1"/>
          </p:cNvSpPr>
          <p:nvPr>
            <p:ph type="title"/>
          </p:nvPr>
        </p:nvSpPr>
        <p:spPr>
          <a:xfrm>
            <a:off x="1556196" y="264500"/>
            <a:ext cx="7433400" cy="396300"/>
          </a:xfrm>
        </p:spPr>
        <p:txBody>
          <a:bodyPr/>
          <a:lstStyle/>
          <a:p>
            <a:r>
              <a:rPr lang="en-US" sz="2000">
                <a:latin typeface="Times New Roman"/>
              </a:rPr>
              <a:t>Number of lectures for free and paid courses</a:t>
            </a:r>
          </a:p>
        </p:txBody>
      </p:sp>
      <p:pic>
        <p:nvPicPr>
          <p:cNvPr id="5" name="Picture 5" descr="A screenshot of a cell phone&#10;&#10;Description automatically generated">
            <a:extLst>
              <a:ext uri="{FF2B5EF4-FFF2-40B4-BE49-F238E27FC236}">
                <a16:creationId xmlns:a16="http://schemas.microsoft.com/office/drawing/2014/main" id="{A74CE4BF-DB4F-4589-A8C1-14AF59B9F47E}"/>
              </a:ext>
            </a:extLst>
          </p:cNvPr>
          <p:cNvPicPr>
            <a:picLocks noChangeAspect="1"/>
          </p:cNvPicPr>
          <p:nvPr/>
        </p:nvPicPr>
        <p:blipFill>
          <a:blip r:embed="rId2"/>
          <a:stretch>
            <a:fillRect/>
          </a:stretch>
        </p:blipFill>
        <p:spPr>
          <a:xfrm>
            <a:off x="1561380" y="823567"/>
            <a:ext cx="4673361" cy="3129742"/>
          </a:xfrm>
          <a:prstGeom prst="rect">
            <a:avLst/>
          </a:prstGeom>
        </p:spPr>
      </p:pic>
      <p:sp>
        <p:nvSpPr>
          <p:cNvPr id="6" name="TextBox 5">
            <a:extLst>
              <a:ext uri="{FF2B5EF4-FFF2-40B4-BE49-F238E27FC236}">
                <a16:creationId xmlns:a16="http://schemas.microsoft.com/office/drawing/2014/main" id="{527413D4-5A67-4251-9E27-DEA380395FF3}"/>
              </a:ext>
            </a:extLst>
          </p:cNvPr>
          <p:cNvSpPr txBox="1"/>
          <p:nvPr/>
        </p:nvSpPr>
        <p:spPr>
          <a:xfrm>
            <a:off x="1658428" y="4057650"/>
            <a:ext cx="56653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From the graph, paid courses have far more lectures in each course than the free ones. This shows that business is making progress.</a:t>
            </a:r>
          </a:p>
        </p:txBody>
      </p:sp>
    </p:spTree>
    <p:extLst>
      <p:ext uri="{BB962C8B-B14F-4D97-AF65-F5344CB8AC3E}">
        <p14:creationId xmlns:p14="http://schemas.microsoft.com/office/powerpoint/2010/main" val="3878706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D3F603-3C49-4F06-B5FF-0847BF32AC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18</a:t>
            </a:fld>
            <a:endParaRPr lang="en"/>
          </a:p>
        </p:txBody>
      </p:sp>
      <p:sp>
        <p:nvSpPr>
          <p:cNvPr id="3" name="Text Placeholder 2">
            <a:extLst>
              <a:ext uri="{FF2B5EF4-FFF2-40B4-BE49-F238E27FC236}">
                <a16:creationId xmlns:a16="http://schemas.microsoft.com/office/drawing/2014/main" id="{0275429A-282A-4AB8-B6FC-23494B37000D}"/>
              </a:ext>
            </a:extLst>
          </p:cNvPr>
          <p:cNvSpPr>
            <a:spLocks noGrp="1"/>
          </p:cNvSpPr>
          <p:nvPr>
            <p:ph type="body" idx="1"/>
          </p:nvPr>
        </p:nvSpPr>
        <p:spPr>
          <a:xfrm>
            <a:off x="4313" y="114664"/>
            <a:ext cx="8229600" cy="244800"/>
          </a:xfrm>
        </p:spPr>
        <p:txBody>
          <a:bodyPr/>
          <a:lstStyle/>
          <a:p>
            <a:pPr>
              <a:lnSpc>
                <a:spcPct val="114999"/>
              </a:lnSpc>
            </a:pPr>
            <a:r>
              <a:rPr lang="en-US" sz="2000">
                <a:latin typeface="Times New Roman"/>
              </a:rPr>
              <a:t>Bar chart showing the number of subscribers for level of difficulty</a:t>
            </a:r>
          </a:p>
        </p:txBody>
      </p:sp>
      <p:pic>
        <p:nvPicPr>
          <p:cNvPr id="4" name="Picture 4" descr="A screenshot of a cell phone&#10;&#10;Description automatically generated">
            <a:extLst>
              <a:ext uri="{FF2B5EF4-FFF2-40B4-BE49-F238E27FC236}">
                <a16:creationId xmlns:a16="http://schemas.microsoft.com/office/drawing/2014/main" id="{686A507B-89CF-44DA-8E58-C9E1EAE6CCE3}"/>
              </a:ext>
            </a:extLst>
          </p:cNvPr>
          <p:cNvPicPr>
            <a:picLocks noChangeAspect="1"/>
          </p:cNvPicPr>
          <p:nvPr/>
        </p:nvPicPr>
        <p:blipFill>
          <a:blip r:embed="rId2"/>
          <a:stretch>
            <a:fillRect/>
          </a:stretch>
        </p:blipFill>
        <p:spPr>
          <a:xfrm>
            <a:off x="1712343" y="839263"/>
            <a:ext cx="5104681" cy="4165868"/>
          </a:xfrm>
          <a:prstGeom prst="rect">
            <a:avLst/>
          </a:prstGeom>
        </p:spPr>
      </p:pic>
    </p:spTree>
    <p:extLst>
      <p:ext uri="{BB962C8B-B14F-4D97-AF65-F5344CB8AC3E}">
        <p14:creationId xmlns:p14="http://schemas.microsoft.com/office/powerpoint/2010/main" val="2085450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489281-6E7D-48DD-A9FC-1D76F26EF2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19</a:t>
            </a:fld>
            <a:endParaRPr lang="en"/>
          </a:p>
        </p:txBody>
      </p:sp>
      <p:sp>
        <p:nvSpPr>
          <p:cNvPr id="6" name="Title 5">
            <a:extLst>
              <a:ext uri="{FF2B5EF4-FFF2-40B4-BE49-F238E27FC236}">
                <a16:creationId xmlns:a16="http://schemas.microsoft.com/office/drawing/2014/main" id="{5566FE3E-E9EE-4F25-B4AA-C42F8F8CB854}"/>
              </a:ext>
            </a:extLst>
          </p:cNvPr>
          <p:cNvSpPr>
            <a:spLocks noGrp="1"/>
          </p:cNvSpPr>
          <p:nvPr>
            <p:ph type="title"/>
          </p:nvPr>
        </p:nvSpPr>
        <p:spPr>
          <a:xfrm>
            <a:off x="1362102" y="501727"/>
            <a:ext cx="7433400" cy="396300"/>
          </a:xfrm>
        </p:spPr>
        <p:txBody>
          <a:bodyPr/>
          <a:lstStyle/>
          <a:p>
            <a:r>
              <a:rPr lang="en-US" sz="2000">
                <a:latin typeface="Times New Roman"/>
              </a:rPr>
              <a:t>           Number of subscribers for level of difficulty</a:t>
            </a:r>
            <a:endParaRPr lang="en-US"/>
          </a:p>
          <a:p>
            <a:endParaRPr lang="en-US"/>
          </a:p>
        </p:txBody>
      </p:sp>
      <p:sp>
        <p:nvSpPr>
          <p:cNvPr id="3" name="Text Placeholder 2">
            <a:extLst>
              <a:ext uri="{FF2B5EF4-FFF2-40B4-BE49-F238E27FC236}">
                <a16:creationId xmlns:a16="http://schemas.microsoft.com/office/drawing/2014/main" id="{4E5745FB-00FB-4A54-A2A7-5F66F245CB91}"/>
              </a:ext>
            </a:extLst>
          </p:cNvPr>
          <p:cNvSpPr>
            <a:spLocks noGrp="1"/>
          </p:cNvSpPr>
          <p:nvPr>
            <p:ph type="body" idx="1"/>
          </p:nvPr>
        </p:nvSpPr>
        <p:spPr>
          <a:xfrm>
            <a:off x="391630" y="696183"/>
            <a:ext cx="8403871" cy="3799493"/>
          </a:xfrm>
        </p:spPr>
        <p:txBody>
          <a:bodyPr/>
          <a:lstStyle/>
          <a:p>
            <a:pPr marL="76200" indent="0" algn="ctr">
              <a:buNone/>
            </a:pPr>
            <a:r>
              <a:rPr lang="en-US" sz="1600">
                <a:latin typeface="Times New Roman"/>
              </a:rPr>
              <a:t>Paid courses                                                                   Free courses</a:t>
            </a:r>
            <a:endParaRPr lang="en-US"/>
          </a:p>
        </p:txBody>
      </p:sp>
      <p:pic>
        <p:nvPicPr>
          <p:cNvPr id="4" name="Picture 4" descr="A close up of a logo&#10;&#10;Description automatically generated">
            <a:extLst>
              <a:ext uri="{FF2B5EF4-FFF2-40B4-BE49-F238E27FC236}">
                <a16:creationId xmlns:a16="http://schemas.microsoft.com/office/drawing/2014/main" id="{32ABA797-FD18-44CA-AB7A-80DC794256D2}"/>
              </a:ext>
            </a:extLst>
          </p:cNvPr>
          <p:cNvPicPr>
            <a:picLocks noChangeAspect="1"/>
          </p:cNvPicPr>
          <p:nvPr/>
        </p:nvPicPr>
        <p:blipFill>
          <a:blip r:embed="rId2"/>
          <a:stretch>
            <a:fillRect/>
          </a:stretch>
        </p:blipFill>
        <p:spPr>
          <a:xfrm>
            <a:off x="493862" y="1177809"/>
            <a:ext cx="3293133" cy="2593787"/>
          </a:xfrm>
          <a:prstGeom prst="rect">
            <a:avLst/>
          </a:prstGeom>
        </p:spPr>
      </p:pic>
      <p:pic>
        <p:nvPicPr>
          <p:cNvPr id="9" name="Picture 9" descr="A close up of a logo&#10;&#10;Description automatically generated">
            <a:extLst>
              <a:ext uri="{FF2B5EF4-FFF2-40B4-BE49-F238E27FC236}">
                <a16:creationId xmlns:a16="http://schemas.microsoft.com/office/drawing/2014/main" id="{6CC0EEAE-5746-47CB-AAAE-B575BC99C168}"/>
              </a:ext>
            </a:extLst>
          </p:cNvPr>
          <p:cNvPicPr>
            <a:picLocks noChangeAspect="1"/>
          </p:cNvPicPr>
          <p:nvPr/>
        </p:nvPicPr>
        <p:blipFill>
          <a:blip r:embed="rId3"/>
          <a:stretch>
            <a:fillRect/>
          </a:stretch>
        </p:blipFill>
        <p:spPr>
          <a:xfrm>
            <a:off x="5281523" y="1407487"/>
            <a:ext cx="3519577" cy="2382439"/>
          </a:xfrm>
          <a:prstGeom prst="rect">
            <a:avLst/>
          </a:prstGeom>
        </p:spPr>
      </p:pic>
    </p:spTree>
    <p:extLst>
      <p:ext uri="{BB962C8B-B14F-4D97-AF65-F5344CB8AC3E}">
        <p14:creationId xmlns:p14="http://schemas.microsoft.com/office/powerpoint/2010/main" val="201016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3" name="Google Shape;83;p1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79" name="Google Shape;79;p15"/>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a:latin typeface="Roboto Slab" panose="020B0604020202020204" charset="0"/>
                <a:ea typeface="Roboto Slab" panose="020B0604020202020204" charset="0"/>
              </a:rPr>
              <a:t>OVERVIEW OF PROJECT </a:t>
            </a:r>
            <a:endParaRPr sz="2400">
              <a:latin typeface="Roboto Slab" panose="020B0604020202020204" charset="0"/>
              <a:ea typeface="Roboto Slab" panose="020B0604020202020204" charset="0"/>
            </a:endParaRPr>
          </a:p>
        </p:txBody>
      </p:sp>
      <p:sp>
        <p:nvSpPr>
          <p:cNvPr id="81" name="Google Shape;81;p15"/>
          <p:cNvSpPr txBox="1">
            <a:spLocks noGrp="1"/>
          </p:cNvSpPr>
          <p:nvPr>
            <p:ph type="body" idx="1"/>
          </p:nvPr>
        </p:nvSpPr>
        <p:spPr>
          <a:prstGeom prst="rect">
            <a:avLst/>
          </a:prstGeom>
        </p:spPr>
        <p:txBody>
          <a:bodyPr spcFirstLastPara="1" wrap="square" lIns="0" tIns="0" rIns="0" bIns="0" anchor="t" anchorCtr="0">
            <a:noAutofit/>
          </a:bodyPr>
          <a:lstStyle/>
          <a:p>
            <a:pPr marL="0" indent="0">
              <a:lnSpc>
                <a:spcPct val="114999"/>
              </a:lnSpc>
              <a:buClr>
                <a:schemeClr val="dk1"/>
              </a:buClr>
              <a:buSzPts val="1100"/>
              <a:buNone/>
            </a:pPr>
            <a:r>
              <a:rPr lang="en-US"/>
              <a:t>This project is focused on an online learning platform.</a:t>
            </a:r>
          </a:p>
          <a:p>
            <a:pPr marL="0" indent="0">
              <a:lnSpc>
                <a:spcPct val="114999"/>
              </a:lnSpc>
              <a:buClr>
                <a:schemeClr val="dk1"/>
              </a:buClr>
              <a:buSzPts val="1100"/>
              <a:buNone/>
            </a:pPr>
            <a:r>
              <a:rPr lang="en-US"/>
              <a:t>The dataset provided was from Udemy which contains</a:t>
            </a:r>
          </a:p>
          <a:p>
            <a:pPr marL="0" indent="0">
              <a:lnSpc>
                <a:spcPct val="114999"/>
              </a:lnSpc>
              <a:buClr>
                <a:schemeClr val="dk1"/>
              </a:buClr>
              <a:buSzPts val="1100"/>
              <a:buNone/>
            </a:pPr>
            <a:r>
              <a:rPr lang="en-US"/>
              <a:t> 3672 data comprising the </a:t>
            </a:r>
            <a:r>
              <a:rPr lang="en-GB"/>
              <a:t>subjects (Business Finance, Graphic Design, Musical Instruments and Web Design) subscribed from 2011 to 2017.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2D645-BECA-4DBF-A29F-C9B5D348FC4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20</a:t>
            </a:fld>
            <a:endParaRPr lang="en"/>
          </a:p>
        </p:txBody>
      </p:sp>
      <p:sp>
        <p:nvSpPr>
          <p:cNvPr id="4" name="Title 3">
            <a:extLst>
              <a:ext uri="{FF2B5EF4-FFF2-40B4-BE49-F238E27FC236}">
                <a16:creationId xmlns:a16="http://schemas.microsoft.com/office/drawing/2014/main" id="{8CED9791-2C98-410A-A518-DE167AC433E3}"/>
              </a:ext>
            </a:extLst>
          </p:cNvPr>
          <p:cNvSpPr>
            <a:spLocks noGrp="1"/>
          </p:cNvSpPr>
          <p:nvPr>
            <p:ph type="title"/>
          </p:nvPr>
        </p:nvSpPr>
        <p:spPr>
          <a:xfrm>
            <a:off x="1168008" y="631123"/>
            <a:ext cx="7433400" cy="396300"/>
          </a:xfrm>
        </p:spPr>
        <p:txBody>
          <a:bodyPr/>
          <a:lstStyle/>
          <a:p>
            <a:r>
              <a:rPr lang="en-US" sz="2000">
                <a:latin typeface="Times New Roman"/>
              </a:rPr>
              <a:t>Findings from the level of difficulty of courses</a:t>
            </a:r>
          </a:p>
        </p:txBody>
      </p:sp>
      <p:sp>
        <p:nvSpPr>
          <p:cNvPr id="3" name="Text Placeholder 2">
            <a:extLst>
              <a:ext uri="{FF2B5EF4-FFF2-40B4-BE49-F238E27FC236}">
                <a16:creationId xmlns:a16="http://schemas.microsoft.com/office/drawing/2014/main" id="{B8E08AFE-FC1F-4702-AEC9-EB981F1B6171}"/>
              </a:ext>
            </a:extLst>
          </p:cNvPr>
          <p:cNvSpPr>
            <a:spLocks noGrp="1"/>
          </p:cNvSpPr>
          <p:nvPr>
            <p:ph type="body" idx="1"/>
          </p:nvPr>
        </p:nvSpPr>
        <p:spPr>
          <a:xfrm>
            <a:off x="779819" y="1623523"/>
            <a:ext cx="7433400" cy="3033900"/>
          </a:xfrm>
        </p:spPr>
        <p:txBody>
          <a:bodyPr/>
          <a:lstStyle/>
          <a:p>
            <a:r>
              <a:rPr lang="en-US" sz="2000">
                <a:latin typeface="Times New Roman"/>
              </a:rPr>
              <a:t>Expert level courses significantly have the least subscribers.</a:t>
            </a:r>
          </a:p>
          <a:p>
            <a:pPr>
              <a:lnSpc>
                <a:spcPct val="114999"/>
              </a:lnSpc>
            </a:pPr>
            <a:endParaRPr lang="en-US" sz="2000">
              <a:latin typeface="Times New Roman"/>
            </a:endParaRPr>
          </a:p>
          <a:p>
            <a:pPr>
              <a:lnSpc>
                <a:spcPct val="114999"/>
              </a:lnSpc>
            </a:pPr>
            <a:r>
              <a:rPr lang="en-US" sz="2000">
                <a:latin typeface="Times New Roman"/>
              </a:rPr>
              <a:t> Intermediate level courses also have less than half the number of subscribers that beginner level courses have. </a:t>
            </a:r>
          </a:p>
          <a:p>
            <a:pPr>
              <a:lnSpc>
                <a:spcPct val="114999"/>
              </a:lnSpc>
            </a:pPr>
            <a:endParaRPr lang="en-US" sz="2000">
              <a:latin typeface="Times New Roman"/>
            </a:endParaRPr>
          </a:p>
          <a:p>
            <a:pPr>
              <a:lnSpc>
                <a:spcPct val="114999"/>
              </a:lnSpc>
            </a:pPr>
            <a:r>
              <a:rPr lang="en-US" sz="2000">
                <a:latin typeface="Times New Roman"/>
              </a:rPr>
              <a:t>This indicates that more people subscribe to beginner level courses.</a:t>
            </a:r>
          </a:p>
        </p:txBody>
      </p:sp>
    </p:spTree>
    <p:extLst>
      <p:ext uri="{BB962C8B-B14F-4D97-AF65-F5344CB8AC3E}">
        <p14:creationId xmlns:p14="http://schemas.microsoft.com/office/powerpoint/2010/main" val="816975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E2EDA0-434D-4109-86E5-306D9AC3996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21</a:t>
            </a:fld>
            <a:endParaRPr lang="en"/>
          </a:p>
        </p:txBody>
      </p:sp>
      <p:sp>
        <p:nvSpPr>
          <p:cNvPr id="3" name="Title 2">
            <a:extLst>
              <a:ext uri="{FF2B5EF4-FFF2-40B4-BE49-F238E27FC236}">
                <a16:creationId xmlns:a16="http://schemas.microsoft.com/office/drawing/2014/main" id="{E9E9A410-FD5C-45E7-BD17-7B84594DFA28}"/>
              </a:ext>
            </a:extLst>
          </p:cNvPr>
          <p:cNvSpPr>
            <a:spLocks noGrp="1"/>
          </p:cNvSpPr>
          <p:nvPr>
            <p:ph type="title"/>
          </p:nvPr>
        </p:nvSpPr>
        <p:spPr>
          <a:xfrm>
            <a:off x="1362102" y="523292"/>
            <a:ext cx="7433400" cy="396300"/>
          </a:xfrm>
        </p:spPr>
        <p:txBody>
          <a:bodyPr/>
          <a:lstStyle/>
          <a:p>
            <a:r>
              <a:rPr lang="en-US" sz="2000">
                <a:latin typeface="Times New Roman"/>
              </a:rPr>
              <a:t>A graph showing the subject with the most paid courses</a:t>
            </a:r>
          </a:p>
        </p:txBody>
      </p:sp>
      <p:pic>
        <p:nvPicPr>
          <p:cNvPr id="5" name="Picture 5" descr="A screenshot of a cell phone&#10;&#10;Description automatically generated">
            <a:extLst>
              <a:ext uri="{FF2B5EF4-FFF2-40B4-BE49-F238E27FC236}">
                <a16:creationId xmlns:a16="http://schemas.microsoft.com/office/drawing/2014/main" id="{818F9D5C-D531-45AD-B9A0-3682395E047A}"/>
              </a:ext>
            </a:extLst>
          </p:cNvPr>
          <p:cNvPicPr>
            <a:picLocks noChangeAspect="1"/>
          </p:cNvPicPr>
          <p:nvPr/>
        </p:nvPicPr>
        <p:blipFill>
          <a:blip r:embed="rId2"/>
          <a:stretch>
            <a:fillRect/>
          </a:stretch>
        </p:blipFill>
        <p:spPr>
          <a:xfrm>
            <a:off x="2456371" y="1520330"/>
            <a:ext cx="3918549" cy="3396803"/>
          </a:xfrm>
          <a:prstGeom prst="rect">
            <a:avLst/>
          </a:prstGeom>
        </p:spPr>
      </p:pic>
    </p:spTree>
    <p:extLst>
      <p:ext uri="{BB962C8B-B14F-4D97-AF65-F5344CB8AC3E}">
        <p14:creationId xmlns:p14="http://schemas.microsoft.com/office/powerpoint/2010/main" val="3736091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387418-43BE-4B49-A04D-39667C7704D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22</a:t>
            </a:fld>
            <a:endParaRPr lang="en"/>
          </a:p>
        </p:txBody>
      </p:sp>
      <p:sp>
        <p:nvSpPr>
          <p:cNvPr id="3" name="Title 2">
            <a:extLst>
              <a:ext uri="{FF2B5EF4-FFF2-40B4-BE49-F238E27FC236}">
                <a16:creationId xmlns:a16="http://schemas.microsoft.com/office/drawing/2014/main" id="{E5027DA7-96E6-4BEA-AAEF-3E52F937BA02}"/>
              </a:ext>
            </a:extLst>
          </p:cNvPr>
          <p:cNvSpPr>
            <a:spLocks noGrp="1"/>
          </p:cNvSpPr>
          <p:nvPr>
            <p:ph type="title"/>
          </p:nvPr>
        </p:nvSpPr>
        <p:spPr>
          <a:xfrm>
            <a:off x="2742328" y="393896"/>
            <a:ext cx="7433400" cy="396300"/>
          </a:xfrm>
        </p:spPr>
        <p:txBody>
          <a:bodyPr/>
          <a:lstStyle/>
          <a:p>
            <a:r>
              <a:rPr lang="en-US" sz="2000">
                <a:latin typeface="Times New Roman"/>
              </a:rPr>
              <a:t>Average price per subject</a:t>
            </a:r>
          </a:p>
        </p:txBody>
      </p:sp>
      <p:pic>
        <p:nvPicPr>
          <p:cNvPr id="5" name="Picture 5" descr="A picture containing drawing&#10;&#10;Description automatically generated">
            <a:extLst>
              <a:ext uri="{FF2B5EF4-FFF2-40B4-BE49-F238E27FC236}">
                <a16:creationId xmlns:a16="http://schemas.microsoft.com/office/drawing/2014/main" id="{0E7287F5-F08B-4802-9D88-DBCE65A9DD16}"/>
              </a:ext>
            </a:extLst>
          </p:cNvPr>
          <p:cNvPicPr>
            <a:picLocks noChangeAspect="1"/>
          </p:cNvPicPr>
          <p:nvPr/>
        </p:nvPicPr>
        <p:blipFill>
          <a:blip r:embed="rId2"/>
          <a:stretch>
            <a:fillRect/>
          </a:stretch>
        </p:blipFill>
        <p:spPr>
          <a:xfrm>
            <a:off x="2176013" y="1068480"/>
            <a:ext cx="4242039" cy="3815266"/>
          </a:xfrm>
          <a:prstGeom prst="rect">
            <a:avLst/>
          </a:prstGeom>
        </p:spPr>
      </p:pic>
    </p:spTree>
    <p:extLst>
      <p:ext uri="{BB962C8B-B14F-4D97-AF65-F5344CB8AC3E}">
        <p14:creationId xmlns:p14="http://schemas.microsoft.com/office/powerpoint/2010/main" val="132536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7B3760-6DB4-4555-AA3D-3021ECB41E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23</a:t>
            </a:fld>
            <a:endParaRPr lang="en"/>
          </a:p>
        </p:txBody>
      </p:sp>
      <p:sp>
        <p:nvSpPr>
          <p:cNvPr id="3" name="Title 2">
            <a:extLst>
              <a:ext uri="{FF2B5EF4-FFF2-40B4-BE49-F238E27FC236}">
                <a16:creationId xmlns:a16="http://schemas.microsoft.com/office/drawing/2014/main" id="{CA465717-B9ED-4B50-8020-51707E65BD42}"/>
              </a:ext>
            </a:extLst>
          </p:cNvPr>
          <p:cNvSpPr>
            <a:spLocks noGrp="1"/>
          </p:cNvSpPr>
          <p:nvPr>
            <p:ph type="title"/>
          </p:nvPr>
        </p:nvSpPr>
        <p:spPr>
          <a:xfrm>
            <a:off x="855300" y="631123"/>
            <a:ext cx="7433400" cy="396300"/>
          </a:xfrm>
        </p:spPr>
        <p:txBody>
          <a:bodyPr/>
          <a:lstStyle/>
          <a:p>
            <a:r>
              <a:rPr lang="en-US" sz="2000">
                <a:latin typeface="Times New Roman"/>
              </a:rPr>
              <a:t>Findings from subject with the most paid courses and average price per subject </a:t>
            </a:r>
          </a:p>
        </p:txBody>
      </p:sp>
      <p:sp>
        <p:nvSpPr>
          <p:cNvPr id="4" name="Text Placeholder 3">
            <a:extLst>
              <a:ext uri="{FF2B5EF4-FFF2-40B4-BE49-F238E27FC236}">
                <a16:creationId xmlns:a16="http://schemas.microsoft.com/office/drawing/2014/main" id="{73AC3B9B-D551-4181-B625-78EE5C5C95CC}"/>
              </a:ext>
            </a:extLst>
          </p:cNvPr>
          <p:cNvSpPr>
            <a:spLocks noGrp="1"/>
          </p:cNvSpPr>
          <p:nvPr>
            <p:ph type="body" idx="1"/>
          </p:nvPr>
        </p:nvSpPr>
        <p:spPr/>
        <p:txBody>
          <a:bodyPr/>
          <a:lstStyle/>
          <a:p>
            <a:r>
              <a:rPr lang="en-US"/>
              <a:t>Business Finance subjects have the most paid courses yet have less than half the number of subscribers that Web Development courses have.</a:t>
            </a:r>
          </a:p>
          <a:p>
            <a:pPr>
              <a:lnSpc>
                <a:spcPct val="114999"/>
              </a:lnSpc>
            </a:pPr>
            <a:r>
              <a:rPr lang="en-US"/>
              <a:t>Web Development courses have the most number of subscribers and are averagely the most expensive. </a:t>
            </a:r>
          </a:p>
        </p:txBody>
      </p:sp>
    </p:spTree>
    <p:extLst>
      <p:ext uri="{BB962C8B-B14F-4D97-AF65-F5344CB8AC3E}">
        <p14:creationId xmlns:p14="http://schemas.microsoft.com/office/powerpoint/2010/main" val="132878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39C409-3E58-4712-A5AE-74E14451DB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24</a:t>
            </a:fld>
            <a:endParaRPr lang="en"/>
          </a:p>
        </p:txBody>
      </p:sp>
      <p:sp>
        <p:nvSpPr>
          <p:cNvPr id="3" name="Title 2">
            <a:extLst>
              <a:ext uri="{FF2B5EF4-FFF2-40B4-BE49-F238E27FC236}">
                <a16:creationId xmlns:a16="http://schemas.microsoft.com/office/drawing/2014/main" id="{FC8A481A-6CB1-436B-A289-B95F6A1C536A}"/>
              </a:ext>
            </a:extLst>
          </p:cNvPr>
          <p:cNvSpPr>
            <a:spLocks noGrp="1"/>
          </p:cNvSpPr>
          <p:nvPr>
            <p:ph type="title"/>
          </p:nvPr>
        </p:nvSpPr>
        <p:spPr/>
        <p:txBody>
          <a:bodyPr/>
          <a:lstStyle/>
          <a:p>
            <a:r>
              <a:rPr lang="en-US"/>
              <a:t>Suggestions based on analysis</a:t>
            </a:r>
          </a:p>
        </p:txBody>
      </p:sp>
      <p:sp>
        <p:nvSpPr>
          <p:cNvPr id="4" name="Text Placeholder 3">
            <a:extLst>
              <a:ext uri="{FF2B5EF4-FFF2-40B4-BE49-F238E27FC236}">
                <a16:creationId xmlns:a16="http://schemas.microsoft.com/office/drawing/2014/main" id="{6A5AC036-4DF4-457F-A52E-230FAA9E55A5}"/>
              </a:ext>
            </a:extLst>
          </p:cNvPr>
          <p:cNvSpPr>
            <a:spLocks noGrp="1"/>
          </p:cNvSpPr>
          <p:nvPr>
            <p:ph type="body" idx="1"/>
          </p:nvPr>
        </p:nvSpPr>
        <p:spPr/>
        <p:txBody>
          <a:bodyPr/>
          <a:lstStyle/>
          <a:p>
            <a:r>
              <a:rPr lang="en-US"/>
              <a:t>From the analysis, Udemy can add more subjects which can increase the number of subscribers.</a:t>
            </a:r>
          </a:p>
          <a:p>
            <a:pPr>
              <a:lnSpc>
                <a:spcPct val="114999"/>
              </a:lnSpc>
            </a:pPr>
            <a:r>
              <a:rPr lang="en-US"/>
              <a:t>More Business Finance courses should be made free to attract more subscribers.</a:t>
            </a:r>
          </a:p>
          <a:p>
            <a:pPr>
              <a:lnSpc>
                <a:spcPct val="114999"/>
              </a:lnSpc>
            </a:pPr>
            <a:endParaRPr lang="en-US"/>
          </a:p>
          <a:p>
            <a:pPr>
              <a:lnSpc>
                <a:spcPct val="114999"/>
              </a:lnSpc>
            </a:pPr>
            <a:endParaRPr lang="en-US"/>
          </a:p>
          <a:p>
            <a:pPr>
              <a:lnSpc>
                <a:spcPct val="114999"/>
              </a:lnSpc>
            </a:pPr>
            <a:endParaRPr lang="en-US"/>
          </a:p>
          <a:p>
            <a:pPr>
              <a:lnSpc>
                <a:spcPct val="114999"/>
              </a:lnSpc>
            </a:pPr>
            <a:endParaRPr lang="en-US"/>
          </a:p>
        </p:txBody>
      </p:sp>
    </p:spTree>
    <p:extLst>
      <p:ext uri="{BB962C8B-B14F-4D97-AF65-F5344CB8AC3E}">
        <p14:creationId xmlns:p14="http://schemas.microsoft.com/office/powerpoint/2010/main" val="3779276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C26995-B3B6-4DEB-A0CC-BD0FE611CE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25</a:t>
            </a:fld>
            <a:endParaRPr lang="en"/>
          </a:p>
        </p:txBody>
      </p:sp>
      <p:sp>
        <p:nvSpPr>
          <p:cNvPr id="3" name="Title 2">
            <a:extLst>
              <a:ext uri="{FF2B5EF4-FFF2-40B4-BE49-F238E27FC236}">
                <a16:creationId xmlns:a16="http://schemas.microsoft.com/office/drawing/2014/main" id="{1C2EFD78-A5A6-4EF1-8D65-E73B56A7208C}"/>
              </a:ext>
            </a:extLst>
          </p:cNvPr>
          <p:cNvSpPr>
            <a:spLocks noGrp="1"/>
          </p:cNvSpPr>
          <p:nvPr>
            <p:ph type="title"/>
          </p:nvPr>
        </p:nvSpPr>
        <p:spPr/>
        <p:txBody>
          <a:bodyPr/>
          <a:lstStyle/>
          <a:p>
            <a:r>
              <a:rPr lang="en-US"/>
              <a:t>Conclusion</a:t>
            </a:r>
          </a:p>
        </p:txBody>
      </p:sp>
      <p:sp>
        <p:nvSpPr>
          <p:cNvPr id="4" name="Text Placeholder 3">
            <a:extLst>
              <a:ext uri="{FF2B5EF4-FFF2-40B4-BE49-F238E27FC236}">
                <a16:creationId xmlns:a16="http://schemas.microsoft.com/office/drawing/2014/main" id="{5972C198-44C0-43EB-A8E7-C3FCED3F2E5F}"/>
              </a:ext>
            </a:extLst>
          </p:cNvPr>
          <p:cNvSpPr>
            <a:spLocks noGrp="1"/>
          </p:cNvSpPr>
          <p:nvPr>
            <p:ph type="body" idx="1"/>
          </p:nvPr>
        </p:nvSpPr>
        <p:spPr/>
        <p:txBody>
          <a:bodyPr/>
          <a:lstStyle/>
          <a:p>
            <a:r>
              <a:rPr lang="en-US"/>
              <a:t>From the analysis made, there are more paid courses which means Udemy is making profits since the number of subscribers for paid courses are more than that of the free courses.</a:t>
            </a:r>
          </a:p>
          <a:p>
            <a:pPr>
              <a:lnSpc>
                <a:spcPct val="114999"/>
              </a:lnSpc>
            </a:pPr>
            <a:endParaRPr lang="en-US"/>
          </a:p>
        </p:txBody>
      </p:sp>
    </p:spTree>
    <p:extLst>
      <p:ext uri="{BB962C8B-B14F-4D97-AF65-F5344CB8AC3E}">
        <p14:creationId xmlns:p14="http://schemas.microsoft.com/office/powerpoint/2010/main" val="1579372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7F4E2-753B-487A-9201-DDFCE2C5242A}"/>
              </a:ext>
            </a:extLst>
          </p:cNvPr>
          <p:cNvSpPr>
            <a:spLocks noGrp="1"/>
          </p:cNvSpPr>
          <p:nvPr>
            <p:ph type="ctrTitle"/>
          </p:nvPr>
        </p:nvSpPr>
        <p:spPr/>
        <p:txBody>
          <a:bodyPr/>
          <a:lstStyle/>
          <a:p>
            <a:r>
              <a:rPr lang="en-US"/>
              <a:t>THANK YOU</a:t>
            </a:r>
          </a:p>
        </p:txBody>
      </p:sp>
      <p:sp>
        <p:nvSpPr>
          <p:cNvPr id="7" name="Subtitle 6">
            <a:extLst>
              <a:ext uri="{FF2B5EF4-FFF2-40B4-BE49-F238E27FC236}">
                <a16:creationId xmlns:a16="http://schemas.microsoft.com/office/drawing/2014/main" id="{4F343552-2286-4D35-A8BC-11416EF25FD0}"/>
              </a:ext>
            </a:extLst>
          </p:cNvPr>
          <p:cNvSpPr>
            <a:spLocks noGrp="1"/>
          </p:cNvSpPr>
          <p:nvPr>
            <p:ph type="subTitle" idx="1"/>
          </p:nvPr>
        </p:nvSpPr>
        <p:spPr/>
        <p:txBody>
          <a:bodyPr/>
          <a:lstStyle/>
          <a:p>
            <a:r>
              <a:rPr lang="en-US" sz="2400">
                <a:latin typeface="Times New Roman"/>
              </a:rPr>
              <a:t>PDS - 20</a:t>
            </a:r>
          </a:p>
        </p:txBody>
      </p:sp>
      <p:sp>
        <p:nvSpPr>
          <p:cNvPr id="2" name="Slide Number Placeholder 1">
            <a:extLst>
              <a:ext uri="{FF2B5EF4-FFF2-40B4-BE49-F238E27FC236}">
                <a16:creationId xmlns:a16="http://schemas.microsoft.com/office/drawing/2014/main" id="{D2636484-5956-4FE1-A18A-AFBEA339A989}"/>
              </a:ext>
            </a:extLst>
          </p:cNvPr>
          <p:cNvSpPr>
            <a:spLocks noGrp="1"/>
          </p:cNvSpPr>
          <p:nvPr>
            <p:ph type="sldNum" idx="4294967295"/>
          </p:nvPr>
        </p:nvSpPr>
        <p:spPr>
          <a:xfrm>
            <a:off x="8761413" y="4608513"/>
            <a:ext cx="382587" cy="382587"/>
          </a:xfrm>
        </p:spPr>
        <p:txBody>
          <a:bodyPr/>
          <a:lstStyle/>
          <a:p>
            <a:pPr marL="0" lvl="0" indent="0" algn="ctr" rtl="0">
              <a:spcBef>
                <a:spcPts val="0"/>
              </a:spcBef>
              <a:spcAft>
                <a:spcPts val="0"/>
              </a:spcAft>
              <a:buNone/>
            </a:pPr>
            <a:fld id="{00000000-1234-1234-1234-123412341234}" type="slidenum">
              <a:rPr lang="en"/>
              <a:t>26</a:t>
            </a:fld>
            <a:endParaRPr lang="en"/>
          </a:p>
        </p:txBody>
      </p:sp>
    </p:spTree>
    <p:extLst>
      <p:ext uri="{BB962C8B-B14F-4D97-AF65-F5344CB8AC3E}">
        <p14:creationId xmlns:p14="http://schemas.microsoft.com/office/powerpoint/2010/main" val="401167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19BE0B-E653-4DB2-B346-D3BF56F9F35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3</a:t>
            </a:fld>
            <a:endParaRPr lang="en"/>
          </a:p>
        </p:txBody>
      </p:sp>
      <p:sp>
        <p:nvSpPr>
          <p:cNvPr id="3" name="Title 2">
            <a:extLst>
              <a:ext uri="{FF2B5EF4-FFF2-40B4-BE49-F238E27FC236}">
                <a16:creationId xmlns:a16="http://schemas.microsoft.com/office/drawing/2014/main" id="{D48F1989-50EA-447D-BB6F-BA62A137E1F9}"/>
              </a:ext>
            </a:extLst>
          </p:cNvPr>
          <p:cNvSpPr>
            <a:spLocks noGrp="1"/>
          </p:cNvSpPr>
          <p:nvPr>
            <p:ph type="title"/>
          </p:nvPr>
        </p:nvSpPr>
        <p:spPr/>
        <p:txBody>
          <a:bodyPr/>
          <a:lstStyle/>
          <a:p>
            <a:r>
              <a:rPr lang="en-US"/>
              <a:t>The  Data Science Process</a:t>
            </a:r>
          </a:p>
        </p:txBody>
      </p:sp>
      <p:sp>
        <p:nvSpPr>
          <p:cNvPr id="4" name="Text Placeholder 3">
            <a:extLst>
              <a:ext uri="{FF2B5EF4-FFF2-40B4-BE49-F238E27FC236}">
                <a16:creationId xmlns:a16="http://schemas.microsoft.com/office/drawing/2014/main" id="{0ED18CC5-8A01-4044-857F-967F76067F94}"/>
              </a:ext>
            </a:extLst>
          </p:cNvPr>
          <p:cNvSpPr>
            <a:spLocks noGrp="1"/>
          </p:cNvSpPr>
          <p:nvPr>
            <p:ph type="body" idx="1"/>
          </p:nvPr>
        </p:nvSpPr>
        <p:spPr/>
        <p:txBody>
          <a:bodyPr/>
          <a:lstStyle/>
          <a:p>
            <a:pPr>
              <a:lnSpc>
                <a:spcPct val="114999"/>
              </a:lnSpc>
            </a:pPr>
            <a:r>
              <a:rPr lang="en-US" sz="1600">
                <a:latin typeface="Times New Roman"/>
              </a:rPr>
              <a:t>Business Understanding</a:t>
            </a:r>
            <a:endParaRPr lang="en-US"/>
          </a:p>
          <a:p>
            <a:pPr>
              <a:lnSpc>
                <a:spcPct val="114999"/>
              </a:lnSpc>
            </a:pPr>
            <a:r>
              <a:rPr lang="en-US" sz="1600">
                <a:latin typeface="Times New Roman"/>
              </a:rPr>
              <a:t>Data Retrieval</a:t>
            </a:r>
          </a:p>
          <a:p>
            <a:pPr>
              <a:lnSpc>
                <a:spcPct val="114999"/>
              </a:lnSpc>
            </a:pPr>
            <a:r>
              <a:rPr lang="en-US" sz="1600">
                <a:latin typeface="Times New Roman"/>
              </a:rPr>
              <a:t>Data Exploration</a:t>
            </a:r>
          </a:p>
          <a:p>
            <a:pPr>
              <a:lnSpc>
                <a:spcPct val="114999"/>
              </a:lnSpc>
            </a:pPr>
            <a:r>
              <a:rPr lang="en-US" sz="1600">
                <a:latin typeface="Times New Roman"/>
              </a:rPr>
              <a:t>Data Cleaning</a:t>
            </a:r>
          </a:p>
          <a:p>
            <a:pPr>
              <a:lnSpc>
                <a:spcPct val="114999"/>
              </a:lnSpc>
            </a:pPr>
            <a:r>
              <a:rPr lang="en-US" sz="1600">
                <a:latin typeface="Times New Roman"/>
              </a:rPr>
              <a:t>Business Rules &amp; Hypothesis</a:t>
            </a:r>
          </a:p>
          <a:p>
            <a:pPr>
              <a:lnSpc>
                <a:spcPct val="114999"/>
              </a:lnSpc>
            </a:pPr>
            <a:r>
              <a:rPr lang="en-US" sz="1600">
                <a:latin typeface="Times New Roman"/>
              </a:rPr>
              <a:t>Analyze Data</a:t>
            </a:r>
          </a:p>
          <a:p>
            <a:pPr>
              <a:lnSpc>
                <a:spcPct val="114999"/>
              </a:lnSpc>
            </a:pPr>
            <a:r>
              <a:rPr lang="en-US" sz="1600">
                <a:latin typeface="Times New Roman"/>
              </a:rPr>
              <a:t>Presentation</a:t>
            </a:r>
          </a:p>
          <a:p>
            <a:pPr>
              <a:lnSpc>
                <a:spcPct val="114999"/>
              </a:lnSpc>
            </a:pPr>
            <a:r>
              <a:rPr lang="en-US" sz="1600">
                <a:latin typeface="Times New Roman"/>
              </a:rPr>
              <a:t>Productionalize Analysis</a:t>
            </a:r>
          </a:p>
          <a:p>
            <a:pPr marL="76200" indent="0">
              <a:lnSpc>
                <a:spcPct val="114999"/>
              </a:lnSpc>
              <a:buNone/>
            </a:pPr>
            <a:br>
              <a:rPr lang="en-US"/>
            </a:br>
            <a:br>
              <a:rPr lang="en-US"/>
            </a:br>
            <a:endParaRPr lang="en-US"/>
          </a:p>
        </p:txBody>
      </p:sp>
    </p:spTree>
    <p:extLst>
      <p:ext uri="{BB962C8B-B14F-4D97-AF65-F5344CB8AC3E}">
        <p14:creationId xmlns:p14="http://schemas.microsoft.com/office/powerpoint/2010/main" val="390971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B73664-2D27-40CD-970C-0F391735F46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4</a:t>
            </a:fld>
            <a:endParaRPr lang="en"/>
          </a:p>
        </p:txBody>
      </p:sp>
      <p:sp>
        <p:nvSpPr>
          <p:cNvPr id="3" name="Title 2">
            <a:extLst>
              <a:ext uri="{FF2B5EF4-FFF2-40B4-BE49-F238E27FC236}">
                <a16:creationId xmlns:a16="http://schemas.microsoft.com/office/drawing/2014/main" id="{D585F0B2-6C97-4B5C-9EB0-41928DE19DCD}"/>
              </a:ext>
            </a:extLst>
          </p:cNvPr>
          <p:cNvSpPr>
            <a:spLocks noGrp="1"/>
          </p:cNvSpPr>
          <p:nvPr>
            <p:ph type="title"/>
          </p:nvPr>
        </p:nvSpPr>
        <p:spPr/>
        <p:txBody>
          <a:bodyPr/>
          <a:lstStyle/>
          <a:p>
            <a:r>
              <a:rPr lang="en-GB"/>
              <a:t>Data cleaning</a:t>
            </a:r>
          </a:p>
        </p:txBody>
      </p:sp>
      <p:sp>
        <p:nvSpPr>
          <p:cNvPr id="4" name="Text Placeholder 3">
            <a:extLst>
              <a:ext uri="{FF2B5EF4-FFF2-40B4-BE49-F238E27FC236}">
                <a16:creationId xmlns:a16="http://schemas.microsoft.com/office/drawing/2014/main" id="{61C225DB-07D3-47E6-AE7F-F670FB1C07C5}"/>
              </a:ext>
            </a:extLst>
          </p:cNvPr>
          <p:cNvSpPr>
            <a:spLocks noGrp="1"/>
          </p:cNvSpPr>
          <p:nvPr>
            <p:ph type="body" idx="1"/>
          </p:nvPr>
        </p:nvSpPr>
        <p:spPr/>
        <p:txBody>
          <a:bodyPr/>
          <a:lstStyle/>
          <a:p>
            <a:r>
              <a:rPr lang="en-GB" sz="2000"/>
              <a:t>The data used for this project is the structured data with few missing or null values. We will use the data cleaning or imputation techniques for the missing values imputation. Duplicate values are removed from the dataset.</a:t>
            </a:r>
            <a:endParaRPr lang="en-US"/>
          </a:p>
          <a:p>
            <a:pPr>
              <a:lnSpc>
                <a:spcPct val="114999"/>
              </a:lnSpc>
            </a:pPr>
            <a:r>
              <a:rPr lang="en-GB" sz="2000"/>
              <a:t> We also noticed some outliers in subject web development in relation to the number of subscribers. This was identified using box plots and scatter plots.</a:t>
            </a:r>
            <a:endParaRPr lang="en-GB"/>
          </a:p>
        </p:txBody>
      </p:sp>
    </p:spTree>
    <p:extLst>
      <p:ext uri="{BB962C8B-B14F-4D97-AF65-F5344CB8AC3E}">
        <p14:creationId xmlns:p14="http://schemas.microsoft.com/office/powerpoint/2010/main" val="428250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4000" t="-5000" r="-1000" b="18000"/>
          </a:stretch>
        </a:blip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855300" y="1146825"/>
            <a:ext cx="3138600" cy="909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500"/>
              <a:t>Hypothesis</a:t>
            </a:r>
            <a:endParaRPr sz="4500"/>
          </a:p>
        </p:txBody>
      </p:sp>
      <p:sp>
        <p:nvSpPr>
          <p:cNvPr id="89" name="Google Shape;89;p16"/>
          <p:cNvSpPr txBox="1">
            <a:spLocks noGrp="1"/>
          </p:cNvSpPr>
          <p:nvPr>
            <p:ph type="body" idx="1"/>
          </p:nvPr>
        </p:nvSpPr>
        <p:spPr>
          <a:xfrm>
            <a:off x="855300" y="2178375"/>
            <a:ext cx="3138600" cy="1818300"/>
          </a:xfrm>
          <a:prstGeom prst="rect">
            <a:avLst/>
          </a:prstGeom>
        </p:spPr>
        <p:txBody>
          <a:bodyPr spcFirstLastPara="1" wrap="square" lIns="0" tIns="0" rIns="0" bIns="0" anchor="t" anchorCtr="0">
            <a:noAutofit/>
          </a:bodyPr>
          <a:lstStyle/>
          <a:p>
            <a:pPr marL="0" lvl="0" indent="0">
              <a:lnSpc>
                <a:spcPct val="150000"/>
              </a:lnSpc>
              <a:buNone/>
            </a:pPr>
            <a:r>
              <a:rPr lang="en-GB" sz="1600">
                <a:latin typeface="Times New Roman" panose="02020603050405020304" pitchFamily="18" charset="0"/>
                <a:cs typeface="Times New Roman" panose="02020603050405020304" pitchFamily="18" charset="0"/>
              </a:rPr>
              <a:t>The number of subscribers for paid </a:t>
            </a:r>
            <a:r>
              <a:rPr lang="en-GB" sz="1600" err="1">
                <a:latin typeface="Times New Roman" panose="02020603050405020304" pitchFamily="18" charset="0"/>
                <a:cs typeface="Times New Roman" panose="02020603050405020304" pitchFamily="18" charset="0"/>
              </a:rPr>
              <a:t>Udemy</a:t>
            </a:r>
            <a:r>
              <a:rPr lang="en-GB" sz="1600">
                <a:latin typeface="Times New Roman" panose="02020603050405020304" pitchFamily="18" charset="0"/>
                <a:cs typeface="Times New Roman" panose="02020603050405020304" pitchFamily="18" charset="0"/>
              </a:rPr>
              <a:t> courses are decreasing over the years</a:t>
            </a:r>
            <a:endParaRPr sz="1600">
              <a:latin typeface="Times New Roman" panose="02020603050405020304" pitchFamily="18" charset="0"/>
              <a:cs typeface="Times New Roman" panose="02020603050405020304" pitchFamily="18" charset="0"/>
            </a:endParaRPr>
          </a:p>
        </p:txBody>
      </p:sp>
      <p:sp>
        <p:nvSpPr>
          <p:cNvPr id="90" name="Google Shape;90;p16"/>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91" name="Google Shape;91;p16"/>
          <p:cNvSpPr/>
          <p:nvPr/>
        </p:nvSpPr>
        <p:spPr>
          <a:xfrm>
            <a:off x="6880700" y="2971975"/>
            <a:ext cx="383100" cy="3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2700000">
            <a:off x="4248889" y="1440146"/>
            <a:ext cx="939321" cy="38395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rot="-2700000">
            <a:off x="7999578" y="733471"/>
            <a:ext cx="605001" cy="38395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7077875" y="4450625"/>
            <a:ext cx="383100" cy="383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txBox="1">
            <a:spLocks noGrp="1"/>
          </p:cNvSpPr>
          <p:nvPr>
            <p:ph type="ctrTitle"/>
          </p:nvPr>
        </p:nvSpPr>
        <p:spPr>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a:t>	</a:t>
            </a:r>
            <a:r>
              <a:rPr lang="en-US" sz="4500"/>
              <a:t>QUESTIONS</a:t>
            </a:r>
            <a:endParaRPr sz="4500"/>
          </a:p>
        </p:txBody>
      </p:sp>
      <p:sp>
        <p:nvSpPr>
          <p:cNvPr id="2" name="Subtitle 1"/>
          <p:cNvSpPr>
            <a:spLocks noGrp="1"/>
          </p:cNvSpPr>
          <p:nvPr>
            <p:ph type="subTitle" idx="1"/>
          </p:nvPr>
        </p:nvSpPr>
        <p:spPr/>
        <p:txBody>
          <a:bodyPr/>
          <a:lstStyle/>
          <a:p>
            <a:r>
              <a:rPr lang="en-US" sz="2000">
                <a:solidFill>
                  <a:schemeClr val="tx1">
                    <a:lumMod val="90000"/>
                    <a:lumOff val="10000"/>
                  </a:schemeClr>
                </a:solidFill>
                <a:latin typeface="Times New Roman" panose="02020603050405020304" pitchFamily="18" charset="0"/>
                <a:cs typeface="Times New Roman" panose="02020603050405020304" pitchFamily="18" charset="0"/>
              </a:rPr>
              <a:t>This is to help in gathering information for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6" name="Google Shape;106;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6" name="Text Placeholder 5"/>
          <p:cNvSpPr>
            <a:spLocks noGrp="1"/>
          </p:cNvSpPr>
          <p:nvPr>
            <p:ph type="body" idx="1"/>
          </p:nvPr>
        </p:nvSpPr>
        <p:spPr>
          <a:xfrm>
            <a:off x="478758" y="358868"/>
            <a:ext cx="3473100" cy="3297300"/>
          </a:xfrm>
        </p:spPr>
        <p:txBody>
          <a:bodyPr/>
          <a:lstStyle/>
          <a:p>
            <a:pPr fontAlgn="base"/>
            <a:r>
              <a:rPr lang="en-US" sz="1600">
                <a:latin typeface="Times New Roman" panose="02020603050405020304" pitchFamily="18" charset="0"/>
                <a:cs typeface="Times New Roman" panose="02020603050405020304" pitchFamily="18" charset="0"/>
              </a:rPr>
              <a:t>Do longer courses have fewer subscribers? </a:t>
            </a:r>
          </a:p>
          <a:p>
            <a:pPr fontAlgn="base"/>
            <a:r>
              <a:rPr lang="en-US" sz="1600">
                <a:latin typeface="Times New Roman" panose="02020603050405020304" pitchFamily="18" charset="0"/>
                <a:cs typeface="Times New Roman" panose="02020603050405020304" pitchFamily="18" charset="0"/>
              </a:rPr>
              <a:t>Do the courses with expert and intermediate levels of difficulty have fewer subscribers? </a:t>
            </a:r>
          </a:p>
          <a:p>
            <a:pPr fontAlgn="base"/>
            <a:r>
              <a:rPr lang="en-US" sz="1600">
                <a:latin typeface="Times New Roman" panose="02020603050405020304" pitchFamily="18" charset="0"/>
                <a:cs typeface="Times New Roman" panose="02020603050405020304" pitchFamily="18" charset="0"/>
              </a:rPr>
              <a:t>Are the number of people subscribing to paid courses decreasing? </a:t>
            </a:r>
          </a:p>
          <a:p>
            <a:pPr fontAlgn="base"/>
            <a:r>
              <a:rPr lang="en-US" sz="1600">
                <a:latin typeface="Times New Roman" panose="02020603050405020304" pitchFamily="18" charset="0"/>
                <a:cs typeface="Times New Roman" panose="02020603050405020304" pitchFamily="18" charset="0"/>
              </a:rPr>
              <a:t>Are the longer courses paid or free? </a:t>
            </a:r>
          </a:p>
          <a:p>
            <a:pPr fontAlgn="base"/>
            <a:r>
              <a:rPr lang="en-US" sz="1600">
                <a:latin typeface="Times New Roman" panose="02020603050405020304" pitchFamily="18" charset="0"/>
                <a:cs typeface="Times New Roman" panose="02020603050405020304" pitchFamily="18" charset="0"/>
              </a:rPr>
              <a:t>Are there more subscribers doing paid courses than those doing free courses? </a:t>
            </a:r>
          </a:p>
          <a:p>
            <a:endParaRPr lang="en-US" sz="110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2"/>
          </p:nvPr>
        </p:nvSpPr>
        <p:spPr>
          <a:xfrm>
            <a:off x="4815599" y="358868"/>
            <a:ext cx="3473100" cy="3297300"/>
          </a:xfrm>
        </p:spPr>
        <p:txBody>
          <a:bodyPr/>
          <a:lstStyle/>
          <a:p>
            <a:pPr fontAlgn="base"/>
            <a:r>
              <a:rPr lang="en-US" sz="1600">
                <a:latin typeface="Times New Roman"/>
                <a:cs typeface="Times New Roman"/>
              </a:rPr>
              <a:t>Do courses with higher reviews have higher number of subscribers? </a:t>
            </a:r>
          </a:p>
          <a:p>
            <a:pPr fontAlgn="base"/>
            <a:r>
              <a:rPr lang="en-US" sz="1600">
                <a:latin typeface="Times New Roman"/>
                <a:cs typeface="Times New Roman"/>
              </a:rPr>
              <a:t>Do paid courses have more lectures? </a:t>
            </a:r>
          </a:p>
          <a:p>
            <a:pPr fontAlgn="base"/>
            <a:r>
              <a:rPr lang="en-US" sz="1600">
                <a:latin typeface="Times New Roman"/>
                <a:cs typeface="Times New Roman"/>
              </a:rPr>
              <a:t>Which subject has the most subscribers? </a:t>
            </a:r>
          </a:p>
          <a:p>
            <a:pPr fontAlgn="base"/>
            <a:r>
              <a:rPr lang="en-US" sz="1600">
                <a:latin typeface="Times New Roman"/>
                <a:cs typeface="Times New Roman"/>
              </a:rPr>
              <a:t>Which subject has the most paid courses?</a:t>
            </a:r>
          </a:p>
          <a:p>
            <a:endParaRPr lang="en-US" sz="1200"/>
          </a:p>
        </p:txBody>
      </p:sp>
    </p:spTree>
    <p:extLst>
      <p:ext uri="{BB962C8B-B14F-4D97-AF65-F5344CB8AC3E}">
        <p14:creationId xmlns:p14="http://schemas.microsoft.com/office/powerpoint/2010/main" val="313415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C093-3ABE-4BB5-9690-639D4D002161}"/>
              </a:ext>
            </a:extLst>
          </p:cNvPr>
          <p:cNvSpPr>
            <a:spLocks noGrp="1"/>
          </p:cNvSpPr>
          <p:nvPr>
            <p:ph type="ctrTitle"/>
          </p:nvPr>
        </p:nvSpPr>
        <p:spPr/>
        <p:txBody>
          <a:bodyPr/>
          <a:lstStyle/>
          <a:p>
            <a:r>
              <a:rPr lang="en-US"/>
              <a:t>Visualisations</a:t>
            </a:r>
          </a:p>
        </p:txBody>
      </p:sp>
      <p:sp>
        <p:nvSpPr>
          <p:cNvPr id="3" name="Subtitle 2">
            <a:extLst>
              <a:ext uri="{FF2B5EF4-FFF2-40B4-BE49-F238E27FC236}">
                <a16:creationId xmlns:a16="http://schemas.microsoft.com/office/drawing/2014/main" id="{8CE142DB-F9CB-4D93-B77D-F6931D70A48E}"/>
              </a:ext>
            </a:extLst>
          </p:cNvPr>
          <p:cNvSpPr>
            <a:spLocks noGrp="1"/>
          </p:cNvSpPr>
          <p:nvPr>
            <p:ph type="subTitle" idx="1"/>
          </p:nvPr>
        </p:nvSpPr>
        <p:spPr/>
        <p:txBody>
          <a:bodyPr/>
          <a:lstStyle/>
          <a:p>
            <a:r>
              <a:rPr lang="en-US"/>
              <a:t>Using visuals to explain findings on the dataset</a:t>
            </a:r>
          </a:p>
        </p:txBody>
      </p:sp>
    </p:spTree>
    <p:extLst>
      <p:ext uri="{BB962C8B-B14F-4D97-AF65-F5344CB8AC3E}">
        <p14:creationId xmlns:p14="http://schemas.microsoft.com/office/powerpoint/2010/main" val="277093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Title 2"/>
          <p:cNvSpPr>
            <a:spLocks noGrp="1"/>
          </p:cNvSpPr>
          <p:nvPr>
            <p:ph type="title"/>
          </p:nvPr>
        </p:nvSpPr>
        <p:spPr/>
        <p:txBody>
          <a:bodyPr/>
          <a:lstStyle/>
          <a:p>
            <a:r>
              <a:rPr lang="en-US" sz="2000">
                <a:latin typeface="Times New Roman" panose="02020603050405020304" pitchFamily="18" charset="0"/>
                <a:cs typeface="Times New Roman" panose="02020603050405020304" pitchFamily="18" charset="0"/>
              </a:rPr>
              <a:t>Trend in the number of subscribers for subjects from 2011-2017</a:t>
            </a:r>
          </a:p>
        </p:txBody>
      </p:sp>
      <p:graphicFrame>
        <p:nvGraphicFramePr>
          <p:cNvPr id="5" name="Table 4"/>
          <p:cNvGraphicFramePr>
            <a:graphicFrameLocks noGrp="1"/>
          </p:cNvGraphicFramePr>
          <p:nvPr>
            <p:extLst>
              <p:ext uri="{D42A27DB-BD31-4B8C-83A1-F6EECF244321}">
                <p14:modId xmlns:p14="http://schemas.microsoft.com/office/powerpoint/2010/main" val="780814426"/>
              </p:ext>
            </p:extLst>
          </p:nvPr>
        </p:nvGraphicFramePr>
        <p:xfrm>
          <a:off x="923807" y="1559557"/>
          <a:ext cx="7296024" cy="2926080"/>
        </p:xfrm>
        <a:graphic>
          <a:graphicData uri="http://schemas.openxmlformats.org/drawingml/2006/table">
            <a:tbl>
              <a:tblPr firstRow="1" bandRow="1">
                <a:tableStyleId>{1223466F-90F1-4BFC-9283-15109510C600}</a:tableStyleId>
              </a:tblPr>
              <a:tblGrid>
                <a:gridCol w="1079763">
                  <a:extLst>
                    <a:ext uri="{9D8B030D-6E8A-4147-A177-3AD203B41FA5}">
                      <a16:colId xmlns:a16="http://schemas.microsoft.com/office/drawing/2014/main" val="20000"/>
                    </a:ext>
                  </a:extLst>
                </a:gridCol>
                <a:gridCol w="1018244">
                  <a:extLst>
                    <a:ext uri="{9D8B030D-6E8A-4147-A177-3AD203B41FA5}">
                      <a16:colId xmlns:a16="http://schemas.microsoft.com/office/drawing/2014/main" val="20001"/>
                    </a:ext>
                  </a:extLst>
                </a:gridCol>
                <a:gridCol w="1141285">
                  <a:extLst>
                    <a:ext uri="{9D8B030D-6E8A-4147-A177-3AD203B41FA5}">
                      <a16:colId xmlns:a16="http://schemas.microsoft.com/office/drawing/2014/main" val="20002"/>
                    </a:ext>
                  </a:extLst>
                </a:gridCol>
                <a:gridCol w="1209086">
                  <a:extLst>
                    <a:ext uri="{9D8B030D-6E8A-4147-A177-3AD203B41FA5}">
                      <a16:colId xmlns:a16="http://schemas.microsoft.com/office/drawing/2014/main" val="20003"/>
                    </a:ext>
                  </a:extLst>
                </a:gridCol>
                <a:gridCol w="1322084">
                  <a:extLst>
                    <a:ext uri="{9D8B030D-6E8A-4147-A177-3AD203B41FA5}">
                      <a16:colId xmlns:a16="http://schemas.microsoft.com/office/drawing/2014/main" val="20004"/>
                    </a:ext>
                  </a:extLst>
                </a:gridCol>
                <a:gridCol w="1525562">
                  <a:extLst>
                    <a:ext uri="{9D8B030D-6E8A-4147-A177-3AD203B41FA5}">
                      <a16:colId xmlns:a16="http://schemas.microsoft.com/office/drawing/2014/main" val="20005"/>
                    </a:ext>
                  </a:extLst>
                </a:gridCol>
              </a:tblGrid>
              <a:tr h="526732">
                <a:tc>
                  <a:txBody>
                    <a:bodyPr/>
                    <a:lstStyle/>
                    <a:p>
                      <a:pPr algn="l"/>
                      <a:endParaRPr lang="en-US" sz="1600" i="0">
                        <a:latin typeface="Times New Roman" panose="02020603050405020304" pitchFamily="18" charset="0"/>
                        <a:cs typeface="Times New Roman" panose="02020603050405020304" pitchFamily="18" charset="0"/>
                      </a:endParaRPr>
                    </a:p>
                  </a:txBody>
                  <a:tcPr/>
                </a:tc>
                <a:tc>
                  <a:txBody>
                    <a:bodyPr/>
                    <a:lstStyle/>
                    <a:p>
                      <a:pPr algn="l"/>
                      <a:r>
                        <a:rPr lang="en-US" sz="1600" i="0">
                          <a:latin typeface="Times New Roman" panose="02020603050405020304" pitchFamily="18" charset="0"/>
                          <a:cs typeface="Times New Roman" panose="02020603050405020304" pitchFamily="18" charset="0"/>
                        </a:rPr>
                        <a:t>Business Finance</a:t>
                      </a:r>
                    </a:p>
                  </a:txBody>
                  <a:tcPr/>
                </a:tc>
                <a:tc>
                  <a:txBody>
                    <a:bodyPr/>
                    <a:lstStyle/>
                    <a:p>
                      <a:pPr algn="l"/>
                      <a:r>
                        <a:rPr lang="en-US" sz="1600" i="0">
                          <a:latin typeface="Times New Roman" panose="02020603050405020304" pitchFamily="18" charset="0"/>
                          <a:cs typeface="Times New Roman" panose="02020603050405020304" pitchFamily="18" charset="0"/>
                        </a:rPr>
                        <a:t>Graphic Design</a:t>
                      </a:r>
                    </a:p>
                  </a:txBody>
                  <a:tcPr/>
                </a:tc>
                <a:tc>
                  <a:txBody>
                    <a:bodyPr/>
                    <a:lstStyle/>
                    <a:p>
                      <a:pPr algn="l"/>
                      <a:r>
                        <a:rPr lang="en-US" sz="1600" i="0">
                          <a:latin typeface="Times New Roman" panose="02020603050405020304" pitchFamily="18" charset="0"/>
                          <a:cs typeface="Times New Roman" panose="02020603050405020304" pitchFamily="18" charset="0"/>
                        </a:rPr>
                        <a:t>Musical Instrument</a:t>
                      </a:r>
                    </a:p>
                  </a:txBody>
                  <a:tcPr/>
                </a:tc>
                <a:tc>
                  <a:txBody>
                    <a:bodyPr/>
                    <a:lstStyle/>
                    <a:p>
                      <a:pPr algn="l"/>
                      <a:r>
                        <a:rPr lang="en-US" sz="1600" i="0">
                          <a:latin typeface="Times New Roman" panose="02020603050405020304" pitchFamily="18" charset="0"/>
                          <a:cs typeface="Times New Roman" panose="02020603050405020304" pitchFamily="18" charset="0"/>
                        </a:rPr>
                        <a:t>Web Development</a:t>
                      </a:r>
                    </a:p>
                  </a:txBody>
                  <a:tcPr/>
                </a:tc>
                <a:tc>
                  <a:txBody>
                    <a:bodyPr/>
                    <a:lstStyle/>
                    <a:p>
                      <a:pPr algn="l"/>
                      <a:r>
                        <a:rPr lang="en-US" sz="1600" i="0">
                          <a:latin typeface="Times New Roman" panose="02020603050405020304" pitchFamily="18" charset="0"/>
                          <a:cs typeface="Times New Roman" panose="02020603050405020304" pitchFamily="18" charset="0"/>
                        </a:rPr>
                        <a:t>Total for the </a:t>
                      </a:r>
                    </a:p>
                    <a:p>
                      <a:pPr algn="l"/>
                      <a:r>
                        <a:rPr lang="en-US" sz="1600" i="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10000"/>
                  </a:ext>
                </a:extLst>
              </a:tr>
              <a:tr h="304950">
                <a:tc>
                  <a:txBody>
                    <a:bodyPr/>
                    <a:lstStyle/>
                    <a:p>
                      <a:pPr algn="l"/>
                      <a:r>
                        <a:rPr lang="en-US" sz="1600" i="0">
                          <a:latin typeface="Times New Roman" panose="02020603050405020304" pitchFamily="18" charset="0"/>
                          <a:cs typeface="Times New Roman" panose="02020603050405020304" pitchFamily="18" charset="0"/>
                        </a:rPr>
                        <a:t>2011</a:t>
                      </a:r>
                    </a:p>
                  </a:txBody>
                  <a:tcP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a:endParaRPr lang="en-US" sz="1600" i="0">
                        <a:latin typeface="Times New Roman" panose="02020603050405020304" pitchFamily="18" charset="0"/>
                        <a:cs typeface="Times New Roman" panose="02020603050405020304" pitchFamily="18" charset="0"/>
                      </a:endParaRPr>
                    </a:p>
                  </a:txBody>
                  <a:tcPr/>
                </a:tc>
                <a:tc>
                  <a:txBody>
                    <a:bodyPr/>
                    <a:lstStyle/>
                    <a:p>
                      <a:pPr algn="l"/>
                      <a:endParaRPr lang="en-US" sz="1600" i="0">
                        <a:latin typeface="Times New Roman" panose="02020603050405020304" pitchFamily="18" charset="0"/>
                        <a:cs typeface="Times New Roman" panose="02020603050405020304" pitchFamily="18" charset="0"/>
                      </a:endParaRPr>
                    </a:p>
                  </a:txBody>
                  <a:tcPr/>
                </a:tc>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119028</a:t>
                      </a:r>
                    </a:p>
                  </a:txBody>
                  <a:tcPr marL="9525" marR="9525" marT="9525" marB="0" anchor="b"/>
                </a:tc>
                <a:tc>
                  <a:txBody>
                    <a:bodyPr/>
                    <a:lstStyle/>
                    <a:p>
                      <a:pPr algn="l"/>
                      <a:r>
                        <a:rPr lang="en-US" sz="1600" i="0">
                          <a:latin typeface="Times New Roman" panose="02020603050405020304" pitchFamily="18" charset="0"/>
                          <a:cs typeface="Times New Roman" panose="02020603050405020304" pitchFamily="18" charset="0"/>
                        </a:rPr>
                        <a:t>119028</a:t>
                      </a:r>
                    </a:p>
                  </a:txBody>
                  <a:tcPr/>
                </a:tc>
                <a:extLst>
                  <a:ext uri="{0D108BD9-81ED-4DB2-BD59-A6C34878D82A}">
                    <a16:rowId xmlns:a16="http://schemas.microsoft.com/office/drawing/2014/main" val="10001"/>
                  </a:ext>
                </a:extLst>
              </a:tr>
              <a:tr h="304950">
                <a:tc>
                  <a:txBody>
                    <a:bodyPr/>
                    <a:lstStyle/>
                    <a:p>
                      <a:pPr algn="l"/>
                      <a:r>
                        <a:rPr lang="en-US" sz="1600" i="0">
                          <a:latin typeface="Times New Roman" panose="02020603050405020304" pitchFamily="18" charset="0"/>
                          <a:cs typeface="Times New Roman" panose="02020603050405020304" pitchFamily="18" charset="0"/>
                        </a:rPr>
                        <a:t>2012</a:t>
                      </a:r>
                    </a:p>
                  </a:txBody>
                  <a:tcPr/>
                </a:tc>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3620</a:t>
                      </a:r>
                    </a:p>
                  </a:txBody>
                  <a:tcPr marL="9525" marR="9525" marT="9525" marB="0" anchor="b"/>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a:solidFill>
                            <a:srgbClr val="000000"/>
                          </a:solidFill>
                          <a:effectLst/>
                          <a:latin typeface="Times New Roman" panose="02020603050405020304" pitchFamily="18" charset="0"/>
                          <a:cs typeface="Times New Roman" panose="02020603050405020304" pitchFamily="18" charset="0"/>
                        </a:rPr>
                        <a:t>100649</a:t>
                      </a:r>
                    </a:p>
                  </a:txBody>
                  <a:tcPr/>
                </a:tc>
                <a:tc>
                  <a:txBody>
                    <a:bodyPr/>
                    <a:lstStyle/>
                    <a:p>
                      <a:pPr algn="l"/>
                      <a:r>
                        <a:rPr lang="en-US" sz="1600" b="0" i="0" u="none" strike="noStrike">
                          <a:solidFill>
                            <a:srgbClr val="000000"/>
                          </a:solidFill>
                          <a:effectLst/>
                          <a:latin typeface="Times New Roman" panose="02020603050405020304" pitchFamily="18" charset="0"/>
                          <a:cs typeface="Times New Roman" panose="02020603050405020304" pitchFamily="18" charset="0"/>
                        </a:rPr>
                        <a:t>133635</a:t>
                      </a:r>
                      <a:endParaRPr lang="en-US" sz="1600" i="0">
                        <a:latin typeface="Times New Roman" panose="02020603050405020304" pitchFamily="18" charset="0"/>
                        <a:cs typeface="Times New Roman" panose="02020603050405020304" pitchFamily="18" charset="0"/>
                      </a:endParaRPr>
                    </a:p>
                  </a:txBody>
                  <a:tcPr/>
                </a:tc>
                <a:tc>
                  <a:txBody>
                    <a:bodyPr/>
                    <a:lstStyle/>
                    <a:p>
                      <a:pPr algn="l"/>
                      <a:r>
                        <a:rPr lang="en-US" sz="1600" b="0" i="0" u="none" strike="noStrike">
                          <a:solidFill>
                            <a:srgbClr val="000000"/>
                          </a:solidFill>
                          <a:effectLst/>
                          <a:latin typeface="Times New Roman" panose="02020603050405020304" pitchFamily="18" charset="0"/>
                          <a:cs typeface="Times New Roman" panose="02020603050405020304" pitchFamily="18" charset="0"/>
                        </a:rPr>
                        <a:t>317435</a:t>
                      </a:r>
                      <a:endParaRPr lang="en-US" sz="1600" i="0">
                        <a:latin typeface="Times New Roman" panose="02020603050405020304" pitchFamily="18" charset="0"/>
                        <a:cs typeface="Times New Roman" panose="02020603050405020304" pitchFamily="18" charset="0"/>
                      </a:endParaRPr>
                    </a:p>
                  </a:txBody>
                  <a:tcPr/>
                </a:tc>
                <a:tc>
                  <a:txBody>
                    <a:bodyPr/>
                    <a:lstStyle/>
                    <a:p>
                      <a:pPr algn="l"/>
                      <a:r>
                        <a:rPr lang="en-US" sz="1600" i="0">
                          <a:latin typeface="Times New Roman" panose="02020603050405020304" pitchFamily="18" charset="0"/>
                          <a:cs typeface="Times New Roman" panose="02020603050405020304" pitchFamily="18" charset="0"/>
                        </a:rPr>
                        <a:t>555339</a:t>
                      </a:r>
                    </a:p>
                  </a:txBody>
                  <a:tcPr/>
                </a:tc>
                <a:extLst>
                  <a:ext uri="{0D108BD9-81ED-4DB2-BD59-A6C34878D82A}">
                    <a16:rowId xmlns:a16="http://schemas.microsoft.com/office/drawing/2014/main" val="10002"/>
                  </a:ext>
                </a:extLst>
              </a:tr>
              <a:tr h="304950">
                <a:tc>
                  <a:txBody>
                    <a:bodyPr/>
                    <a:lstStyle/>
                    <a:p>
                      <a:pPr algn="l"/>
                      <a:r>
                        <a:rPr lang="en-US" sz="1600" i="0">
                          <a:latin typeface="Times New Roman" panose="02020603050405020304" pitchFamily="18" charset="0"/>
                          <a:cs typeface="Times New Roman" panose="02020603050405020304" pitchFamily="18" charset="0"/>
                        </a:rPr>
                        <a:t>2013</a:t>
                      </a:r>
                    </a:p>
                  </a:txBody>
                  <a:tcPr/>
                </a:tc>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311664</a:t>
                      </a:r>
                    </a:p>
                  </a:txBody>
                  <a:tcPr marL="9525" marR="9525" marT="9525" marB="0" anchor="b"/>
                </a:tc>
                <a:tc>
                  <a:txBody>
                    <a:bodyPr/>
                    <a:lstStyle/>
                    <a:p>
                      <a:pPr algn="l"/>
                      <a:r>
                        <a:rPr lang="en-US" sz="1600" i="0">
                          <a:latin typeface="Times New Roman" panose="02020603050405020304" pitchFamily="18" charset="0"/>
                          <a:cs typeface="Times New Roman" panose="02020603050405020304" pitchFamily="18" charset="0"/>
                        </a:rPr>
                        <a:t>50133</a:t>
                      </a:r>
                    </a:p>
                  </a:txBody>
                  <a:tcPr/>
                </a:tc>
                <a:tc>
                  <a:txBody>
                    <a:bodyPr/>
                    <a:lstStyle/>
                    <a:p>
                      <a:pPr algn="l"/>
                      <a:r>
                        <a:rPr lang="en-US" sz="1600" i="0">
                          <a:latin typeface="Times New Roman" panose="02020603050405020304" pitchFamily="18" charset="0"/>
                          <a:cs typeface="Times New Roman" panose="02020603050405020304" pitchFamily="18" charset="0"/>
                        </a:rPr>
                        <a:t>150224</a:t>
                      </a:r>
                    </a:p>
                  </a:txBody>
                  <a:tcPr/>
                </a:tc>
                <a:tc>
                  <a:txBody>
                    <a:bodyPr/>
                    <a:lstStyle/>
                    <a:p>
                      <a:pPr algn="l"/>
                      <a:r>
                        <a:rPr lang="en-US" sz="1600" i="0">
                          <a:latin typeface="Times New Roman" panose="02020603050405020304" pitchFamily="18" charset="0"/>
                          <a:cs typeface="Times New Roman" panose="02020603050405020304" pitchFamily="18" charset="0"/>
                        </a:rPr>
                        <a:t>1211417</a:t>
                      </a:r>
                    </a:p>
                  </a:txBody>
                  <a:tcPr/>
                </a:tc>
                <a:tc>
                  <a:txBody>
                    <a:bodyPr/>
                    <a:lstStyle/>
                    <a:p>
                      <a:pPr algn="l"/>
                      <a:r>
                        <a:rPr lang="en-US" sz="1600" i="0">
                          <a:latin typeface="Times New Roman" panose="02020603050405020304" pitchFamily="18" charset="0"/>
                          <a:cs typeface="Times New Roman" panose="02020603050405020304" pitchFamily="18" charset="0"/>
                        </a:rPr>
                        <a:t>1723438</a:t>
                      </a:r>
                    </a:p>
                  </a:txBody>
                  <a:tcPr/>
                </a:tc>
                <a:extLst>
                  <a:ext uri="{0D108BD9-81ED-4DB2-BD59-A6C34878D82A}">
                    <a16:rowId xmlns:a16="http://schemas.microsoft.com/office/drawing/2014/main" val="10003"/>
                  </a:ext>
                </a:extLst>
              </a:tr>
              <a:tr h="304950">
                <a:tc>
                  <a:txBody>
                    <a:bodyPr/>
                    <a:lstStyle/>
                    <a:p>
                      <a:pPr algn="l"/>
                      <a:r>
                        <a:rPr lang="en-US" sz="1600" i="0">
                          <a:latin typeface="Times New Roman" panose="02020603050405020304" pitchFamily="18" charset="0"/>
                          <a:cs typeface="Times New Roman" panose="02020603050405020304" pitchFamily="18" charset="0"/>
                        </a:rPr>
                        <a:t>2014</a:t>
                      </a:r>
                    </a:p>
                  </a:txBody>
                  <a:tcPr/>
                </a:tc>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494626</a:t>
                      </a:r>
                    </a:p>
                  </a:txBody>
                  <a:tcPr marL="9525" marR="9525" marT="9525" marB="0" anchor="b"/>
                </a:tc>
                <a:tc>
                  <a:txBody>
                    <a:bodyPr/>
                    <a:lstStyle/>
                    <a:p>
                      <a:pPr algn="l"/>
                      <a:r>
                        <a:rPr lang="en-US" sz="1600" i="0">
                          <a:latin typeface="Times New Roman" panose="02020603050405020304" pitchFamily="18" charset="0"/>
                          <a:cs typeface="Times New Roman" panose="02020603050405020304" pitchFamily="18" charset="0"/>
                        </a:rPr>
                        <a:t>174582</a:t>
                      </a:r>
                    </a:p>
                  </a:txBody>
                  <a:tcPr/>
                </a:tc>
                <a:tc>
                  <a:txBody>
                    <a:bodyPr/>
                    <a:lstStyle/>
                    <a:p>
                      <a:pPr algn="l"/>
                      <a:r>
                        <a:rPr lang="en-US" sz="1600" i="0">
                          <a:latin typeface="Times New Roman" panose="02020603050405020304" pitchFamily="18" charset="0"/>
                          <a:cs typeface="Times New Roman" panose="02020603050405020304" pitchFamily="18" charset="0"/>
                        </a:rPr>
                        <a:t>156152</a:t>
                      </a:r>
                    </a:p>
                  </a:txBody>
                  <a:tcPr/>
                </a:tc>
                <a:tc>
                  <a:txBody>
                    <a:bodyPr/>
                    <a:lstStyle/>
                    <a:p>
                      <a:pPr algn="l"/>
                      <a:r>
                        <a:rPr lang="en-US" sz="1600" i="0">
                          <a:latin typeface="Times New Roman" panose="02020603050405020304" pitchFamily="18" charset="0"/>
                          <a:cs typeface="Times New Roman" panose="02020603050405020304" pitchFamily="18" charset="0"/>
                        </a:rPr>
                        <a:t>1105049</a:t>
                      </a:r>
                    </a:p>
                  </a:txBody>
                  <a:tcPr/>
                </a:tc>
                <a:tc>
                  <a:txBody>
                    <a:bodyPr/>
                    <a:lstStyle/>
                    <a:p>
                      <a:pPr algn="l"/>
                      <a:r>
                        <a:rPr lang="en-US" sz="1600" i="0">
                          <a:latin typeface="Times New Roman" panose="02020603050405020304" pitchFamily="18" charset="0"/>
                          <a:cs typeface="Times New Roman" panose="02020603050405020304" pitchFamily="18" charset="0"/>
                        </a:rPr>
                        <a:t>1930406</a:t>
                      </a:r>
                    </a:p>
                  </a:txBody>
                  <a:tcPr/>
                </a:tc>
                <a:extLst>
                  <a:ext uri="{0D108BD9-81ED-4DB2-BD59-A6C34878D82A}">
                    <a16:rowId xmlns:a16="http://schemas.microsoft.com/office/drawing/2014/main" val="10004"/>
                  </a:ext>
                </a:extLst>
              </a:tr>
              <a:tr h="304950">
                <a:tc>
                  <a:txBody>
                    <a:bodyPr/>
                    <a:lstStyle/>
                    <a:p>
                      <a:pPr algn="l"/>
                      <a:r>
                        <a:rPr lang="en-US" sz="1600" i="0">
                          <a:latin typeface="Times New Roman" panose="02020603050405020304" pitchFamily="18" charset="0"/>
                          <a:cs typeface="Times New Roman" panose="02020603050405020304" pitchFamily="18" charset="0"/>
                        </a:rPr>
                        <a:t>2015</a:t>
                      </a:r>
                    </a:p>
                  </a:txBody>
                  <a:tcPr/>
                </a:tc>
                <a:tc>
                  <a:txBody>
                    <a:bodyPr/>
                    <a:lstStyle/>
                    <a:p>
                      <a:pPr algn="l"/>
                      <a:r>
                        <a:rPr lang="en-US" sz="1600" i="0">
                          <a:latin typeface="Times New Roman" panose="02020603050405020304" pitchFamily="18" charset="0"/>
                          <a:cs typeface="Times New Roman" panose="02020603050405020304" pitchFamily="18" charset="0"/>
                        </a:rPr>
                        <a:t>501858</a:t>
                      </a:r>
                    </a:p>
                  </a:txBody>
                  <a:tcPr/>
                </a:tc>
                <a:tc>
                  <a:txBody>
                    <a:bodyPr/>
                    <a:lstStyle/>
                    <a:p>
                      <a:pPr algn="l"/>
                      <a:r>
                        <a:rPr lang="en-US" sz="1600" i="0">
                          <a:latin typeface="Times New Roman" panose="02020603050405020304" pitchFamily="18" charset="0"/>
                          <a:cs typeface="Times New Roman" panose="02020603050405020304" pitchFamily="18" charset="0"/>
                        </a:rPr>
                        <a:t>352856</a:t>
                      </a:r>
                    </a:p>
                  </a:txBody>
                  <a:tcPr/>
                </a:tc>
                <a:tc>
                  <a:txBody>
                    <a:bodyPr/>
                    <a:lstStyle/>
                    <a:p>
                      <a:pPr algn="l"/>
                      <a:r>
                        <a:rPr lang="en-US" sz="1600" i="0">
                          <a:latin typeface="Times New Roman" panose="02020603050405020304" pitchFamily="18" charset="0"/>
                          <a:cs typeface="Times New Roman" panose="02020603050405020304" pitchFamily="18" charset="0"/>
                        </a:rPr>
                        <a:t>190368</a:t>
                      </a:r>
                    </a:p>
                  </a:txBody>
                  <a:tcPr/>
                </a:tc>
                <a:tc>
                  <a:txBody>
                    <a:bodyPr/>
                    <a:lstStyle/>
                    <a:p>
                      <a:pPr algn="l"/>
                      <a:r>
                        <a:rPr lang="en-US" sz="1600" i="0">
                          <a:latin typeface="Times New Roman" panose="02020603050405020304" pitchFamily="18" charset="0"/>
                          <a:cs typeface="Times New Roman" panose="02020603050405020304" pitchFamily="18" charset="0"/>
                        </a:rPr>
                        <a:t>2430242</a:t>
                      </a:r>
                    </a:p>
                  </a:txBody>
                  <a:tcPr/>
                </a:tc>
                <a:tc>
                  <a:txBody>
                    <a:bodyPr/>
                    <a:lstStyle/>
                    <a:p>
                      <a:pPr algn="l"/>
                      <a:r>
                        <a:rPr lang="en-US" sz="1600" i="0">
                          <a:latin typeface="Times New Roman" panose="02020603050405020304" pitchFamily="18" charset="0"/>
                          <a:cs typeface="Times New Roman" panose="02020603050405020304" pitchFamily="18" charset="0"/>
                        </a:rPr>
                        <a:t>3475342</a:t>
                      </a:r>
                    </a:p>
                  </a:txBody>
                  <a:tcPr/>
                </a:tc>
                <a:extLst>
                  <a:ext uri="{0D108BD9-81ED-4DB2-BD59-A6C34878D82A}">
                    <a16:rowId xmlns:a16="http://schemas.microsoft.com/office/drawing/2014/main" val="10005"/>
                  </a:ext>
                </a:extLst>
              </a:tr>
              <a:tr h="304950">
                <a:tc>
                  <a:txBody>
                    <a:bodyPr/>
                    <a:lstStyle/>
                    <a:p>
                      <a:pPr algn="l"/>
                      <a:r>
                        <a:rPr lang="en-US" sz="1600" i="0">
                          <a:latin typeface="Times New Roman" panose="02020603050405020304" pitchFamily="18" charset="0"/>
                          <a:cs typeface="Times New Roman" panose="02020603050405020304" pitchFamily="18" charset="0"/>
                        </a:rPr>
                        <a:t>2016</a:t>
                      </a:r>
                    </a:p>
                  </a:txBody>
                  <a:tcPr/>
                </a:tc>
                <a:tc>
                  <a:txBody>
                    <a:bodyPr/>
                    <a:lstStyle/>
                    <a:p>
                      <a:pPr algn="l"/>
                      <a:r>
                        <a:rPr lang="en-US" sz="1600" i="0">
                          <a:latin typeface="Times New Roman" panose="02020603050405020304" pitchFamily="18" charset="0"/>
                          <a:cs typeface="Times New Roman" panose="02020603050405020304" pitchFamily="18" charset="0"/>
                        </a:rPr>
                        <a:t>426647</a:t>
                      </a:r>
                    </a:p>
                  </a:txBody>
                  <a:tcPr/>
                </a:tc>
                <a:tc>
                  <a:txBody>
                    <a:bodyPr/>
                    <a:lstStyle/>
                    <a:p>
                      <a:pPr algn="l"/>
                      <a:r>
                        <a:rPr lang="en-US" sz="1600" i="0">
                          <a:latin typeface="Times New Roman" panose="02020603050405020304" pitchFamily="18" charset="0"/>
                          <a:cs typeface="Times New Roman" panose="02020603050405020304" pitchFamily="18" charset="0"/>
                        </a:rPr>
                        <a:t>229587</a:t>
                      </a:r>
                    </a:p>
                  </a:txBody>
                  <a:tcPr/>
                </a:tc>
                <a:tc>
                  <a:txBody>
                    <a:bodyPr/>
                    <a:lstStyle/>
                    <a:p>
                      <a:pPr algn="l"/>
                      <a:r>
                        <a:rPr lang="en-US" sz="1600" i="0">
                          <a:latin typeface="Times New Roman" panose="02020603050405020304" pitchFamily="18" charset="0"/>
                          <a:cs typeface="Times New Roman" panose="02020603050405020304" pitchFamily="18" charset="0"/>
                        </a:rPr>
                        <a:t>148748</a:t>
                      </a:r>
                    </a:p>
                  </a:txBody>
                  <a:tcPr/>
                </a:tc>
                <a:tc>
                  <a:txBody>
                    <a:bodyPr/>
                    <a:lstStyle/>
                    <a:p>
                      <a:pPr algn="l"/>
                      <a:r>
                        <a:rPr lang="en-US" sz="1600" i="0">
                          <a:latin typeface="Times New Roman" panose="02020603050405020304" pitchFamily="18" charset="0"/>
                          <a:cs typeface="Times New Roman" panose="02020603050405020304" pitchFamily="18" charset="0"/>
                        </a:rPr>
                        <a:t>2161662</a:t>
                      </a:r>
                    </a:p>
                  </a:txBody>
                  <a:tcPr/>
                </a:tc>
                <a:tc>
                  <a:txBody>
                    <a:bodyPr/>
                    <a:lstStyle/>
                    <a:p>
                      <a:pPr algn="l"/>
                      <a:r>
                        <a:rPr lang="en-US" sz="1600" i="0">
                          <a:latin typeface="Times New Roman" panose="02020603050405020304" pitchFamily="18" charset="0"/>
                          <a:cs typeface="Times New Roman" panose="02020603050405020304" pitchFamily="18" charset="0"/>
                        </a:rPr>
                        <a:t>2966644</a:t>
                      </a:r>
                    </a:p>
                  </a:txBody>
                  <a:tcPr/>
                </a:tc>
                <a:extLst>
                  <a:ext uri="{0D108BD9-81ED-4DB2-BD59-A6C34878D82A}">
                    <a16:rowId xmlns:a16="http://schemas.microsoft.com/office/drawing/2014/main" val="10006"/>
                  </a:ext>
                </a:extLst>
              </a:tr>
              <a:tr h="304950">
                <a:tc>
                  <a:txBody>
                    <a:bodyPr/>
                    <a:lstStyle/>
                    <a:p>
                      <a:pPr algn="l"/>
                      <a:r>
                        <a:rPr lang="en-US" sz="1600" i="0">
                          <a:latin typeface="Times New Roman" panose="02020603050405020304" pitchFamily="18" charset="0"/>
                          <a:cs typeface="Times New Roman" panose="02020603050405020304" pitchFamily="18" charset="0"/>
                        </a:rPr>
                        <a:t>2017</a:t>
                      </a:r>
                    </a:p>
                  </a:txBody>
                  <a:tcPr/>
                </a:tc>
                <a:tc>
                  <a:txBody>
                    <a:bodyPr/>
                    <a:lstStyle/>
                    <a:p>
                      <a:pPr algn="l"/>
                      <a:r>
                        <a:rPr lang="en-US" sz="1600" i="0">
                          <a:latin typeface="Times New Roman" panose="02020603050405020304" pitchFamily="18" charset="0"/>
                          <a:cs typeface="Times New Roman" panose="02020603050405020304" pitchFamily="18" charset="0"/>
                        </a:rPr>
                        <a:t>130299</a:t>
                      </a:r>
                    </a:p>
                  </a:txBody>
                  <a:tcPr/>
                </a:tc>
                <a:tc>
                  <a:txBody>
                    <a:bodyPr/>
                    <a:lstStyle/>
                    <a:p>
                      <a:pPr algn="l"/>
                      <a:r>
                        <a:rPr lang="en-US" sz="1600" i="0">
                          <a:latin typeface="Times New Roman" panose="02020603050405020304" pitchFamily="18" charset="0"/>
                          <a:cs typeface="Times New Roman" panose="02020603050405020304" pitchFamily="18" charset="0"/>
                        </a:rPr>
                        <a:t>155341</a:t>
                      </a:r>
                    </a:p>
                  </a:txBody>
                  <a:tcPr/>
                </a:tc>
                <a:tc>
                  <a:txBody>
                    <a:bodyPr/>
                    <a:lstStyle/>
                    <a:p>
                      <a:pPr algn="l"/>
                      <a:r>
                        <a:rPr lang="en-US" sz="1600" i="0">
                          <a:latin typeface="Times New Roman" panose="02020603050405020304" pitchFamily="18" charset="0"/>
                          <a:cs typeface="Times New Roman" panose="02020603050405020304" pitchFamily="18" charset="0"/>
                        </a:rPr>
                        <a:t>67562</a:t>
                      </a:r>
                    </a:p>
                  </a:txBody>
                  <a:tcPr/>
                </a:tc>
                <a:tc>
                  <a:txBody>
                    <a:bodyPr/>
                    <a:lstStyle/>
                    <a:p>
                      <a:pPr algn="l"/>
                      <a:r>
                        <a:rPr lang="en-US" sz="1600" i="0">
                          <a:latin typeface="Times New Roman" panose="02020603050405020304" pitchFamily="18" charset="0"/>
                          <a:cs typeface="Times New Roman" panose="02020603050405020304" pitchFamily="18" charset="0"/>
                        </a:rPr>
                        <a:t>635739</a:t>
                      </a:r>
                    </a:p>
                  </a:txBody>
                  <a:tcPr/>
                </a:tc>
                <a:tc>
                  <a:txBody>
                    <a:bodyPr/>
                    <a:lstStyle/>
                    <a:p>
                      <a:pPr algn="l"/>
                      <a:r>
                        <a:rPr lang="en-US" sz="1600" i="0">
                          <a:latin typeface="Times New Roman" panose="02020603050405020304" pitchFamily="18" charset="0"/>
                          <a:cs typeface="Times New Roman" panose="02020603050405020304" pitchFamily="18" charset="0"/>
                        </a:rPr>
                        <a:t>988941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26972236"/>
      </p:ext>
    </p:extLst>
  </p:cSld>
  <p:clrMapOvr>
    <a:masterClrMapping/>
  </p:clrMapOvr>
</p:sld>
</file>

<file path=ppt/theme/theme1.xml><?xml version="1.0" encoding="utf-8"?>
<a:theme xmlns:a="http://schemas.openxmlformats.org/drawingml/2006/main" name="Minola template">
  <a:themeElements>
    <a:clrScheme name="Custom 347">
      <a:dk1>
        <a:srgbClr val="061A22"/>
      </a:dk1>
      <a:lt1>
        <a:srgbClr val="FFFFFF"/>
      </a:lt1>
      <a:dk2>
        <a:srgbClr val="808D8B"/>
      </a:dk2>
      <a:lt2>
        <a:srgbClr val="E7EDEB"/>
      </a:lt2>
      <a:accent1>
        <a:srgbClr val="CCFF67"/>
      </a:accent1>
      <a:accent2>
        <a:srgbClr val="6DD84D"/>
      </a:accent2>
      <a:accent3>
        <a:srgbClr val="17B342"/>
      </a:accent3>
      <a:accent4>
        <a:srgbClr val="009E9A"/>
      </a:accent4>
      <a:accent5>
        <a:srgbClr val="075E68"/>
      </a:accent5>
      <a:accent6>
        <a:srgbClr val="E4FDC4"/>
      </a:accent6>
      <a:hlink>
        <a:srgbClr val="00806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86E39824458A47B9232DB2AFA762DF" ma:contentTypeVersion="7" ma:contentTypeDescription="Create a new document." ma:contentTypeScope="" ma:versionID="3f454f322ab7de758a80d0d18443058e">
  <xsd:schema xmlns:xsd="http://www.w3.org/2001/XMLSchema" xmlns:xs="http://www.w3.org/2001/XMLSchema" xmlns:p="http://schemas.microsoft.com/office/2006/metadata/properties" xmlns:ns2="13f12383-dbee-4159-bf8c-c96e753a4a03" xmlns:ns3="3dacd732-3274-4046-a1ed-0c1122cbd30c" targetNamespace="http://schemas.microsoft.com/office/2006/metadata/properties" ma:root="true" ma:fieldsID="44bb4836b2e46d0d457f51eac5694984" ns2:_="" ns3:_="">
    <xsd:import namespace="13f12383-dbee-4159-bf8c-c96e753a4a03"/>
    <xsd:import namespace="3dacd732-3274-4046-a1ed-0c1122cbd30c"/>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f12383-dbee-4159-bf8c-c96e753a4a0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dacd732-3274-4046-a1ed-0c1122cbd30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13f12383-dbee-4159-bf8c-c96e753a4a03" xsi:nil="true"/>
  </documentManagement>
</p:properties>
</file>

<file path=customXml/itemProps1.xml><?xml version="1.0" encoding="utf-8"?>
<ds:datastoreItem xmlns:ds="http://schemas.openxmlformats.org/officeDocument/2006/customXml" ds:itemID="{26340670-FCCB-4168-959D-8DBFE8A4788D}"/>
</file>

<file path=customXml/itemProps2.xml><?xml version="1.0" encoding="utf-8"?>
<ds:datastoreItem xmlns:ds="http://schemas.openxmlformats.org/officeDocument/2006/customXml" ds:itemID="{771D352E-107E-47D1-83CC-9B1D690C9AE7}"/>
</file>

<file path=customXml/itemProps3.xml><?xml version="1.0" encoding="utf-8"?>
<ds:datastoreItem xmlns:ds="http://schemas.openxmlformats.org/officeDocument/2006/customXml" ds:itemID="{47588DCC-863A-4D21-BBBC-F6BB5D37F30C}"/>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7</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Minola template</vt:lpstr>
      <vt:lpstr>Analysis on Dataset for Udemy online  courses</vt:lpstr>
      <vt:lpstr>OVERVIEW OF PROJECT </vt:lpstr>
      <vt:lpstr>The  Data Science Process</vt:lpstr>
      <vt:lpstr>Data cleaning</vt:lpstr>
      <vt:lpstr>Hypothesis</vt:lpstr>
      <vt:lpstr> QUESTIONS</vt:lpstr>
      <vt:lpstr>PowerPoint Presentation</vt:lpstr>
      <vt:lpstr>Visualisations</vt:lpstr>
      <vt:lpstr>Trend in the number of subscribers for subjects from 2011-2017</vt:lpstr>
      <vt:lpstr>Number of subscribers for each subject</vt:lpstr>
      <vt:lpstr>Findings from the number of subscribers for each subject </vt:lpstr>
      <vt:lpstr>A graph showing the total number of lectures, subscribers and reviews per course</vt:lpstr>
      <vt:lpstr>PowerPoint Presentation</vt:lpstr>
      <vt:lpstr>Number of subscribers per year</vt:lpstr>
      <vt:lpstr>Number of subscribers for paid and free courses</vt:lpstr>
      <vt:lpstr>PowerPoint Presentation</vt:lpstr>
      <vt:lpstr>Number of lectures for free and paid courses</vt:lpstr>
      <vt:lpstr>PowerPoint Presentation</vt:lpstr>
      <vt:lpstr>           Number of subscribers for level of difficulty </vt:lpstr>
      <vt:lpstr>Findings from the level of difficulty of courses</vt:lpstr>
      <vt:lpstr>A graph showing the subject with the most paid courses</vt:lpstr>
      <vt:lpstr>Average price per subject</vt:lpstr>
      <vt:lpstr>Findings from subject with the most paid courses and average price per subject </vt:lpstr>
      <vt:lpstr>Suggestions based on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Dataset for udemy courses</dc:title>
  <dc:creator>Naa Norley</dc:creator>
  <cp:revision>1</cp:revision>
  <dcterms:modified xsi:type="dcterms:W3CDTF">2020-08-08T21:07:38Z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0x0101003186E39824458A47B9232DB2AFA762DF</vt:lpwstr>
  </property>
</Properties>
</file>