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1" clrIdx="0">
    <p:extLst>
      <p:ext uri="{19B8F6BF-5375-455C-9EA6-DF929625EA0E}">
        <p15:presenceInfo xmlns:p15="http://schemas.microsoft.com/office/powerpoint/2012/main" userId="S-1-5-21-134045391-3561754957-2266414194-11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err="1" smtClean="0"/>
              <a:t>Prodaja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prvi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kvartal</a:t>
            </a:r>
            <a:r>
              <a:rPr lang="en-GB" baseline="0" dirty="0" smtClean="0"/>
              <a:t> 2018</a:t>
            </a:r>
          </a:p>
          <a:p>
            <a:pPr>
              <a:defRPr/>
            </a:pP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Januar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Cipele</c:v>
                </c:pt>
                <c:pt idx="1">
                  <c:v>Haljine</c:v>
                </c:pt>
                <c:pt idx="2">
                  <c:v>Bluze</c:v>
                </c:pt>
                <c:pt idx="3">
                  <c:v>Total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156</c:v>
                </c:pt>
                <c:pt idx="1">
                  <c:v>222</c:v>
                </c:pt>
                <c:pt idx="2">
                  <c:v>321</c:v>
                </c:pt>
                <c:pt idx="3">
                  <c:v>699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Februar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Cipele</c:v>
                </c:pt>
                <c:pt idx="1">
                  <c:v>Haljine</c:v>
                </c:pt>
                <c:pt idx="2">
                  <c:v>Bluze</c:v>
                </c:pt>
                <c:pt idx="3">
                  <c:v>Total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235</c:v>
                </c:pt>
                <c:pt idx="1">
                  <c:v>333</c:v>
                </c:pt>
                <c:pt idx="2">
                  <c:v>522</c:v>
                </c:pt>
                <c:pt idx="3">
                  <c:v>1090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Cipele</c:v>
                </c:pt>
                <c:pt idx="1">
                  <c:v>Haljine</c:v>
                </c:pt>
                <c:pt idx="2">
                  <c:v>Bluze</c:v>
                </c:pt>
                <c:pt idx="3">
                  <c:v>Total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125</c:v>
                </c:pt>
                <c:pt idx="1">
                  <c:v>444</c:v>
                </c:pt>
                <c:pt idx="2">
                  <c:v>111</c:v>
                </c:pt>
                <c:pt idx="3">
                  <c:v>680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Ukupno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Cipele</c:v>
                </c:pt>
                <c:pt idx="1">
                  <c:v>Haljine</c:v>
                </c:pt>
                <c:pt idx="2">
                  <c:v>Bluze</c:v>
                </c:pt>
                <c:pt idx="3">
                  <c:v>Total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516</c:v>
                </c:pt>
                <c:pt idx="1">
                  <c:v>516</c:v>
                </c:pt>
                <c:pt idx="2">
                  <c:v>999</c:v>
                </c:pt>
                <c:pt idx="3">
                  <c:v>2031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5717104"/>
        <c:axId val="355716016"/>
      </c:lineChart>
      <c:catAx>
        <c:axId val="355717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716016"/>
        <c:crosses val="autoZero"/>
        <c:auto val="1"/>
        <c:lblAlgn val="ctr"/>
        <c:lblOffset val="100"/>
        <c:noMultiLvlLbl val="0"/>
      </c:catAx>
      <c:valAx>
        <c:axId val="355716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717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24T13:16:15.40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A8988-8E3F-436A-B8C7-AD4ABF08CE7F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8E4F2-7A9B-43DE-B2AB-CFE997C4E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02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8E4F2-7A9B-43DE-B2AB-CFE997C4E5C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00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A519-93E2-4114-A612-7DE71920393C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73C0-E7D8-484A-9E53-F885A98D4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5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A519-93E2-4114-A612-7DE71920393C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73C0-E7D8-484A-9E53-F885A98D4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33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A519-93E2-4114-A612-7DE71920393C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73C0-E7D8-484A-9E53-F885A98D4DCF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1320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A519-93E2-4114-A612-7DE71920393C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73C0-E7D8-484A-9E53-F885A98D4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94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A519-93E2-4114-A612-7DE71920393C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73C0-E7D8-484A-9E53-F885A98D4DCF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5208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A519-93E2-4114-A612-7DE71920393C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73C0-E7D8-484A-9E53-F885A98D4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645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A519-93E2-4114-A612-7DE71920393C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73C0-E7D8-484A-9E53-F885A98D4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186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A519-93E2-4114-A612-7DE71920393C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73C0-E7D8-484A-9E53-F885A98D4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14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A519-93E2-4114-A612-7DE71920393C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73C0-E7D8-484A-9E53-F885A98D4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33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A519-93E2-4114-A612-7DE71920393C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73C0-E7D8-484A-9E53-F885A98D4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59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A519-93E2-4114-A612-7DE71920393C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73C0-E7D8-484A-9E53-F885A98D4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58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A519-93E2-4114-A612-7DE71920393C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73C0-E7D8-484A-9E53-F885A98D4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64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A519-93E2-4114-A612-7DE71920393C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73C0-E7D8-484A-9E53-F885A98D4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62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A519-93E2-4114-A612-7DE71920393C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73C0-E7D8-484A-9E53-F885A98D4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44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A519-93E2-4114-A612-7DE71920393C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73C0-E7D8-484A-9E53-F885A98D4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55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A519-93E2-4114-A612-7DE71920393C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873C0-E7D8-484A-9E53-F885A98D4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54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7A519-93E2-4114-A612-7DE71920393C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17873C0-E7D8-484A-9E53-F885A98D4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21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A RANDOM TEMPLATE I FOUND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32208"/>
            <a:ext cx="7766936" cy="1096899"/>
          </a:xfrm>
        </p:spPr>
        <p:txBody>
          <a:bodyPr/>
          <a:lstStyle/>
          <a:p>
            <a:r>
              <a:rPr lang="en-US" dirty="0" smtClean="0"/>
              <a:t>I’m such a good designer, right? RIGHT?!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507067" y="5605272"/>
            <a:ext cx="715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Nikola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Tasic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3698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58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914096"/>
              </p:ext>
            </p:extLst>
          </p:nvPr>
        </p:nvGraphicFramePr>
        <p:xfrm>
          <a:off x="677863" y="420130"/>
          <a:ext cx="8596312" cy="5621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618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paznji</a:t>
            </a:r>
            <a:r>
              <a:rPr lang="en-US" dirty="0" smtClean="0"/>
              <a:t> </a:t>
            </a:r>
            <a:r>
              <a:rPr lang="en-US" dirty="0" err="1" smtClean="0"/>
              <a:t>drugari</a:t>
            </a:r>
            <a:r>
              <a:rPr lang="en-US" dirty="0" smtClean="0"/>
              <a:t>!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102" y="2160588"/>
            <a:ext cx="5815833" cy="3881437"/>
          </a:xfrm>
        </p:spPr>
      </p:pic>
    </p:spTree>
    <p:extLst>
      <p:ext uri="{BB962C8B-B14F-4D97-AF65-F5344CB8AC3E}">
        <p14:creationId xmlns:p14="http://schemas.microsoft.com/office/powerpoint/2010/main" val="282227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12</TotalTime>
  <Words>31</Words>
  <Application>Microsoft Office PowerPoint</Application>
  <PresentationFormat>Widescreen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Facet</vt:lpstr>
      <vt:lpstr>THIS IS A RANDOM TEMPLATE I FOUND</vt:lpstr>
      <vt:lpstr>PowerPoint Presentation</vt:lpstr>
      <vt:lpstr>Hvala na paznji drugari!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RANDOM TEMPLATE I FOUND</dc:title>
  <dc:creator>Student</dc:creator>
  <cp:lastModifiedBy>Student</cp:lastModifiedBy>
  <cp:revision>2</cp:revision>
  <dcterms:created xsi:type="dcterms:W3CDTF">2018-10-24T11:13:07Z</dcterms:created>
  <dcterms:modified xsi:type="dcterms:W3CDTF">2018-10-24T11:25:58Z</dcterms:modified>
</cp:coreProperties>
</file>