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6" r:id="rId5"/>
    <p:sldId id="271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1" autoAdjust="0"/>
  </p:normalViewPr>
  <p:slideViewPr>
    <p:cSldViewPr snapToGrid="0">
      <p:cViewPr>
        <p:scale>
          <a:sx n="100" d="100"/>
          <a:sy n="100" d="100"/>
        </p:scale>
        <p:origin x="936" y="4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1/31/2021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</a:rPr>
              <a:t>AskDoc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400" dirty="0" smtClean="0">
                <a:solidFill>
                  <a:schemeClr val="bg1"/>
                </a:solidFill>
                <a:latin typeface="+mj-lt"/>
              </a:rPr>
              <a:t>Sistem za medicinsku edukaciju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2713" y="5470347"/>
            <a:ext cx="443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Nikola </a:t>
            </a:r>
            <a:r>
              <a:rPr lang="sr-Latn-RS" dirty="0" smtClean="0">
                <a:solidFill>
                  <a:schemeClr val="bg1"/>
                </a:solidFill>
              </a:rPr>
              <a:t>Tasić 3698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AskDoc sistem za online edukaciju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264" y="1524708"/>
            <a:ext cx="6871920" cy="4577621"/>
          </a:xfrm>
          <a:prstGeom prst="rect">
            <a:avLst/>
          </a:prstGeom>
          <a:effectLst>
            <a:softEdge rad="469900"/>
          </a:effectLst>
        </p:spPr>
      </p:pic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7"/>
            <a:ext cx="4321704" cy="4577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sr-Latn-RS" dirty="0" smtClean="0">
                <a:latin typeface="Segoe UI" panose="020B0502040204020203" pitchFamily="34" charset="0"/>
                <a:cs typeface="Segoe UI" panose="020B0502040204020203" pitchFamily="34" charset="0"/>
              </a:rPr>
              <a:t>Panika usled širenja lažnih vesti</a:t>
            </a:r>
          </a:p>
          <a:p>
            <a:pPr>
              <a:spcAft>
                <a:spcPts val="600"/>
              </a:spcAft>
              <a:defRPr/>
            </a:pPr>
            <a:r>
              <a:rPr lang="sr-Latn-RS" dirty="0" smtClean="0">
                <a:latin typeface="Segoe UI" panose="020B0502040204020203" pitchFamily="34" charset="0"/>
                <a:cs typeface="Segoe UI" panose="020B0502040204020203" pitchFamily="34" charset="0"/>
              </a:rPr>
              <a:t>Širenje proverenih informacija od strane verifikovanih lekara</a:t>
            </a:r>
          </a:p>
          <a:p>
            <a:pPr>
              <a:spcAft>
                <a:spcPts val="600"/>
              </a:spcAft>
              <a:defRPr/>
            </a:pPr>
            <a:endParaRPr lang="sr-Latn-R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Latn-RS" dirty="0" smtClean="0">
                <a:latin typeface="Segoe UI" panose="020B0502040204020203" pitchFamily="34" charset="0"/>
                <a:cs typeface="Segoe UI" panose="020B0502040204020203" pitchFamily="34" charset="0"/>
              </a:rPr>
              <a:t>Kreiranje topic-a nalik forume</a:t>
            </a:r>
          </a:p>
          <a:p>
            <a:pPr>
              <a:spcAft>
                <a:spcPts val="600"/>
              </a:spcAft>
              <a:defRPr/>
            </a:pPr>
            <a:r>
              <a:rPr lang="sr-Latn-R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razmena pitanja i odgvora</a:t>
            </a:r>
          </a:p>
          <a:p>
            <a:pPr>
              <a:spcAft>
                <a:spcPts val="600"/>
              </a:spcAft>
              <a:defRPr/>
            </a:pPr>
            <a:r>
              <a:rPr lang="sr-Latn-RS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Interaktivna online predavanja</a:t>
            </a:r>
          </a:p>
          <a:p>
            <a:pPr>
              <a:spcAft>
                <a:spcPts val="600"/>
              </a:spcAft>
              <a:defRPr/>
            </a:pPr>
            <a:endParaRPr lang="sr-Latn-R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Latn-R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Cross-platform podrška za učestvovanje u predavanjima</a:t>
            </a:r>
          </a:p>
          <a:p>
            <a:pPr>
              <a:spcAft>
                <a:spcPts val="600"/>
              </a:spcAft>
              <a:defRPr/>
            </a:pPr>
            <a:r>
              <a:rPr lang="sr-Latn-RS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Interfejs lak za korišćenje</a:t>
            </a:r>
            <a:endParaRPr lang="sr-Latn-R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Hvala na pažnji!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spcAft>
                <a:spcPts val="0"/>
              </a:spcAft>
            </a:pPr>
            <a:r>
              <a:rPr lang="sr-Latn-R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Imate pitanja?</a:t>
            </a: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sr-Latn-R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Kontakt: nik@7aske.com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71</Words>
  <Application>Microsoft Office PowerPoint</Application>
  <PresentationFormat>Widescreen</PresentationFormat>
  <Paragraphs>19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UI</vt:lpstr>
      <vt:lpstr>Segoe UI Light</vt:lpstr>
      <vt:lpstr>WelcomeDoc</vt:lpstr>
      <vt:lpstr>AskDoc</vt:lpstr>
      <vt:lpstr>AskDoc sistem za online edukaciju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2021-01-31T15:29:26Z</dcterms:created>
  <dcterms:modified xsi:type="dcterms:W3CDTF">2021-01-31T17:36:38Z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