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8" r:id="rId4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Type-test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25" y="5081270"/>
            <a:ext cx="10883900" cy="1655445"/>
          </a:xfrm>
        </p:spPr>
        <p:txBody>
          <a:bodyPr/>
          <a:p>
            <a:pPr algn="r"/>
            <a:endParaRPr lang="en-US"/>
          </a:p>
          <a:p>
            <a:pPr algn="r"/>
            <a:endParaRPr lang="en-US"/>
          </a:p>
          <a:p>
            <a:pPr algn="r"/>
            <a:r>
              <a:rPr lang="en-US"/>
              <a:t>Nikola Tasić 3698</a:t>
            </a:r>
            <a:endParaRPr lang="en-US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524000" y="224473"/>
            <a:ext cx="9144000" cy="16557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r>
              <a:rPr lang="en-US"/>
              <a:t>CS324 - Skripting jezici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30520" y="274955"/>
            <a:ext cx="6315075" cy="25622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Picture 8" descr="16424558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885" y="3051810"/>
            <a:ext cx="6315710" cy="365315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90905" y="1233805"/>
            <a:ext cx="4218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Typeracer: https://play.typeracer.com/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90905" y="4555490"/>
            <a:ext cx="4218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wpm:</a:t>
            </a:r>
            <a:endParaRPr lang="en-US"/>
          </a:p>
          <a:p>
            <a:r>
              <a:rPr lang="en-US"/>
              <a:t>https://github.com/cslarsen/wpm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4856480" cy="4526280"/>
          </a:xfrm>
        </p:spPr>
        <p:txBody>
          <a:bodyPr/>
          <a:p>
            <a:r>
              <a:rPr lang="en-US" sz="2000"/>
              <a:t>Fukcionalnosti</a:t>
            </a:r>
            <a:endParaRPr lang="en-US" sz="2000"/>
          </a:p>
          <a:p>
            <a:r>
              <a:rPr lang="en-US" sz="2000"/>
              <a:t>Merenje reči po minuti</a:t>
            </a:r>
            <a:endParaRPr lang="en-US" sz="2000"/>
          </a:p>
          <a:p>
            <a:r>
              <a:rPr lang="en-US" sz="2000"/>
              <a:t>Merenje karaktera u sekundi</a:t>
            </a:r>
            <a:endParaRPr lang="en-US" sz="2000"/>
          </a:p>
          <a:p>
            <a:r>
              <a:rPr lang="en-US" sz="2000"/>
              <a:t>Merenje proseka reči po minuti</a:t>
            </a:r>
            <a:endParaRPr lang="en-US" sz="2000"/>
          </a:p>
          <a:p>
            <a:r>
              <a:rPr lang="en-US" sz="2000"/>
              <a:t>Prikazivanje vremena za koje je korisnik otkucao tekst</a:t>
            </a:r>
            <a:endParaRPr lang="en-US" sz="2000"/>
          </a:p>
          <a:p>
            <a:r>
              <a:rPr lang="en-US" sz="2000"/>
              <a:t>9000+ tekstova za kucanje</a:t>
            </a:r>
            <a:endParaRPr lang="en-US" sz="2000"/>
          </a:p>
          <a:p>
            <a:r>
              <a:rPr lang="en-US" sz="2000"/>
              <a:t>Prikazivanje grešaka u kucanju</a:t>
            </a:r>
            <a:endParaRPr lang="en-US" sz="2000"/>
          </a:p>
        </p:txBody>
      </p:sp>
      <p:pic>
        <p:nvPicPr>
          <p:cNvPr id="4" name="Picture 3" descr="16424555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6080" y="1417955"/>
            <a:ext cx="6309360" cy="37858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WPS Presentation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Arial Unicode MS</vt:lpstr>
      <vt:lpstr>Arial Black</vt:lpstr>
      <vt:lpstr>Microsoft YaHei</vt:lpstr>
      <vt:lpstr>SimSun</vt:lpstr>
      <vt:lpstr>C059</vt:lpstr>
      <vt:lpstr>FiraCode Nerd Font</vt:lpstr>
      <vt:lpstr>JoyPixels</vt:lpstr>
      <vt:lpstr>Default Design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</dc:creator>
  <cp:lastModifiedBy>nik</cp:lastModifiedBy>
  <cp:revision>8</cp:revision>
  <dcterms:created xsi:type="dcterms:W3CDTF">2022-01-17T21:49:12Z</dcterms:created>
  <dcterms:modified xsi:type="dcterms:W3CDTF">2022-01-17T21:49:12Z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