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6" autoAdjust="0"/>
  </p:normalViewPr>
  <p:slideViewPr>
    <p:cSldViewPr>
      <p:cViewPr varScale="1">
        <p:scale>
          <a:sx n="98" d="100"/>
          <a:sy n="98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Adam Savage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8166" y="6428164"/>
            <a:ext cx="10515598" cy="4748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Nikola </a:t>
            </a:r>
            <a:r>
              <a:rPr lang="en-US" sz="1600" dirty="0" err="1" smtClean="0"/>
              <a:t>Tasic</a:t>
            </a:r>
            <a:r>
              <a:rPr lang="en-US" sz="1600" dirty="0" smtClean="0"/>
              <a:t> 3698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296400" y="6414482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NT111 – </a:t>
            </a:r>
            <a:r>
              <a:rPr lang="en-US" sz="1600" dirty="0" err="1" smtClean="0">
                <a:solidFill>
                  <a:schemeClr val="accent1"/>
                </a:solidFill>
              </a:rPr>
              <a:t>Dubravka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Vlahovic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1" y="5474532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 reject the reality and substitute my own.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will try not to forget to 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Life</a:t>
            </a:r>
          </a:p>
          <a:p>
            <a:r>
              <a:rPr lang="en-US" dirty="0" smtClean="0"/>
              <a:t>Career</a:t>
            </a:r>
          </a:p>
          <a:p>
            <a:r>
              <a:rPr lang="en-US" dirty="0" smtClean="0"/>
              <a:t>Fun facts</a:t>
            </a:r>
          </a:p>
          <a:p>
            <a:r>
              <a:rPr lang="en-US" dirty="0" smtClean="0"/>
              <a:t>Thanking the audience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67" y="2124869"/>
            <a:ext cx="6671733" cy="3752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Work, career and stuff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effect and model-making for movies Star Wars and Matrix</a:t>
            </a:r>
          </a:p>
          <a:p>
            <a:r>
              <a:rPr lang="en-US" dirty="0" smtClean="0"/>
              <a:t>Taught model making at “</a:t>
            </a:r>
            <a:r>
              <a:rPr lang="en-US" dirty="0"/>
              <a:t>Academy of Art </a:t>
            </a:r>
            <a:r>
              <a:rPr lang="en-US" dirty="0" smtClean="0"/>
              <a:t>University”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Mythbusters</a:t>
            </a:r>
            <a:r>
              <a:rPr lang="en-US" dirty="0" smtClean="0"/>
              <a:t>”, obviously</a:t>
            </a:r>
          </a:p>
          <a:p>
            <a:r>
              <a:rPr lang="en-US" dirty="0" smtClean="0"/>
              <a:t>Has a YouTube channel “Tested”</a:t>
            </a:r>
          </a:p>
          <a:p>
            <a:r>
              <a:rPr lang="en-US" dirty="0" smtClean="0"/>
              <a:t>Brain Candy Live with Michael from “</a:t>
            </a:r>
            <a:r>
              <a:rPr lang="en-US" dirty="0" err="1" smtClean="0"/>
              <a:t>Vsauce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Cameo appearances</a:t>
            </a:r>
            <a:endParaRPr lang="en-US" dirty="0" smtClean="0"/>
          </a:p>
          <a:p>
            <a:r>
              <a:rPr lang="en-US" dirty="0" smtClean="0"/>
              <a:t>TED speaker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240350"/>
            <a:ext cx="4521200" cy="2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2930052"/>
            <a:ext cx="4526064" cy="33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653"/>
            <a:ext cx="4927600" cy="4956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5500" y="5257800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 for your attention!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78</TotalTime>
  <Words>90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Schoolbook</vt:lpstr>
      <vt:lpstr>CITY SKETCH 16X9</vt:lpstr>
      <vt:lpstr>Adam Savage</vt:lpstr>
      <vt:lpstr>Things I will try not to forget to mention</vt:lpstr>
      <vt:lpstr>Work, career and stuff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Savage</dc:title>
  <dc:creator>nik</dc:creator>
  <cp:lastModifiedBy>nik</cp:lastModifiedBy>
  <cp:revision>8</cp:revision>
  <dcterms:created xsi:type="dcterms:W3CDTF">2018-12-23T15:13:24Z</dcterms:created>
  <dcterms:modified xsi:type="dcterms:W3CDTF">2018-12-23T16:51:03Z</dcterms:modified>
</cp:coreProperties>
</file>