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59" r:id="rId6"/>
    <p:sldId id="267" r:id="rId7"/>
    <p:sldId id="263" r:id="rId8"/>
    <p:sldId id="268" r:id="rId9"/>
    <p:sldId id="270" r:id="rId10"/>
    <p:sldId id="273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305DD-A637-499A-87C2-87759A1B4D9C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4414D-581D-42CA-BCC1-7EFC16CC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6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Nikola Tasic 3698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1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PROFILE/OVERVIEW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78" y="974540"/>
            <a:ext cx="3068732" cy="5458253"/>
          </a:xfrm>
          <a:effectLst>
            <a:glow rad="228600">
              <a:schemeClr val="accent3">
                <a:lumMod val="50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90523" y="2180496"/>
            <a:ext cx="399192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Pregled </a:t>
            </a:r>
            <a:r>
              <a:rPr lang="sr-Latn-RS" dirty="0"/>
              <a:t>statistike.</a:t>
            </a:r>
          </a:p>
          <a:p>
            <a:r>
              <a:rPr lang="sr-Latn-RS" dirty="0"/>
              <a:t>Karma poeni.</a:t>
            </a:r>
          </a:p>
          <a:p>
            <a:r>
              <a:rPr lang="sr-Latn-RS" dirty="0"/>
              <a:t>Pregled najskorijih zadataka</a:t>
            </a:r>
            <a:r>
              <a:rPr lang="sr-Latn-RS" dirty="0" smtClean="0"/>
              <a:t>.</a:t>
            </a:r>
          </a:p>
          <a:p>
            <a:r>
              <a:rPr lang="sr-Latn-RS" dirty="0"/>
              <a:t>Sličan layout.</a:t>
            </a:r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41" y="974542"/>
            <a:ext cx="3068732" cy="5458251"/>
          </a:xfrm>
          <a:prstGeom prst="rect">
            <a:avLst/>
          </a:prstGeom>
          <a:effectLst>
            <a:glow rad="228600">
              <a:schemeClr val="accent3">
                <a:lumMod val="50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201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PROFILE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226" y="986739"/>
            <a:ext cx="3068733" cy="5458254"/>
          </a:xfrm>
          <a:effectLst>
            <a:glow rad="228600">
              <a:schemeClr val="accent3">
                <a:lumMod val="50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90523" y="2180496"/>
            <a:ext cx="698593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Pregled statistike.</a:t>
            </a:r>
            <a:endParaRPr lang="sr-Latn-RS" dirty="0"/>
          </a:p>
          <a:p>
            <a:r>
              <a:rPr lang="sr-Latn-RS" dirty="0" smtClean="0"/>
              <a:t>Karma poeni.</a:t>
            </a:r>
          </a:p>
          <a:p>
            <a:r>
              <a:rPr lang="sr-Latn-RS" dirty="0" smtClean="0"/>
              <a:t>Pregled najskorijih zadataka.</a:t>
            </a:r>
          </a:p>
        </p:txBody>
      </p:sp>
    </p:spTree>
    <p:extLst>
      <p:ext uri="{BB962C8B-B14F-4D97-AF65-F5344CB8AC3E}">
        <p14:creationId xmlns:p14="http://schemas.microsoft.com/office/powerpoint/2010/main" val="107347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Settings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226" y="986739"/>
            <a:ext cx="3068733" cy="5458253"/>
          </a:xfrm>
          <a:effectLst>
            <a:glow rad="228600">
              <a:schemeClr val="accent3">
                <a:lumMod val="50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90523" y="2180496"/>
            <a:ext cx="698593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Izmena osnovnih podataka.</a:t>
            </a:r>
          </a:p>
          <a:p>
            <a:r>
              <a:rPr lang="sr-Latn-RS" dirty="0" smtClean="0"/>
              <a:t>Notifikacije.</a:t>
            </a:r>
          </a:p>
        </p:txBody>
      </p:sp>
    </p:spTree>
    <p:extLst>
      <p:ext uri="{BB962C8B-B14F-4D97-AF65-F5344CB8AC3E}">
        <p14:creationId xmlns:p14="http://schemas.microsoft.com/office/powerpoint/2010/main" val="142236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To-Do </a:t>
            </a:r>
            <a:r>
              <a:rPr lang="en-US" dirty="0"/>
              <a:t>App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dodavanja</a:t>
            </a:r>
            <a:r>
              <a:rPr lang="en-US" dirty="0"/>
              <a:t>, </a:t>
            </a:r>
            <a:r>
              <a:rPr lang="en-US" dirty="0" err="1"/>
              <a:t>brisanja</a:t>
            </a:r>
            <a:r>
              <a:rPr lang="en-US" dirty="0"/>
              <a:t>, </a:t>
            </a:r>
            <a:r>
              <a:rPr lang="en-US" dirty="0" err="1"/>
              <a:t>označavanja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urađeno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izmene</a:t>
            </a:r>
            <a:r>
              <a:rPr lang="en-US" dirty="0"/>
              <a:t> </a:t>
            </a:r>
            <a:r>
              <a:rPr lang="en-US" dirty="0" err="1"/>
              <a:t>zadataka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zadaje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tome </a:t>
            </a:r>
            <a:r>
              <a:rPr lang="en-US" dirty="0" err="1"/>
              <a:t>pomogne</a:t>
            </a:r>
            <a:r>
              <a:rPr lang="en-US" dirty="0"/>
              <a:t> u </a:t>
            </a:r>
            <a:r>
              <a:rPr lang="en-US" dirty="0" err="1"/>
              <a:t>ispunjavanju</a:t>
            </a:r>
            <a:r>
              <a:rPr lang="en-US" dirty="0"/>
              <a:t> </a:t>
            </a:r>
            <a:r>
              <a:rPr lang="en-US" dirty="0" err="1"/>
              <a:t>obaveza</a:t>
            </a:r>
            <a:r>
              <a:rPr lang="en-US" dirty="0"/>
              <a:t> </a:t>
            </a:r>
            <a:r>
              <a:rPr lang="en-US" dirty="0" err="1"/>
              <a:t>ljudima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same </a:t>
            </a:r>
            <a:r>
              <a:rPr lang="en-US" dirty="0" err="1"/>
              <a:t>količine</a:t>
            </a:r>
            <a:r>
              <a:rPr lang="en-US" dirty="0"/>
              <a:t> </a:t>
            </a:r>
            <a:r>
              <a:rPr lang="en-US" dirty="0" err="1"/>
              <a:t>istih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 smtClean="0"/>
              <a:t>.</a:t>
            </a:r>
          </a:p>
          <a:p>
            <a:r>
              <a:rPr lang="en-US" dirty="0" smtClean="0"/>
              <a:t>Karma </a:t>
            </a:r>
            <a:r>
              <a:rPr lang="en-US" dirty="0" err="1"/>
              <a:t>pruža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 da </a:t>
            </a:r>
            <a:r>
              <a:rPr lang="en-US" dirty="0" err="1"/>
              <a:t>dobijaju</a:t>
            </a:r>
            <a:r>
              <a:rPr lang="en-US" dirty="0"/>
              <a:t> </a:t>
            </a:r>
            <a:r>
              <a:rPr lang="en-US" dirty="0" err="1"/>
              <a:t>poene</a:t>
            </a:r>
            <a:r>
              <a:rPr lang="en-US" dirty="0"/>
              <a:t>(karma </a:t>
            </a:r>
            <a:r>
              <a:rPr lang="en-US" dirty="0" err="1"/>
              <a:t>poene</a:t>
            </a:r>
            <a:r>
              <a:rPr lang="en-US" dirty="0"/>
              <a:t>)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ispunjavanja</a:t>
            </a:r>
            <a:r>
              <a:rPr lang="en-US" dirty="0"/>
              <a:t> </a:t>
            </a:r>
            <a:r>
              <a:rPr lang="en-US" dirty="0" err="1"/>
              <a:t>svojih</a:t>
            </a:r>
            <a:r>
              <a:rPr lang="en-US" dirty="0"/>
              <a:t> </a:t>
            </a:r>
            <a:r>
              <a:rPr lang="en-US" dirty="0" err="1"/>
              <a:t>obaveza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takođe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neispunjavanja</a:t>
            </a:r>
            <a:r>
              <a:rPr lang="en-US" dirty="0"/>
              <a:t> </a:t>
            </a:r>
            <a:r>
              <a:rPr lang="en-US" dirty="0" err="1"/>
              <a:t>istih</a:t>
            </a:r>
            <a:r>
              <a:rPr lang="en-US" dirty="0"/>
              <a:t> </a:t>
            </a:r>
            <a:r>
              <a:rPr lang="en-US" dirty="0" err="1"/>
              <a:t>stečene</a:t>
            </a:r>
            <a:r>
              <a:rPr lang="en-US" dirty="0"/>
              <a:t> </a:t>
            </a:r>
            <a:r>
              <a:rPr lang="en-US" dirty="0" err="1"/>
              <a:t>poene</a:t>
            </a:r>
            <a:r>
              <a:rPr lang="en-US" dirty="0"/>
              <a:t> </a:t>
            </a:r>
            <a:r>
              <a:rPr lang="en-US" dirty="0" err="1" smtClean="0"/>
              <a:t>gube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4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METODe DIzajna</a:t>
            </a:r>
            <a:r>
              <a:rPr lang="en-US" dirty="0" smtClean="0"/>
              <a:t> </a:t>
            </a:r>
            <a:r>
              <a:rPr lang="en-US" dirty="0" err="1" smtClean="0"/>
              <a:t>korisn</a:t>
            </a:r>
            <a:r>
              <a:rPr lang="sr-Latn-RS" dirty="0"/>
              <a:t>i</a:t>
            </a:r>
            <a:r>
              <a:rPr lang="sr-Latn-RS" dirty="0" smtClean="0"/>
              <a:t>Čkog interfejsa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Smanjenje</a:t>
            </a:r>
            <a:r>
              <a:rPr lang="en-US" dirty="0"/>
              <a:t> </a:t>
            </a:r>
            <a:r>
              <a:rPr lang="en-US" dirty="0" err="1"/>
              <a:t>vizuelnih</a:t>
            </a:r>
            <a:r>
              <a:rPr lang="en-US" dirty="0"/>
              <a:t> </a:t>
            </a:r>
            <a:r>
              <a:rPr lang="en-US" dirty="0" err="1"/>
              <a:t>prenatrpanosti</a:t>
            </a:r>
            <a:r>
              <a:rPr lang="en-US" dirty="0"/>
              <a:t>(clutter</a:t>
            </a:r>
            <a:r>
              <a:rPr lang="en-US" dirty="0" smtClean="0"/>
              <a:t>)</a:t>
            </a:r>
            <a:endParaRPr lang="sr-Latn-RS" dirty="0" smtClean="0"/>
          </a:p>
          <a:p>
            <a:pPr lvl="1"/>
            <a:r>
              <a:rPr lang="en-US" dirty="0" err="1"/>
              <a:t>Minimalni</a:t>
            </a:r>
            <a:r>
              <a:rPr lang="en-US" dirty="0"/>
              <a:t> </a:t>
            </a:r>
            <a:r>
              <a:rPr lang="en-US" dirty="0" err="1" smtClean="0"/>
              <a:t>sadržaj</a:t>
            </a:r>
            <a:endParaRPr lang="sr-Latn-RS" dirty="0" smtClean="0"/>
          </a:p>
          <a:p>
            <a:pPr lvl="1"/>
            <a:r>
              <a:rPr lang="en-US" dirty="0" err="1"/>
              <a:t>Minimalni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 </a:t>
            </a:r>
            <a:r>
              <a:rPr lang="en-US" dirty="0" err="1"/>
              <a:t>interfejsa</a:t>
            </a:r>
            <a:r>
              <a:rPr lang="en-US" dirty="0"/>
              <a:t> </a:t>
            </a:r>
            <a:endParaRPr lang="sr-Latn-RS" dirty="0" smtClean="0"/>
          </a:p>
          <a:p>
            <a:pPr lvl="1"/>
            <a:r>
              <a:rPr lang="sr-Latn-RS" dirty="0"/>
              <a:t>P</a:t>
            </a:r>
            <a:r>
              <a:rPr lang="en-US" dirty="0" err="1" smtClean="0"/>
              <a:t>rogresivno</a:t>
            </a:r>
            <a:r>
              <a:rPr lang="en-US" dirty="0" smtClean="0"/>
              <a:t> </a:t>
            </a:r>
            <a:r>
              <a:rPr lang="en-US" dirty="0" err="1" smtClean="0"/>
              <a:t>skrivanj</a:t>
            </a:r>
            <a:r>
              <a:rPr lang="sr-Latn-RS" dirty="0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informacija</a:t>
            </a:r>
            <a:endParaRPr lang="sr-Latn-RS" dirty="0" smtClean="0"/>
          </a:p>
          <a:p>
            <a:r>
              <a:rPr lang="en-US" dirty="0" err="1"/>
              <a:t>Rasterećenje</a:t>
            </a:r>
            <a:r>
              <a:rPr lang="en-US" dirty="0"/>
              <a:t> </a:t>
            </a:r>
            <a:r>
              <a:rPr lang="en-US" dirty="0" err="1"/>
              <a:t>zadataka</a:t>
            </a:r>
            <a:r>
              <a:rPr lang="en-US" dirty="0"/>
              <a:t>(offloading</a:t>
            </a:r>
            <a:r>
              <a:rPr lang="en-US" dirty="0" smtClean="0"/>
              <a:t>)</a:t>
            </a:r>
            <a:endParaRPr lang="sr-Latn-RS" dirty="0" smtClean="0"/>
          </a:p>
          <a:p>
            <a:r>
              <a:rPr lang="en-US" dirty="0" err="1"/>
              <a:t>Uprošćavanje</a:t>
            </a:r>
            <a:r>
              <a:rPr lang="en-US" dirty="0"/>
              <a:t> </a:t>
            </a:r>
            <a:r>
              <a:rPr lang="en-US" dirty="0" err="1"/>
              <a:t>kompleksnih</a:t>
            </a:r>
            <a:r>
              <a:rPr lang="en-US" dirty="0"/>
              <a:t> </a:t>
            </a:r>
            <a:r>
              <a:rPr lang="en-US" dirty="0" err="1" smtClean="0"/>
              <a:t>zadataka</a:t>
            </a:r>
            <a:endParaRPr lang="sr-Latn-RS" dirty="0" smtClean="0"/>
          </a:p>
          <a:p>
            <a:r>
              <a:rPr lang="en-US" dirty="0" err="1"/>
              <a:t>Korišćenje</a:t>
            </a:r>
            <a:r>
              <a:rPr lang="en-US" dirty="0"/>
              <a:t> </a:t>
            </a:r>
            <a:r>
              <a:rPr lang="en-US" dirty="0" err="1"/>
              <a:t>sličnih</a:t>
            </a:r>
            <a:r>
              <a:rPr lang="en-US" dirty="0"/>
              <a:t> </a:t>
            </a:r>
            <a:r>
              <a:rPr lang="en-US" dirty="0" err="1" smtClean="0"/>
              <a:t>ekrana</a:t>
            </a:r>
            <a:endParaRPr lang="sr-Latn-RS" dirty="0" smtClean="0"/>
          </a:p>
          <a:p>
            <a:r>
              <a:rPr lang="en-US" dirty="0" err="1" smtClean="0"/>
              <a:t>Smanj</a:t>
            </a:r>
            <a:r>
              <a:rPr lang="sr-Latn-RS" dirty="0" smtClean="0"/>
              <a:t>enje</a:t>
            </a:r>
            <a:r>
              <a:rPr lang="en-US" dirty="0" smtClean="0"/>
              <a:t> </a:t>
            </a:r>
            <a:r>
              <a:rPr lang="en-US" dirty="0" err="1" smtClean="0"/>
              <a:t>korisničk</a:t>
            </a:r>
            <a:r>
              <a:rPr lang="sr-Latn-RS" dirty="0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unos</a:t>
            </a:r>
            <a:r>
              <a:rPr lang="sr-Latn-R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4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funkcionalnost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HOME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226" y="986738"/>
            <a:ext cx="3068734" cy="5458257"/>
          </a:xfrm>
          <a:effectLst>
            <a:glow rad="228600">
              <a:schemeClr val="accent3">
                <a:lumMod val="50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81192" y="2180496"/>
            <a:ext cx="698593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err="1" smtClean="0"/>
              <a:t>P</a:t>
            </a:r>
            <a:r>
              <a:rPr lang="en-US" dirty="0" err="1" smtClean="0"/>
              <a:t>očetni</a:t>
            </a:r>
            <a:r>
              <a:rPr lang="en-US" dirty="0" smtClean="0"/>
              <a:t>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datum </a:t>
            </a:r>
            <a:r>
              <a:rPr lang="en-US" dirty="0" err="1"/>
              <a:t>i</a:t>
            </a:r>
            <a:r>
              <a:rPr lang="en-US" dirty="0"/>
              <a:t> u </a:t>
            </a:r>
            <a:r>
              <a:rPr lang="en-US" dirty="0" err="1"/>
              <a:t>gornjem</a:t>
            </a:r>
            <a:r>
              <a:rPr lang="en-US" dirty="0"/>
              <a:t> </a:t>
            </a:r>
            <a:r>
              <a:rPr lang="en-US" dirty="0" err="1"/>
              <a:t>desnom</a:t>
            </a:r>
            <a:r>
              <a:rPr lang="en-US" dirty="0"/>
              <a:t> </a:t>
            </a:r>
            <a:r>
              <a:rPr lang="en-US" dirty="0" err="1"/>
              <a:t>uglu</a:t>
            </a:r>
            <a:r>
              <a:rPr lang="en-US" dirty="0"/>
              <a:t> </a:t>
            </a:r>
            <a:r>
              <a:rPr lang="en-US" dirty="0" err="1"/>
              <a:t>trenutnu</a:t>
            </a:r>
            <a:r>
              <a:rPr lang="en-US" dirty="0"/>
              <a:t> </a:t>
            </a:r>
            <a:r>
              <a:rPr lang="en-US" dirty="0" err="1"/>
              <a:t>temperaturu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err="1" smtClean="0"/>
              <a:t>Korisnik</a:t>
            </a:r>
            <a:r>
              <a:rPr lang="en-US" dirty="0" smtClean="0"/>
              <a:t> </a:t>
            </a:r>
            <a:r>
              <a:rPr lang="en-US" dirty="0" err="1"/>
              <a:t>dalje</a:t>
            </a:r>
            <a:r>
              <a:rPr lang="en-US" dirty="0"/>
              <a:t> </a:t>
            </a:r>
            <a:r>
              <a:rPr lang="en-US" dirty="0" err="1"/>
              <a:t>korišćenje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nastavlja</a:t>
            </a:r>
            <a:r>
              <a:rPr lang="en-US" dirty="0"/>
              <a:t> </a:t>
            </a:r>
            <a:r>
              <a:rPr lang="en-US" dirty="0" err="1"/>
              <a:t>vertikalnim</a:t>
            </a:r>
            <a:r>
              <a:rPr lang="en-US" dirty="0"/>
              <a:t> </a:t>
            </a:r>
            <a:r>
              <a:rPr lang="en-US" dirty="0" err="1"/>
              <a:t>povlačenjem</a:t>
            </a:r>
            <a:r>
              <a:rPr lang="en-US" dirty="0"/>
              <a:t> </a:t>
            </a:r>
            <a:r>
              <a:rPr lang="en-US" dirty="0" err="1"/>
              <a:t>ekrana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dodirom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ikonicu</a:t>
            </a:r>
            <a:r>
              <a:rPr lang="en-US" dirty="0"/>
              <a:t> </a:t>
            </a:r>
            <a:r>
              <a:rPr lang="en-US" dirty="0" err="1"/>
              <a:t>menija</a:t>
            </a:r>
            <a:r>
              <a:rPr lang="en-US" dirty="0"/>
              <a:t> u </a:t>
            </a:r>
            <a:r>
              <a:rPr lang="en-US" dirty="0" err="1"/>
              <a:t>gornjem</a:t>
            </a:r>
            <a:r>
              <a:rPr lang="en-US" dirty="0"/>
              <a:t> </a:t>
            </a:r>
            <a:r>
              <a:rPr lang="en-US" dirty="0" err="1"/>
              <a:t>levom</a:t>
            </a:r>
            <a:r>
              <a:rPr lang="en-US" dirty="0"/>
              <a:t> </a:t>
            </a:r>
            <a:r>
              <a:rPr lang="en-US" dirty="0" err="1"/>
              <a:t>uglu</a:t>
            </a:r>
            <a:r>
              <a:rPr lang="en-US" dirty="0" smtClean="0"/>
              <a:t>.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89127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MENU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226" y="986739"/>
            <a:ext cx="3068734" cy="5458254"/>
          </a:xfrm>
          <a:effectLst>
            <a:glow rad="228600">
              <a:schemeClr val="accent3">
                <a:lumMod val="50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81192" y="2180496"/>
            <a:ext cx="698593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err="1" smtClean="0"/>
              <a:t>G</a:t>
            </a:r>
            <a:r>
              <a:rPr lang="en-US" dirty="0" err="1" smtClean="0"/>
              <a:t>lavni</a:t>
            </a:r>
            <a:r>
              <a:rPr lang="en-US" dirty="0" smtClean="0"/>
              <a:t> </a:t>
            </a:r>
            <a:r>
              <a:rPr lang="en-US" dirty="0" err="1"/>
              <a:t>meni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dostupnim</a:t>
            </a:r>
            <a:r>
              <a:rPr lang="en-US" dirty="0"/>
              <a:t> </a:t>
            </a:r>
            <a:r>
              <a:rPr lang="en-US" dirty="0" err="1"/>
              <a:t>funkcionalnostima</a:t>
            </a:r>
            <a:r>
              <a:rPr lang="en-US" dirty="0"/>
              <a:t>.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72972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CATEGORIES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226" y="986739"/>
            <a:ext cx="3068734" cy="5458254"/>
          </a:xfrm>
          <a:effectLst>
            <a:glow rad="228600">
              <a:schemeClr val="accent3">
                <a:lumMod val="50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90523" y="2180496"/>
            <a:ext cx="698593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vidimo</a:t>
            </a:r>
            <a:r>
              <a:rPr lang="en-US" dirty="0"/>
              <a:t> </a:t>
            </a:r>
            <a:r>
              <a:rPr lang="en-US" dirty="0" err="1"/>
              <a:t>neke</a:t>
            </a:r>
            <a:r>
              <a:rPr lang="en-US" dirty="0"/>
              <a:t> od </a:t>
            </a:r>
            <a:r>
              <a:rPr lang="en-US" dirty="0" err="1"/>
              <a:t>dodatih</a:t>
            </a:r>
            <a:r>
              <a:rPr lang="en-US" dirty="0"/>
              <a:t> </a:t>
            </a:r>
            <a:r>
              <a:rPr lang="en-US" dirty="0" err="1"/>
              <a:t>kategorija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sr-Latn-RS" dirty="0"/>
              <a:t>K</a:t>
            </a:r>
            <a:r>
              <a:rPr lang="en-US" dirty="0" err="1" smtClean="0"/>
              <a:t>orisnik</a:t>
            </a:r>
            <a:r>
              <a:rPr lang="en-US" dirty="0" smtClean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mogućnosti</a:t>
            </a:r>
            <a:r>
              <a:rPr lang="en-US" dirty="0"/>
              <a:t> </a:t>
            </a:r>
            <a:r>
              <a:rPr lang="en-US" dirty="0" err="1"/>
              <a:t>veće</a:t>
            </a:r>
            <a:r>
              <a:rPr lang="en-US" dirty="0"/>
              <a:t> </a:t>
            </a:r>
            <a:r>
              <a:rPr lang="en-US" dirty="0" err="1" smtClean="0"/>
              <a:t>personalizacije</a:t>
            </a:r>
            <a:r>
              <a:rPr lang="sr-Latn-RS" dirty="0" smtClean="0"/>
              <a:t> posle logovanja.</a:t>
            </a:r>
          </a:p>
        </p:txBody>
      </p:sp>
    </p:spTree>
    <p:extLst>
      <p:ext uri="{BB962C8B-B14F-4D97-AF65-F5344CB8AC3E}">
        <p14:creationId xmlns:p14="http://schemas.microsoft.com/office/powerpoint/2010/main" val="351891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LOGIN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78" y="974541"/>
            <a:ext cx="3068733" cy="5458254"/>
          </a:xfrm>
          <a:effectLst>
            <a:glow rad="228600">
              <a:schemeClr val="accent3">
                <a:lumMod val="50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90523" y="2180496"/>
            <a:ext cx="399192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Standardan Login/SignIn ekran.</a:t>
            </a:r>
          </a:p>
          <a:p>
            <a:r>
              <a:rPr lang="sr-Latn-RS" dirty="0" smtClean="0"/>
              <a:t>Minimalističnan ekran za registraciju bez previše elemenata.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41" y="974541"/>
            <a:ext cx="3068733" cy="5458253"/>
          </a:xfrm>
          <a:prstGeom prst="rect">
            <a:avLst/>
          </a:prstGeom>
          <a:effectLst>
            <a:glow rad="228600">
              <a:schemeClr val="accent3">
                <a:lumMod val="50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378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Crate/List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78" y="974540"/>
            <a:ext cx="3068733" cy="5458253"/>
          </a:xfrm>
          <a:effectLst>
            <a:glow rad="228600">
              <a:schemeClr val="accent3">
                <a:lumMod val="50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90523" y="2180496"/>
            <a:ext cx="399192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Forma za kreairanje zadataka.</a:t>
            </a:r>
          </a:p>
          <a:p>
            <a:r>
              <a:rPr lang="sr-Latn-RS" dirty="0" smtClean="0"/>
              <a:t>Labele</a:t>
            </a:r>
          </a:p>
          <a:p>
            <a:r>
              <a:rPr lang="sr-Latn-RS" dirty="0" smtClean="0"/>
              <a:t>Sličan layout.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41" y="974541"/>
            <a:ext cx="3068732" cy="5458253"/>
          </a:xfrm>
          <a:prstGeom prst="rect">
            <a:avLst/>
          </a:prstGeom>
          <a:effectLst>
            <a:glow rad="228600">
              <a:schemeClr val="accent3">
                <a:lumMod val="50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34963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42</TotalTime>
  <Words>217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Dividend</vt:lpstr>
      <vt:lpstr>Karma</vt:lpstr>
      <vt:lpstr>Opis aplikacije</vt:lpstr>
      <vt:lpstr>METODe DIzajna korisniČkog interfejsa</vt:lpstr>
      <vt:lpstr>Karma</vt:lpstr>
      <vt:lpstr>HOME</vt:lpstr>
      <vt:lpstr>MENU</vt:lpstr>
      <vt:lpstr>CATEGORIES</vt:lpstr>
      <vt:lpstr>LOGIN</vt:lpstr>
      <vt:lpstr>Crate/List</vt:lpstr>
      <vt:lpstr>PROFILE/OVERVIEW</vt:lpstr>
      <vt:lpstr>PROFILE</vt:lpstr>
      <vt:lpstr>Settings</vt:lpstr>
    </vt:vector>
  </TitlesOfParts>
  <Company>Met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Karma</dc:title>
  <dc:creator>Nikola Tasic</dc:creator>
  <cp:lastModifiedBy>Nikola Tasic</cp:lastModifiedBy>
  <cp:revision>4</cp:revision>
  <dcterms:created xsi:type="dcterms:W3CDTF">2020-07-10T00:43:09Z</dcterms:created>
  <dcterms:modified xsi:type="dcterms:W3CDTF">2020-07-10T01:25:23Z</dcterms:modified>
</cp:coreProperties>
</file>