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UNIX and Free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Nikola Tasic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June 27,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GNU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GNU is Not Unix</a:t>
            </a:r>
          </a:p>
          <a:p>
            <a:pPr lvl="0"/>
            <a:r>
              <a:rPr/>
              <a:t>Free not as inexpensive but as freedom</a:t>
            </a:r>
          </a:p>
          <a:p>
            <a:pPr lvl="0"/>
            <a:r>
              <a:rPr/>
              <a:t>GNU Manifesto</a:t>
            </a:r>
          </a:p>
          <a:p>
            <a:pPr lvl="0"/>
            <a:r>
              <a:rPr/>
              <a:t>Use, Share, Study, Modify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Richard Stallman</a:t>
            </a:r>
          </a:p>
        </p:txBody>
      </p:sp>
      <p:pic>
        <p:nvPicPr>
          <p:cNvPr descr="fig:  img/stallma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193800"/>
            <a:ext cx="2933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Richard Stallman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GNU Project</a:t>
            </a:r>
          </a:p>
        </p:txBody>
      </p:sp>
      <p:pic>
        <p:nvPicPr>
          <p:cNvPr descr="fig:  img/gnu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GNU Project Logo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Descendants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BSD</a:t>
            </a:r>
          </a:p>
          <a:p>
            <a:pPr lvl="0"/>
            <a:r>
              <a:rPr/>
              <a:t>Linux (OSX)</a:t>
            </a:r>
          </a:p>
          <a:p>
            <a:pPr lvl="0"/>
            <a:r>
              <a:rPr/>
              <a:t>Darwin</a:t>
            </a:r>
          </a:p>
          <a:p>
            <a:pPr lvl="0"/>
            <a:r>
              <a:rPr/>
              <a:t>Android</a:t>
            </a:r>
          </a:p>
          <a:p>
            <a:pPr lvl="0"/>
            <a:r>
              <a:rPr/>
              <a:t>OpenSolaris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pic>
        <p:nvPicPr>
          <p:cNvPr descr="fig:  img/tu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193800"/>
            <a:ext cx="2451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Tux - The Linux mascot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Developed by Linus Torvalds</a:t>
            </a:r>
          </a:p>
          <a:p>
            <a:pPr lvl="0"/>
            <a:r>
              <a:rPr/>
              <a:t>Kernel based on Minix (1991)</a:t>
            </a:r>
          </a:p>
          <a:p>
            <a:pPr lvl="0"/>
            <a:r>
              <a:rPr/>
              <a:t>Wanted his own UNIX</a:t>
            </a:r>
          </a:p>
          <a:p>
            <a:pPr lvl="0"/>
            <a:r>
              <a:rPr/>
              <a:t>First release - 176.250 SLOC (1992)</a:t>
            </a:r>
          </a:p>
          <a:p>
            <a:pPr lvl="0"/>
            <a:r>
              <a:rPr/>
              <a:t>GNU/Linux</a:t>
            </a:r>
          </a:p>
          <a:p>
            <a:pPr lvl="0"/>
            <a:r>
              <a:rPr/>
              <a:t>Linux today is basically everywhere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Linus Torvalds</a:t>
            </a:r>
          </a:p>
        </p:txBody>
      </p:sp>
      <p:pic>
        <p:nvPicPr>
          <p:cNvPr descr="fig:  img/linus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Linus Torvalds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 for your attention!</a:t>
            </a:r>
          </a:p>
          <a:p>
            <a:pPr lvl="0" indent="0" marL="0">
              <a:buNone/>
            </a:pPr>
            <a:r>
              <a:rPr/>
              <a:t>… and use free software!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UNIX</a:t>
            </a:r>
          </a:p>
          <a:p>
            <a:pPr lvl="0"/>
            <a:r>
              <a:rPr/>
              <a:t>Linux</a:t>
            </a:r>
          </a:p>
          <a:p>
            <a:pPr lvl="0"/>
            <a:r>
              <a:rPr/>
              <a:t>GNU Project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Multics (Second System Syndrome) (MIT, GE, Honeywell)</a:t>
            </a:r>
          </a:p>
          <a:p>
            <a:pPr lvl="0"/>
            <a:r>
              <a:rPr/>
              <a:t>Bell Labs (1969, 1970)</a:t>
            </a:r>
          </a:p>
          <a:p>
            <a:pPr lvl="0"/>
            <a:r>
              <a:rPr/>
              <a:t>Simpler times</a:t>
            </a:r>
          </a:p>
          <a:p>
            <a:pPr lvl="0"/>
            <a:r>
              <a:rPr/>
              <a:t>C Language (1973)</a:t>
            </a:r>
          </a:p>
          <a:p>
            <a:pPr lvl="0"/>
            <a:r>
              <a:rPr/>
              <a:t>The UNIX Epoch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Ken and Dennis</a:t>
            </a:r>
          </a:p>
        </p:txBody>
      </p:sp>
      <p:pic>
        <p:nvPicPr>
          <p:cNvPr descr="fig:  img/kenanddenni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594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Ken Thompson (sitting) and Dennis Ritchie next to PDP-11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Write programs that do one thing and do it well.</a:t>
            </a:r>
          </a:p>
          <a:p>
            <a:pPr lvl="0"/>
            <a:r>
              <a:rPr/>
              <a:t>Write programs to work together.</a:t>
            </a:r>
          </a:p>
          <a:p>
            <a:pPr lvl="0"/>
            <a:r>
              <a:rPr/>
              <a:t>Write programs to handle text streams, because that is a universal interface.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Interface</a:t>
            </a:r>
          </a:p>
        </p:txBody>
      </p:sp>
      <p:pic>
        <p:nvPicPr>
          <p:cNvPr descr="fig:  img/ma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193800"/>
            <a:ext cx="4381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UNIX Manual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Terminals!</a:t>
            </a:r>
          </a:p>
          <a:p>
            <a:pPr lvl="0"/>
            <a:r>
              <a:rPr/>
              <a:t>But very very slow!</a:t>
            </a:r>
          </a:p>
          <a:p>
            <a:pPr lvl="0"/>
            <a:r>
              <a:rPr/>
              <a:t>Pipes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man, ls, cd, cat, cc, dd, dc, wc, rm, cp, ed, sed, grep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cp thesis.txt ~/Documents/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makewords thesis.txt | lowercase | sort | uniq | missmatch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Licencing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Free until “Version 4” due to monopoly</a:t>
            </a:r>
          </a:p>
          <a:p>
            <a:pPr lvl="0"/>
            <a:r>
              <a:rPr/>
              <a:t>“Version 5” educational institutions, “Version 6” for companies</a:t>
            </a:r>
          </a:p>
          <a:p>
            <a:pPr lvl="0"/>
            <a:r>
              <a:rPr/>
              <a:t>System III, System V</a:t>
            </a:r>
          </a:p>
          <a:p>
            <a:pPr lvl="0"/>
            <a:r>
              <a:rPr/>
              <a:t>Berkley Software Distribution, Microsoft Xenix, Sun Microsystems SunOS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Wars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Commercial “System V”, breakup of Bell System (1983)</a:t>
            </a:r>
          </a:p>
          <a:p>
            <a:pPr lvl="0"/>
            <a:r>
              <a:rPr/>
              <a:t>Richard Stallman founds GNU Project</a:t>
            </a:r>
          </a:p>
          <a:p>
            <a:pPr lvl="0"/>
            <a:r>
              <a:rPr/>
              <a:t>X/Open (1984)</a:t>
            </a:r>
          </a:p>
          <a:p>
            <a:pPr lvl="0"/>
            <a:r>
              <a:rPr/>
              <a:t>System V Interface Definition SIVD (1985)</a:t>
            </a:r>
          </a:p>
          <a:p>
            <a:pPr lvl="0"/>
            <a:r>
              <a:rPr/>
              <a:t>POSIX (Portable OS Interface) (1988)</a:t>
            </a:r>
          </a:p>
          <a:p>
            <a:pPr lvl="0"/>
            <a:r>
              <a:rPr/>
              <a:t>POSIX triumphs (1995)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and Free Software</dc:title>
  <dc:creator>Nikola Tasic</dc:creator>
  <cp:keywords/>
  <dcterms:created xsi:type="dcterms:W3CDTF">2022-06-26T19:45:35Z</dcterms:created>
  <dcterms:modified xsi:type="dcterms:W3CDTF">2022-06-26T19:45:35Z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ortheme">
    <vt:lpwstr>seahorse</vt:lpwstr>
  </property>
  <property fmtid="{D5CDD505-2E9C-101B-9397-08002B2CF9AE}" pid="3" name="date">
    <vt:lpwstr>June 27, 2022</vt:lpwstr>
  </property>
  <property fmtid="{D5CDD505-2E9C-101B-9397-08002B2CF9AE}" pid="4" name="fontsize">
    <vt:lpwstr>18pt</vt:lpwstr>
  </property>
  <property fmtid="{D5CDD505-2E9C-101B-9397-08002B2CF9AE}" pid="5" name="institute">
    <vt:lpwstr>Metropolitan University</vt:lpwstr>
  </property>
  <property fmtid="{D5CDD505-2E9C-101B-9397-08002B2CF9AE}" pid="6" name="theme">
    <vt:lpwstr>CambridgeUS</vt:lpwstr>
  </property>
</Properties>
</file>