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102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233E9B-9F1D-41E0-82EE-FFB6E7B9DE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8D0C6-B507-4D7C-9AB8-C21B63D44D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FE0DD-B665-4C0D-9A77-5D509972AB6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CB52-DEC8-4A31-847D-9C7BE7E79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A830D-C7BC-43EA-9DCB-A2A7B6E456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4EAE3-9C96-46DD-BE2A-C285CD55D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5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3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6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9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3F2C829-D4FC-4522-8F81-3EE63787A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9DA3F2B-EEDB-435E-BF3D-BD81CA9790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24D06DB-16B6-4447-80D7-E3F12741D1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8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768ECE-5E91-42D8-9F95-B91671A2B2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316310-4FD9-4500-A4BE-BD7BC69916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D2D13E1C-C5A0-4BB6-A3B2-B12F46371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1066800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748600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784127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8/18/2020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8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rtl="0" eaLnBrk="1" latinLnBrk="0" hangingPunct="1">
        <a:spcBef>
          <a:spcPct val="0"/>
        </a:spcBef>
        <a:buNone/>
        <a:defRPr sz="3600" b="0" kern="1200">
          <a:solidFill>
            <a:schemeClr val="accent1">
              <a:tint val="88000"/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7772400" cy="1828800"/>
          </a:xfrm>
        </p:spPr>
        <p:txBody>
          <a:bodyPr/>
          <a:lstStyle/>
          <a:p>
            <a:r>
              <a:rPr lang="en-US" dirty="0"/>
              <a:t>SE211 </a:t>
            </a:r>
            <a:r>
              <a:rPr lang="en-US" dirty="0" err="1"/>
              <a:t>Projektni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- rexif2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52400" y="4267200"/>
            <a:ext cx="7772400" cy="914400"/>
          </a:xfrm>
        </p:spPr>
        <p:txBody>
          <a:bodyPr/>
          <a:lstStyle/>
          <a:p>
            <a:r>
              <a:rPr lang="en-US" dirty="0" smtClean="0"/>
              <a:t>Nikola </a:t>
            </a:r>
            <a:r>
              <a:rPr lang="en-US" dirty="0" err="1" smtClean="0"/>
              <a:t>Tasi</a:t>
            </a:r>
            <a:r>
              <a:rPr lang="sr-Latn-RS" dirty="0" smtClean="0"/>
              <a:t>ć 3698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98" y="516183"/>
            <a:ext cx="4915586" cy="3448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3" y="3810000"/>
            <a:ext cx="465837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1981200"/>
            <a:ext cx="4754562" cy="4038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Biblioteka za parsiranje EXIF formata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Rust programski jezik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Low-level programiranje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TIFF Format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97874-DB7D-4884-AE00-052825BF94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1828800"/>
            <a:ext cx="3459162" cy="4343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Tagged Image File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Image File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Image File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Bitmap podaci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08" y="2443014"/>
            <a:ext cx="4567692" cy="3114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Image File Header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A33F4-E16E-42C1-8DF5-BD301393D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" y="1752600"/>
            <a:ext cx="4754562" cy="4191000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sr-Latn-RS" sz="2000" dirty="0" smtClean="0"/>
              <a:t>Identifikator (MM/II)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sr-Latn-RS" sz="20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sr-Latn-RS" sz="2000" dirty="0" smtClean="0"/>
              <a:t>Verzija (42)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sr-Latn-RS" sz="20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sr-Latn-RS" sz="2000" dirty="0" smtClean="0"/>
              <a:t>IDFOffset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sr-Latn-RS" sz="20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733800"/>
            <a:ext cx="8316193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Image File Directory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66CD6-5908-4AEC-8CDE-F5E9BE79A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1905001"/>
            <a:ext cx="5897562" cy="1904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Kolekcija informacija o fotografiji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Lista tagova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Više direktorijuma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114800"/>
            <a:ext cx="5753572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Tagovi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66CD6-5908-4AEC-8CDE-F5E9BE79A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1905001"/>
            <a:ext cx="3078162" cy="40582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Identifikator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Veličina podatka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Mesto na kome se podaci nalaze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09800"/>
            <a:ext cx="5236813" cy="3753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07739"/>
            <a:ext cx="2667000" cy="21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TIFF Fajl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62000"/>
            <a:ext cx="5275260" cy="58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Tehinike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kodiranja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4648200" cy="3969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178963"/>
            <a:ext cx="6050425" cy="18541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44512" y="207873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RustDoc i komentarisanje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Lintovanje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8600"/>
            <a:ext cx="3982006" cy="4496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" y="4749411"/>
            <a:ext cx="5669280" cy="1389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4373109" cy="15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8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6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418111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8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28_Staff training_RVA_v3.potx" id="{DA6ACE24-BB74-46D7-9F60-6967E97E83EE}" vid="{146A61A8-795A-4C74-A855-9A9273DA09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CE07A0-52F4-4A07-AA9C-9382FE84E5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6F0B0-E5A8-4443-BEAB-00A2B3875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F6B4C9-959E-41CD-A5F4-89A04C976D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</Template>
  <TotalTime>0</TotalTime>
  <Words>89</Words>
  <Application>Microsoft Office PowerPoint</Application>
  <PresentationFormat>On-screen Show (4:3)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 2</vt:lpstr>
      <vt:lpstr>Aspect</vt:lpstr>
      <vt:lpstr>SE211 Projektni Zadatak - rexif2 </vt:lpstr>
      <vt:lpstr>Uvod</vt:lpstr>
      <vt:lpstr>TIFF Format</vt:lpstr>
      <vt:lpstr>Image File Header</vt:lpstr>
      <vt:lpstr>Image File Directory</vt:lpstr>
      <vt:lpstr>Tagovi</vt:lpstr>
      <vt:lpstr>TIFF Fajl</vt:lpstr>
      <vt:lpstr>Tehinike i pravila kodiranja</vt:lpstr>
      <vt:lpstr>Lintovanje</vt:lpstr>
      <vt:lpstr>Testiranje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2020-08-18T22:48:46Z</dcterms:created>
  <dcterms:modified xsi:type="dcterms:W3CDTF">2020-08-18T23:54:49Z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