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7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6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1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7528-4B8A-4702-9CE4-C75D4F5A4D1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BB91D-344C-44E0-9148-DFE0CFF5C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1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2C369D-BB36-402C-8DA8-883A3EDF221A}"/>
              </a:ext>
            </a:extLst>
          </p:cNvPr>
          <p:cNvSpPr txBox="1"/>
          <p:nvPr/>
        </p:nvSpPr>
        <p:spPr>
          <a:xfrm>
            <a:off x="630315" y="1680554"/>
            <a:ext cx="794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SansSerif" panose="00000400000000000000" pitchFamily="2" charset="2"/>
                <a:cs typeface="Times New Roman" panose="02020603050405020304" pitchFamily="18" charset="0"/>
              </a:rPr>
              <a:t>Research on Factors Influencing the Use of Rail Transit</a:t>
            </a:r>
            <a:endParaRPr lang="zh-CN" altLang="en-US" sz="3600" b="1" dirty="0"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4D10A1-5F4F-4F9B-983F-78FFCBF12022}"/>
              </a:ext>
            </a:extLst>
          </p:cNvPr>
          <p:cNvSpPr txBox="1"/>
          <p:nvPr/>
        </p:nvSpPr>
        <p:spPr>
          <a:xfrm>
            <a:off x="860103" y="4499021"/>
            <a:ext cx="7485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CHEN Qi</a:t>
            </a:r>
          </a:p>
          <a:p>
            <a:pPr algn="ctr"/>
            <a:endParaRPr lang="en-US" altLang="ja-JP" sz="22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r"/>
            <a:r>
              <a:rPr lang="en-US" altLang="ja-JP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Graduate School of Human-Environment Studies,</a:t>
            </a:r>
          </a:p>
          <a:p>
            <a:pPr algn="r"/>
            <a:r>
              <a:rPr lang="en-US" altLang="ja-JP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Kyushu University, Japan</a:t>
            </a:r>
          </a:p>
          <a:p>
            <a:pPr algn="ctr"/>
            <a:endParaRPr lang="en-US" altLang="zh-CN" sz="22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May 22, 2018</a:t>
            </a:r>
          </a:p>
        </p:txBody>
      </p:sp>
    </p:spTree>
    <p:extLst>
      <p:ext uri="{BB962C8B-B14F-4D97-AF65-F5344CB8AC3E}">
        <p14:creationId xmlns:p14="http://schemas.microsoft.com/office/powerpoint/2010/main" val="381513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6CDD74-0F1F-4B07-B064-8048678A8350}"/>
              </a:ext>
            </a:extLst>
          </p:cNvPr>
          <p:cNvSpPr txBox="1"/>
          <p:nvPr/>
        </p:nvSpPr>
        <p:spPr>
          <a:xfrm>
            <a:off x="5799532" y="103590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latin typeface="SansSerif" panose="00000400000000000000" pitchFamily="2" charset="2"/>
              </a:rPr>
              <a:t>Chapter 1</a:t>
            </a:r>
            <a:endParaRPr lang="zh-CN" altLang="en-US" sz="3600" i="1" dirty="0">
              <a:latin typeface="SansSerif" panose="00000400000000000000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1BC675-D63F-461D-B67D-BB14BD33B5D0}"/>
              </a:ext>
            </a:extLst>
          </p:cNvPr>
          <p:cNvSpPr txBox="1"/>
          <p:nvPr/>
        </p:nvSpPr>
        <p:spPr>
          <a:xfrm>
            <a:off x="1133605" y="3382026"/>
            <a:ext cx="68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SansSerif" panose="00000400000000000000" pitchFamily="2" charset="2"/>
              </a:rPr>
              <a:t>Introduction</a:t>
            </a:r>
            <a:endParaRPr lang="zh-CN" altLang="en-US" sz="3600" dirty="0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125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16F41D-1847-4C03-BACB-874AFE38BE70}"/>
              </a:ext>
            </a:extLst>
          </p:cNvPr>
          <p:cNvSpPr/>
          <p:nvPr/>
        </p:nvSpPr>
        <p:spPr>
          <a:xfrm>
            <a:off x="0" y="0"/>
            <a:ext cx="9144000" cy="488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SansSerif" panose="00000400000000000000" pitchFamily="2" charset="2"/>
                <a:cs typeface="Helvetica" panose="020B0604020202020204" pitchFamily="34" charset="0"/>
              </a:rPr>
              <a:t>1.1 Background</a:t>
            </a:r>
            <a:endParaRPr lang="zh-CN" altLang="en-US" sz="2800" dirty="0">
              <a:solidFill>
                <a:schemeClr val="tx1"/>
              </a:solidFill>
              <a:latin typeface="SansSerif" panose="00000400000000000000" pitchFamily="2" charset="2"/>
              <a:cs typeface="Helvetica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1B5B08-44C4-4049-B537-2DC3B6F8D360}"/>
              </a:ext>
            </a:extLst>
          </p:cNvPr>
          <p:cNvCxnSpPr>
            <a:cxnSpLocks/>
          </p:cNvCxnSpPr>
          <p:nvPr/>
        </p:nvCxnSpPr>
        <p:spPr>
          <a:xfrm>
            <a:off x="7665929" y="6450904"/>
            <a:ext cx="1478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9A348F-8472-4C4D-9E9E-EA67A912B7B0}"/>
              </a:ext>
            </a:extLst>
          </p:cNvPr>
          <p:cNvSpPr txBox="1"/>
          <p:nvPr/>
        </p:nvSpPr>
        <p:spPr>
          <a:xfrm>
            <a:off x="7847760" y="64509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32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ＭＳ 明朝</vt:lpstr>
      <vt:lpstr>等线</vt:lpstr>
      <vt:lpstr>等线 Light</vt:lpstr>
      <vt:lpstr>Arial</vt:lpstr>
      <vt:lpstr>Calibri</vt:lpstr>
      <vt:lpstr>Calibri Light</vt:lpstr>
      <vt:lpstr>Helvetica</vt:lpstr>
      <vt:lpstr>SansSerif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Qi</dc:creator>
  <cp:lastModifiedBy>Chen Qi</cp:lastModifiedBy>
  <cp:revision>7</cp:revision>
  <dcterms:created xsi:type="dcterms:W3CDTF">2018-05-22T05:50:04Z</dcterms:created>
  <dcterms:modified xsi:type="dcterms:W3CDTF">2018-05-22T11:51:50Z</dcterms:modified>
</cp:coreProperties>
</file>