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6" r:id="rId7"/>
    <p:sldId id="263" r:id="rId8"/>
    <p:sldId id="264" r:id="rId9"/>
    <p:sldId id="271" r:id="rId10"/>
    <p:sldId id="269" r:id="rId11"/>
    <p:sldId id="265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HE15033K" initials="3" lastIdx="1" clrIdx="0">
    <p:extLst>
      <p:ext uri="{19B8F6BF-5375-455C-9EA6-DF929625EA0E}">
        <p15:presenceInfo xmlns:p15="http://schemas.microsoft.com/office/powerpoint/2012/main" userId="3HE15033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FED3B1-8075-4564-AEBB-4E2BFAA15D51}" v="3340" dt="2018-10-28T19:21:20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3HE15033K" userId="5b5b4826-378e-4359-9a50-4b5fabfc7e6b" providerId="ADAL" clId="{EEFED3B1-8075-4564-AEBB-4E2BFAA15D51}"/>
    <pc:docChg chg="undo redo custSel addSld delSld modSld sldOrd modMainMaster">
      <pc:chgData name="3HE15033K" userId="5b5b4826-378e-4359-9a50-4b5fabfc7e6b" providerId="ADAL" clId="{EEFED3B1-8075-4564-AEBB-4E2BFAA15D51}" dt="2018-11-14T06:48:32.383" v="14403" actId="14100"/>
      <pc:docMkLst>
        <pc:docMk/>
      </pc:docMkLst>
      <pc:sldChg chg="addSp delSp modSp add">
        <pc:chgData name="3HE15033K" userId="5b5b4826-378e-4359-9a50-4b5fabfc7e6b" providerId="ADAL" clId="{EEFED3B1-8075-4564-AEBB-4E2BFAA15D51}" dt="2018-10-28T19:21:46.428" v="14400" actId="14100"/>
        <pc:sldMkLst>
          <pc:docMk/>
          <pc:sldMk cId="4229598633" sldId="258"/>
        </pc:sldMkLst>
        <pc:spChg chg="del">
          <ac:chgData name="3HE15033K" userId="5b5b4826-378e-4359-9a50-4b5fabfc7e6b" providerId="ADAL" clId="{EEFED3B1-8075-4564-AEBB-4E2BFAA15D51}" dt="2018-10-28T08:55:24.625" v="795" actId="478"/>
          <ac:spMkLst>
            <pc:docMk/>
            <pc:sldMk cId="4229598633" sldId="258"/>
            <ac:spMk id="2" creationId="{93EA40E3-99B8-40FB-A67F-7C68F3862C56}"/>
          </ac:spMkLst>
        </pc:spChg>
        <pc:spChg chg="add del mod">
          <ac:chgData name="3HE15033K" userId="5b5b4826-378e-4359-9a50-4b5fabfc7e6b" providerId="ADAL" clId="{EEFED3B1-8075-4564-AEBB-4E2BFAA15D51}" dt="2018-10-28T15:58:45.696" v="9161" actId="478"/>
          <ac:spMkLst>
            <pc:docMk/>
            <pc:sldMk cId="4229598633" sldId="258"/>
            <ac:spMk id="2" creationId="{B0A65CF3-5D72-4684-8D23-9A1AC22FC284}"/>
          </ac:spMkLst>
        </pc:spChg>
        <pc:spChg chg="del">
          <ac:chgData name="3HE15033K" userId="5b5b4826-378e-4359-9a50-4b5fabfc7e6b" providerId="ADAL" clId="{EEFED3B1-8075-4564-AEBB-4E2BFAA15D51}" dt="2018-10-28T08:55:24.625" v="795" actId="478"/>
          <ac:spMkLst>
            <pc:docMk/>
            <pc:sldMk cId="4229598633" sldId="258"/>
            <ac:spMk id="3" creationId="{9A533850-51F5-42F9-8F8C-D8C411C07E43}"/>
          </ac:spMkLst>
        </pc:spChg>
        <pc:spChg chg="add del mod">
          <ac:chgData name="3HE15033K" userId="5b5b4826-378e-4359-9a50-4b5fabfc7e6b" providerId="ADAL" clId="{EEFED3B1-8075-4564-AEBB-4E2BFAA15D51}" dt="2018-10-28T16:01:50.227" v="9292" actId="478"/>
          <ac:spMkLst>
            <pc:docMk/>
            <pc:sldMk cId="4229598633" sldId="258"/>
            <ac:spMk id="4" creationId="{9853AF3A-3C85-4479-A2F4-0042DEFB7FCA}"/>
          </ac:spMkLst>
        </pc:spChg>
        <pc:spChg chg="add del mod">
          <ac:chgData name="3HE15033K" userId="5b5b4826-378e-4359-9a50-4b5fabfc7e6b" providerId="ADAL" clId="{EEFED3B1-8075-4564-AEBB-4E2BFAA15D51}" dt="2018-10-28T15:59:40.875" v="9213" actId="478"/>
          <ac:spMkLst>
            <pc:docMk/>
            <pc:sldMk cId="4229598633" sldId="258"/>
            <ac:spMk id="5" creationId="{39DB4E04-AB78-4632-A358-927AE8820A4B}"/>
          </ac:spMkLst>
        </pc:spChg>
        <pc:spChg chg="add mod">
          <ac:chgData name="3HE15033K" userId="5b5b4826-378e-4359-9a50-4b5fabfc7e6b" providerId="ADAL" clId="{EEFED3B1-8075-4564-AEBB-4E2BFAA15D51}" dt="2018-10-28T19:21:40.061" v="14398" actId="1076"/>
          <ac:spMkLst>
            <pc:docMk/>
            <pc:sldMk cId="4229598633" sldId="258"/>
            <ac:spMk id="7" creationId="{7BC465E0-C2B5-4322-8732-561BF1DADC78}"/>
          </ac:spMkLst>
        </pc:spChg>
        <pc:spChg chg="add mod">
          <ac:chgData name="3HE15033K" userId="5b5b4826-378e-4359-9a50-4b5fabfc7e6b" providerId="ADAL" clId="{EEFED3B1-8075-4564-AEBB-4E2BFAA15D51}" dt="2018-10-28T16:02:23.720" v="9298" actId="1076"/>
          <ac:spMkLst>
            <pc:docMk/>
            <pc:sldMk cId="4229598633" sldId="258"/>
            <ac:spMk id="8" creationId="{F96C459A-B18B-4F36-B738-C91C5A9F8107}"/>
          </ac:spMkLst>
        </pc:spChg>
        <pc:spChg chg="add del mod">
          <ac:chgData name="3HE15033K" userId="5b5b4826-378e-4359-9a50-4b5fabfc7e6b" providerId="ADAL" clId="{EEFED3B1-8075-4564-AEBB-4E2BFAA15D51}" dt="2018-10-28T15:59:48.828" v="9217"/>
          <ac:spMkLst>
            <pc:docMk/>
            <pc:sldMk cId="4229598633" sldId="258"/>
            <ac:spMk id="9" creationId="{F246BD44-17D3-4952-B7C2-BE42C5DFCF70}"/>
          </ac:spMkLst>
        </pc:spChg>
        <pc:spChg chg="add mod">
          <ac:chgData name="3HE15033K" userId="5b5b4826-378e-4359-9a50-4b5fabfc7e6b" providerId="ADAL" clId="{EEFED3B1-8075-4564-AEBB-4E2BFAA15D51}" dt="2018-10-28T16:01:28.986" v="9285" actId="403"/>
          <ac:spMkLst>
            <pc:docMk/>
            <pc:sldMk cId="4229598633" sldId="258"/>
            <ac:spMk id="11" creationId="{705268A7-4588-4764-BB19-94C469C94C6C}"/>
          </ac:spMkLst>
        </pc:spChg>
        <pc:cxnChg chg="add mod">
          <ac:chgData name="3HE15033K" userId="5b5b4826-378e-4359-9a50-4b5fabfc7e6b" providerId="ADAL" clId="{EEFED3B1-8075-4564-AEBB-4E2BFAA15D51}" dt="2018-10-28T19:21:46.428" v="14400" actId="14100"/>
          <ac:cxnSpMkLst>
            <pc:docMk/>
            <pc:sldMk cId="4229598633" sldId="258"/>
            <ac:cxnSpMk id="3" creationId="{A815BB48-25D7-4D20-AE85-3ACC326B5E28}"/>
          </ac:cxnSpMkLst>
        </pc:cxnChg>
      </pc:sldChg>
      <pc:sldChg chg="addSp delSp modSp add">
        <pc:chgData name="3HE15033K" userId="5b5b4826-378e-4359-9a50-4b5fabfc7e6b" providerId="ADAL" clId="{EEFED3B1-8075-4564-AEBB-4E2BFAA15D51}" dt="2018-11-14T06:48:32.383" v="14403" actId="14100"/>
        <pc:sldMkLst>
          <pc:docMk/>
          <pc:sldMk cId="662229223" sldId="259"/>
        </pc:sldMkLst>
        <pc:spChg chg="add mod">
          <ac:chgData name="3HE15033K" userId="5b5b4826-378e-4359-9a50-4b5fabfc7e6b" providerId="ADAL" clId="{EEFED3B1-8075-4564-AEBB-4E2BFAA15D51}" dt="2018-10-28T16:41:32.527" v="10125" actId="113"/>
          <ac:spMkLst>
            <pc:docMk/>
            <pc:sldMk cId="662229223" sldId="259"/>
            <ac:spMk id="2" creationId="{925B52F9-CECB-4144-A2A2-22FB555EAFC2}"/>
          </ac:spMkLst>
        </pc:spChg>
        <pc:spChg chg="del">
          <ac:chgData name="3HE15033K" userId="5b5b4826-378e-4359-9a50-4b5fabfc7e6b" providerId="ADAL" clId="{EEFED3B1-8075-4564-AEBB-4E2BFAA15D51}" dt="2018-10-28T08:55:38.300" v="797" actId="478"/>
          <ac:spMkLst>
            <pc:docMk/>
            <pc:sldMk cId="662229223" sldId="259"/>
            <ac:spMk id="2" creationId="{97C61ED7-8833-4CA4-8B59-BAB8815D7A84}"/>
          </ac:spMkLst>
        </pc:spChg>
        <pc:spChg chg="del">
          <ac:chgData name="3HE15033K" userId="5b5b4826-378e-4359-9a50-4b5fabfc7e6b" providerId="ADAL" clId="{EEFED3B1-8075-4564-AEBB-4E2BFAA15D51}" dt="2018-10-28T08:55:38.300" v="797" actId="478"/>
          <ac:spMkLst>
            <pc:docMk/>
            <pc:sldMk cId="662229223" sldId="259"/>
            <ac:spMk id="3" creationId="{F92F6CAE-164E-4025-9ECA-84394F795EAF}"/>
          </ac:spMkLst>
        </pc:spChg>
        <pc:spChg chg="add mod">
          <ac:chgData name="3HE15033K" userId="5b5b4826-378e-4359-9a50-4b5fabfc7e6b" providerId="ADAL" clId="{EEFED3B1-8075-4564-AEBB-4E2BFAA15D51}" dt="2018-10-28T16:41:32.527" v="10125" actId="113"/>
          <ac:spMkLst>
            <pc:docMk/>
            <pc:sldMk cId="662229223" sldId="259"/>
            <ac:spMk id="4" creationId="{17C3DA6E-34BE-455C-A23C-D5D2E97F5031}"/>
          </ac:spMkLst>
        </pc:spChg>
        <pc:spChg chg="add del mod">
          <ac:chgData name="3HE15033K" userId="5b5b4826-378e-4359-9a50-4b5fabfc7e6b" providerId="ADAL" clId="{EEFED3B1-8075-4564-AEBB-4E2BFAA15D51}" dt="2018-10-28T16:13:17.694" v="9556" actId="478"/>
          <ac:spMkLst>
            <pc:docMk/>
            <pc:sldMk cId="662229223" sldId="259"/>
            <ac:spMk id="7" creationId="{F8D465E3-B5F0-4AEC-B7CD-0630774310C4}"/>
          </ac:spMkLst>
        </pc:spChg>
        <pc:spChg chg="add del mod">
          <ac:chgData name="3HE15033K" userId="5b5b4826-378e-4359-9a50-4b5fabfc7e6b" providerId="ADAL" clId="{EEFED3B1-8075-4564-AEBB-4E2BFAA15D51}" dt="2018-10-28T18:38:31.099" v="13257" actId="478"/>
          <ac:spMkLst>
            <pc:docMk/>
            <pc:sldMk cId="662229223" sldId="259"/>
            <ac:spMk id="8" creationId="{4F9F128A-AD3E-46CF-9C92-DF4ADCAD7386}"/>
          </ac:spMkLst>
        </pc:spChg>
        <pc:spChg chg="add mod">
          <ac:chgData name="3HE15033K" userId="5b5b4826-378e-4359-9a50-4b5fabfc7e6b" providerId="ADAL" clId="{EEFED3B1-8075-4564-AEBB-4E2BFAA15D51}" dt="2018-10-28T17:12:28.563" v="10537" actId="113"/>
          <ac:spMkLst>
            <pc:docMk/>
            <pc:sldMk cId="662229223" sldId="259"/>
            <ac:spMk id="10" creationId="{2C31634F-11F6-4DAE-B10B-D8C8E346AD61}"/>
          </ac:spMkLst>
        </pc:spChg>
        <pc:spChg chg="add del mod">
          <ac:chgData name="3HE15033K" userId="5b5b4826-378e-4359-9a50-4b5fabfc7e6b" providerId="ADAL" clId="{EEFED3B1-8075-4564-AEBB-4E2BFAA15D51}" dt="2018-10-28T16:13:14.152" v="9555" actId="478"/>
          <ac:spMkLst>
            <pc:docMk/>
            <pc:sldMk cId="662229223" sldId="259"/>
            <ac:spMk id="11" creationId="{7576987D-D29E-4384-83A6-C07EF069A3DF}"/>
          </ac:spMkLst>
        </pc:spChg>
        <pc:spChg chg="add mod">
          <ac:chgData name="3HE15033K" userId="5b5b4826-378e-4359-9a50-4b5fabfc7e6b" providerId="ADAL" clId="{EEFED3B1-8075-4564-AEBB-4E2BFAA15D51}" dt="2018-10-28T16:41:32.527" v="10125" actId="113"/>
          <ac:spMkLst>
            <pc:docMk/>
            <pc:sldMk cId="662229223" sldId="259"/>
            <ac:spMk id="12" creationId="{5F8C1E6E-8946-4254-9E04-C381EB7825AB}"/>
          </ac:spMkLst>
        </pc:spChg>
        <pc:spChg chg="add mod">
          <ac:chgData name="3HE15033K" userId="5b5b4826-378e-4359-9a50-4b5fabfc7e6b" providerId="ADAL" clId="{EEFED3B1-8075-4564-AEBB-4E2BFAA15D51}" dt="2018-10-28T16:41:32.527" v="10125" actId="113"/>
          <ac:spMkLst>
            <pc:docMk/>
            <pc:sldMk cId="662229223" sldId="259"/>
            <ac:spMk id="13" creationId="{D511F560-6C5E-4097-AEC6-9D4E1292F7AA}"/>
          </ac:spMkLst>
        </pc:spChg>
        <pc:spChg chg="add mod">
          <ac:chgData name="3HE15033K" userId="5b5b4826-378e-4359-9a50-4b5fabfc7e6b" providerId="ADAL" clId="{EEFED3B1-8075-4564-AEBB-4E2BFAA15D51}" dt="2018-10-28T16:43:32.115" v="10140" actId="1076"/>
          <ac:spMkLst>
            <pc:docMk/>
            <pc:sldMk cId="662229223" sldId="259"/>
            <ac:spMk id="14" creationId="{DA22CF1D-BF01-4D83-9ECA-B08AE3C8D660}"/>
          </ac:spMkLst>
        </pc:spChg>
        <pc:spChg chg="add mod">
          <ac:chgData name="3HE15033K" userId="5b5b4826-378e-4359-9a50-4b5fabfc7e6b" providerId="ADAL" clId="{EEFED3B1-8075-4564-AEBB-4E2BFAA15D51}" dt="2018-10-28T16:41:32.527" v="10125" actId="113"/>
          <ac:spMkLst>
            <pc:docMk/>
            <pc:sldMk cId="662229223" sldId="259"/>
            <ac:spMk id="15" creationId="{86E8172A-EA3D-438B-AF41-8691A38CF445}"/>
          </ac:spMkLst>
        </pc:spChg>
        <pc:spChg chg="add del mod">
          <ac:chgData name="3HE15033K" userId="5b5b4826-378e-4359-9a50-4b5fabfc7e6b" providerId="ADAL" clId="{EEFED3B1-8075-4564-AEBB-4E2BFAA15D51}" dt="2018-10-28T16:05:08.438" v="9391" actId="478"/>
          <ac:spMkLst>
            <pc:docMk/>
            <pc:sldMk cId="662229223" sldId="259"/>
            <ac:spMk id="16" creationId="{E4133A6D-DDEE-43CB-A480-644DE840D0C9}"/>
          </ac:spMkLst>
        </pc:spChg>
        <pc:spChg chg="add mod">
          <ac:chgData name="3HE15033K" userId="5b5b4826-378e-4359-9a50-4b5fabfc7e6b" providerId="ADAL" clId="{EEFED3B1-8075-4564-AEBB-4E2BFAA15D51}" dt="2018-10-28T16:41:32.527" v="10125" actId="113"/>
          <ac:spMkLst>
            <pc:docMk/>
            <pc:sldMk cId="662229223" sldId="259"/>
            <ac:spMk id="21" creationId="{92D1A785-38F4-45B4-9D2B-FD3D36A0B6C7}"/>
          </ac:spMkLst>
        </pc:spChg>
        <pc:spChg chg="add del mod">
          <ac:chgData name="3HE15033K" userId="5b5b4826-378e-4359-9a50-4b5fabfc7e6b" providerId="ADAL" clId="{EEFED3B1-8075-4564-AEBB-4E2BFAA15D51}" dt="2018-10-28T16:08:04.849" v="9429"/>
          <ac:spMkLst>
            <pc:docMk/>
            <pc:sldMk cId="662229223" sldId="259"/>
            <ac:spMk id="22" creationId="{39878811-DFB0-46A0-8E71-C16A32951555}"/>
          </ac:spMkLst>
        </pc:spChg>
        <pc:spChg chg="add mod">
          <ac:chgData name="3HE15033K" userId="5b5b4826-378e-4359-9a50-4b5fabfc7e6b" providerId="ADAL" clId="{EEFED3B1-8075-4564-AEBB-4E2BFAA15D51}" dt="2018-10-28T16:41:32.527" v="10125" actId="113"/>
          <ac:spMkLst>
            <pc:docMk/>
            <pc:sldMk cId="662229223" sldId="259"/>
            <ac:spMk id="26" creationId="{D4F7329E-4305-41DE-AEC7-AE2B78E472DE}"/>
          </ac:spMkLst>
        </pc:spChg>
        <pc:spChg chg="add del mod">
          <ac:chgData name="3HE15033K" userId="5b5b4826-378e-4359-9a50-4b5fabfc7e6b" providerId="ADAL" clId="{EEFED3B1-8075-4564-AEBB-4E2BFAA15D51}" dt="2018-10-28T16:13:17.694" v="9556" actId="478"/>
          <ac:spMkLst>
            <pc:docMk/>
            <pc:sldMk cId="662229223" sldId="259"/>
            <ac:spMk id="30" creationId="{F9631568-07BE-402B-BBCF-C50EFE971A20}"/>
          </ac:spMkLst>
        </pc:spChg>
        <pc:spChg chg="add mod">
          <ac:chgData name="3HE15033K" userId="5b5b4826-378e-4359-9a50-4b5fabfc7e6b" providerId="ADAL" clId="{EEFED3B1-8075-4564-AEBB-4E2BFAA15D51}" dt="2018-10-28T16:41:32.527" v="10125" actId="113"/>
          <ac:spMkLst>
            <pc:docMk/>
            <pc:sldMk cId="662229223" sldId="259"/>
            <ac:spMk id="31" creationId="{17FC8F39-AF73-4F60-9B52-EAA1EE59AF63}"/>
          </ac:spMkLst>
        </pc:spChg>
        <pc:spChg chg="add mod">
          <ac:chgData name="3HE15033K" userId="5b5b4826-378e-4359-9a50-4b5fabfc7e6b" providerId="ADAL" clId="{EEFED3B1-8075-4564-AEBB-4E2BFAA15D51}" dt="2018-10-28T16:41:32.527" v="10125" actId="113"/>
          <ac:spMkLst>
            <pc:docMk/>
            <pc:sldMk cId="662229223" sldId="259"/>
            <ac:spMk id="32" creationId="{87716E62-9801-4A02-9DD7-A5B92E24D2C7}"/>
          </ac:spMkLst>
        </pc:spChg>
        <pc:spChg chg="add mod">
          <ac:chgData name="3HE15033K" userId="5b5b4826-378e-4359-9a50-4b5fabfc7e6b" providerId="ADAL" clId="{EEFED3B1-8075-4564-AEBB-4E2BFAA15D51}" dt="2018-10-28T16:41:45.796" v="10126" actId="1076"/>
          <ac:spMkLst>
            <pc:docMk/>
            <pc:sldMk cId="662229223" sldId="259"/>
            <ac:spMk id="33" creationId="{8C13DD46-B85E-42E6-A6DB-429828F6543E}"/>
          </ac:spMkLst>
        </pc:spChg>
        <pc:spChg chg="add mod">
          <ac:chgData name="3HE15033K" userId="5b5b4826-378e-4359-9a50-4b5fabfc7e6b" providerId="ADAL" clId="{EEFED3B1-8075-4564-AEBB-4E2BFAA15D51}" dt="2018-10-28T16:41:49.362" v="10127" actId="1076"/>
          <ac:spMkLst>
            <pc:docMk/>
            <pc:sldMk cId="662229223" sldId="259"/>
            <ac:spMk id="34" creationId="{71395403-505E-4094-8511-D43467ACE42A}"/>
          </ac:spMkLst>
        </pc:spChg>
        <pc:spChg chg="add mod">
          <ac:chgData name="3HE15033K" userId="5b5b4826-378e-4359-9a50-4b5fabfc7e6b" providerId="ADAL" clId="{EEFED3B1-8075-4564-AEBB-4E2BFAA15D51}" dt="2018-10-28T17:02:28.359" v="10402" actId="207"/>
          <ac:spMkLst>
            <pc:docMk/>
            <pc:sldMk cId="662229223" sldId="259"/>
            <ac:spMk id="38" creationId="{D0F35AB5-A493-4D94-BDF6-1BF35051168F}"/>
          </ac:spMkLst>
        </pc:spChg>
        <pc:spChg chg="add">
          <ac:chgData name="3HE15033K" userId="5b5b4826-378e-4359-9a50-4b5fabfc7e6b" providerId="ADAL" clId="{EEFED3B1-8075-4564-AEBB-4E2BFAA15D51}" dt="2018-10-28T18:38:31.411" v="13258"/>
          <ac:spMkLst>
            <pc:docMk/>
            <pc:sldMk cId="662229223" sldId="259"/>
            <ac:spMk id="39" creationId="{919AA636-7C94-475D-86FA-5DDD06C9AE0A}"/>
          </ac:spMkLst>
        </pc:spChg>
        <pc:grpChg chg="add mod">
          <ac:chgData name="3HE15033K" userId="5b5b4826-378e-4359-9a50-4b5fabfc7e6b" providerId="ADAL" clId="{EEFED3B1-8075-4564-AEBB-4E2BFAA15D51}" dt="2018-10-28T16:17:27.923" v="9674" actId="1076"/>
          <ac:grpSpMkLst>
            <pc:docMk/>
            <pc:sldMk cId="662229223" sldId="259"/>
            <ac:grpSpMk id="35" creationId="{B3FF5454-32BC-4CFB-9E5A-B2835BA8B2F3}"/>
          </ac:grpSpMkLst>
        </pc:grpChg>
        <pc:grpChg chg="add mod">
          <ac:chgData name="3HE15033K" userId="5b5b4826-378e-4359-9a50-4b5fabfc7e6b" providerId="ADAL" clId="{EEFED3B1-8075-4564-AEBB-4E2BFAA15D51}" dt="2018-10-28T16:17:27.923" v="9674" actId="1076"/>
          <ac:grpSpMkLst>
            <pc:docMk/>
            <pc:sldMk cId="662229223" sldId="259"/>
            <ac:grpSpMk id="36" creationId="{0ED40831-583E-47FE-B5BA-2DE4F39D8C25}"/>
          </ac:grpSpMkLst>
        </pc:grpChg>
        <pc:grpChg chg="add mod">
          <ac:chgData name="3HE15033K" userId="5b5b4826-378e-4359-9a50-4b5fabfc7e6b" providerId="ADAL" clId="{EEFED3B1-8075-4564-AEBB-4E2BFAA15D51}" dt="2018-10-28T16:17:27.923" v="9674" actId="1076"/>
          <ac:grpSpMkLst>
            <pc:docMk/>
            <pc:sldMk cId="662229223" sldId="259"/>
            <ac:grpSpMk id="37" creationId="{690DBAEC-19F8-433C-9570-CE29AAD0076E}"/>
          </ac:grpSpMkLst>
        </pc:grpChg>
        <pc:picChg chg="add mod">
          <ac:chgData name="3HE15033K" userId="5b5b4826-378e-4359-9a50-4b5fabfc7e6b" providerId="ADAL" clId="{EEFED3B1-8075-4564-AEBB-4E2BFAA15D51}" dt="2018-10-28T16:17:27.923" v="9674" actId="1076"/>
          <ac:picMkLst>
            <pc:docMk/>
            <pc:sldMk cId="662229223" sldId="259"/>
            <ac:picMk id="5" creationId="{89B29F08-67DB-4565-8FFE-B93362556B86}"/>
          </ac:picMkLst>
        </pc:picChg>
        <pc:picChg chg="add mod">
          <ac:chgData name="3HE15033K" userId="5b5b4826-378e-4359-9a50-4b5fabfc7e6b" providerId="ADAL" clId="{EEFED3B1-8075-4564-AEBB-4E2BFAA15D51}" dt="2018-10-28T16:17:27.923" v="9674" actId="1076"/>
          <ac:picMkLst>
            <pc:docMk/>
            <pc:sldMk cId="662229223" sldId="259"/>
            <ac:picMk id="6" creationId="{D5A0CCE4-29E6-4F02-9784-A86FC0548225}"/>
          </ac:picMkLst>
        </pc:picChg>
        <pc:cxnChg chg="add del">
          <ac:chgData name="3HE15033K" userId="5b5b4826-378e-4359-9a50-4b5fabfc7e6b" providerId="ADAL" clId="{EEFED3B1-8075-4564-AEBB-4E2BFAA15D51}" dt="2018-10-28T18:38:31.099" v="13257" actId="478"/>
          <ac:cxnSpMkLst>
            <pc:docMk/>
            <pc:sldMk cId="662229223" sldId="259"/>
            <ac:cxnSpMk id="9" creationId="{DC2B9ED3-4BC2-41D0-8C77-56D6D07B9966}"/>
          </ac:cxnSpMkLst>
        </pc:cxnChg>
        <pc:cxnChg chg="add mod">
          <ac:chgData name="3HE15033K" userId="5b5b4826-378e-4359-9a50-4b5fabfc7e6b" providerId="ADAL" clId="{EEFED3B1-8075-4564-AEBB-4E2BFAA15D51}" dt="2018-10-28T16:11:39.478" v="9543" actId="164"/>
          <ac:cxnSpMkLst>
            <pc:docMk/>
            <pc:sldMk cId="662229223" sldId="259"/>
            <ac:cxnSpMk id="17" creationId="{243549E4-12AF-4E26-9D60-CAA7136279A9}"/>
          </ac:cxnSpMkLst>
        </pc:cxnChg>
        <pc:cxnChg chg="add mod">
          <ac:chgData name="3HE15033K" userId="5b5b4826-378e-4359-9a50-4b5fabfc7e6b" providerId="ADAL" clId="{EEFED3B1-8075-4564-AEBB-4E2BFAA15D51}" dt="2018-10-28T16:11:43.793" v="9544" actId="164"/>
          <ac:cxnSpMkLst>
            <pc:docMk/>
            <pc:sldMk cId="662229223" sldId="259"/>
            <ac:cxnSpMk id="19" creationId="{E9D8106F-2175-4013-AA79-D29A5E43C1B3}"/>
          </ac:cxnSpMkLst>
        </pc:cxnChg>
        <pc:cxnChg chg="add mod">
          <ac:chgData name="3HE15033K" userId="5b5b4826-378e-4359-9a50-4b5fabfc7e6b" providerId="ADAL" clId="{EEFED3B1-8075-4564-AEBB-4E2BFAA15D51}" dt="2018-10-28T16:11:51.050" v="9545" actId="164"/>
          <ac:cxnSpMkLst>
            <pc:docMk/>
            <pc:sldMk cId="662229223" sldId="259"/>
            <ac:cxnSpMk id="20" creationId="{FAFE14A2-CC96-4B70-A248-8176ACE8CFEF}"/>
          </ac:cxnSpMkLst>
        </pc:cxnChg>
        <pc:cxnChg chg="add mod">
          <ac:chgData name="3HE15033K" userId="5b5b4826-378e-4359-9a50-4b5fabfc7e6b" providerId="ADAL" clId="{EEFED3B1-8075-4564-AEBB-4E2BFAA15D51}" dt="2018-11-14T06:48:32.383" v="14403" actId="14100"/>
          <ac:cxnSpMkLst>
            <pc:docMk/>
            <pc:sldMk cId="662229223" sldId="259"/>
            <ac:cxnSpMk id="40" creationId="{DBB051EE-12E4-4E89-A1FC-06AE6F8C10AE}"/>
          </ac:cxnSpMkLst>
        </pc:cxnChg>
      </pc:sldChg>
      <pc:sldChg chg="addSp delSp modSp add">
        <pc:chgData name="3HE15033K" userId="5b5b4826-378e-4359-9a50-4b5fabfc7e6b" providerId="ADAL" clId="{EEFED3B1-8075-4564-AEBB-4E2BFAA15D51}" dt="2018-10-28T19:21:58.454" v="14401" actId="478"/>
        <pc:sldMkLst>
          <pc:docMk/>
          <pc:sldMk cId="1506473422" sldId="260"/>
        </pc:sldMkLst>
        <pc:spChg chg="add mod">
          <ac:chgData name="3HE15033K" userId="5b5b4826-378e-4359-9a50-4b5fabfc7e6b" providerId="ADAL" clId="{EEFED3B1-8075-4564-AEBB-4E2BFAA15D51}" dt="2018-10-28T16:47:56.351" v="10187" actId="255"/>
          <ac:spMkLst>
            <pc:docMk/>
            <pc:sldMk cId="1506473422" sldId="260"/>
            <ac:spMk id="2" creationId="{150BB2AA-76EE-4B1A-B4BC-B095A022AD85}"/>
          </ac:spMkLst>
        </pc:spChg>
        <pc:spChg chg="add del mod">
          <ac:chgData name="3HE15033K" userId="5b5b4826-378e-4359-9a50-4b5fabfc7e6b" providerId="ADAL" clId="{EEFED3B1-8075-4564-AEBB-4E2BFAA15D51}" dt="2018-10-28T13:36:12.337" v="4502" actId="478"/>
          <ac:spMkLst>
            <pc:docMk/>
            <pc:sldMk cId="1506473422" sldId="260"/>
            <ac:spMk id="2" creationId="{24BE7844-9882-4B3B-B1C5-F36EC28FCAFA}"/>
          </ac:spMkLst>
        </pc:spChg>
        <pc:spChg chg="del mod">
          <ac:chgData name="3HE15033K" userId="5b5b4826-378e-4359-9a50-4b5fabfc7e6b" providerId="ADAL" clId="{EEFED3B1-8075-4564-AEBB-4E2BFAA15D51}" dt="2018-10-28T18:38:25.062" v="13255" actId="478"/>
          <ac:spMkLst>
            <pc:docMk/>
            <pc:sldMk cId="1506473422" sldId="260"/>
            <ac:spMk id="4" creationId="{646BD596-B346-4A08-8C5A-C6366977E0E3}"/>
          </ac:spMkLst>
        </pc:spChg>
        <pc:spChg chg="add del mod">
          <ac:chgData name="3HE15033K" userId="5b5b4826-378e-4359-9a50-4b5fabfc7e6b" providerId="ADAL" clId="{EEFED3B1-8075-4564-AEBB-4E2BFAA15D51}" dt="2018-10-28T10:30:07.891" v="2270"/>
          <ac:spMkLst>
            <pc:docMk/>
            <pc:sldMk cId="1506473422" sldId="260"/>
            <ac:spMk id="7" creationId="{78F21ECE-00EF-4267-A8A4-68D39AE7C7C1}"/>
          </ac:spMkLst>
        </pc:spChg>
        <pc:spChg chg="mod">
          <ac:chgData name="3HE15033K" userId="5b5b4826-378e-4359-9a50-4b5fabfc7e6b" providerId="ADAL" clId="{EEFED3B1-8075-4564-AEBB-4E2BFAA15D51}" dt="2018-10-28T16:40:23.306" v="10109" actId="2711"/>
          <ac:spMkLst>
            <pc:docMk/>
            <pc:sldMk cId="1506473422" sldId="260"/>
            <ac:spMk id="9" creationId="{1584402D-B451-4578-BEA0-611F2918719C}"/>
          </ac:spMkLst>
        </pc:spChg>
        <pc:spChg chg="add mod">
          <ac:chgData name="3HE15033K" userId="5b5b4826-378e-4359-9a50-4b5fabfc7e6b" providerId="ADAL" clId="{EEFED3B1-8075-4564-AEBB-4E2BFAA15D51}" dt="2018-10-28T16:41:02.063" v="10115" actId="1076"/>
          <ac:spMkLst>
            <pc:docMk/>
            <pc:sldMk cId="1506473422" sldId="260"/>
            <ac:spMk id="10" creationId="{C00C5781-8A18-4765-944A-D718B5310B0F}"/>
          </ac:spMkLst>
        </pc:spChg>
        <pc:spChg chg="add mod">
          <ac:chgData name="3HE15033K" userId="5b5b4826-378e-4359-9a50-4b5fabfc7e6b" providerId="ADAL" clId="{EEFED3B1-8075-4564-AEBB-4E2BFAA15D51}" dt="2018-10-28T16:50:22.687" v="10228" actId="1076"/>
          <ac:spMkLst>
            <pc:docMk/>
            <pc:sldMk cId="1506473422" sldId="260"/>
            <ac:spMk id="11" creationId="{178CCAC2-FF8D-4DD8-ACBC-0ADE37F850AF}"/>
          </ac:spMkLst>
        </pc:spChg>
        <pc:spChg chg="mod">
          <ac:chgData name="3HE15033K" userId="5b5b4826-378e-4359-9a50-4b5fabfc7e6b" providerId="ADAL" clId="{EEFED3B1-8075-4564-AEBB-4E2BFAA15D51}" dt="2018-10-28T17:12:25.471" v="10536" actId="113"/>
          <ac:spMkLst>
            <pc:docMk/>
            <pc:sldMk cId="1506473422" sldId="260"/>
            <ac:spMk id="12" creationId="{C8CB65CA-18C7-4D69-8F71-464DDB14981A}"/>
          </ac:spMkLst>
        </pc:spChg>
        <pc:spChg chg="del">
          <ac:chgData name="3HE15033K" userId="5b5b4826-378e-4359-9a50-4b5fabfc7e6b" providerId="ADAL" clId="{EEFED3B1-8075-4564-AEBB-4E2BFAA15D51}" dt="2018-10-28T09:10:59.528" v="968" actId="478"/>
          <ac:spMkLst>
            <pc:docMk/>
            <pc:sldMk cId="1506473422" sldId="260"/>
            <ac:spMk id="14" creationId="{F0330C15-30C2-4552-B0A1-33B4924104FE}"/>
          </ac:spMkLst>
        </pc:spChg>
        <pc:spChg chg="del mod">
          <ac:chgData name="3HE15033K" userId="5b5b4826-378e-4359-9a50-4b5fabfc7e6b" providerId="ADAL" clId="{EEFED3B1-8075-4564-AEBB-4E2BFAA15D51}" dt="2018-10-28T09:50:14.916" v="2141" actId="478"/>
          <ac:spMkLst>
            <pc:docMk/>
            <pc:sldMk cId="1506473422" sldId="260"/>
            <ac:spMk id="15" creationId="{E3D6C590-3DE2-4B75-951F-A9B303BD7E53}"/>
          </ac:spMkLst>
        </pc:spChg>
        <pc:spChg chg="del">
          <ac:chgData name="3HE15033K" userId="5b5b4826-378e-4359-9a50-4b5fabfc7e6b" providerId="ADAL" clId="{EEFED3B1-8075-4564-AEBB-4E2BFAA15D51}" dt="2018-10-28T10:29:22.379" v="2263"/>
          <ac:spMkLst>
            <pc:docMk/>
            <pc:sldMk cId="1506473422" sldId="260"/>
            <ac:spMk id="16" creationId="{C5518E57-AA60-4D61-A715-1C7911EBEE96}"/>
          </ac:spMkLst>
        </pc:spChg>
        <pc:spChg chg="add del mod">
          <ac:chgData name="3HE15033K" userId="5b5b4826-378e-4359-9a50-4b5fabfc7e6b" providerId="ADAL" clId="{EEFED3B1-8075-4564-AEBB-4E2BFAA15D51}" dt="2018-10-28T10:29:22.379" v="2263"/>
          <ac:spMkLst>
            <pc:docMk/>
            <pc:sldMk cId="1506473422" sldId="260"/>
            <ac:spMk id="17" creationId="{40D83D94-D123-4AA7-BB4E-E16BD8C46B33}"/>
          </ac:spMkLst>
        </pc:spChg>
        <pc:spChg chg="add del">
          <ac:chgData name="3HE15033K" userId="5b5b4826-378e-4359-9a50-4b5fabfc7e6b" providerId="ADAL" clId="{EEFED3B1-8075-4564-AEBB-4E2BFAA15D51}" dt="2018-10-28T09:45:52.340" v="1897"/>
          <ac:spMkLst>
            <pc:docMk/>
            <pc:sldMk cId="1506473422" sldId="260"/>
            <ac:spMk id="18" creationId="{A116EBA7-1F89-46C2-B54E-146719D55B6B}"/>
          </ac:spMkLst>
        </pc:spChg>
        <pc:spChg chg="add mod">
          <ac:chgData name="3HE15033K" userId="5b5b4826-378e-4359-9a50-4b5fabfc7e6b" providerId="ADAL" clId="{EEFED3B1-8075-4564-AEBB-4E2BFAA15D51}" dt="2018-10-28T16:40:23.306" v="10109" actId="2711"/>
          <ac:spMkLst>
            <pc:docMk/>
            <pc:sldMk cId="1506473422" sldId="260"/>
            <ac:spMk id="19" creationId="{F1E18D44-A0DB-44DD-BE9D-41E04D918372}"/>
          </ac:spMkLst>
        </pc:spChg>
        <pc:spChg chg="add mod">
          <ac:chgData name="3HE15033K" userId="5b5b4826-378e-4359-9a50-4b5fabfc7e6b" providerId="ADAL" clId="{EEFED3B1-8075-4564-AEBB-4E2BFAA15D51}" dt="2018-10-28T16:48:21.814" v="10192" actId="255"/>
          <ac:spMkLst>
            <pc:docMk/>
            <pc:sldMk cId="1506473422" sldId="260"/>
            <ac:spMk id="20" creationId="{9E7A02BD-1BEF-4922-BB4D-4510344D6E3D}"/>
          </ac:spMkLst>
        </pc:spChg>
        <pc:spChg chg="add del mod">
          <ac:chgData name="3HE15033K" userId="5b5b4826-378e-4359-9a50-4b5fabfc7e6b" providerId="ADAL" clId="{EEFED3B1-8075-4564-AEBB-4E2BFAA15D51}" dt="2018-10-28T16:18:34.352" v="9685"/>
          <ac:spMkLst>
            <pc:docMk/>
            <pc:sldMk cId="1506473422" sldId="260"/>
            <ac:spMk id="21" creationId="{233FBF66-BC2B-440C-AD62-9E8A189528A9}"/>
          </ac:spMkLst>
        </pc:spChg>
        <pc:spChg chg="add del mod">
          <ac:chgData name="3HE15033K" userId="5b5b4826-378e-4359-9a50-4b5fabfc7e6b" providerId="ADAL" clId="{EEFED3B1-8075-4564-AEBB-4E2BFAA15D51}" dt="2018-10-28T16:19:01.656" v="9700"/>
          <ac:spMkLst>
            <pc:docMk/>
            <pc:sldMk cId="1506473422" sldId="260"/>
            <ac:spMk id="22" creationId="{9CCE75B1-F6DF-4CAD-87DE-9B7C98373EE4}"/>
          </ac:spMkLst>
        </pc:spChg>
        <pc:spChg chg="add mod">
          <ac:chgData name="3HE15033K" userId="5b5b4826-378e-4359-9a50-4b5fabfc7e6b" providerId="ADAL" clId="{EEFED3B1-8075-4564-AEBB-4E2BFAA15D51}" dt="2018-10-28T19:15:30.960" v="14323" actId="207"/>
          <ac:spMkLst>
            <pc:docMk/>
            <pc:sldMk cId="1506473422" sldId="260"/>
            <ac:spMk id="23" creationId="{A8D46984-DAE6-4315-BA1B-8614D15B6F7B}"/>
          </ac:spMkLst>
        </pc:spChg>
        <pc:spChg chg="add mod">
          <ac:chgData name="3HE15033K" userId="5b5b4826-378e-4359-9a50-4b5fabfc7e6b" providerId="ADAL" clId="{EEFED3B1-8075-4564-AEBB-4E2BFAA15D51}" dt="2018-10-28T19:15:33.491" v="14324" actId="207"/>
          <ac:spMkLst>
            <pc:docMk/>
            <pc:sldMk cId="1506473422" sldId="260"/>
            <ac:spMk id="24" creationId="{985781EC-D52B-49F4-9C70-9372E9477379}"/>
          </ac:spMkLst>
        </pc:spChg>
        <pc:spChg chg="add mod">
          <ac:chgData name="3HE15033K" userId="5b5b4826-378e-4359-9a50-4b5fabfc7e6b" providerId="ADAL" clId="{EEFED3B1-8075-4564-AEBB-4E2BFAA15D51}" dt="2018-10-28T16:49:25.302" v="10203" actId="1076"/>
          <ac:spMkLst>
            <pc:docMk/>
            <pc:sldMk cId="1506473422" sldId="260"/>
            <ac:spMk id="25" creationId="{D9AFA9B2-C03A-4575-A29D-59CC5A438A26}"/>
          </ac:spMkLst>
        </pc:spChg>
        <pc:spChg chg="add del mod">
          <ac:chgData name="3HE15033K" userId="5b5b4826-378e-4359-9a50-4b5fabfc7e6b" providerId="ADAL" clId="{EEFED3B1-8075-4564-AEBB-4E2BFAA15D51}" dt="2018-10-28T19:21:58.454" v="14401" actId="478"/>
          <ac:spMkLst>
            <pc:docMk/>
            <pc:sldMk cId="1506473422" sldId="260"/>
            <ac:spMk id="26" creationId="{456A7218-2EEA-4BC3-B048-1AE2344C4F65}"/>
          </ac:spMkLst>
        </pc:spChg>
        <pc:spChg chg="add mod">
          <ac:chgData name="3HE15033K" userId="5b5b4826-378e-4359-9a50-4b5fabfc7e6b" providerId="ADAL" clId="{EEFED3B1-8075-4564-AEBB-4E2BFAA15D51}" dt="2018-10-28T16:49:04.431" v="10200" actId="1076"/>
          <ac:spMkLst>
            <pc:docMk/>
            <pc:sldMk cId="1506473422" sldId="260"/>
            <ac:spMk id="27" creationId="{2D523EE6-FD61-4B80-881D-AEB3BDB2FCBC}"/>
          </ac:spMkLst>
        </pc:spChg>
        <pc:spChg chg="add del mod">
          <ac:chgData name="3HE15033K" userId="5b5b4826-378e-4359-9a50-4b5fabfc7e6b" providerId="ADAL" clId="{EEFED3B1-8075-4564-AEBB-4E2BFAA15D51}" dt="2018-10-28T13:55:04.631" v="5298"/>
          <ac:spMkLst>
            <pc:docMk/>
            <pc:sldMk cId="1506473422" sldId="260"/>
            <ac:spMk id="27" creationId="{F3198719-6663-4BE8-B8D4-DFDCCE56271C}"/>
          </ac:spMkLst>
        </pc:spChg>
        <pc:spChg chg="add mod">
          <ac:chgData name="3HE15033K" userId="5b5b4826-378e-4359-9a50-4b5fabfc7e6b" providerId="ADAL" clId="{EEFED3B1-8075-4564-AEBB-4E2BFAA15D51}" dt="2018-10-28T16:49:31.163" v="10204" actId="1076"/>
          <ac:spMkLst>
            <pc:docMk/>
            <pc:sldMk cId="1506473422" sldId="260"/>
            <ac:spMk id="28" creationId="{97A33026-61F3-4491-85A2-423A02F8A737}"/>
          </ac:spMkLst>
        </pc:spChg>
        <pc:spChg chg="add del mod">
          <ac:chgData name="3HE15033K" userId="5b5b4826-378e-4359-9a50-4b5fabfc7e6b" providerId="ADAL" clId="{EEFED3B1-8075-4564-AEBB-4E2BFAA15D51}" dt="2018-10-28T19:21:58.454" v="14401" actId="478"/>
          <ac:spMkLst>
            <pc:docMk/>
            <pc:sldMk cId="1506473422" sldId="260"/>
            <ac:spMk id="29" creationId="{F01D4465-CCB0-4F3B-B981-C2B847443BD0}"/>
          </ac:spMkLst>
        </pc:spChg>
        <pc:spChg chg="add mod">
          <ac:chgData name="3HE15033K" userId="5b5b4826-378e-4359-9a50-4b5fabfc7e6b" providerId="ADAL" clId="{EEFED3B1-8075-4564-AEBB-4E2BFAA15D51}" dt="2018-10-28T16:40:23.306" v="10109" actId="2711"/>
          <ac:spMkLst>
            <pc:docMk/>
            <pc:sldMk cId="1506473422" sldId="260"/>
            <ac:spMk id="30" creationId="{9662940C-CB2D-4752-AFC6-779D36D63EF5}"/>
          </ac:spMkLst>
        </pc:spChg>
        <pc:spChg chg="add mod">
          <ac:chgData name="3HE15033K" userId="5b5b4826-378e-4359-9a50-4b5fabfc7e6b" providerId="ADAL" clId="{EEFED3B1-8075-4564-AEBB-4E2BFAA15D51}" dt="2018-10-28T16:40:23.306" v="10109" actId="2711"/>
          <ac:spMkLst>
            <pc:docMk/>
            <pc:sldMk cId="1506473422" sldId="260"/>
            <ac:spMk id="31" creationId="{5D7791F8-0C5C-46D2-B5E5-B03F70762EA3}"/>
          </ac:spMkLst>
        </pc:spChg>
        <pc:spChg chg="add del">
          <ac:chgData name="3HE15033K" userId="5b5b4826-378e-4359-9a50-4b5fabfc7e6b" providerId="ADAL" clId="{EEFED3B1-8075-4564-AEBB-4E2BFAA15D51}" dt="2018-10-28T14:10:00.585" v="5919"/>
          <ac:spMkLst>
            <pc:docMk/>
            <pc:sldMk cId="1506473422" sldId="260"/>
            <ac:spMk id="32" creationId="{8F1B2C2E-03D5-4DE9-9695-07778050C645}"/>
          </ac:spMkLst>
        </pc:spChg>
        <pc:spChg chg="add del">
          <ac:chgData name="3HE15033K" userId="5b5b4826-378e-4359-9a50-4b5fabfc7e6b" providerId="ADAL" clId="{EEFED3B1-8075-4564-AEBB-4E2BFAA15D51}" dt="2018-10-28T16:32:56.861" v="9836"/>
          <ac:spMkLst>
            <pc:docMk/>
            <pc:sldMk cId="1506473422" sldId="260"/>
            <ac:spMk id="38" creationId="{9B862FB9-945A-4893-940C-70AE185B246C}"/>
          </ac:spMkLst>
        </pc:spChg>
        <pc:spChg chg="add mod">
          <ac:chgData name="3HE15033K" userId="5b5b4826-378e-4359-9a50-4b5fabfc7e6b" providerId="ADAL" clId="{EEFED3B1-8075-4564-AEBB-4E2BFAA15D51}" dt="2018-10-28T19:15:36.152" v="14325" actId="207"/>
          <ac:spMkLst>
            <pc:docMk/>
            <pc:sldMk cId="1506473422" sldId="260"/>
            <ac:spMk id="39" creationId="{4F491F36-4F5F-4AD7-A564-40792932AEAF}"/>
          </ac:spMkLst>
        </pc:spChg>
        <pc:spChg chg="add mod">
          <ac:chgData name="3HE15033K" userId="5b5b4826-378e-4359-9a50-4b5fabfc7e6b" providerId="ADAL" clId="{EEFED3B1-8075-4564-AEBB-4E2BFAA15D51}" dt="2018-10-28T19:15:38.550" v="14326" actId="207"/>
          <ac:spMkLst>
            <pc:docMk/>
            <pc:sldMk cId="1506473422" sldId="260"/>
            <ac:spMk id="40" creationId="{47667A01-EC25-470C-BC07-BEF67F3693B7}"/>
          </ac:spMkLst>
        </pc:spChg>
        <pc:spChg chg="add">
          <ac:chgData name="3HE15033K" userId="5b5b4826-378e-4359-9a50-4b5fabfc7e6b" providerId="ADAL" clId="{EEFED3B1-8075-4564-AEBB-4E2BFAA15D51}" dt="2018-10-28T18:38:25.437" v="13256"/>
          <ac:spMkLst>
            <pc:docMk/>
            <pc:sldMk cId="1506473422" sldId="260"/>
            <ac:spMk id="57" creationId="{D200CDE7-404E-4DD0-8E08-E9C83A36FCE6}"/>
          </ac:spMkLst>
        </pc:spChg>
        <pc:grpChg chg="add mod">
          <ac:chgData name="3HE15033K" userId="5b5b4826-378e-4359-9a50-4b5fabfc7e6b" providerId="ADAL" clId="{EEFED3B1-8075-4564-AEBB-4E2BFAA15D51}" dt="2018-10-28T16:40:53.157" v="10114" actId="1076"/>
          <ac:grpSpMkLst>
            <pc:docMk/>
            <pc:sldMk cId="1506473422" sldId="260"/>
            <ac:grpSpMk id="49" creationId="{CABDB0D2-A7E7-44C6-96E8-76CBDA8B1C27}"/>
          </ac:grpSpMkLst>
        </pc:grpChg>
        <pc:picChg chg="add del mod modCrop">
          <ac:chgData name="3HE15033K" userId="5b5b4826-378e-4359-9a50-4b5fabfc7e6b" providerId="ADAL" clId="{EEFED3B1-8075-4564-AEBB-4E2BFAA15D51}" dt="2018-10-28T10:29:22.379" v="2263"/>
          <ac:picMkLst>
            <pc:docMk/>
            <pc:sldMk cId="1506473422" sldId="260"/>
            <ac:picMk id="5" creationId="{CF3507E8-2C27-419E-8698-D042BF57141A}"/>
          </ac:picMkLst>
        </pc:picChg>
        <pc:picChg chg="add del mod modCrop">
          <ac:chgData name="3HE15033K" userId="5b5b4826-378e-4359-9a50-4b5fabfc7e6b" providerId="ADAL" clId="{EEFED3B1-8075-4564-AEBB-4E2BFAA15D51}" dt="2018-10-28T10:29:22.379" v="2263"/>
          <ac:picMkLst>
            <pc:docMk/>
            <pc:sldMk cId="1506473422" sldId="260"/>
            <ac:picMk id="13" creationId="{662781A1-7ED5-49AD-B7AA-98D9437281B6}"/>
          </ac:picMkLst>
        </pc:picChg>
        <pc:cxnChg chg="add mod">
          <ac:chgData name="3HE15033K" userId="5b5b4826-378e-4359-9a50-4b5fabfc7e6b" providerId="ADAL" clId="{EEFED3B1-8075-4564-AEBB-4E2BFAA15D51}" dt="2018-10-28T16:48:44.018" v="10197" actId="14100"/>
          <ac:cxnSpMkLst>
            <pc:docMk/>
            <pc:sldMk cId="1506473422" sldId="260"/>
            <ac:cxnSpMk id="5" creationId="{2A1AA242-EEF6-4EA0-B9CC-3ED775A5A250}"/>
          </ac:cxnSpMkLst>
        </pc:cxnChg>
        <pc:cxnChg chg="del">
          <ac:chgData name="3HE15033K" userId="5b5b4826-378e-4359-9a50-4b5fabfc7e6b" providerId="ADAL" clId="{EEFED3B1-8075-4564-AEBB-4E2BFAA15D51}" dt="2018-10-28T18:38:25.062" v="13255" actId="478"/>
          <ac:cxnSpMkLst>
            <pc:docMk/>
            <pc:sldMk cId="1506473422" sldId="260"/>
            <ac:cxnSpMk id="6" creationId="{4F060389-656B-4D8B-ABF0-9A49A61E288D}"/>
          </ac:cxnSpMkLst>
        </pc:cxnChg>
        <pc:cxnChg chg="add mod">
          <ac:chgData name="3HE15033K" userId="5b5b4826-378e-4359-9a50-4b5fabfc7e6b" providerId="ADAL" clId="{EEFED3B1-8075-4564-AEBB-4E2BFAA15D51}" dt="2018-10-28T16:48:46.510" v="10198" actId="14100"/>
          <ac:cxnSpMkLst>
            <pc:docMk/>
            <pc:sldMk cId="1506473422" sldId="260"/>
            <ac:cxnSpMk id="32" creationId="{82D709F6-53DD-418D-85FA-5E500EC373F1}"/>
          </ac:cxnSpMkLst>
        </pc:cxnChg>
        <pc:cxnChg chg="add mod">
          <ac:chgData name="3HE15033K" userId="5b5b4826-378e-4359-9a50-4b5fabfc7e6b" providerId="ADAL" clId="{EEFED3B1-8075-4564-AEBB-4E2BFAA15D51}" dt="2018-10-28T16:49:25.302" v="10203" actId="1076"/>
          <ac:cxnSpMkLst>
            <pc:docMk/>
            <pc:sldMk cId="1506473422" sldId="260"/>
            <ac:cxnSpMk id="33" creationId="{29D8CE0A-4210-47D9-89AD-DC1A415ABB15}"/>
          </ac:cxnSpMkLst>
        </pc:cxnChg>
        <pc:cxnChg chg="add mod">
          <ac:chgData name="3HE15033K" userId="5b5b4826-378e-4359-9a50-4b5fabfc7e6b" providerId="ADAL" clId="{EEFED3B1-8075-4564-AEBB-4E2BFAA15D51}" dt="2018-10-28T16:38:59.041" v="10095" actId="1076"/>
          <ac:cxnSpMkLst>
            <pc:docMk/>
            <pc:sldMk cId="1506473422" sldId="260"/>
            <ac:cxnSpMk id="37" creationId="{FB2EF7CD-6933-4067-A38F-23DE74D3B5CD}"/>
          </ac:cxnSpMkLst>
        </pc:cxnChg>
        <pc:cxnChg chg="add mod">
          <ac:chgData name="3HE15033K" userId="5b5b4826-378e-4359-9a50-4b5fabfc7e6b" providerId="ADAL" clId="{EEFED3B1-8075-4564-AEBB-4E2BFAA15D51}" dt="2018-10-28T16:36:48.525" v="9985" actId="1076"/>
          <ac:cxnSpMkLst>
            <pc:docMk/>
            <pc:sldMk cId="1506473422" sldId="260"/>
            <ac:cxnSpMk id="42" creationId="{C80E0F41-E391-4B98-956D-5EA63A61EAEA}"/>
          </ac:cxnSpMkLst>
        </pc:cxnChg>
        <pc:cxnChg chg="add mod">
          <ac:chgData name="3HE15033K" userId="5b5b4826-378e-4359-9a50-4b5fabfc7e6b" providerId="ADAL" clId="{EEFED3B1-8075-4564-AEBB-4E2BFAA15D51}" dt="2018-10-28T16:35:46.585" v="9939" actId="1582"/>
          <ac:cxnSpMkLst>
            <pc:docMk/>
            <pc:sldMk cId="1506473422" sldId="260"/>
            <ac:cxnSpMk id="44" creationId="{366FA629-5D7D-4F87-9ED4-9F44AC78375E}"/>
          </ac:cxnSpMkLst>
        </pc:cxnChg>
        <pc:cxnChg chg="add mod">
          <ac:chgData name="3HE15033K" userId="5b5b4826-378e-4359-9a50-4b5fabfc7e6b" providerId="ADAL" clId="{EEFED3B1-8075-4564-AEBB-4E2BFAA15D51}" dt="2018-10-28T16:36:56.884" v="9986" actId="1076"/>
          <ac:cxnSpMkLst>
            <pc:docMk/>
            <pc:sldMk cId="1506473422" sldId="260"/>
            <ac:cxnSpMk id="46" creationId="{66CE3918-8F18-452F-8AE8-642B589B763E}"/>
          </ac:cxnSpMkLst>
        </pc:cxnChg>
        <pc:cxnChg chg="add mod">
          <ac:chgData name="3HE15033K" userId="5b5b4826-378e-4359-9a50-4b5fabfc7e6b" providerId="ADAL" clId="{EEFED3B1-8075-4564-AEBB-4E2BFAA15D51}" dt="2018-10-28T16:35:46.585" v="9939" actId="1582"/>
          <ac:cxnSpMkLst>
            <pc:docMk/>
            <pc:sldMk cId="1506473422" sldId="260"/>
            <ac:cxnSpMk id="47" creationId="{CF4CF70E-3033-46AB-81C1-7DD6D7302F4F}"/>
          </ac:cxnSpMkLst>
        </pc:cxnChg>
        <pc:cxnChg chg="add mod">
          <ac:chgData name="3HE15033K" userId="5b5b4826-378e-4359-9a50-4b5fabfc7e6b" providerId="ADAL" clId="{EEFED3B1-8075-4564-AEBB-4E2BFAA15D51}" dt="2018-10-28T16:49:31.163" v="10204" actId="1076"/>
          <ac:cxnSpMkLst>
            <pc:docMk/>
            <pc:sldMk cId="1506473422" sldId="260"/>
            <ac:cxnSpMk id="50" creationId="{3EF29EEF-C289-457A-A7D6-6161CF287DD0}"/>
          </ac:cxnSpMkLst>
        </pc:cxnChg>
        <pc:cxnChg chg="add">
          <ac:chgData name="3HE15033K" userId="5b5b4826-378e-4359-9a50-4b5fabfc7e6b" providerId="ADAL" clId="{EEFED3B1-8075-4564-AEBB-4E2BFAA15D51}" dt="2018-10-28T18:38:25.437" v="13256"/>
          <ac:cxnSpMkLst>
            <pc:docMk/>
            <pc:sldMk cId="1506473422" sldId="260"/>
            <ac:cxnSpMk id="58" creationId="{D92CA7BA-EDB2-4933-AEA7-26AC6B8F8805}"/>
          </ac:cxnSpMkLst>
        </pc:cxnChg>
      </pc:sldChg>
      <pc:sldChg chg="addSp delSp modSp add ord addCm delCm">
        <pc:chgData name="3HE15033K" userId="5b5b4826-378e-4359-9a50-4b5fabfc7e6b" providerId="ADAL" clId="{EEFED3B1-8075-4564-AEBB-4E2BFAA15D51}" dt="2018-10-28T17:12:22.043" v="10535" actId="113"/>
        <pc:sldMkLst>
          <pc:docMk/>
          <pc:sldMk cId="1796750460" sldId="261"/>
        </pc:sldMkLst>
        <pc:spChg chg="del">
          <ac:chgData name="3HE15033K" userId="5b5b4826-378e-4359-9a50-4b5fabfc7e6b" providerId="ADAL" clId="{EEFED3B1-8075-4564-AEBB-4E2BFAA15D51}" dt="2018-10-28T09:24:02.543" v="1584" actId="478"/>
          <ac:spMkLst>
            <pc:docMk/>
            <pc:sldMk cId="1796750460" sldId="261"/>
            <ac:spMk id="2" creationId="{24BE7844-9882-4B3B-B1C5-F36EC28FCAFA}"/>
          </ac:spMkLst>
        </pc:spChg>
        <pc:spChg chg="add mod">
          <ac:chgData name="3HE15033K" userId="5b5b4826-378e-4359-9a50-4b5fabfc7e6b" providerId="ADAL" clId="{EEFED3B1-8075-4564-AEBB-4E2BFAA15D51}" dt="2018-10-28T17:02:55.065" v="10405" actId="2711"/>
          <ac:spMkLst>
            <pc:docMk/>
            <pc:sldMk cId="1796750460" sldId="261"/>
            <ac:spMk id="3" creationId="{013DE7A3-7FAA-4567-90A4-B62D60DE3100}"/>
          </ac:spMkLst>
        </pc:spChg>
        <pc:spChg chg="mod">
          <ac:chgData name="3HE15033K" userId="5b5b4826-378e-4359-9a50-4b5fabfc7e6b" providerId="ADAL" clId="{EEFED3B1-8075-4564-AEBB-4E2BFAA15D51}" dt="2018-10-28T17:02:37.816" v="10404" actId="2711"/>
          <ac:spMkLst>
            <pc:docMk/>
            <pc:sldMk cId="1796750460" sldId="261"/>
            <ac:spMk id="4" creationId="{646BD596-B346-4A08-8C5A-C6366977E0E3}"/>
          </ac:spMkLst>
        </pc:spChg>
        <pc:spChg chg="add mod">
          <ac:chgData name="3HE15033K" userId="5b5b4826-378e-4359-9a50-4b5fabfc7e6b" providerId="ADAL" clId="{EEFED3B1-8075-4564-AEBB-4E2BFAA15D51}" dt="2018-10-28T17:02:55.065" v="10405" actId="2711"/>
          <ac:spMkLst>
            <pc:docMk/>
            <pc:sldMk cId="1796750460" sldId="261"/>
            <ac:spMk id="5" creationId="{FEEAC9DF-4F8D-4452-97CC-D76CCAE3EF84}"/>
          </ac:spMkLst>
        </pc:spChg>
        <pc:spChg chg="mod">
          <ac:chgData name="3HE15033K" userId="5b5b4826-378e-4359-9a50-4b5fabfc7e6b" providerId="ADAL" clId="{EEFED3B1-8075-4564-AEBB-4E2BFAA15D51}" dt="2018-10-28T17:02:55.065" v="10405" actId="2711"/>
          <ac:spMkLst>
            <pc:docMk/>
            <pc:sldMk cId="1796750460" sldId="261"/>
            <ac:spMk id="9" creationId="{1584402D-B451-4578-BEA0-611F2918719C}"/>
          </ac:spMkLst>
        </pc:spChg>
        <pc:spChg chg="del">
          <ac:chgData name="3HE15033K" userId="5b5b4826-378e-4359-9a50-4b5fabfc7e6b" providerId="ADAL" clId="{EEFED3B1-8075-4564-AEBB-4E2BFAA15D51}" dt="2018-10-28T09:24:02.543" v="1584" actId="478"/>
          <ac:spMkLst>
            <pc:docMk/>
            <pc:sldMk cId="1796750460" sldId="261"/>
            <ac:spMk id="10" creationId="{C00C5781-8A18-4765-944A-D718B5310B0F}"/>
          </ac:spMkLst>
        </pc:spChg>
        <pc:spChg chg="del">
          <ac:chgData name="3HE15033K" userId="5b5b4826-378e-4359-9a50-4b5fabfc7e6b" providerId="ADAL" clId="{EEFED3B1-8075-4564-AEBB-4E2BFAA15D51}" dt="2018-10-28T09:24:02.543" v="1584" actId="478"/>
          <ac:spMkLst>
            <pc:docMk/>
            <pc:sldMk cId="1796750460" sldId="261"/>
            <ac:spMk id="11" creationId="{178CCAC2-FF8D-4DD8-ACBC-0ADE37F850AF}"/>
          </ac:spMkLst>
        </pc:spChg>
        <pc:spChg chg="mod">
          <ac:chgData name="3HE15033K" userId="5b5b4826-378e-4359-9a50-4b5fabfc7e6b" providerId="ADAL" clId="{EEFED3B1-8075-4564-AEBB-4E2BFAA15D51}" dt="2018-10-28T17:12:22.043" v="10535" actId="113"/>
          <ac:spMkLst>
            <pc:docMk/>
            <pc:sldMk cId="1796750460" sldId="261"/>
            <ac:spMk id="12" creationId="{C8CB65CA-18C7-4D69-8F71-464DDB14981A}"/>
          </ac:spMkLst>
        </pc:spChg>
        <pc:spChg chg="del">
          <ac:chgData name="3HE15033K" userId="5b5b4826-378e-4359-9a50-4b5fabfc7e6b" providerId="ADAL" clId="{EEFED3B1-8075-4564-AEBB-4E2BFAA15D51}" dt="2018-10-28T09:24:02.543" v="1584" actId="478"/>
          <ac:spMkLst>
            <pc:docMk/>
            <pc:sldMk cId="1796750460" sldId="261"/>
            <ac:spMk id="15" creationId="{E3D6C590-3DE2-4B75-951F-A9B303BD7E53}"/>
          </ac:spMkLst>
        </pc:spChg>
        <pc:spChg chg="add mod">
          <ac:chgData name="3HE15033K" userId="5b5b4826-378e-4359-9a50-4b5fabfc7e6b" providerId="ADAL" clId="{EEFED3B1-8075-4564-AEBB-4E2BFAA15D51}" dt="2018-10-28T17:02:37.816" v="10404" actId="2711"/>
          <ac:spMkLst>
            <pc:docMk/>
            <pc:sldMk cId="1796750460" sldId="261"/>
            <ac:spMk id="16" creationId="{07C8A298-9FC3-447C-95F4-67F3F0890282}"/>
          </ac:spMkLst>
        </pc:spChg>
        <pc:spChg chg="del">
          <ac:chgData name="3HE15033K" userId="5b5b4826-378e-4359-9a50-4b5fabfc7e6b" providerId="ADAL" clId="{EEFED3B1-8075-4564-AEBB-4E2BFAA15D51}" dt="2018-10-28T09:24:02.543" v="1584" actId="478"/>
          <ac:spMkLst>
            <pc:docMk/>
            <pc:sldMk cId="1796750460" sldId="261"/>
            <ac:spMk id="16" creationId="{C5518E57-AA60-4D61-A715-1C7911EBEE96}"/>
          </ac:spMkLst>
        </pc:spChg>
        <pc:spChg chg="add del mod">
          <ac:chgData name="3HE15033K" userId="5b5b4826-378e-4359-9a50-4b5fabfc7e6b" providerId="ADAL" clId="{EEFED3B1-8075-4564-AEBB-4E2BFAA15D51}" dt="2018-10-28T15:39:25.686" v="8859"/>
          <ac:spMkLst>
            <pc:docMk/>
            <pc:sldMk cId="1796750460" sldId="261"/>
            <ac:spMk id="23" creationId="{403E8F00-DDB9-46D2-8406-996686035500}"/>
          </ac:spMkLst>
        </pc:spChg>
        <pc:spChg chg="mod topLvl">
          <ac:chgData name="3HE15033K" userId="5b5b4826-378e-4359-9a50-4b5fabfc7e6b" providerId="ADAL" clId="{EEFED3B1-8075-4564-AEBB-4E2BFAA15D51}" dt="2018-10-28T17:02:37.816" v="10404" actId="2711"/>
          <ac:spMkLst>
            <pc:docMk/>
            <pc:sldMk cId="1796750460" sldId="261"/>
            <ac:spMk id="31" creationId="{85D2CB3C-4F68-4472-8A8D-679F52A4CB95}"/>
          </ac:spMkLst>
        </pc:spChg>
        <pc:spChg chg="mod">
          <ac:chgData name="3HE15033K" userId="5b5b4826-378e-4359-9a50-4b5fabfc7e6b" providerId="ADAL" clId="{EEFED3B1-8075-4564-AEBB-4E2BFAA15D51}" dt="2018-10-28T17:02:37.816" v="10404" actId="2711"/>
          <ac:spMkLst>
            <pc:docMk/>
            <pc:sldMk cId="1796750460" sldId="261"/>
            <ac:spMk id="33" creationId="{7EFE6788-5A1E-4DC2-8CE9-5B92461DAE4E}"/>
          </ac:spMkLst>
        </pc:spChg>
        <pc:spChg chg="mod">
          <ac:chgData name="3HE15033K" userId="5b5b4826-378e-4359-9a50-4b5fabfc7e6b" providerId="ADAL" clId="{EEFED3B1-8075-4564-AEBB-4E2BFAA15D51}" dt="2018-10-28T17:02:37.816" v="10404" actId="2711"/>
          <ac:spMkLst>
            <pc:docMk/>
            <pc:sldMk cId="1796750460" sldId="261"/>
            <ac:spMk id="34" creationId="{B8B5F3F5-F06B-4CD3-8CF6-C803CFFC21A5}"/>
          </ac:spMkLst>
        </pc:spChg>
        <pc:spChg chg="mod">
          <ac:chgData name="3HE15033K" userId="5b5b4826-378e-4359-9a50-4b5fabfc7e6b" providerId="ADAL" clId="{EEFED3B1-8075-4564-AEBB-4E2BFAA15D51}" dt="2018-10-28T17:02:37.816" v="10404" actId="2711"/>
          <ac:spMkLst>
            <pc:docMk/>
            <pc:sldMk cId="1796750460" sldId="261"/>
            <ac:spMk id="35" creationId="{434C4F48-D66F-4CEA-A656-B5DA22B3BDA5}"/>
          </ac:spMkLst>
        </pc:spChg>
        <pc:spChg chg="mod">
          <ac:chgData name="3HE15033K" userId="5b5b4826-378e-4359-9a50-4b5fabfc7e6b" providerId="ADAL" clId="{EEFED3B1-8075-4564-AEBB-4E2BFAA15D51}" dt="2018-10-28T17:02:37.816" v="10404" actId="2711"/>
          <ac:spMkLst>
            <pc:docMk/>
            <pc:sldMk cId="1796750460" sldId="261"/>
            <ac:spMk id="36" creationId="{F5475410-8280-4A45-9C83-1D6BABCB59C3}"/>
          </ac:spMkLst>
        </pc:spChg>
        <pc:spChg chg="add del">
          <ac:chgData name="3HE15033K" userId="5b5b4826-378e-4359-9a50-4b5fabfc7e6b" providerId="ADAL" clId="{EEFED3B1-8075-4564-AEBB-4E2BFAA15D51}" dt="2018-10-28T15:20:48.366" v="8438"/>
          <ac:spMkLst>
            <pc:docMk/>
            <pc:sldMk cId="1796750460" sldId="261"/>
            <ac:spMk id="37" creationId="{DB8373C9-4726-46E1-A755-C152A0090DA9}"/>
          </ac:spMkLst>
        </pc:spChg>
        <pc:spChg chg="add mod">
          <ac:chgData name="3HE15033K" userId="5b5b4826-378e-4359-9a50-4b5fabfc7e6b" providerId="ADAL" clId="{EEFED3B1-8075-4564-AEBB-4E2BFAA15D51}" dt="2018-10-28T17:02:55.065" v="10405" actId="2711"/>
          <ac:spMkLst>
            <pc:docMk/>
            <pc:sldMk cId="1796750460" sldId="261"/>
            <ac:spMk id="43" creationId="{043539A4-F9F5-4744-BAD7-29383EC69B3E}"/>
          </ac:spMkLst>
        </pc:spChg>
        <pc:spChg chg="add mod ord">
          <ac:chgData name="3HE15033K" userId="5b5b4826-378e-4359-9a50-4b5fabfc7e6b" providerId="ADAL" clId="{EEFED3B1-8075-4564-AEBB-4E2BFAA15D51}" dt="2018-10-28T17:02:55.065" v="10405" actId="2711"/>
          <ac:spMkLst>
            <pc:docMk/>
            <pc:sldMk cId="1796750460" sldId="261"/>
            <ac:spMk id="44" creationId="{3B140A6D-0D94-4775-937D-B8F704A02C10}"/>
          </ac:spMkLst>
        </pc:spChg>
        <pc:spChg chg="add del mod">
          <ac:chgData name="3HE15033K" userId="5b5b4826-378e-4359-9a50-4b5fabfc7e6b" providerId="ADAL" clId="{EEFED3B1-8075-4564-AEBB-4E2BFAA15D51}" dt="2018-10-28T15:50:23.168" v="8978" actId="478"/>
          <ac:spMkLst>
            <pc:docMk/>
            <pc:sldMk cId="1796750460" sldId="261"/>
            <ac:spMk id="53" creationId="{E5FECCD6-8D70-4302-AAC8-99216652C957}"/>
          </ac:spMkLst>
        </pc:spChg>
        <pc:spChg chg="add del mod">
          <ac:chgData name="3HE15033K" userId="5b5b4826-378e-4359-9a50-4b5fabfc7e6b" providerId="ADAL" clId="{EEFED3B1-8075-4564-AEBB-4E2BFAA15D51}" dt="2018-10-28T15:47:30.161" v="8931"/>
          <ac:spMkLst>
            <pc:docMk/>
            <pc:sldMk cId="1796750460" sldId="261"/>
            <ac:spMk id="63" creationId="{84577D67-8D30-40BF-8042-FD88C0AF79CC}"/>
          </ac:spMkLst>
        </pc:spChg>
        <pc:spChg chg="add mod">
          <ac:chgData name="3HE15033K" userId="5b5b4826-378e-4359-9a50-4b5fabfc7e6b" providerId="ADAL" clId="{EEFED3B1-8075-4564-AEBB-4E2BFAA15D51}" dt="2018-10-28T17:07:31.115" v="10521" actId="20577"/>
          <ac:spMkLst>
            <pc:docMk/>
            <pc:sldMk cId="1796750460" sldId="261"/>
            <ac:spMk id="64" creationId="{9D24DF10-E5EB-4FA0-9F32-04B828332718}"/>
          </ac:spMkLst>
        </pc:spChg>
        <pc:spChg chg="add mod">
          <ac:chgData name="3HE15033K" userId="5b5b4826-378e-4359-9a50-4b5fabfc7e6b" providerId="ADAL" clId="{EEFED3B1-8075-4564-AEBB-4E2BFAA15D51}" dt="2018-10-28T17:02:55.065" v="10405" actId="2711"/>
          <ac:spMkLst>
            <pc:docMk/>
            <pc:sldMk cId="1796750460" sldId="261"/>
            <ac:spMk id="65" creationId="{447B62AF-B71C-4C58-8375-D9A5D6C00692}"/>
          </ac:spMkLst>
        </pc:spChg>
        <pc:spChg chg="add del mod">
          <ac:chgData name="3HE15033K" userId="5b5b4826-378e-4359-9a50-4b5fabfc7e6b" providerId="ADAL" clId="{EEFED3B1-8075-4564-AEBB-4E2BFAA15D51}" dt="2018-10-28T15:52:15.931" v="8998" actId="11529"/>
          <ac:spMkLst>
            <pc:docMk/>
            <pc:sldMk cId="1796750460" sldId="261"/>
            <ac:spMk id="69" creationId="{E370D548-885D-471E-82FC-911688CB0556}"/>
          </ac:spMkLst>
        </pc:spChg>
        <pc:spChg chg="add mod">
          <ac:chgData name="3HE15033K" userId="5b5b4826-378e-4359-9a50-4b5fabfc7e6b" providerId="ADAL" clId="{EEFED3B1-8075-4564-AEBB-4E2BFAA15D51}" dt="2018-10-28T17:02:37.816" v="10404" actId="2711"/>
          <ac:spMkLst>
            <pc:docMk/>
            <pc:sldMk cId="1796750460" sldId="261"/>
            <ac:spMk id="70" creationId="{9CAFD772-A2F5-453A-875A-9FA2C2AF7365}"/>
          </ac:spMkLst>
        </pc:spChg>
        <pc:grpChg chg="add mod">
          <ac:chgData name="3HE15033K" userId="5b5b4826-378e-4359-9a50-4b5fabfc7e6b" providerId="ADAL" clId="{EEFED3B1-8075-4564-AEBB-4E2BFAA15D51}" dt="2018-10-28T15:44:55.969" v="8920" actId="1076"/>
          <ac:grpSpMkLst>
            <pc:docMk/>
            <pc:sldMk cId="1796750460" sldId="261"/>
            <ac:grpSpMk id="2" creationId="{8B84E859-BA31-4D49-97B4-460DFE238341}"/>
          </ac:grpSpMkLst>
        </pc:grpChg>
        <pc:grpChg chg="add del mod">
          <ac:chgData name="3HE15033K" userId="5b5b4826-378e-4359-9a50-4b5fabfc7e6b" providerId="ADAL" clId="{EEFED3B1-8075-4564-AEBB-4E2BFAA15D51}" dt="2018-10-28T15:19:16.507" v="8420" actId="478"/>
          <ac:grpSpMkLst>
            <pc:docMk/>
            <pc:sldMk cId="1796750460" sldId="261"/>
            <ac:grpSpMk id="13" creationId="{BF2DA283-138C-422C-BBEF-D04998909418}"/>
          </ac:grpSpMkLst>
        </pc:grpChg>
        <pc:grpChg chg="add del">
          <ac:chgData name="3HE15033K" userId="5b5b4826-378e-4359-9a50-4b5fabfc7e6b" providerId="ADAL" clId="{EEFED3B1-8075-4564-AEBB-4E2BFAA15D51}" dt="2018-10-28T15:19:25.358" v="8422" actId="165"/>
          <ac:grpSpMkLst>
            <pc:docMk/>
            <pc:sldMk cId="1796750460" sldId="261"/>
            <ac:grpSpMk id="24" creationId="{4B497BD7-5A31-4134-8201-3516D7CD9B63}"/>
          </ac:grpSpMkLst>
        </pc:grpChg>
        <pc:grpChg chg="del mod topLvl">
          <ac:chgData name="3HE15033K" userId="5b5b4826-378e-4359-9a50-4b5fabfc7e6b" providerId="ADAL" clId="{EEFED3B1-8075-4564-AEBB-4E2BFAA15D51}" dt="2018-10-28T15:20:53.690" v="8439" actId="165"/>
          <ac:grpSpMkLst>
            <pc:docMk/>
            <pc:sldMk cId="1796750460" sldId="261"/>
            <ac:grpSpMk id="25" creationId="{5BE0999C-1229-4DE8-838C-C907235285D8}"/>
          </ac:grpSpMkLst>
        </pc:grpChg>
        <pc:grpChg chg="del mod topLvl">
          <ac:chgData name="3HE15033K" userId="5b5b4826-378e-4359-9a50-4b5fabfc7e6b" providerId="ADAL" clId="{EEFED3B1-8075-4564-AEBB-4E2BFAA15D51}" dt="2018-10-28T15:19:27.864" v="8423" actId="478"/>
          <ac:grpSpMkLst>
            <pc:docMk/>
            <pc:sldMk cId="1796750460" sldId="261"/>
            <ac:grpSpMk id="26" creationId="{1C1422AA-3D84-44B6-BE84-660EB3B76044}"/>
          </ac:grpSpMkLst>
        </pc:grpChg>
        <pc:grpChg chg="mod topLvl">
          <ac:chgData name="3HE15033K" userId="5b5b4826-378e-4359-9a50-4b5fabfc7e6b" providerId="ADAL" clId="{EEFED3B1-8075-4564-AEBB-4E2BFAA15D51}" dt="2018-10-28T15:34:07.625" v="8804" actId="164"/>
          <ac:grpSpMkLst>
            <pc:docMk/>
            <pc:sldMk cId="1796750460" sldId="261"/>
            <ac:grpSpMk id="32" creationId="{9B763824-EFE0-4D79-853A-2473B4895917}"/>
          </ac:grpSpMkLst>
        </pc:grpChg>
        <pc:picChg chg="mod">
          <ac:chgData name="3HE15033K" userId="5b5b4826-378e-4359-9a50-4b5fabfc7e6b" providerId="ADAL" clId="{EEFED3B1-8075-4564-AEBB-4E2BFAA15D51}" dt="2018-10-28T14:39:12.352" v="7339"/>
          <ac:picMkLst>
            <pc:docMk/>
            <pc:sldMk cId="1796750460" sldId="261"/>
            <ac:picMk id="20" creationId="{84AF41C9-15A3-43CC-8262-C153E5EE9A44}"/>
          </ac:picMkLst>
        </pc:picChg>
        <pc:cxnChg chg="add del mod">
          <ac:chgData name="3HE15033K" userId="5b5b4826-378e-4359-9a50-4b5fabfc7e6b" providerId="ADAL" clId="{EEFED3B1-8075-4564-AEBB-4E2BFAA15D51}" dt="2018-10-28T15:41:13.318" v="8875" actId="478"/>
          <ac:cxnSpMkLst>
            <pc:docMk/>
            <pc:sldMk cId="1796750460" sldId="261"/>
            <ac:cxnSpMk id="8" creationId="{B571715C-F4A2-4A11-9D66-44FFEB621B47}"/>
          </ac:cxnSpMkLst>
        </pc:cxnChg>
        <pc:cxnChg chg="add del mod">
          <ac:chgData name="3HE15033K" userId="5b5b4826-378e-4359-9a50-4b5fabfc7e6b" providerId="ADAL" clId="{EEFED3B1-8075-4564-AEBB-4E2BFAA15D51}" dt="2018-10-28T15:43:13.544" v="8903" actId="478"/>
          <ac:cxnSpMkLst>
            <pc:docMk/>
            <pc:sldMk cId="1796750460" sldId="261"/>
            <ac:cxnSpMk id="38" creationId="{2B1B8EF2-E9C7-48C7-952F-D482299C955C}"/>
          </ac:cxnSpMkLst>
        </pc:cxnChg>
        <pc:cxnChg chg="add del mod">
          <ac:chgData name="3HE15033K" userId="5b5b4826-378e-4359-9a50-4b5fabfc7e6b" providerId="ADAL" clId="{EEFED3B1-8075-4564-AEBB-4E2BFAA15D51}" dt="2018-10-28T15:35:40.621" v="8817" actId="478"/>
          <ac:cxnSpMkLst>
            <pc:docMk/>
            <pc:sldMk cId="1796750460" sldId="261"/>
            <ac:cxnSpMk id="39" creationId="{ACC3B0E3-0F95-46CC-BB54-FB635626A3B4}"/>
          </ac:cxnSpMkLst>
        </pc:cxnChg>
        <pc:cxnChg chg="add mod">
          <ac:chgData name="3HE15033K" userId="5b5b4826-378e-4359-9a50-4b5fabfc7e6b" providerId="ADAL" clId="{EEFED3B1-8075-4564-AEBB-4E2BFAA15D51}" dt="2018-10-28T15:51:05.833" v="8990" actId="14100"/>
          <ac:cxnSpMkLst>
            <pc:docMk/>
            <pc:sldMk cId="1796750460" sldId="261"/>
            <ac:cxnSpMk id="42" creationId="{3D1B5F3C-8978-446B-B3B2-3C8AF98C41FB}"/>
          </ac:cxnSpMkLst>
        </pc:cxnChg>
        <pc:cxnChg chg="add mod">
          <ac:chgData name="3HE15033K" userId="5b5b4826-378e-4359-9a50-4b5fabfc7e6b" providerId="ADAL" clId="{EEFED3B1-8075-4564-AEBB-4E2BFAA15D51}" dt="2018-10-28T15:50:18.437" v="8976" actId="14100"/>
          <ac:cxnSpMkLst>
            <pc:docMk/>
            <pc:sldMk cId="1796750460" sldId="261"/>
            <ac:cxnSpMk id="46" creationId="{A3FFB619-789C-4B89-874E-450BFE44943C}"/>
          </ac:cxnSpMkLst>
        </pc:cxnChg>
        <pc:cxnChg chg="add mod">
          <ac:chgData name="3HE15033K" userId="5b5b4826-378e-4359-9a50-4b5fabfc7e6b" providerId="ADAL" clId="{EEFED3B1-8075-4564-AEBB-4E2BFAA15D51}" dt="2018-10-28T15:50:13.766" v="8975" actId="1076"/>
          <ac:cxnSpMkLst>
            <pc:docMk/>
            <pc:sldMk cId="1796750460" sldId="261"/>
            <ac:cxnSpMk id="50" creationId="{57FFB823-C94D-4078-ACD0-9A1F37D28DE8}"/>
          </ac:cxnSpMkLst>
        </pc:cxnChg>
        <pc:cxnChg chg="add mod">
          <ac:chgData name="3HE15033K" userId="5b5b4826-378e-4359-9a50-4b5fabfc7e6b" providerId="ADAL" clId="{EEFED3B1-8075-4564-AEBB-4E2BFAA15D51}" dt="2018-10-28T17:02:37.816" v="10404" actId="2711"/>
          <ac:cxnSpMkLst>
            <pc:docMk/>
            <pc:sldMk cId="1796750460" sldId="261"/>
            <ac:cxnSpMk id="54" creationId="{BD837F25-10CA-47C1-8056-9F51CBE82C82}"/>
          </ac:cxnSpMkLst>
        </pc:cxnChg>
        <pc:cxnChg chg="add mod">
          <ac:chgData name="3HE15033K" userId="5b5b4826-378e-4359-9a50-4b5fabfc7e6b" providerId="ADAL" clId="{EEFED3B1-8075-4564-AEBB-4E2BFAA15D51}" dt="2018-10-28T15:45:01.602" v="8921" actId="1076"/>
          <ac:cxnSpMkLst>
            <pc:docMk/>
            <pc:sldMk cId="1796750460" sldId="261"/>
            <ac:cxnSpMk id="57" creationId="{B0513B05-EB3E-4862-A25A-F625AF90AD34}"/>
          </ac:cxnSpMkLst>
        </pc:cxnChg>
        <pc:cxnChg chg="add del mod">
          <ac:chgData name="3HE15033K" userId="5b5b4826-378e-4359-9a50-4b5fabfc7e6b" providerId="ADAL" clId="{EEFED3B1-8075-4564-AEBB-4E2BFAA15D51}" dt="2018-10-28T15:51:05.208" v="8989"/>
          <ac:cxnSpMkLst>
            <pc:docMk/>
            <pc:sldMk cId="1796750460" sldId="261"/>
            <ac:cxnSpMk id="68" creationId="{3E75F8EB-1C86-4B8E-B310-37335F7A1B91}"/>
          </ac:cxnSpMkLst>
        </pc:cxnChg>
      </pc:sldChg>
      <pc:sldChg chg="addSp delSp modSp add ord">
        <pc:chgData name="3HE15033K" userId="5b5b4826-378e-4359-9a50-4b5fabfc7e6b" providerId="ADAL" clId="{EEFED3B1-8075-4564-AEBB-4E2BFAA15D51}" dt="2018-10-28T18:38:17.181" v="13254"/>
        <pc:sldMkLst>
          <pc:docMk/>
          <pc:sldMk cId="1690096488" sldId="262"/>
        </pc:sldMkLst>
        <pc:spChg chg="add del mod">
          <ac:chgData name="3HE15033K" userId="5b5b4826-378e-4359-9a50-4b5fabfc7e6b" providerId="ADAL" clId="{EEFED3B1-8075-4564-AEBB-4E2BFAA15D51}" dt="2018-10-28T17:00:36.106" v="10387" actId="478"/>
          <ac:spMkLst>
            <pc:docMk/>
            <pc:sldMk cId="1690096488" sldId="262"/>
            <ac:spMk id="2" creationId="{FE5FE88C-3F69-4FEB-98D8-3D174EA630D6}"/>
          </ac:spMkLst>
        </pc:spChg>
        <pc:spChg chg="del mod">
          <ac:chgData name="3HE15033K" userId="5b5b4826-378e-4359-9a50-4b5fabfc7e6b" providerId="ADAL" clId="{EEFED3B1-8075-4564-AEBB-4E2BFAA15D51}" dt="2018-10-28T18:38:16.806" v="13253" actId="478"/>
          <ac:spMkLst>
            <pc:docMk/>
            <pc:sldMk cId="1690096488" sldId="262"/>
            <ac:spMk id="4" creationId="{646BD596-B346-4A08-8C5A-C6366977E0E3}"/>
          </ac:spMkLst>
        </pc:spChg>
        <pc:spChg chg="mod">
          <ac:chgData name="3HE15033K" userId="5b5b4826-378e-4359-9a50-4b5fabfc7e6b" providerId="ADAL" clId="{EEFED3B1-8075-4564-AEBB-4E2BFAA15D51}" dt="2018-10-28T16:58:01.072" v="10359" actId="2711"/>
          <ac:spMkLst>
            <pc:docMk/>
            <pc:sldMk cId="1690096488" sldId="262"/>
            <ac:spMk id="9" creationId="{1584402D-B451-4578-BEA0-611F2918719C}"/>
          </ac:spMkLst>
        </pc:spChg>
        <pc:spChg chg="mod">
          <ac:chgData name="3HE15033K" userId="5b5b4826-378e-4359-9a50-4b5fabfc7e6b" providerId="ADAL" clId="{EEFED3B1-8075-4564-AEBB-4E2BFAA15D51}" dt="2018-10-28T17:12:09.488" v="10530" actId="113"/>
          <ac:spMkLst>
            <pc:docMk/>
            <pc:sldMk cId="1690096488" sldId="262"/>
            <ac:spMk id="12" creationId="{C8CB65CA-18C7-4D69-8F71-464DDB14981A}"/>
          </ac:spMkLst>
        </pc:spChg>
        <pc:spChg chg="ord">
          <ac:chgData name="3HE15033K" userId="5b5b4826-378e-4359-9a50-4b5fabfc7e6b" providerId="ADAL" clId="{EEFED3B1-8075-4564-AEBB-4E2BFAA15D51}" dt="2018-10-28T15:23:24.829" v="8472" actId="171"/>
          <ac:spMkLst>
            <pc:docMk/>
            <pc:sldMk cId="1690096488" sldId="262"/>
            <ac:spMk id="17" creationId="{B8B643B6-C0FF-4BDA-8B0C-C00A2F988F34}"/>
          </ac:spMkLst>
        </pc:spChg>
        <pc:spChg chg="ord">
          <ac:chgData name="3HE15033K" userId="5b5b4826-378e-4359-9a50-4b5fabfc7e6b" providerId="ADAL" clId="{EEFED3B1-8075-4564-AEBB-4E2BFAA15D51}" dt="2018-10-28T15:23:16.944" v="8470" actId="171"/>
          <ac:spMkLst>
            <pc:docMk/>
            <pc:sldMk cId="1690096488" sldId="262"/>
            <ac:spMk id="19" creationId="{98C52123-3D71-4099-8018-A847CC22BBA7}"/>
          </ac:spMkLst>
        </pc:spChg>
        <pc:spChg chg="ord">
          <ac:chgData name="3HE15033K" userId="5b5b4826-378e-4359-9a50-4b5fabfc7e6b" providerId="ADAL" clId="{EEFED3B1-8075-4564-AEBB-4E2BFAA15D51}" dt="2018-10-28T15:22:56.686" v="8466" actId="166"/>
          <ac:spMkLst>
            <pc:docMk/>
            <pc:sldMk cId="1690096488" sldId="262"/>
            <ac:spMk id="26" creationId="{B9D4AD44-FB83-4E45-8B99-69903092AA7C}"/>
          </ac:spMkLst>
        </pc:spChg>
        <pc:spChg chg="mod topLvl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28" creationId="{140405F3-D17D-47BF-9C7D-0FE8936F1438}"/>
          </ac:spMkLst>
        </pc:spChg>
        <pc:spChg chg="mod ord topLvl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29" creationId="{E32B04FA-C928-4D09-BF1E-01A60F7A02F3}"/>
          </ac:spMkLst>
        </pc:spChg>
        <pc:spChg chg="mod topLvl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30" creationId="{24FFDE37-BBFB-4A04-907F-8136D5C5ED1D}"/>
          </ac:spMkLst>
        </pc:spChg>
        <pc:spChg chg="mod topLvl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31" creationId="{DF2E4760-7DFB-44DD-AC69-82E0570FED86}"/>
          </ac:spMkLst>
        </pc:spChg>
        <pc:spChg chg="mod topLvl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32" creationId="{497430F8-BCEE-4A9F-9F39-56380C4CB438}"/>
          </ac:spMkLst>
        </pc:spChg>
        <pc:spChg chg="mod topLvl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34" creationId="{6A8A4DEC-3FC9-4E2B-AAC7-67E4DC2BBA93}"/>
          </ac:spMkLst>
        </pc:spChg>
        <pc:spChg chg="mod topLvl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35" creationId="{C1311236-4B3C-4042-ADC4-A3C1E216C89B}"/>
          </ac:spMkLst>
        </pc:spChg>
        <pc:spChg chg="mod topLvl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36" creationId="{CF4ECD24-7DBF-4275-89DC-D3CBE3B3BA50}"/>
          </ac:spMkLst>
        </pc:spChg>
        <pc:spChg chg="mod topLvl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37" creationId="{2C7C4A9D-6623-4815-A850-EEA5470EB260}"/>
          </ac:spMkLst>
        </pc:spChg>
        <pc:spChg chg="mod topLvl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38" creationId="{9EBADE15-6AD9-45E0-B124-F93AD59C8513}"/>
          </ac:spMkLst>
        </pc:spChg>
        <pc:spChg chg="mod topLvl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39" creationId="{D75D8C91-E731-4AEC-AD65-A688726EDFC9}"/>
          </ac:spMkLst>
        </pc:spChg>
        <pc:spChg chg="mod topLvl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40" creationId="{CD0A38F8-CB30-4198-A8A5-8EC30158C1FB}"/>
          </ac:spMkLst>
        </pc:spChg>
        <pc:spChg chg="add del mod">
          <ac:chgData name="3HE15033K" userId="5b5b4826-378e-4359-9a50-4b5fabfc7e6b" providerId="ADAL" clId="{EEFED3B1-8075-4564-AEBB-4E2BFAA15D51}" dt="2018-10-28T15:21:10.806" v="8444" actId="478"/>
          <ac:spMkLst>
            <pc:docMk/>
            <pc:sldMk cId="1690096488" sldId="262"/>
            <ac:spMk id="44" creationId="{4BF75A2B-6347-49DB-9DA6-9B52F07B48A8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46" creationId="{83E11270-3D07-43E4-B183-19BB3F56DA5C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47" creationId="{8F0D5552-B611-4B75-9A57-2245EE42E0AA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48" creationId="{0395DF44-F4D3-47D9-8266-0AE9FF34776E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49" creationId="{4CEEE547-C1A5-4C91-9925-5216E6658F6D}"/>
          </ac:spMkLst>
        </pc:spChg>
        <pc:spChg chg="add del mod">
          <ac:chgData name="3HE15033K" userId="5b5b4826-378e-4359-9a50-4b5fabfc7e6b" providerId="ADAL" clId="{EEFED3B1-8075-4564-AEBB-4E2BFAA15D51}" dt="2018-10-28T15:33:53.028" v="8801" actId="478"/>
          <ac:spMkLst>
            <pc:docMk/>
            <pc:sldMk cId="1690096488" sldId="262"/>
            <ac:spMk id="50" creationId="{FD7A9E81-A23F-4192-91FC-5AC33DEEB5A8}"/>
          </ac:spMkLst>
        </pc:spChg>
        <pc:spChg chg="add mod">
          <ac:chgData name="3HE15033K" userId="5b5b4826-378e-4359-9a50-4b5fabfc7e6b" providerId="ADAL" clId="{EEFED3B1-8075-4564-AEBB-4E2BFAA15D51}" dt="2018-10-28T17:12:18.437" v="10534" actId="113"/>
          <ac:spMkLst>
            <pc:docMk/>
            <pc:sldMk cId="1690096488" sldId="262"/>
            <ac:spMk id="51" creationId="{1CFA9A2E-8F74-473A-81DB-611552D4E008}"/>
          </ac:spMkLst>
        </pc:spChg>
        <pc:spChg chg="add del mod">
          <ac:chgData name="3HE15033K" userId="5b5b4826-378e-4359-9a50-4b5fabfc7e6b" providerId="ADAL" clId="{EEFED3B1-8075-4564-AEBB-4E2BFAA15D51}" dt="2018-10-28T16:55:07.016" v="10299" actId="478"/>
          <ac:spMkLst>
            <pc:docMk/>
            <pc:sldMk cId="1690096488" sldId="262"/>
            <ac:spMk id="52" creationId="{0E243896-B2E5-4F0F-92BA-E506CD783F73}"/>
          </ac:spMkLst>
        </pc:spChg>
        <pc:spChg chg="add del">
          <ac:chgData name="3HE15033K" userId="5b5b4826-378e-4359-9a50-4b5fabfc7e6b" providerId="ADAL" clId="{EEFED3B1-8075-4564-AEBB-4E2BFAA15D51}" dt="2018-10-28T16:52:17.360" v="10243"/>
          <ac:spMkLst>
            <pc:docMk/>
            <pc:sldMk cId="1690096488" sldId="262"/>
            <ac:spMk id="53" creationId="{B0EB7EBF-C2EE-4F68-8415-08371995FAFF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58" creationId="{2BE75F79-CB95-4226-B02D-7A23EF834169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59" creationId="{4830CF31-DC1D-4E2C-BFE1-4285E0474A73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60" creationId="{1DA145CA-D937-489C-8074-D62E133C6733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61" creationId="{F091F518-0CAB-442E-94F6-D9C7B460E9D0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62" creationId="{8A3B9DA8-B1BA-4378-9AEF-977B7FBF9E29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63" creationId="{13E38316-E8CD-49FE-A6C9-F3683A1F235D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64" creationId="{C8AC2BC0-1386-4B24-82D4-F3636B79F6E7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65" creationId="{BC3BEAB2-4FD3-4416-BB0E-348D0511C21A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66" creationId="{AACF9176-5B04-4CDC-9D61-D9A6BDF2A609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67" creationId="{11E2BA1A-35FE-4576-AF66-7C8A82DCAE2D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68" creationId="{FF55ADC0-D90B-41AB-8489-9D34D010CD1B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70" creationId="{7A4DF1C1-C0DF-4032-A19C-A56EBD87280C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71" creationId="{E8CA3BF4-D1C5-4172-9EE9-33B0F90764D8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72" creationId="{343E80DA-2091-48A7-BF39-EA7FE5EBD976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73" creationId="{1FE03AB9-101D-4652-BCD2-228807451A06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74" creationId="{1308BE54-2A01-4DE3-BD1C-2B0A44417930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75" creationId="{074E6A97-36F4-49B7-B44E-DFEA1AF1F5AB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76" creationId="{0E2F9AA9-CFBA-4357-B640-D9C2C1A319DE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77" creationId="{0E825C89-B905-4B5B-99AE-41F162559614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78" creationId="{150744D5-4329-41CF-BA6D-6688B35E931F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79" creationId="{422EC2BF-701E-4252-BD3D-8D15519ED4D1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80" creationId="{D56BF29E-5955-4029-B168-86B93431BB7A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81" creationId="{DEFC6C4A-65C0-4262-AEB7-DE86B3CEBF0D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82" creationId="{A5F42673-D180-463F-871C-D433177786EB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83" creationId="{971C35AD-A59C-45AA-B066-18BB31704DFF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84" creationId="{C0B6C447-0726-4976-BBC0-D18822F57793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85" creationId="{416F8880-B0C6-4A7D-868A-9AE5B8F35DD4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86" creationId="{DF9DC26B-31F7-4C2F-884D-AACC66DC4111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87" creationId="{285E977B-5B84-41DB-A26B-4C7C606D60EA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88" creationId="{53DA7075-0EE5-403C-B0A0-D4D476B72190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89" creationId="{E85AB58E-FA80-422E-A78B-7C552E45F611}"/>
          </ac:spMkLst>
        </pc:spChg>
        <pc:spChg chg="mod">
          <ac:chgData name="3HE15033K" userId="5b5b4826-378e-4359-9a50-4b5fabfc7e6b" providerId="ADAL" clId="{EEFED3B1-8075-4564-AEBB-4E2BFAA15D51}" dt="2018-10-28T16:57:48.987" v="10357" actId="2711"/>
          <ac:spMkLst>
            <pc:docMk/>
            <pc:sldMk cId="1690096488" sldId="262"/>
            <ac:spMk id="90" creationId="{3AA34403-7B2D-4DD8-9F15-7913B05B745C}"/>
          </ac:spMkLst>
        </pc:spChg>
        <pc:spChg chg="add mod">
          <ac:chgData name="3HE15033K" userId="5b5b4826-378e-4359-9a50-4b5fabfc7e6b" providerId="ADAL" clId="{EEFED3B1-8075-4564-AEBB-4E2BFAA15D51}" dt="2018-10-28T17:03:39.037" v="10413" actId="1076"/>
          <ac:spMkLst>
            <pc:docMk/>
            <pc:sldMk cId="1690096488" sldId="262"/>
            <ac:spMk id="129" creationId="{67A1E5D9-7210-449A-B1E7-534539FA14DC}"/>
          </ac:spMkLst>
        </pc:spChg>
        <pc:spChg chg="add mod">
          <ac:chgData name="3HE15033K" userId="5b5b4826-378e-4359-9a50-4b5fabfc7e6b" providerId="ADAL" clId="{EEFED3B1-8075-4564-AEBB-4E2BFAA15D51}" dt="2018-10-28T17:03:46.161" v="10414" actId="1076"/>
          <ac:spMkLst>
            <pc:docMk/>
            <pc:sldMk cId="1690096488" sldId="262"/>
            <ac:spMk id="130" creationId="{59437FF4-04AD-47C1-A165-4511712153E7}"/>
          </ac:spMkLst>
        </pc:spChg>
        <pc:spChg chg="add mod">
          <ac:chgData name="3HE15033K" userId="5b5b4826-378e-4359-9a50-4b5fabfc7e6b" providerId="ADAL" clId="{EEFED3B1-8075-4564-AEBB-4E2BFAA15D51}" dt="2018-10-28T17:03:23.692" v="10409" actId="14100"/>
          <ac:spMkLst>
            <pc:docMk/>
            <pc:sldMk cId="1690096488" sldId="262"/>
            <ac:spMk id="131" creationId="{E44EC52C-508A-43E0-A9E1-B6E1FD0C6EAB}"/>
          </ac:spMkLst>
        </pc:spChg>
        <pc:spChg chg="add del">
          <ac:chgData name="3HE15033K" userId="5b5b4826-378e-4359-9a50-4b5fabfc7e6b" providerId="ADAL" clId="{EEFED3B1-8075-4564-AEBB-4E2BFAA15D51}" dt="2018-10-28T16:56:05.699" v="10337"/>
          <ac:spMkLst>
            <pc:docMk/>
            <pc:sldMk cId="1690096488" sldId="262"/>
            <ac:spMk id="132" creationId="{0A3D969E-71CE-4B6F-840A-F28277F290BF}"/>
          </ac:spMkLst>
        </pc:spChg>
        <pc:spChg chg="add mod">
          <ac:chgData name="3HE15033K" userId="5b5b4826-378e-4359-9a50-4b5fabfc7e6b" providerId="ADAL" clId="{EEFED3B1-8075-4564-AEBB-4E2BFAA15D51}" dt="2018-10-28T17:03:15.022" v="10408" actId="14100"/>
          <ac:spMkLst>
            <pc:docMk/>
            <pc:sldMk cId="1690096488" sldId="262"/>
            <ac:spMk id="136" creationId="{0B7F16F5-B33A-4B73-ACFC-4DF05E8581AF}"/>
          </ac:spMkLst>
        </pc:spChg>
        <pc:spChg chg="add del mod">
          <ac:chgData name="3HE15033K" userId="5b5b4826-378e-4359-9a50-4b5fabfc7e6b" providerId="ADAL" clId="{EEFED3B1-8075-4564-AEBB-4E2BFAA15D51}" dt="2018-10-28T17:01:17.834" v="10394" actId="11529"/>
          <ac:spMkLst>
            <pc:docMk/>
            <pc:sldMk cId="1690096488" sldId="262"/>
            <ac:spMk id="141" creationId="{B3A0CF7E-2B1D-4A24-B300-5869A265CCB2}"/>
          </ac:spMkLst>
        </pc:spChg>
        <pc:spChg chg="add">
          <ac:chgData name="3HE15033K" userId="5b5b4826-378e-4359-9a50-4b5fabfc7e6b" providerId="ADAL" clId="{EEFED3B1-8075-4564-AEBB-4E2BFAA15D51}" dt="2018-10-28T18:38:17.181" v="13254"/>
          <ac:spMkLst>
            <pc:docMk/>
            <pc:sldMk cId="1690096488" sldId="262"/>
            <ac:spMk id="143" creationId="{47B1B1B9-8E5C-4045-89A3-5870F7193118}"/>
          </ac:spMkLst>
        </pc:spChg>
        <pc:grpChg chg="add mod ord topLvl">
          <ac:chgData name="3HE15033K" userId="5b5b4826-378e-4359-9a50-4b5fabfc7e6b" providerId="ADAL" clId="{EEFED3B1-8075-4564-AEBB-4E2BFAA15D51}" dt="2018-10-28T16:52:41.105" v="10250" actId="164"/>
          <ac:grpSpMkLst>
            <pc:docMk/>
            <pc:sldMk cId="1690096488" sldId="262"/>
            <ac:grpSpMk id="3" creationId="{436C13A4-58A9-4DCA-9DB9-2B862CF469D7}"/>
          </ac:grpSpMkLst>
        </pc:grpChg>
        <pc:grpChg chg="add del mod">
          <ac:chgData name="3HE15033K" userId="5b5b4826-378e-4359-9a50-4b5fabfc7e6b" providerId="ADAL" clId="{EEFED3B1-8075-4564-AEBB-4E2BFAA15D51}" dt="2018-10-28T16:52:27.909" v="10246" actId="165"/>
          <ac:grpSpMkLst>
            <pc:docMk/>
            <pc:sldMk cId="1690096488" sldId="262"/>
            <ac:grpSpMk id="5" creationId="{6E404704-5C0C-4EB8-B879-1D30E98FF441}"/>
          </ac:grpSpMkLst>
        </pc:grpChg>
        <pc:grpChg chg="add del mod topLvl">
          <ac:chgData name="3HE15033K" userId="5b5b4826-378e-4359-9a50-4b5fabfc7e6b" providerId="ADAL" clId="{EEFED3B1-8075-4564-AEBB-4E2BFAA15D51}" dt="2018-10-28T16:52:32.353" v="10247" actId="478"/>
          <ac:grpSpMkLst>
            <pc:docMk/>
            <pc:sldMk cId="1690096488" sldId="262"/>
            <ac:grpSpMk id="7" creationId="{9B98181E-56D1-43FD-9394-AA4661E0C54B}"/>
          </ac:grpSpMkLst>
        </pc:grpChg>
        <pc:grpChg chg="add del mod">
          <ac:chgData name="3HE15033K" userId="5b5b4826-378e-4359-9a50-4b5fabfc7e6b" providerId="ADAL" clId="{EEFED3B1-8075-4564-AEBB-4E2BFAA15D51}" dt="2018-10-28T15:21:14.491" v="8445" actId="165"/>
          <ac:grpSpMkLst>
            <pc:docMk/>
            <pc:sldMk cId="1690096488" sldId="262"/>
            <ac:grpSpMk id="27" creationId="{02D9413B-1B07-4DE4-8344-DD342F426F79}"/>
          </ac:grpSpMkLst>
        </pc:grpChg>
        <pc:grpChg chg="del mod topLvl">
          <ac:chgData name="3HE15033K" userId="5b5b4826-378e-4359-9a50-4b5fabfc7e6b" providerId="ADAL" clId="{EEFED3B1-8075-4564-AEBB-4E2BFAA15D51}" dt="2018-10-28T15:21:16.818" v="8446" actId="478"/>
          <ac:grpSpMkLst>
            <pc:docMk/>
            <pc:sldMk cId="1690096488" sldId="262"/>
            <ac:grpSpMk id="33" creationId="{0453D145-C453-4EEB-A523-C1B72A2EBB2C}"/>
          </ac:grpSpMkLst>
        </pc:grpChg>
        <pc:grpChg chg="add mod topLvl">
          <ac:chgData name="3HE15033K" userId="5b5b4826-378e-4359-9a50-4b5fabfc7e6b" providerId="ADAL" clId="{EEFED3B1-8075-4564-AEBB-4E2BFAA15D51}" dt="2018-10-28T16:52:41.105" v="10250" actId="164"/>
          <ac:grpSpMkLst>
            <pc:docMk/>
            <pc:sldMk cId="1690096488" sldId="262"/>
            <ac:grpSpMk id="45" creationId="{398010E9-2494-459C-AFF8-563B3D220CCB}"/>
          </ac:grpSpMkLst>
        </pc:grpChg>
        <pc:grpChg chg="add mod">
          <ac:chgData name="3HE15033K" userId="5b5b4826-378e-4359-9a50-4b5fabfc7e6b" providerId="ADAL" clId="{EEFED3B1-8075-4564-AEBB-4E2BFAA15D51}" dt="2018-10-28T17:01:45.329" v="10398" actId="1076"/>
          <ac:grpSpMkLst>
            <pc:docMk/>
            <pc:sldMk cId="1690096488" sldId="262"/>
            <ac:grpSpMk id="54" creationId="{7D460CF5-1059-4B47-9643-4555D80603B0}"/>
          </ac:grpSpMkLst>
        </pc:grpChg>
        <pc:grpChg chg="mod">
          <ac:chgData name="3HE15033K" userId="5b5b4826-378e-4359-9a50-4b5fabfc7e6b" providerId="ADAL" clId="{EEFED3B1-8075-4564-AEBB-4E2BFAA15D51}" dt="2018-10-28T16:52:22.093" v="10244"/>
          <ac:grpSpMkLst>
            <pc:docMk/>
            <pc:sldMk cId="1690096488" sldId="262"/>
            <ac:grpSpMk id="55" creationId="{4CE9254E-8AB3-44AE-85FE-B34B09F0F9F2}"/>
          </ac:grpSpMkLst>
        </pc:grpChg>
        <pc:grpChg chg="mod">
          <ac:chgData name="3HE15033K" userId="5b5b4826-378e-4359-9a50-4b5fabfc7e6b" providerId="ADAL" clId="{EEFED3B1-8075-4564-AEBB-4E2BFAA15D51}" dt="2018-10-28T16:52:22.093" v="10244"/>
          <ac:grpSpMkLst>
            <pc:docMk/>
            <pc:sldMk cId="1690096488" sldId="262"/>
            <ac:grpSpMk id="56" creationId="{BD4CA64B-CCA5-4EF3-B44E-2DDDFD0516DA}"/>
          </ac:grpSpMkLst>
        </pc:grpChg>
        <pc:grpChg chg="mod">
          <ac:chgData name="3HE15033K" userId="5b5b4826-378e-4359-9a50-4b5fabfc7e6b" providerId="ADAL" clId="{EEFED3B1-8075-4564-AEBB-4E2BFAA15D51}" dt="2018-10-28T16:52:22.093" v="10244"/>
          <ac:grpSpMkLst>
            <pc:docMk/>
            <pc:sldMk cId="1690096488" sldId="262"/>
            <ac:grpSpMk id="57" creationId="{46A12D4A-F83C-4A72-B292-577DB92AF0CE}"/>
          </ac:grpSpMkLst>
        </pc:grpChg>
        <pc:grpChg chg="mod">
          <ac:chgData name="3HE15033K" userId="5b5b4826-378e-4359-9a50-4b5fabfc7e6b" providerId="ADAL" clId="{EEFED3B1-8075-4564-AEBB-4E2BFAA15D51}" dt="2018-10-28T16:52:22.093" v="10244"/>
          <ac:grpSpMkLst>
            <pc:docMk/>
            <pc:sldMk cId="1690096488" sldId="262"/>
            <ac:grpSpMk id="69" creationId="{DE3EE6B1-1E16-4400-AAD6-98DFD85276F5}"/>
          </ac:grpSpMkLst>
        </pc:grpChg>
        <pc:grpChg chg="add mod">
          <ac:chgData name="3HE15033K" userId="5b5b4826-378e-4359-9a50-4b5fabfc7e6b" providerId="ADAL" clId="{EEFED3B1-8075-4564-AEBB-4E2BFAA15D51}" dt="2018-10-28T17:01:43.829" v="10397" actId="1076"/>
          <ac:grpSpMkLst>
            <pc:docMk/>
            <pc:sldMk cId="1690096488" sldId="262"/>
            <ac:grpSpMk id="91" creationId="{22D6399D-BF4D-4336-B27F-49B820DEB876}"/>
          </ac:grpSpMkLst>
        </pc:grpChg>
        <pc:grpChg chg="add del">
          <ac:chgData name="3HE15033K" userId="5b5b4826-378e-4359-9a50-4b5fabfc7e6b" providerId="ADAL" clId="{EEFED3B1-8075-4564-AEBB-4E2BFAA15D51}" dt="2018-10-28T16:53:48.587" v="10260"/>
          <ac:grpSpMkLst>
            <pc:docMk/>
            <pc:sldMk cId="1690096488" sldId="262"/>
            <ac:grpSpMk id="92" creationId="{4F421C91-1202-4EA8-BC99-B1FA6CFC6090}"/>
          </ac:grpSpMkLst>
        </pc:grpChg>
        <pc:cxnChg chg="del">
          <ac:chgData name="3HE15033K" userId="5b5b4826-378e-4359-9a50-4b5fabfc7e6b" providerId="ADAL" clId="{EEFED3B1-8075-4564-AEBB-4E2BFAA15D51}" dt="2018-10-28T18:38:16.806" v="13253" actId="478"/>
          <ac:cxnSpMkLst>
            <pc:docMk/>
            <pc:sldMk cId="1690096488" sldId="262"/>
            <ac:cxnSpMk id="6" creationId="{4F060389-656B-4D8B-ABF0-9A49A61E288D}"/>
          </ac:cxnSpMkLst>
        </pc:cxnChg>
        <pc:cxnChg chg="add mod">
          <ac:chgData name="3HE15033K" userId="5b5b4826-378e-4359-9a50-4b5fabfc7e6b" providerId="ADAL" clId="{EEFED3B1-8075-4564-AEBB-4E2BFAA15D51}" dt="2018-10-28T17:01:40.324" v="10396" actId="1076"/>
          <ac:cxnSpMkLst>
            <pc:docMk/>
            <pc:sldMk cId="1690096488" sldId="262"/>
            <ac:cxnSpMk id="134" creationId="{3D89CF61-9627-4325-A95D-9087EBE6AD36}"/>
          </ac:cxnSpMkLst>
        </pc:cxnChg>
        <pc:cxnChg chg="add mod">
          <ac:chgData name="3HE15033K" userId="5b5b4826-378e-4359-9a50-4b5fabfc7e6b" providerId="ADAL" clId="{EEFED3B1-8075-4564-AEBB-4E2BFAA15D51}" dt="2018-10-28T17:03:51.728" v="10415" actId="14100"/>
          <ac:cxnSpMkLst>
            <pc:docMk/>
            <pc:sldMk cId="1690096488" sldId="262"/>
            <ac:cxnSpMk id="137" creationId="{C16F4A13-71A5-4665-982C-6C8422BB2EE0}"/>
          </ac:cxnSpMkLst>
        </pc:cxnChg>
        <pc:cxnChg chg="add">
          <ac:chgData name="3HE15033K" userId="5b5b4826-378e-4359-9a50-4b5fabfc7e6b" providerId="ADAL" clId="{EEFED3B1-8075-4564-AEBB-4E2BFAA15D51}" dt="2018-10-28T18:38:17.181" v="13254"/>
          <ac:cxnSpMkLst>
            <pc:docMk/>
            <pc:sldMk cId="1690096488" sldId="262"/>
            <ac:cxnSpMk id="144" creationId="{88232702-8FC0-4C48-A757-1B17982792FE}"/>
          </ac:cxnSpMkLst>
        </pc:cxnChg>
      </pc:sldChg>
      <pc:sldChg chg="addSp delSp modSp add">
        <pc:chgData name="3HE15033K" userId="5b5b4826-378e-4359-9a50-4b5fabfc7e6b" providerId="ADAL" clId="{EEFED3B1-8075-4564-AEBB-4E2BFAA15D51}" dt="2018-10-28T19:15:07.357" v="14322" actId="478"/>
        <pc:sldMkLst>
          <pc:docMk/>
          <pc:sldMk cId="688073649" sldId="263"/>
        </pc:sldMkLst>
        <pc:spChg chg="add del mod">
          <ac:chgData name="3HE15033K" userId="5b5b4826-378e-4359-9a50-4b5fabfc7e6b" providerId="ADAL" clId="{EEFED3B1-8075-4564-AEBB-4E2BFAA15D51}" dt="2018-10-28T19:15:07.357" v="14322" actId="478"/>
          <ac:spMkLst>
            <pc:docMk/>
            <pc:sldMk cId="688073649" sldId="263"/>
            <ac:spMk id="2" creationId="{5F84E7CB-1BF1-48BC-A72E-43445E9C1CCD}"/>
          </ac:spMkLst>
        </pc:spChg>
        <pc:spChg chg="add mod">
          <ac:chgData name="3HE15033K" userId="5b5b4826-378e-4359-9a50-4b5fabfc7e6b" providerId="ADAL" clId="{EEFED3B1-8075-4564-AEBB-4E2BFAA15D51}" dt="2018-10-28T18:38:01.053" v="13248" actId="2711"/>
          <ac:spMkLst>
            <pc:docMk/>
            <pc:sldMk cId="688073649" sldId="263"/>
            <ac:spMk id="3" creationId="{D4494923-2F6B-49DA-9601-6D9ABFBE6FA8}"/>
          </ac:spMkLst>
        </pc:spChg>
        <pc:spChg chg="del mod">
          <ac:chgData name="3HE15033K" userId="5b5b4826-378e-4359-9a50-4b5fabfc7e6b" providerId="ADAL" clId="{EEFED3B1-8075-4564-AEBB-4E2BFAA15D51}" dt="2018-10-28T18:38:05.339" v="13249" actId="478"/>
          <ac:spMkLst>
            <pc:docMk/>
            <pc:sldMk cId="688073649" sldId="263"/>
            <ac:spMk id="4" creationId="{646BD596-B346-4A08-8C5A-C6366977E0E3}"/>
          </ac:spMkLst>
        </pc:spChg>
        <pc:spChg chg="add del mod">
          <ac:chgData name="3HE15033K" userId="5b5b4826-378e-4359-9a50-4b5fabfc7e6b" providerId="ADAL" clId="{EEFED3B1-8075-4564-AEBB-4E2BFAA15D51}" dt="2018-10-28T17:15:17.203" v="10553" actId="478"/>
          <ac:spMkLst>
            <pc:docMk/>
            <pc:sldMk cId="688073649" sldId="263"/>
            <ac:spMk id="5" creationId="{EE8857C3-072D-4F9E-AA6A-1EDCB7E568EE}"/>
          </ac:spMkLst>
        </pc:spChg>
        <pc:spChg chg="add mod">
          <ac:chgData name="3HE15033K" userId="5b5b4826-378e-4359-9a50-4b5fabfc7e6b" providerId="ADAL" clId="{EEFED3B1-8075-4564-AEBB-4E2BFAA15D51}" dt="2018-10-28T18:38:01.053" v="13248" actId="2711"/>
          <ac:spMkLst>
            <pc:docMk/>
            <pc:sldMk cId="688073649" sldId="263"/>
            <ac:spMk id="7" creationId="{6F02D4C2-4C18-4EBB-990D-E5F600D877C2}"/>
          </ac:spMkLst>
        </pc:spChg>
        <pc:spChg chg="add mod">
          <ac:chgData name="3HE15033K" userId="5b5b4826-378e-4359-9a50-4b5fabfc7e6b" providerId="ADAL" clId="{EEFED3B1-8075-4564-AEBB-4E2BFAA15D51}" dt="2018-10-28T18:38:01.053" v="13248" actId="2711"/>
          <ac:spMkLst>
            <pc:docMk/>
            <pc:sldMk cId="688073649" sldId="263"/>
            <ac:spMk id="8" creationId="{A0DC482E-898E-4342-803C-BC39E0861285}"/>
          </ac:spMkLst>
        </pc:spChg>
        <pc:spChg chg="mod">
          <ac:chgData name="3HE15033K" userId="5b5b4826-378e-4359-9a50-4b5fabfc7e6b" providerId="ADAL" clId="{EEFED3B1-8075-4564-AEBB-4E2BFAA15D51}" dt="2018-10-28T18:38:01.053" v="13248" actId="2711"/>
          <ac:spMkLst>
            <pc:docMk/>
            <pc:sldMk cId="688073649" sldId="263"/>
            <ac:spMk id="9" creationId="{1584402D-B451-4578-BEA0-611F2918719C}"/>
          </ac:spMkLst>
        </pc:spChg>
        <pc:spChg chg="add mod">
          <ac:chgData name="3HE15033K" userId="5b5b4826-378e-4359-9a50-4b5fabfc7e6b" providerId="ADAL" clId="{EEFED3B1-8075-4564-AEBB-4E2BFAA15D51}" dt="2018-10-28T18:38:01.053" v="13248" actId="2711"/>
          <ac:spMkLst>
            <pc:docMk/>
            <pc:sldMk cId="688073649" sldId="263"/>
            <ac:spMk id="10" creationId="{63F602FB-A764-49AB-BB4E-ACDCC36A847A}"/>
          </ac:spMkLst>
        </pc:spChg>
        <pc:spChg chg="add del">
          <ac:chgData name="3HE15033K" userId="5b5b4826-378e-4359-9a50-4b5fabfc7e6b" providerId="ADAL" clId="{EEFED3B1-8075-4564-AEBB-4E2BFAA15D51}" dt="2018-10-28T17:12:03.843" v="10528"/>
          <ac:spMkLst>
            <pc:docMk/>
            <pc:sldMk cId="688073649" sldId="263"/>
            <ac:spMk id="11" creationId="{5B7C8920-C644-4A56-8C3F-1752B83747B1}"/>
          </ac:spMkLst>
        </pc:spChg>
        <pc:spChg chg="mod">
          <ac:chgData name="3HE15033K" userId="5b5b4826-378e-4359-9a50-4b5fabfc7e6b" providerId="ADAL" clId="{EEFED3B1-8075-4564-AEBB-4E2BFAA15D51}" dt="2018-10-28T18:38:01.053" v="13248" actId="2711"/>
          <ac:spMkLst>
            <pc:docMk/>
            <pc:sldMk cId="688073649" sldId="263"/>
            <ac:spMk id="12" creationId="{C8CB65CA-18C7-4D69-8F71-464DDB14981A}"/>
          </ac:spMkLst>
        </pc:spChg>
        <pc:spChg chg="add del mod">
          <ac:chgData name="3HE15033K" userId="5b5b4826-378e-4359-9a50-4b5fabfc7e6b" providerId="ADAL" clId="{EEFED3B1-8075-4564-AEBB-4E2BFAA15D51}" dt="2018-10-28T17:15:18.683" v="10555" actId="478"/>
          <ac:spMkLst>
            <pc:docMk/>
            <pc:sldMk cId="688073649" sldId="263"/>
            <ac:spMk id="13" creationId="{58D9A22F-4AE9-4B2C-AC86-DCE9B065CAD0}"/>
          </ac:spMkLst>
        </pc:spChg>
        <pc:spChg chg="add del mod">
          <ac:chgData name="3HE15033K" userId="5b5b4826-378e-4359-9a50-4b5fabfc7e6b" providerId="ADAL" clId="{EEFED3B1-8075-4564-AEBB-4E2BFAA15D51}" dt="2018-10-28T17:15:17.828" v="10554" actId="478"/>
          <ac:spMkLst>
            <pc:docMk/>
            <pc:sldMk cId="688073649" sldId="263"/>
            <ac:spMk id="14" creationId="{484D9B07-9172-4E56-8B0F-7CF635E2C2FD}"/>
          </ac:spMkLst>
        </pc:spChg>
        <pc:spChg chg="add mod">
          <ac:chgData name="3HE15033K" userId="5b5b4826-378e-4359-9a50-4b5fabfc7e6b" providerId="ADAL" clId="{EEFED3B1-8075-4564-AEBB-4E2BFAA15D51}" dt="2018-10-28T18:38:01.053" v="13248" actId="2711"/>
          <ac:spMkLst>
            <pc:docMk/>
            <pc:sldMk cId="688073649" sldId="263"/>
            <ac:spMk id="15" creationId="{006AB4EE-3669-4191-9316-62F1B5C851D5}"/>
          </ac:spMkLst>
        </pc:spChg>
        <pc:spChg chg="add del mod ord">
          <ac:chgData name="3HE15033K" userId="5b5b4826-378e-4359-9a50-4b5fabfc7e6b" providerId="ADAL" clId="{EEFED3B1-8075-4564-AEBB-4E2BFAA15D51}" dt="2018-10-28T18:38:01.053" v="13248" actId="2711"/>
          <ac:spMkLst>
            <pc:docMk/>
            <pc:sldMk cId="688073649" sldId="263"/>
            <ac:spMk id="16" creationId="{BCA8C246-8C84-40E2-8C17-0DAB2703846D}"/>
          </ac:spMkLst>
        </pc:spChg>
        <pc:spChg chg="add mod">
          <ac:chgData name="3HE15033K" userId="5b5b4826-378e-4359-9a50-4b5fabfc7e6b" providerId="ADAL" clId="{EEFED3B1-8075-4564-AEBB-4E2BFAA15D51}" dt="2018-10-28T18:38:01.053" v="13248" actId="2711"/>
          <ac:spMkLst>
            <pc:docMk/>
            <pc:sldMk cId="688073649" sldId="263"/>
            <ac:spMk id="17" creationId="{005225AF-0335-4C4B-8C04-6C1A6AD92FCE}"/>
          </ac:spMkLst>
        </pc:spChg>
        <pc:spChg chg="add del mod">
          <ac:chgData name="3HE15033K" userId="5b5b4826-378e-4359-9a50-4b5fabfc7e6b" providerId="ADAL" clId="{EEFED3B1-8075-4564-AEBB-4E2BFAA15D51}" dt="2018-10-28T17:22:53.727" v="10896"/>
          <ac:spMkLst>
            <pc:docMk/>
            <pc:sldMk cId="688073649" sldId="263"/>
            <ac:spMk id="18" creationId="{A153D5D4-7F8D-4C12-AE10-9BC806E74BA7}"/>
          </ac:spMkLst>
        </pc:spChg>
        <pc:spChg chg="add mod">
          <ac:chgData name="3HE15033K" userId="5b5b4826-378e-4359-9a50-4b5fabfc7e6b" providerId="ADAL" clId="{EEFED3B1-8075-4564-AEBB-4E2BFAA15D51}" dt="2018-10-28T18:38:01.053" v="13248" actId="2711"/>
          <ac:spMkLst>
            <pc:docMk/>
            <pc:sldMk cId="688073649" sldId="263"/>
            <ac:spMk id="19" creationId="{F9658B29-9DD7-485F-A4A2-499ED2FDC9B5}"/>
          </ac:spMkLst>
        </pc:spChg>
        <pc:spChg chg="add mod">
          <ac:chgData name="3HE15033K" userId="5b5b4826-378e-4359-9a50-4b5fabfc7e6b" providerId="ADAL" clId="{EEFED3B1-8075-4564-AEBB-4E2BFAA15D51}" dt="2018-10-28T18:38:01.053" v="13248" actId="2711"/>
          <ac:spMkLst>
            <pc:docMk/>
            <pc:sldMk cId="688073649" sldId="263"/>
            <ac:spMk id="20" creationId="{6DFC71E1-8E50-48FC-927B-2D353E19C918}"/>
          </ac:spMkLst>
        </pc:spChg>
        <pc:spChg chg="add mod">
          <ac:chgData name="3HE15033K" userId="5b5b4826-378e-4359-9a50-4b5fabfc7e6b" providerId="ADAL" clId="{EEFED3B1-8075-4564-AEBB-4E2BFAA15D51}" dt="2018-10-28T18:38:01.053" v="13248" actId="2711"/>
          <ac:spMkLst>
            <pc:docMk/>
            <pc:sldMk cId="688073649" sldId="263"/>
            <ac:spMk id="21" creationId="{A2147072-CC8C-4383-B863-FF0A2FD9A242}"/>
          </ac:spMkLst>
        </pc:spChg>
        <pc:spChg chg="add mod ord">
          <ac:chgData name="3HE15033K" userId="5b5b4826-378e-4359-9a50-4b5fabfc7e6b" providerId="ADAL" clId="{EEFED3B1-8075-4564-AEBB-4E2BFAA15D51}" dt="2018-10-28T18:38:01.053" v="13248" actId="2711"/>
          <ac:spMkLst>
            <pc:docMk/>
            <pc:sldMk cId="688073649" sldId="263"/>
            <ac:spMk id="24" creationId="{B4709D7C-807E-4317-800E-0531D225B1CB}"/>
          </ac:spMkLst>
        </pc:spChg>
        <pc:spChg chg="add mod">
          <ac:chgData name="3HE15033K" userId="5b5b4826-378e-4359-9a50-4b5fabfc7e6b" providerId="ADAL" clId="{EEFED3B1-8075-4564-AEBB-4E2BFAA15D51}" dt="2018-10-28T18:38:01.053" v="13248" actId="2711"/>
          <ac:spMkLst>
            <pc:docMk/>
            <pc:sldMk cId="688073649" sldId="263"/>
            <ac:spMk id="25" creationId="{35F57EE5-6C7F-4386-80F7-65EB7044DBEC}"/>
          </ac:spMkLst>
        </pc:spChg>
        <pc:spChg chg="add mod">
          <ac:chgData name="3HE15033K" userId="5b5b4826-378e-4359-9a50-4b5fabfc7e6b" providerId="ADAL" clId="{EEFED3B1-8075-4564-AEBB-4E2BFAA15D51}" dt="2018-10-28T18:38:01.053" v="13248" actId="2711"/>
          <ac:spMkLst>
            <pc:docMk/>
            <pc:sldMk cId="688073649" sldId="263"/>
            <ac:spMk id="26" creationId="{8E4A7185-3D02-427B-9E89-733DF6077DD8}"/>
          </ac:spMkLst>
        </pc:spChg>
        <pc:spChg chg="add mod">
          <ac:chgData name="3HE15033K" userId="5b5b4826-378e-4359-9a50-4b5fabfc7e6b" providerId="ADAL" clId="{EEFED3B1-8075-4564-AEBB-4E2BFAA15D51}" dt="2018-10-28T18:38:01.053" v="13248" actId="2711"/>
          <ac:spMkLst>
            <pc:docMk/>
            <pc:sldMk cId="688073649" sldId="263"/>
            <ac:spMk id="27" creationId="{31126F4C-D467-4C3A-926C-04C992D14740}"/>
          </ac:spMkLst>
        </pc:spChg>
        <pc:spChg chg="add">
          <ac:chgData name="3HE15033K" userId="5b5b4826-378e-4359-9a50-4b5fabfc7e6b" providerId="ADAL" clId="{EEFED3B1-8075-4564-AEBB-4E2BFAA15D51}" dt="2018-10-28T18:38:05.652" v="13250"/>
          <ac:spMkLst>
            <pc:docMk/>
            <pc:sldMk cId="688073649" sldId="263"/>
            <ac:spMk id="28" creationId="{55CDD0C8-B275-4FE6-B126-459A91A36C77}"/>
          </ac:spMkLst>
        </pc:spChg>
        <pc:cxnChg chg="del">
          <ac:chgData name="3HE15033K" userId="5b5b4826-378e-4359-9a50-4b5fabfc7e6b" providerId="ADAL" clId="{EEFED3B1-8075-4564-AEBB-4E2BFAA15D51}" dt="2018-10-28T18:38:05.339" v="13249" actId="478"/>
          <ac:cxnSpMkLst>
            <pc:docMk/>
            <pc:sldMk cId="688073649" sldId="263"/>
            <ac:cxnSpMk id="6" creationId="{4F060389-656B-4D8B-ABF0-9A49A61E288D}"/>
          </ac:cxnSpMkLst>
        </pc:cxnChg>
        <pc:cxnChg chg="add mod ord">
          <ac:chgData name="3HE15033K" userId="5b5b4826-378e-4359-9a50-4b5fabfc7e6b" providerId="ADAL" clId="{EEFED3B1-8075-4564-AEBB-4E2BFAA15D51}" dt="2018-10-28T17:27:35.408" v="10983" actId="1038"/>
          <ac:cxnSpMkLst>
            <pc:docMk/>
            <pc:sldMk cId="688073649" sldId="263"/>
            <ac:cxnSpMk id="23" creationId="{95E0A1C5-224D-4A1A-9FDB-BA7CACBC6D32}"/>
          </ac:cxnSpMkLst>
        </pc:cxnChg>
        <pc:cxnChg chg="add">
          <ac:chgData name="3HE15033K" userId="5b5b4826-378e-4359-9a50-4b5fabfc7e6b" providerId="ADAL" clId="{EEFED3B1-8075-4564-AEBB-4E2BFAA15D51}" dt="2018-10-28T18:38:05.652" v="13250"/>
          <ac:cxnSpMkLst>
            <pc:docMk/>
            <pc:sldMk cId="688073649" sldId="263"/>
            <ac:cxnSpMk id="29" creationId="{A3904804-77AA-403F-A6B3-659807CB8C6E}"/>
          </ac:cxnSpMkLst>
        </pc:cxnChg>
      </pc:sldChg>
      <pc:sldChg chg="addSp delSp modSp add">
        <pc:chgData name="3HE15033K" userId="5b5b4826-378e-4359-9a50-4b5fabfc7e6b" providerId="ADAL" clId="{EEFED3B1-8075-4564-AEBB-4E2BFAA15D51}" dt="2018-10-28T19:21:14.048" v="14390" actId="113"/>
        <pc:sldMkLst>
          <pc:docMk/>
          <pc:sldMk cId="4224934634" sldId="264"/>
        </pc:sldMkLst>
        <pc:spChg chg="add del mod">
          <ac:chgData name="3HE15033K" userId="5b5b4826-378e-4359-9a50-4b5fabfc7e6b" providerId="ADAL" clId="{EEFED3B1-8075-4564-AEBB-4E2BFAA15D51}" dt="2018-10-28T18:00:54.509" v="11634" actId="478"/>
          <ac:spMkLst>
            <pc:docMk/>
            <pc:sldMk cId="4224934634" sldId="264"/>
            <ac:spMk id="2" creationId="{F2FC696E-78EE-45EE-8095-68B63EFB141D}"/>
          </ac:spMkLst>
        </pc:spChg>
        <pc:spChg chg="del mod">
          <ac:chgData name="3HE15033K" userId="5b5b4826-378e-4359-9a50-4b5fabfc7e6b" providerId="ADAL" clId="{EEFED3B1-8075-4564-AEBB-4E2BFAA15D51}" dt="2018-10-28T18:37:45.189" v="13243" actId="478"/>
          <ac:spMkLst>
            <pc:docMk/>
            <pc:sldMk cId="4224934634" sldId="264"/>
            <ac:spMk id="4" creationId="{646BD596-B346-4A08-8C5A-C6366977E0E3}"/>
          </ac:spMkLst>
        </pc:spChg>
        <pc:spChg chg="add mod">
          <ac:chgData name="3HE15033K" userId="5b5b4826-378e-4359-9a50-4b5fabfc7e6b" providerId="ADAL" clId="{EEFED3B1-8075-4564-AEBB-4E2BFAA15D51}" dt="2018-10-28T18:02:01.621" v="11657" actId="14100"/>
          <ac:spMkLst>
            <pc:docMk/>
            <pc:sldMk cId="4224934634" sldId="264"/>
            <ac:spMk id="8" creationId="{5DB81660-636D-4FB9-8288-831C45F6A08A}"/>
          </ac:spMkLst>
        </pc:spChg>
        <pc:spChg chg="mod">
          <ac:chgData name="3HE15033K" userId="5b5b4826-378e-4359-9a50-4b5fabfc7e6b" providerId="ADAL" clId="{EEFED3B1-8075-4564-AEBB-4E2BFAA15D51}" dt="2018-10-28T17:59:34.833" v="11627" actId="2711"/>
          <ac:spMkLst>
            <pc:docMk/>
            <pc:sldMk cId="4224934634" sldId="264"/>
            <ac:spMk id="9" creationId="{1584402D-B451-4578-BEA0-611F2918719C}"/>
          </ac:spMkLst>
        </pc:spChg>
        <pc:spChg chg="add mod ord">
          <ac:chgData name="3HE15033K" userId="5b5b4826-378e-4359-9a50-4b5fabfc7e6b" providerId="ADAL" clId="{EEFED3B1-8075-4564-AEBB-4E2BFAA15D51}" dt="2018-10-28T18:01:16.895" v="11637" actId="166"/>
          <ac:spMkLst>
            <pc:docMk/>
            <pc:sldMk cId="4224934634" sldId="264"/>
            <ac:spMk id="10" creationId="{7102E4FD-E544-4F2D-9CD3-E9324C999D04}"/>
          </ac:spMkLst>
        </pc:spChg>
        <pc:spChg chg="mod">
          <ac:chgData name="3HE15033K" userId="5b5b4826-378e-4359-9a50-4b5fabfc7e6b" providerId="ADAL" clId="{EEFED3B1-8075-4564-AEBB-4E2BFAA15D51}" dt="2018-10-28T19:21:14.048" v="14390" actId="113"/>
          <ac:spMkLst>
            <pc:docMk/>
            <pc:sldMk cId="4224934634" sldId="264"/>
            <ac:spMk id="12" creationId="{C8CB65CA-18C7-4D69-8F71-464DDB14981A}"/>
          </ac:spMkLst>
        </pc:spChg>
        <pc:spChg chg="mod">
          <ac:chgData name="3HE15033K" userId="5b5b4826-378e-4359-9a50-4b5fabfc7e6b" providerId="ADAL" clId="{EEFED3B1-8075-4564-AEBB-4E2BFAA15D51}" dt="2018-10-28T17:34:30.526" v="11160" actId="2711"/>
          <ac:spMkLst>
            <pc:docMk/>
            <pc:sldMk cId="4224934634" sldId="264"/>
            <ac:spMk id="14" creationId="{4D007F3F-3836-459B-AE27-DD5195B80AB2}"/>
          </ac:spMkLst>
        </pc:spChg>
        <pc:spChg chg="mod">
          <ac:chgData name="3HE15033K" userId="5b5b4826-378e-4359-9a50-4b5fabfc7e6b" providerId="ADAL" clId="{EEFED3B1-8075-4564-AEBB-4E2BFAA15D51}" dt="2018-10-28T17:34:30.526" v="11160" actId="2711"/>
          <ac:spMkLst>
            <pc:docMk/>
            <pc:sldMk cId="4224934634" sldId="264"/>
            <ac:spMk id="15" creationId="{82E92BDB-E4BB-4D79-B91F-EACB1B04A0FF}"/>
          </ac:spMkLst>
        </pc:spChg>
        <pc:spChg chg="del">
          <ac:chgData name="3HE15033K" userId="5b5b4826-378e-4359-9a50-4b5fabfc7e6b" providerId="ADAL" clId="{EEFED3B1-8075-4564-AEBB-4E2BFAA15D51}" dt="2018-10-28T14:30:59.085" v="7105" actId="478"/>
          <ac:spMkLst>
            <pc:docMk/>
            <pc:sldMk cId="4224934634" sldId="264"/>
            <ac:spMk id="17" creationId="{33150928-A334-423C-92DC-C24A9FE98853}"/>
          </ac:spMkLst>
        </pc:spChg>
        <pc:spChg chg="add mod">
          <ac:chgData name="3HE15033K" userId="5b5b4826-378e-4359-9a50-4b5fabfc7e6b" providerId="ADAL" clId="{EEFED3B1-8075-4564-AEBB-4E2BFAA15D51}" dt="2018-10-28T18:58:52.421" v="14152" actId="207"/>
          <ac:spMkLst>
            <pc:docMk/>
            <pc:sldMk cId="4224934634" sldId="264"/>
            <ac:spMk id="18" creationId="{1DA1C2F2-7C6D-4365-9A5B-044386FA0E41}"/>
          </ac:spMkLst>
        </pc:spChg>
        <pc:spChg chg="add mod ord">
          <ac:chgData name="3HE15033K" userId="5b5b4826-378e-4359-9a50-4b5fabfc7e6b" providerId="ADAL" clId="{EEFED3B1-8075-4564-AEBB-4E2BFAA15D51}" dt="2018-10-28T17:59:34.833" v="11627" actId="2711"/>
          <ac:spMkLst>
            <pc:docMk/>
            <pc:sldMk cId="4224934634" sldId="264"/>
            <ac:spMk id="19" creationId="{7E21BC70-62D3-4ADC-B370-F6FC3FC43FEA}"/>
          </ac:spMkLst>
        </pc:spChg>
        <pc:spChg chg="add mod">
          <ac:chgData name="3HE15033K" userId="5b5b4826-378e-4359-9a50-4b5fabfc7e6b" providerId="ADAL" clId="{EEFED3B1-8075-4564-AEBB-4E2BFAA15D51}" dt="2018-10-28T18:58:49.390" v="14151" actId="207"/>
          <ac:spMkLst>
            <pc:docMk/>
            <pc:sldMk cId="4224934634" sldId="264"/>
            <ac:spMk id="20" creationId="{C57F1198-BED2-4FE5-884E-B0BE2DCE280F}"/>
          </ac:spMkLst>
        </pc:spChg>
        <pc:spChg chg="add del mod">
          <ac:chgData name="3HE15033K" userId="5b5b4826-378e-4359-9a50-4b5fabfc7e6b" providerId="ADAL" clId="{EEFED3B1-8075-4564-AEBB-4E2BFAA15D51}" dt="2018-10-28T14:27:06.355" v="7056" actId="478"/>
          <ac:spMkLst>
            <pc:docMk/>
            <pc:sldMk cId="4224934634" sldId="264"/>
            <ac:spMk id="21" creationId="{4AD5491B-F4AC-46B3-B669-F162A30B45B2}"/>
          </ac:spMkLst>
        </pc:spChg>
        <pc:spChg chg="add mod">
          <ac:chgData name="3HE15033K" userId="5b5b4826-378e-4359-9a50-4b5fabfc7e6b" providerId="ADAL" clId="{EEFED3B1-8075-4564-AEBB-4E2BFAA15D51}" dt="2018-10-28T17:59:34.833" v="11627" actId="2711"/>
          <ac:spMkLst>
            <pc:docMk/>
            <pc:sldMk cId="4224934634" sldId="264"/>
            <ac:spMk id="26" creationId="{D85359D3-650B-4D64-ADCE-73F115F48790}"/>
          </ac:spMkLst>
        </pc:spChg>
        <pc:spChg chg="add del mod">
          <ac:chgData name="3HE15033K" userId="5b5b4826-378e-4359-9a50-4b5fabfc7e6b" providerId="ADAL" clId="{EEFED3B1-8075-4564-AEBB-4E2BFAA15D51}" dt="2018-10-28T14:29:30.810" v="7076" actId="478"/>
          <ac:spMkLst>
            <pc:docMk/>
            <pc:sldMk cId="4224934634" sldId="264"/>
            <ac:spMk id="27" creationId="{ED2194E9-74DB-439D-9271-36512643B2E1}"/>
          </ac:spMkLst>
        </pc:spChg>
        <pc:spChg chg="add mod">
          <ac:chgData name="3HE15033K" userId="5b5b4826-378e-4359-9a50-4b5fabfc7e6b" providerId="ADAL" clId="{EEFED3B1-8075-4564-AEBB-4E2BFAA15D51}" dt="2018-10-28T17:59:34.833" v="11627" actId="2711"/>
          <ac:spMkLst>
            <pc:docMk/>
            <pc:sldMk cId="4224934634" sldId="264"/>
            <ac:spMk id="28" creationId="{7B4003FA-D26E-48B8-B25E-66719C1A53F1}"/>
          </ac:spMkLst>
        </pc:spChg>
        <pc:spChg chg="add del mod">
          <ac:chgData name="3HE15033K" userId="5b5b4826-378e-4359-9a50-4b5fabfc7e6b" providerId="ADAL" clId="{EEFED3B1-8075-4564-AEBB-4E2BFAA15D51}" dt="2018-10-28T17:49:33.293" v="11350" actId="478"/>
          <ac:spMkLst>
            <pc:docMk/>
            <pc:sldMk cId="4224934634" sldId="264"/>
            <ac:spMk id="35" creationId="{9D7E1F76-189D-4F84-901E-91F66DEF2549}"/>
          </ac:spMkLst>
        </pc:spChg>
        <pc:spChg chg="add mod">
          <ac:chgData name="3HE15033K" userId="5b5b4826-378e-4359-9a50-4b5fabfc7e6b" providerId="ADAL" clId="{EEFED3B1-8075-4564-AEBB-4E2BFAA15D51}" dt="2018-10-28T17:59:34.833" v="11627" actId="2711"/>
          <ac:spMkLst>
            <pc:docMk/>
            <pc:sldMk cId="4224934634" sldId="264"/>
            <ac:spMk id="39" creationId="{5776F0A3-5CCE-4F08-8E39-76692BCE7911}"/>
          </ac:spMkLst>
        </pc:spChg>
        <pc:spChg chg="add mod">
          <ac:chgData name="3HE15033K" userId="5b5b4826-378e-4359-9a50-4b5fabfc7e6b" providerId="ADAL" clId="{EEFED3B1-8075-4564-AEBB-4E2BFAA15D51}" dt="2018-10-28T17:59:34.833" v="11627" actId="2711"/>
          <ac:spMkLst>
            <pc:docMk/>
            <pc:sldMk cId="4224934634" sldId="264"/>
            <ac:spMk id="40" creationId="{B30FA2EB-A20D-4368-9AB7-5D22C2D6F7C4}"/>
          </ac:spMkLst>
        </pc:spChg>
        <pc:spChg chg="add mod">
          <ac:chgData name="3HE15033K" userId="5b5b4826-378e-4359-9a50-4b5fabfc7e6b" providerId="ADAL" clId="{EEFED3B1-8075-4564-AEBB-4E2BFAA15D51}" dt="2018-10-28T17:59:34.833" v="11627" actId="2711"/>
          <ac:spMkLst>
            <pc:docMk/>
            <pc:sldMk cId="4224934634" sldId="264"/>
            <ac:spMk id="41" creationId="{FE81F692-2DDB-47AD-AAA4-334D4D367263}"/>
          </ac:spMkLst>
        </pc:spChg>
        <pc:spChg chg="add del">
          <ac:chgData name="3HE15033K" userId="5b5b4826-378e-4359-9a50-4b5fabfc7e6b" providerId="ADAL" clId="{EEFED3B1-8075-4564-AEBB-4E2BFAA15D51}" dt="2018-10-28T18:37:46.771" v="13245"/>
          <ac:spMkLst>
            <pc:docMk/>
            <pc:sldMk cId="4224934634" sldId="264"/>
            <ac:spMk id="61" creationId="{A8796022-7F35-4DA7-890B-DEAA45DCCC5B}"/>
          </ac:spMkLst>
        </pc:spChg>
        <pc:spChg chg="add">
          <ac:chgData name="3HE15033K" userId="5b5b4826-378e-4359-9a50-4b5fabfc7e6b" providerId="ADAL" clId="{EEFED3B1-8075-4564-AEBB-4E2BFAA15D51}" dt="2018-10-28T18:37:48.760" v="13247"/>
          <ac:spMkLst>
            <pc:docMk/>
            <pc:sldMk cId="4224934634" sldId="264"/>
            <ac:spMk id="63" creationId="{998C1350-A244-40CC-9D84-A980B356CBCE}"/>
          </ac:spMkLst>
        </pc:spChg>
        <pc:grpChg chg="add del mod">
          <ac:chgData name="3HE15033K" userId="5b5b4826-378e-4359-9a50-4b5fabfc7e6b" providerId="ADAL" clId="{EEFED3B1-8075-4564-AEBB-4E2BFAA15D51}" dt="2018-10-28T13:38:48.356" v="4612" actId="478"/>
          <ac:grpSpMkLst>
            <pc:docMk/>
            <pc:sldMk cId="4224934634" sldId="264"/>
            <ac:grpSpMk id="7" creationId="{12745884-B7F3-4D96-A0E1-8D60DCD8A8D5}"/>
          </ac:grpSpMkLst>
        </pc:grpChg>
        <pc:grpChg chg="add del mod">
          <ac:chgData name="3HE15033K" userId="5b5b4826-378e-4359-9a50-4b5fabfc7e6b" providerId="ADAL" clId="{EEFED3B1-8075-4564-AEBB-4E2BFAA15D51}" dt="2018-10-28T17:49:30.437" v="11349" actId="478"/>
          <ac:grpSpMkLst>
            <pc:docMk/>
            <pc:sldMk cId="4224934634" sldId="264"/>
            <ac:grpSpMk id="11" creationId="{4C03688B-5796-49DF-8ADB-608374A67E45}"/>
          </ac:grpSpMkLst>
        </pc:grpChg>
        <pc:grpChg chg="del">
          <ac:chgData name="3HE15033K" userId="5b5b4826-378e-4359-9a50-4b5fabfc7e6b" providerId="ADAL" clId="{EEFED3B1-8075-4564-AEBB-4E2BFAA15D51}" dt="2018-10-28T14:30:59.085" v="7105" actId="478"/>
          <ac:grpSpMkLst>
            <pc:docMk/>
            <pc:sldMk cId="4224934634" sldId="264"/>
            <ac:grpSpMk id="13" creationId="{45144D58-77FC-46EB-9065-9B866AA05CCD}"/>
          </ac:grpSpMkLst>
        </pc:grpChg>
        <pc:grpChg chg="add del mod ord">
          <ac:chgData name="3HE15033K" userId="5b5b4826-378e-4359-9a50-4b5fabfc7e6b" providerId="ADAL" clId="{EEFED3B1-8075-4564-AEBB-4E2BFAA15D51}" dt="2018-10-28T17:31:18.716" v="11015" actId="478"/>
          <ac:grpSpMkLst>
            <pc:docMk/>
            <pc:sldMk cId="4224934634" sldId="264"/>
            <ac:grpSpMk id="17" creationId="{4A6AF264-6DDF-4A00-8465-F82158B99D07}"/>
          </ac:grpSpMkLst>
        </pc:grpChg>
        <pc:grpChg chg="mod">
          <ac:chgData name="3HE15033K" userId="5b5b4826-378e-4359-9a50-4b5fabfc7e6b" providerId="ADAL" clId="{EEFED3B1-8075-4564-AEBB-4E2BFAA15D51}" dt="2018-10-28T17:31:12.396" v="11012"/>
          <ac:grpSpMkLst>
            <pc:docMk/>
            <pc:sldMk cId="4224934634" sldId="264"/>
            <ac:grpSpMk id="21" creationId="{B599C0FD-5055-42EF-9148-257516C5DBB1}"/>
          </ac:grpSpMkLst>
        </pc:grpChg>
        <pc:grpChg chg="add mod">
          <ac:chgData name="3HE15033K" userId="5b5b4826-378e-4359-9a50-4b5fabfc7e6b" providerId="ADAL" clId="{EEFED3B1-8075-4564-AEBB-4E2BFAA15D51}" dt="2018-10-28T14:29:47.482" v="7085" actId="571"/>
          <ac:grpSpMkLst>
            <pc:docMk/>
            <pc:sldMk cId="4224934634" sldId="264"/>
            <ac:grpSpMk id="29" creationId="{3F3A610A-DF48-4FA5-A079-FD66B4058F2A}"/>
          </ac:grpSpMkLst>
        </pc:grpChg>
        <pc:grpChg chg="mod">
          <ac:chgData name="3HE15033K" userId="5b5b4826-378e-4359-9a50-4b5fabfc7e6b" providerId="ADAL" clId="{EEFED3B1-8075-4564-AEBB-4E2BFAA15D51}" dt="2018-10-28T14:29:47.482" v="7085" actId="571"/>
          <ac:grpSpMkLst>
            <pc:docMk/>
            <pc:sldMk cId="4224934634" sldId="264"/>
            <ac:grpSpMk id="30" creationId="{4D78A366-63D8-4235-9A4B-00CE7D17BF48}"/>
          </ac:grpSpMkLst>
        </pc:grpChg>
        <pc:grpChg chg="add del mod">
          <ac:chgData name="3HE15033K" userId="5b5b4826-378e-4359-9a50-4b5fabfc7e6b" providerId="ADAL" clId="{EEFED3B1-8075-4564-AEBB-4E2BFAA15D51}" dt="2018-10-28T18:06:12.408" v="11663" actId="478"/>
          <ac:grpSpMkLst>
            <pc:docMk/>
            <pc:sldMk cId="4224934634" sldId="264"/>
            <ac:grpSpMk id="42" creationId="{4265EE9A-0ABD-4889-B660-0700509DC006}"/>
          </ac:grpSpMkLst>
        </pc:grpChg>
        <pc:picChg chg="mod">
          <ac:chgData name="3HE15033K" userId="5b5b4826-378e-4359-9a50-4b5fabfc7e6b" providerId="ADAL" clId="{EEFED3B1-8075-4564-AEBB-4E2BFAA15D51}" dt="2018-10-28T14:38:05.712" v="7335"/>
          <ac:picMkLst>
            <pc:docMk/>
            <pc:sldMk cId="4224934634" sldId="264"/>
            <ac:picMk id="16" creationId="{FB5329BF-26D9-41AF-91F7-6386DE5E3563}"/>
          </ac:picMkLst>
        </pc:picChg>
        <pc:picChg chg="del">
          <ac:chgData name="3HE15033K" userId="5b5b4826-378e-4359-9a50-4b5fabfc7e6b" providerId="ADAL" clId="{EEFED3B1-8075-4564-AEBB-4E2BFAA15D51}" dt="2018-10-28T17:30:52.017" v="11004" actId="478"/>
          <ac:picMkLst>
            <pc:docMk/>
            <pc:sldMk cId="4224934634" sldId="264"/>
            <ac:picMk id="24" creationId="{45363DE0-A9F6-4714-B1BC-C1F9B5EA0DCE}"/>
          </ac:picMkLst>
        </pc:picChg>
        <pc:picChg chg="del mod">
          <ac:chgData name="3HE15033K" userId="5b5b4826-378e-4359-9a50-4b5fabfc7e6b" providerId="ADAL" clId="{EEFED3B1-8075-4564-AEBB-4E2BFAA15D51}" dt="2018-10-28T17:31:12.396" v="11012"/>
          <ac:picMkLst>
            <pc:docMk/>
            <pc:sldMk cId="4224934634" sldId="264"/>
            <ac:picMk id="34" creationId="{052123A8-0DDD-450B-823D-C12444DCB4B0}"/>
          </ac:picMkLst>
        </pc:picChg>
        <pc:picChg chg="add mod ord">
          <ac:chgData name="3HE15033K" userId="5b5b4826-378e-4359-9a50-4b5fabfc7e6b" providerId="ADAL" clId="{EEFED3B1-8075-4564-AEBB-4E2BFAA15D51}" dt="2018-10-28T17:58:38.664" v="11619" actId="1076"/>
          <ac:picMkLst>
            <pc:docMk/>
            <pc:sldMk cId="4224934634" sldId="264"/>
            <ac:picMk id="38" creationId="{73B1E9B0-7B83-4817-9DA6-43035C58A974}"/>
          </ac:picMkLst>
        </pc:picChg>
        <pc:cxnChg chg="add del mod">
          <ac:chgData name="3HE15033K" userId="5b5b4826-378e-4359-9a50-4b5fabfc7e6b" providerId="ADAL" clId="{EEFED3B1-8075-4564-AEBB-4E2BFAA15D51}" dt="2018-10-28T17:41:20.704" v="11173" actId="11529"/>
          <ac:cxnSpMkLst>
            <pc:docMk/>
            <pc:sldMk cId="4224934634" sldId="264"/>
            <ac:cxnSpMk id="5" creationId="{227A7E29-3D30-4E14-818A-AEA24F12DB4B}"/>
          </ac:cxnSpMkLst>
        </pc:cxnChg>
        <pc:cxnChg chg="add del mod">
          <ac:chgData name="3HE15033K" userId="5b5b4826-378e-4359-9a50-4b5fabfc7e6b" providerId="ADAL" clId="{EEFED3B1-8075-4564-AEBB-4E2BFAA15D51}" dt="2018-10-28T14:27:24.218" v="7058" actId="11529"/>
          <ac:cxnSpMkLst>
            <pc:docMk/>
            <pc:sldMk cId="4224934634" sldId="264"/>
            <ac:cxnSpMk id="5" creationId="{6C0B43B7-D7DA-4A21-8068-D61B3D1DCA21}"/>
          </ac:cxnSpMkLst>
        </pc:cxnChg>
        <pc:cxnChg chg="del">
          <ac:chgData name="3HE15033K" userId="5b5b4826-378e-4359-9a50-4b5fabfc7e6b" providerId="ADAL" clId="{EEFED3B1-8075-4564-AEBB-4E2BFAA15D51}" dt="2018-10-28T18:37:48.484" v="13246" actId="478"/>
          <ac:cxnSpMkLst>
            <pc:docMk/>
            <pc:sldMk cId="4224934634" sldId="264"/>
            <ac:cxnSpMk id="6" creationId="{4F060389-656B-4D8B-ABF0-9A49A61E288D}"/>
          </ac:cxnSpMkLst>
        </pc:cxnChg>
        <pc:cxnChg chg="add del mod">
          <ac:chgData name="3HE15033K" userId="5b5b4826-378e-4359-9a50-4b5fabfc7e6b" providerId="ADAL" clId="{EEFED3B1-8075-4564-AEBB-4E2BFAA15D51}" dt="2018-10-28T14:28:15.530" v="7064" actId="478"/>
          <ac:cxnSpMkLst>
            <pc:docMk/>
            <pc:sldMk cId="4224934634" sldId="264"/>
            <ac:cxnSpMk id="23" creationId="{63DC34BE-1B23-4335-B3EF-7CB89F0C74B0}"/>
          </ac:cxnSpMkLst>
        </pc:cxnChg>
        <pc:cxnChg chg="add del">
          <ac:chgData name="3HE15033K" userId="5b5b4826-378e-4359-9a50-4b5fabfc7e6b" providerId="ADAL" clId="{EEFED3B1-8075-4564-AEBB-4E2BFAA15D51}" dt="2018-10-28T18:37:46.771" v="13245"/>
          <ac:cxnSpMkLst>
            <pc:docMk/>
            <pc:sldMk cId="4224934634" sldId="264"/>
            <ac:cxnSpMk id="62" creationId="{F72BD31B-BE46-4CB4-A5E0-CB21B882B105}"/>
          </ac:cxnSpMkLst>
        </pc:cxnChg>
        <pc:cxnChg chg="add">
          <ac:chgData name="3HE15033K" userId="5b5b4826-378e-4359-9a50-4b5fabfc7e6b" providerId="ADAL" clId="{EEFED3B1-8075-4564-AEBB-4E2BFAA15D51}" dt="2018-10-28T18:37:48.760" v="13247"/>
          <ac:cxnSpMkLst>
            <pc:docMk/>
            <pc:sldMk cId="4224934634" sldId="264"/>
            <ac:cxnSpMk id="64" creationId="{4AEA4F9D-DE4B-4276-B4F9-DB8F9C7D6183}"/>
          </ac:cxnSpMkLst>
        </pc:cxnChg>
      </pc:sldChg>
      <pc:sldChg chg="addSp delSp modSp add ord">
        <pc:chgData name="3HE15033K" userId="5b5b4826-378e-4359-9a50-4b5fabfc7e6b" providerId="ADAL" clId="{EEFED3B1-8075-4564-AEBB-4E2BFAA15D51}" dt="2018-10-28T19:21:28.498" v="14395" actId="113"/>
        <pc:sldMkLst>
          <pc:docMk/>
          <pc:sldMk cId="2989648963" sldId="265"/>
        </pc:sldMkLst>
        <pc:spChg chg="add mod">
          <ac:chgData name="3HE15033K" userId="5b5b4826-378e-4359-9a50-4b5fabfc7e6b" providerId="ADAL" clId="{EEFED3B1-8075-4564-AEBB-4E2BFAA15D51}" dt="2018-10-28T19:11:22.129" v="14276" actId="1076"/>
          <ac:spMkLst>
            <pc:docMk/>
            <pc:sldMk cId="2989648963" sldId="265"/>
            <ac:spMk id="2" creationId="{43D69238-A57B-4175-BA43-6D0BE8ADF8AA}"/>
          </ac:spMkLst>
        </pc:spChg>
        <pc:spChg chg="add mod">
          <ac:chgData name="3HE15033K" userId="5b5b4826-378e-4359-9a50-4b5fabfc7e6b" providerId="ADAL" clId="{EEFED3B1-8075-4564-AEBB-4E2BFAA15D51}" dt="2018-10-28T19:11:22.129" v="14276" actId="1076"/>
          <ac:spMkLst>
            <pc:docMk/>
            <pc:sldMk cId="2989648963" sldId="265"/>
            <ac:spMk id="3" creationId="{DFA99EA5-AF42-451E-9F0D-B6E693F57891}"/>
          </ac:spMkLst>
        </pc:spChg>
        <pc:spChg chg="del mod">
          <ac:chgData name="3HE15033K" userId="5b5b4826-378e-4359-9a50-4b5fabfc7e6b" providerId="ADAL" clId="{EEFED3B1-8075-4564-AEBB-4E2BFAA15D51}" dt="2018-10-28T19:07:35.886" v="14228" actId="478"/>
          <ac:spMkLst>
            <pc:docMk/>
            <pc:sldMk cId="2989648963" sldId="265"/>
            <ac:spMk id="4" creationId="{646BD596-B346-4A08-8C5A-C6366977E0E3}"/>
          </ac:spMkLst>
        </pc:spChg>
        <pc:spChg chg="add mod">
          <ac:chgData name="3HE15033K" userId="5b5b4826-378e-4359-9a50-4b5fabfc7e6b" providerId="ADAL" clId="{EEFED3B1-8075-4564-AEBB-4E2BFAA15D51}" dt="2018-10-28T19:11:22.129" v="14276" actId="1076"/>
          <ac:spMkLst>
            <pc:docMk/>
            <pc:sldMk cId="2989648963" sldId="265"/>
            <ac:spMk id="5" creationId="{F4E66289-0B40-416B-949A-FBB3355E084D}"/>
          </ac:spMkLst>
        </pc:spChg>
        <pc:spChg chg="add mod">
          <ac:chgData name="3HE15033K" userId="5b5b4826-378e-4359-9a50-4b5fabfc7e6b" providerId="ADAL" clId="{EEFED3B1-8075-4564-AEBB-4E2BFAA15D51}" dt="2018-10-28T19:07:16.682" v="14227" actId="2711"/>
          <ac:spMkLst>
            <pc:docMk/>
            <pc:sldMk cId="2989648963" sldId="265"/>
            <ac:spMk id="7" creationId="{0149A93F-C032-448D-B638-4889A3B67EC6}"/>
          </ac:spMkLst>
        </pc:spChg>
        <pc:spChg chg="mod">
          <ac:chgData name="3HE15033K" userId="5b5b4826-378e-4359-9a50-4b5fabfc7e6b" providerId="ADAL" clId="{EEFED3B1-8075-4564-AEBB-4E2BFAA15D51}" dt="2018-10-28T19:07:16.682" v="14227" actId="2711"/>
          <ac:spMkLst>
            <pc:docMk/>
            <pc:sldMk cId="2989648963" sldId="265"/>
            <ac:spMk id="9" creationId="{1584402D-B451-4578-BEA0-611F2918719C}"/>
          </ac:spMkLst>
        </pc:spChg>
        <pc:spChg chg="add mod">
          <ac:chgData name="3HE15033K" userId="5b5b4826-378e-4359-9a50-4b5fabfc7e6b" providerId="ADAL" clId="{EEFED3B1-8075-4564-AEBB-4E2BFAA15D51}" dt="2018-10-28T13:34:45.482" v="4387" actId="164"/>
          <ac:spMkLst>
            <pc:docMk/>
            <pc:sldMk cId="2989648963" sldId="265"/>
            <ac:spMk id="11" creationId="{3E33C116-0AB2-4D5E-997D-863583251D6C}"/>
          </ac:spMkLst>
        </pc:spChg>
        <pc:spChg chg="mod">
          <ac:chgData name="3HE15033K" userId="5b5b4826-378e-4359-9a50-4b5fabfc7e6b" providerId="ADAL" clId="{EEFED3B1-8075-4564-AEBB-4E2BFAA15D51}" dt="2018-10-28T19:21:28.498" v="14395" actId="113"/>
          <ac:spMkLst>
            <pc:docMk/>
            <pc:sldMk cId="2989648963" sldId="265"/>
            <ac:spMk id="12" creationId="{C8CB65CA-18C7-4D69-8F71-464DDB14981A}"/>
          </ac:spMkLst>
        </pc:spChg>
        <pc:spChg chg="add mod">
          <ac:chgData name="3HE15033K" userId="5b5b4826-378e-4359-9a50-4b5fabfc7e6b" providerId="ADAL" clId="{EEFED3B1-8075-4564-AEBB-4E2BFAA15D51}" dt="2018-10-28T13:34:45.482" v="4387" actId="164"/>
          <ac:spMkLst>
            <pc:docMk/>
            <pc:sldMk cId="2989648963" sldId="265"/>
            <ac:spMk id="13" creationId="{8FC2B733-DAE2-4E47-B599-1A3C14307E0A}"/>
          </ac:spMkLst>
        </pc:spChg>
        <pc:spChg chg="add del">
          <ac:chgData name="3HE15033K" userId="5b5b4826-378e-4359-9a50-4b5fabfc7e6b" providerId="ADAL" clId="{EEFED3B1-8075-4564-AEBB-4E2BFAA15D51}" dt="2018-10-28T15:08:27.974" v="7928" actId="478"/>
          <ac:spMkLst>
            <pc:docMk/>
            <pc:sldMk cId="2989648963" sldId="265"/>
            <ac:spMk id="14" creationId="{503CCC26-6036-4491-97F0-FF5BC8E389AC}"/>
          </ac:spMkLst>
        </pc:spChg>
        <pc:spChg chg="add del">
          <ac:chgData name="3HE15033K" userId="5b5b4826-378e-4359-9a50-4b5fabfc7e6b" providerId="ADAL" clId="{EEFED3B1-8075-4564-AEBB-4E2BFAA15D51}" dt="2018-10-28T15:08:27.974" v="7928" actId="478"/>
          <ac:spMkLst>
            <pc:docMk/>
            <pc:sldMk cId="2989648963" sldId="265"/>
            <ac:spMk id="15" creationId="{44E2CA96-6859-46DE-B911-3F08B57BAF0C}"/>
          </ac:spMkLst>
        </pc:spChg>
        <pc:spChg chg="add del">
          <ac:chgData name="3HE15033K" userId="5b5b4826-378e-4359-9a50-4b5fabfc7e6b" providerId="ADAL" clId="{EEFED3B1-8075-4564-AEBB-4E2BFAA15D51}" dt="2018-10-28T15:08:27.974" v="7928" actId="478"/>
          <ac:spMkLst>
            <pc:docMk/>
            <pc:sldMk cId="2989648963" sldId="265"/>
            <ac:spMk id="16" creationId="{A5F04AB0-A8F4-4373-BA57-D1AFF295FD34}"/>
          </ac:spMkLst>
        </pc:spChg>
        <pc:spChg chg="add del">
          <ac:chgData name="3HE15033K" userId="5b5b4826-378e-4359-9a50-4b5fabfc7e6b" providerId="ADAL" clId="{EEFED3B1-8075-4564-AEBB-4E2BFAA15D51}" dt="2018-10-28T15:08:27.974" v="7928" actId="478"/>
          <ac:spMkLst>
            <pc:docMk/>
            <pc:sldMk cId="2989648963" sldId="265"/>
            <ac:spMk id="17" creationId="{3F3E5773-66C1-407E-8241-362DEDDF808E}"/>
          </ac:spMkLst>
        </pc:spChg>
        <pc:spChg chg="add del">
          <ac:chgData name="3HE15033K" userId="5b5b4826-378e-4359-9a50-4b5fabfc7e6b" providerId="ADAL" clId="{EEFED3B1-8075-4564-AEBB-4E2BFAA15D51}" dt="2018-10-28T15:08:27.974" v="7928" actId="478"/>
          <ac:spMkLst>
            <pc:docMk/>
            <pc:sldMk cId="2989648963" sldId="265"/>
            <ac:spMk id="18" creationId="{B1B49C79-D2E5-4533-90A0-F8544497BEB4}"/>
          </ac:spMkLst>
        </pc:spChg>
        <pc:spChg chg="add del">
          <ac:chgData name="3HE15033K" userId="5b5b4826-378e-4359-9a50-4b5fabfc7e6b" providerId="ADAL" clId="{EEFED3B1-8075-4564-AEBB-4E2BFAA15D51}" dt="2018-10-28T15:08:27.974" v="7928" actId="478"/>
          <ac:spMkLst>
            <pc:docMk/>
            <pc:sldMk cId="2989648963" sldId="265"/>
            <ac:spMk id="19" creationId="{B534B8C1-A646-477F-8F20-3BBC67D94C97}"/>
          </ac:spMkLst>
        </pc:spChg>
        <pc:spChg chg="add del">
          <ac:chgData name="3HE15033K" userId="5b5b4826-378e-4359-9a50-4b5fabfc7e6b" providerId="ADAL" clId="{EEFED3B1-8075-4564-AEBB-4E2BFAA15D51}" dt="2018-10-28T15:08:27.974" v="7928" actId="478"/>
          <ac:spMkLst>
            <pc:docMk/>
            <pc:sldMk cId="2989648963" sldId="265"/>
            <ac:spMk id="20" creationId="{4B460EEE-48B4-4A8D-B662-A82BFFA8FFA1}"/>
          </ac:spMkLst>
        </pc:spChg>
        <pc:spChg chg="add del mod">
          <ac:chgData name="3HE15033K" userId="5b5b4826-378e-4359-9a50-4b5fabfc7e6b" providerId="ADAL" clId="{EEFED3B1-8075-4564-AEBB-4E2BFAA15D51}" dt="2018-10-28T15:08:27.974" v="7928" actId="478"/>
          <ac:spMkLst>
            <pc:docMk/>
            <pc:sldMk cId="2989648963" sldId="265"/>
            <ac:spMk id="21" creationId="{73CE9882-E126-4056-89F6-8222CF3A256A}"/>
          </ac:spMkLst>
        </pc:spChg>
        <pc:spChg chg="add del">
          <ac:chgData name="3HE15033K" userId="5b5b4826-378e-4359-9a50-4b5fabfc7e6b" providerId="ADAL" clId="{EEFED3B1-8075-4564-AEBB-4E2BFAA15D51}" dt="2018-10-28T15:08:27.974" v="7928" actId="478"/>
          <ac:spMkLst>
            <pc:docMk/>
            <pc:sldMk cId="2989648963" sldId="265"/>
            <ac:spMk id="22" creationId="{C2DEEEDD-DA1E-4044-8302-8A6E20CA241E}"/>
          </ac:spMkLst>
        </pc:spChg>
        <pc:spChg chg="add del">
          <ac:chgData name="3HE15033K" userId="5b5b4826-378e-4359-9a50-4b5fabfc7e6b" providerId="ADAL" clId="{EEFED3B1-8075-4564-AEBB-4E2BFAA15D51}" dt="2018-10-28T15:08:27.974" v="7928" actId="478"/>
          <ac:spMkLst>
            <pc:docMk/>
            <pc:sldMk cId="2989648963" sldId="265"/>
            <ac:spMk id="25" creationId="{646F1540-8395-4B2B-BBAD-A8FC16C37228}"/>
          </ac:spMkLst>
        </pc:spChg>
        <pc:spChg chg="add del">
          <ac:chgData name="3HE15033K" userId="5b5b4826-378e-4359-9a50-4b5fabfc7e6b" providerId="ADAL" clId="{EEFED3B1-8075-4564-AEBB-4E2BFAA15D51}" dt="2018-10-28T15:08:27.974" v="7928" actId="478"/>
          <ac:spMkLst>
            <pc:docMk/>
            <pc:sldMk cId="2989648963" sldId="265"/>
            <ac:spMk id="26" creationId="{7E25176F-9736-4ACF-9660-224815AD0E81}"/>
          </ac:spMkLst>
        </pc:spChg>
        <pc:spChg chg="add mod">
          <ac:chgData name="3HE15033K" userId="5b5b4826-378e-4359-9a50-4b5fabfc7e6b" providerId="ADAL" clId="{EEFED3B1-8075-4564-AEBB-4E2BFAA15D51}" dt="2018-10-28T19:11:22.129" v="14276" actId="1076"/>
          <ac:spMkLst>
            <pc:docMk/>
            <pc:sldMk cId="2989648963" sldId="265"/>
            <ac:spMk id="27" creationId="{C165BBD9-1D44-4B20-86A4-2426534E9603}"/>
          </ac:spMkLst>
        </pc:spChg>
        <pc:spChg chg="add mod">
          <ac:chgData name="3HE15033K" userId="5b5b4826-378e-4359-9a50-4b5fabfc7e6b" providerId="ADAL" clId="{EEFED3B1-8075-4564-AEBB-4E2BFAA15D51}" dt="2018-10-28T19:11:22.129" v="14276" actId="1076"/>
          <ac:spMkLst>
            <pc:docMk/>
            <pc:sldMk cId="2989648963" sldId="265"/>
            <ac:spMk id="28" creationId="{B8FED746-A434-4D3D-8663-0C9DB0E74789}"/>
          </ac:spMkLst>
        </pc:spChg>
        <pc:spChg chg="add mod">
          <ac:chgData name="3HE15033K" userId="5b5b4826-378e-4359-9a50-4b5fabfc7e6b" providerId="ADAL" clId="{EEFED3B1-8075-4564-AEBB-4E2BFAA15D51}" dt="2018-10-28T19:11:22.129" v="14276" actId="1076"/>
          <ac:spMkLst>
            <pc:docMk/>
            <pc:sldMk cId="2989648963" sldId="265"/>
            <ac:spMk id="29" creationId="{BCC2E39C-C3A6-408E-96C2-115BE34DE21C}"/>
          </ac:spMkLst>
        </pc:spChg>
        <pc:spChg chg="add del mod">
          <ac:chgData name="3HE15033K" userId="5b5b4826-378e-4359-9a50-4b5fabfc7e6b" providerId="ADAL" clId="{EEFED3B1-8075-4564-AEBB-4E2BFAA15D51}" dt="2018-10-28T15:30:57.312" v="8524"/>
          <ac:spMkLst>
            <pc:docMk/>
            <pc:sldMk cId="2989648963" sldId="265"/>
            <ac:spMk id="30" creationId="{7BF25206-A2AE-443F-A15B-48BE048A53FF}"/>
          </ac:spMkLst>
        </pc:spChg>
        <pc:spChg chg="add del">
          <ac:chgData name="3HE15033K" userId="5b5b4826-378e-4359-9a50-4b5fabfc7e6b" providerId="ADAL" clId="{EEFED3B1-8075-4564-AEBB-4E2BFAA15D51}" dt="2018-10-28T15:31:57.513" v="8649" actId="478"/>
          <ac:spMkLst>
            <pc:docMk/>
            <pc:sldMk cId="2989648963" sldId="265"/>
            <ac:spMk id="46" creationId="{7B78166F-3407-465C-8FA6-47EEECDB500B}"/>
          </ac:spMkLst>
        </pc:spChg>
        <pc:spChg chg="mod">
          <ac:chgData name="3HE15033K" userId="5b5b4826-378e-4359-9a50-4b5fabfc7e6b" providerId="ADAL" clId="{EEFED3B1-8075-4564-AEBB-4E2BFAA15D51}" dt="2018-10-28T19:07:16.682" v="14227" actId="2711"/>
          <ac:spMkLst>
            <pc:docMk/>
            <pc:sldMk cId="2989648963" sldId="265"/>
            <ac:spMk id="48" creationId="{6D76DE81-F0F2-42F5-8A33-FE1EE2FF6519}"/>
          </ac:spMkLst>
        </pc:spChg>
        <pc:spChg chg="mod">
          <ac:chgData name="3HE15033K" userId="5b5b4826-378e-4359-9a50-4b5fabfc7e6b" providerId="ADAL" clId="{EEFED3B1-8075-4564-AEBB-4E2BFAA15D51}" dt="2018-10-28T19:07:16.682" v="14227" actId="2711"/>
          <ac:spMkLst>
            <pc:docMk/>
            <pc:sldMk cId="2989648963" sldId="265"/>
            <ac:spMk id="49" creationId="{0A461DB3-8E58-4ED2-A165-20BF1734D023}"/>
          </ac:spMkLst>
        </pc:spChg>
        <pc:spChg chg="mod">
          <ac:chgData name="3HE15033K" userId="5b5b4826-378e-4359-9a50-4b5fabfc7e6b" providerId="ADAL" clId="{EEFED3B1-8075-4564-AEBB-4E2BFAA15D51}" dt="2018-10-28T19:07:16.682" v="14227" actId="2711"/>
          <ac:spMkLst>
            <pc:docMk/>
            <pc:sldMk cId="2989648963" sldId="265"/>
            <ac:spMk id="51" creationId="{DE7D816D-BCAD-4E8B-9CB9-9FB9C3F9B160}"/>
          </ac:spMkLst>
        </pc:spChg>
        <pc:spChg chg="mod">
          <ac:chgData name="3HE15033K" userId="5b5b4826-378e-4359-9a50-4b5fabfc7e6b" providerId="ADAL" clId="{EEFED3B1-8075-4564-AEBB-4E2BFAA15D51}" dt="2018-10-28T19:07:16.682" v="14227" actId="2711"/>
          <ac:spMkLst>
            <pc:docMk/>
            <pc:sldMk cId="2989648963" sldId="265"/>
            <ac:spMk id="52" creationId="{5FDB5AF3-C3F0-4371-907B-0AB5C6CEECDE}"/>
          </ac:spMkLst>
        </pc:spChg>
        <pc:spChg chg="mod">
          <ac:chgData name="3HE15033K" userId="5b5b4826-378e-4359-9a50-4b5fabfc7e6b" providerId="ADAL" clId="{EEFED3B1-8075-4564-AEBB-4E2BFAA15D51}" dt="2018-10-28T19:07:16.682" v="14227" actId="2711"/>
          <ac:spMkLst>
            <pc:docMk/>
            <pc:sldMk cId="2989648963" sldId="265"/>
            <ac:spMk id="53" creationId="{2BF1EB52-A8B1-4AF4-B8A5-70953670FEDC}"/>
          </ac:spMkLst>
        </pc:spChg>
        <pc:spChg chg="mod">
          <ac:chgData name="3HE15033K" userId="5b5b4826-378e-4359-9a50-4b5fabfc7e6b" providerId="ADAL" clId="{EEFED3B1-8075-4564-AEBB-4E2BFAA15D51}" dt="2018-10-28T19:07:16.682" v="14227" actId="2711"/>
          <ac:spMkLst>
            <pc:docMk/>
            <pc:sldMk cId="2989648963" sldId="265"/>
            <ac:spMk id="54" creationId="{AEFAB0B0-7A57-4CEF-BBF6-34A7DC488CA9}"/>
          </ac:spMkLst>
        </pc:spChg>
        <pc:spChg chg="mod">
          <ac:chgData name="3HE15033K" userId="5b5b4826-378e-4359-9a50-4b5fabfc7e6b" providerId="ADAL" clId="{EEFED3B1-8075-4564-AEBB-4E2BFAA15D51}" dt="2018-10-28T19:07:16.682" v="14227" actId="2711"/>
          <ac:spMkLst>
            <pc:docMk/>
            <pc:sldMk cId="2989648963" sldId="265"/>
            <ac:spMk id="56" creationId="{0BA79BA3-3D8F-44BC-998E-0FEFB8563EE8}"/>
          </ac:spMkLst>
        </pc:spChg>
        <pc:spChg chg="mod">
          <ac:chgData name="3HE15033K" userId="5b5b4826-378e-4359-9a50-4b5fabfc7e6b" providerId="ADAL" clId="{EEFED3B1-8075-4564-AEBB-4E2BFAA15D51}" dt="2018-10-28T19:07:16.682" v="14227" actId="2711"/>
          <ac:spMkLst>
            <pc:docMk/>
            <pc:sldMk cId="2989648963" sldId="265"/>
            <ac:spMk id="58" creationId="{0468E8F1-2A2A-4416-B995-77E4070F2072}"/>
          </ac:spMkLst>
        </pc:spChg>
        <pc:spChg chg="mod">
          <ac:chgData name="3HE15033K" userId="5b5b4826-378e-4359-9a50-4b5fabfc7e6b" providerId="ADAL" clId="{EEFED3B1-8075-4564-AEBB-4E2BFAA15D51}" dt="2018-10-28T19:07:16.682" v="14227" actId="2711"/>
          <ac:spMkLst>
            <pc:docMk/>
            <pc:sldMk cId="2989648963" sldId="265"/>
            <ac:spMk id="59" creationId="{430EAF9D-B3EA-45DA-A9A7-87FAE9A24907}"/>
          </ac:spMkLst>
        </pc:spChg>
        <pc:spChg chg="mod">
          <ac:chgData name="3HE15033K" userId="5b5b4826-378e-4359-9a50-4b5fabfc7e6b" providerId="ADAL" clId="{EEFED3B1-8075-4564-AEBB-4E2BFAA15D51}" dt="2018-10-28T19:07:16.682" v="14227" actId="2711"/>
          <ac:spMkLst>
            <pc:docMk/>
            <pc:sldMk cId="2989648963" sldId="265"/>
            <ac:spMk id="60" creationId="{3CB1F6A3-E3D1-4F40-AF37-F6AE5C3B52D0}"/>
          </ac:spMkLst>
        </pc:spChg>
        <pc:spChg chg="mod">
          <ac:chgData name="3HE15033K" userId="5b5b4826-378e-4359-9a50-4b5fabfc7e6b" providerId="ADAL" clId="{EEFED3B1-8075-4564-AEBB-4E2BFAA15D51}" dt="2018-10-28T19:07:16.682" v="14227" actId="2711"/>
          <ac:spMkLst>
            <pc:docMk/>
            <pc:sldMk cId="2989648963" sldId="265"/>
            <ac:spMk id="61" creationId="{164B526A-9C63-479D-815B-8E189C4EACF2}"/>
          </ac:spMkLst>
        </pc:spChg>
        <pc:spChg chg="add mod">
          <ac:chgData name="3HE15033K" userId="5b5b4826-378e-4359-9a50-4b5fabfc7e6b" providerId="ADAL" clId="{EEFED3B1-8075-4564-AEBB-4E2BFAA15D51}" dt="2018-10-28T19:11:22.129" v="14276" actId="1076"/>
          <ac:spMkLst>
            <pc:docMk/>
            <pc:sldMk cId="2989648963" sldId="265"/>
            <ac:spMk id="62" creationId="{E3A769FB-DB08-456F-B263-EE0A2656B4A5}"/>
          </ac:spMkLst>
        </pc:spChg>
        <pc:spChg chg="add">
          <ac:chgData name="3HE15033K" userId="5b5b4826-378e-4359-9a50-4b5fabfc7e6b" providerId="ADAL" clId="{EEFED3B1-8075-4564-AEBB-4E2BFAA15D51}" dt="2018-10-28T19:07:38.149" v="14230"/>
          <ac:spMkLst>
            <pc:docMk/>
            <pc:sldMk cId="2989648963" sldId="265"/>
            <ac:spMk id="63" creationId="{39137CBD-6A9E-4633-895C-2D9B7CCB5721}"/>
          </ac:spMkLst>
        </pc:spChg>
        <pc:spChg chg="add mod">
          <ac:chgData name="3HE15033K" userId="5b5b4826-378e-4359-9a50-4b5fabfc7e6b" providerId="ADAL" clId="{EEFED3B1-8075-4564-AEBB-4E2BFAA15D51}" dt="2018-10-28T19:11:22.129" v="14276" actId="1076"/>
          <ac:spMkLst>
            <pc:docMk/>
            <pc:sldMk cId="2989648963" sldId="265"/>
            <ac:spMk id="65" creationId="{29F6ECE0-4A3B-46F3-93AF-C287D50FBE4E}"/>
          </ac:spMkLst>
        </pc:spChg>
        <pc:spChg chg="add mod">
          <ac:chgData name="3HE15033K" userId="5b5b4826-378e-4359-9a50-4b5fabfc7e6b" providerId="ADAL" clId="{EEFED3B1-8075-4564-AEBB-4E2BFAA15D51}" dt="2018-10-28T19:11:22.129" v="14276" actId="1076"/>
          <ac:spMkLst>
            <pc:docMk/>
            <pc:sldMk cId="2989648963" sldId="265"/>
            <ac:spMk id="66" creationId="{098EF3F7-5BA1-4597-98A9-0BE6B1368739}"/>
          </ac:spMkLst>
        </pc:spChg>
        <pc:grpChg chg="add del mod">
          <ac:chgData name="3HE15033K" userId="5b5b4826-378e-4359-9a50-4b5fabfc7e6b" providerId="ADAL" clId="{EEFED3B1-8075-4564-AEBB-4E2BFAA15D51}" dt="2018-10-28T13:39:21.625" v="4614" actId="478"/>
          <ac:grpSpMkLst>
            <pc:docMk/>
            <pc:sldMk cId="2989648963" sldId="265"/>
            <ac:grpSpMk id="2" creationId="{A0D53430-EE9B-4DD6-9E41-173F7FE414F6}"/>
          </ac:grpSpMkLst>
        </pc:grpChg>
        <pc:grpChg chg="add mod">
          <ac:chgData name="3HE15033K" userId="5b5b4826-378e-4359-9a50-4b5fabfc7e6b" providerId="ADAL" clId="{EEFED3B1-8075-4564-AEBB-4E2BFAA15D51}" dt="2018-10-28T13:34:45.482" v="4387" actId="164"/>
          <ac:grpSpMkLst>
            <pc:docMk/>
            <pc:sldMk cId="2989648963" sldId="265"/>
            <ac:grpSpMk id="7" creationId="{2B40DB3E-5D05-43EA-9FF4-20280E677FE4}"/>
          </ac:grpSpMkLst>
        </pc:grpChg>
        <pc:grpChg chg="add del">
          <ac:chgData name="3HE15033K" userId="5b5b4826-378e-4359-9a50-4b5fabfc7e6b" providerId="ADAL" clId="{EEFED3B1-8075-4564-AEBB-4E2BFAA15D51}" dt="2018-10-28T15:30:57.312" v="8524"/>
          <ac:grpSpMkLst>
            <pc:docMk/>
            <pc:sldMk cId="2989648963" sldId="265"/>
            <ac:grpSpMk id="31" creationId="{7D756AF7-D06D-4D37-BE00-AF47FE03D2DD}"/>
          </ac:grpSpMkLst>
        </pc:grpChg>
        <pc:grpChg chg="add del">
          <ac:chgData name="3HE15033K" userId="5b5b4826-378e-4359-9a50-4b5fabfc7e6b" providerId="ADAL" clId="{EEFED3B1-8075-4564-AEBB-4E2BFAA15D51}" dt="2018-10-28T15:30:57.312" v="8524"/>
          <ac:grpSpMkLst>
            <pc:docMk/>
            <pc:sldMk cId="2989648963" sldId="265"/>
            <ac:grpSpMk id="39" creationId="{F7094010-017D-40D1-BC9B-AD73955F27CD}"/>
          </ac:grpSpMkLst>
        </pc:grpChg>
        <pc:grpChg chg="add mod">
          <ac:chgData name="3HE15033K" userId="5b5b4826-378e-4359-9a50-4b5fabfc7e6b" providerId="ADAL" clId="{EEFED3B1-8075-4564-AEBB-4E2BFAA15D51}" dt="2018-10-28T19:11:22.129" v="14276" actId="1076"/>
          <ac:grpSpMkLst>
            <pc:docMk/>
            <pc:sldMk cId="2989648963" sldId="265"/>
            <ac:grpSpMk id="47" creationId="{99C6A63C-1F13-48AA-9E68-DAB4B8207C7C}"/>
          </ac:grpSpMkLst>
        </pc:grpChg>
        <pc:grpChg chg="add mod">
          <ac:chgData name="3HE15033K" userId="5b5b4826-378e-4359-9a50-4b5fabfc7e6b" providerId="ADAL" clId="{EEFED3B1-8075-4564-AEBB-4E2BFAA15D51}" dt="2018-10-28T19:11:22.129" v="14276" actId="1076"/>
          <ac:grpSpMkLst>
            <pc:docMk/>
            <pc:sldMk cId="2989648963" sldId="265"/>
            <ac:grpSpMk id="55" creationId="{C1869EBC-55EF-42F7-9CBB-26CEEDBB9C93}"/>
          </ac:grpSpMkLst>
        </pc:grpChg>
        <pc:picChg chg="add mod modCrop">
          <ac:chgData name="3HE15033K" userId="5b5b4826-378e-4359-9a50-4b5fabfc7e6b" providerId="ADAL" clId="{EEFED3B1-8075-4564-AEBB-4E2BFAA15D51}" dt="2018-10-28T19:19:52.484" v="14336" actId="29295"/>
          <ac:picMkLst>
            <pc:docMk/>
            <pc:sldMk cId="2989648963" sldId="265"/>
            <ac:picMk id="10" creationId="{7FB9306E-8F29-4227-9CA4-C689D4D6A485}"/>
          </ac:picMkLst>
        </pc:picChg>
        <pc:cxnChg chg="del">
          <ac:chgData name="3HE15033K" userId="5b5b4826-378e-4359-9a50-4b5fabfc7e6b" providerId="ADAL" clId="{EEFED3B1-8075-4564-AEBB-4E2BFAA15D51}" dt="2018-10-28T19:07:37.868" v="14229" actId="478"/>
          <ac:cxnSpMkLst>
            <pc:docMk/>
            <pc:sldMk cId="2989648963" sldId="265"/>
            <ac:cxnSpMk id="6" creationId="{4F060389-656B-4D8B-ABF0-9A49A61E288D}"/>
          </ac:cxnSpMkLst>
        </pc:cxnChg>
        <pc:cxnChg chg="add del">
          <ac:chgData name="3HE15033K" userId="5b5b4826-378e-4359-9a50-4b5fabfc7e6b" providerId="ADAL" clId="{EEFED3B1-8075-4564-AEBB-4E2BFAA15D51}" dt="2018-10-28T15:08:27.974" v="7928" actId="478"/>
          <ac:cxnSpMkLst>
            <pc:docMk/>
            <pc:sldMk cId="2989648963" sldId="265"/>
            <ac:cxnSpMk id="23" creationId="{9F5F5A8A-EFF1-4E82-A28B-2EF93FF286BE}"/>
          </ac:cxnSpMkLst>
        </pc:cxnChg>
        <pc:cxnChg chg="add del">
          <ac:chgData name="3HE15033K" userId="5b5b4826-378e-4359-9a50-4b5fabfc7e6b" providerId="ADAL" clId="{EEFED3B1-8075-4564-AEBB-4E2BFAA15D51}" dt="2018-10-28T15:08:27.974" v="7928" actId="478"/>
          <ac:cxnSpMkLst>
            <pc:docMk/>
            <pc:sldMk cId="2989648963" sldId="265"/>
            <ac:cxnSpMk id="24" creationId="{1DE7417F-986B-43B2-96DB-3BB027FBDCCB}"/>
          </ac:cxnSpMkLst>
        </pc:cxnChg>
        <pc:cxnChg chg="add">
          <ac:chgData name="3HE15033K" userId="5b5b4826-378e-4359-9a50-4b5fabfc7e6b" providerId="ADAL" clId="{EEFED3B1-8075-4564-AEBB-4E2BFAA15D51}" dt="2018-10-28T19:07:38.149" v="14230"/>
          <ac:cxnSpMkLst>
            <pc:docMk/>
            <pc:sldMk cId="2989648963" sldId="265"/>
            <ac:cxnSpMk id="64" creationId="{4A873728-6B32-4AE1-A8DA-4CECB20B4240}"/>
          </ac:cxnSpMkLst>
        </pc:cxnChg>
      </pc:sldChg>
      <pc:sldChg chg="addSp delSp modSp add">
        <pc:chgData name="3HE15033K" userId="5b5b4826-378e-4359-9a50-4b5fabfc7e6b" providerId="ADAL" clId="{EEFED3B1-8075-4564-AEBB-4E2BFAA15D51}" dt="2018-10-28T18:38:11.656" v="13252"/>
        <pc:sldMkLst>
          <pc:docMk/>
          <pc:sldMk cId="824359766" sldId="266"/>
        </pc:sldMkLst>
        <pc:spChg chg="del">
          <ac:chgData name="3HE15033K" userId="5b5b4826-378e-4359-9a50-4b5fabfc7e6b" providerId="ADAL" clId="{EEFED3B1-8075-4564-AEBB-4E2BFAA15D51}" dt="2018-10-28T13:42:40.840" v="4622" actId="478"/>
          <ac:spMkLst>
            <pc:docMk/>
            <pc:sldMk cId="824359766" sldId="266"/>
            <ac:spMk id="2" creationId="{5F84E7CB-1BF1-48BC-A72E-43445E9C1CCD}"/>
          </ac:spMkLst>
        </pc:spChg>
        <pc:spChg chg="del">
          <ac:chgData name="3HE15033K" userId="5b5b4826-378e-4359-9a50-4b5fabfc7e6b" providerId="ADAL" clId="{EEFED3B1-8075-4564-AEBB-4E2BFAA15D51}" dt="2018-10-28T13:42:40.840" v="4622" actId="478"/>
          <ac:spMkLst>
            <pc:docMk/>
            <pc:sldMk cId="824359766" sldId="266"/>
            <ac:spMk id="3" creationId="{D4494923-2F6B-49DA-9601-6D9ABFBE6FA8}"/>
          </ac:spMkLst>
        </pc:spChg>
        <pc:spChg chg="del mod">
          <ac:chgData name="3HE15033K" userId="5b5b4826-378e-4359-9a50-4b5fabfc7e6b" providerId="ADAL" clId="{EEFED3B1-8075-4564-AEBB-4E2BFAA15D51}" dt="2018-10-28T18:38:11.265" v="13251" actId="478"/>
          <ac:spMkLst>
            <pc:docMk/>
            <pc:sldMk cId="824359766" sldId="266"/>
            <ac:spMk id="4" creationId="{646BD596-B346-4A08-8C5A-C6366977E0E3}"/>
          </ac:spMkLst>
        </pc:spChg>
        <pc:spChg chg="add del mod">
          <ac:chgData name="3HE15033K" userId="5b5b4826-378e-4359-9a50-4b5fabfc7e6b" providerId="ADAL" clId="{EEFED3B1-8075-4564-AEBB-4E2BFAA15D51}" dt="2018-10-28T14:22:21.343" v="6811" actId="478"/>
          <ac:spMkLst>
            <pc:docMk/>
            <pc:sldMk cId="824359766" sldId="266"/>
            <ac:spMk id="5" creationId="{7BC6BDA3-0371-4D47-8762-B01B12199C1A}"/>
          </ac:spMkLst>
        </pc:spChg>
        <pc:spChg chg="del">
          <ac:chgData name="3HE15033K" userId="5b5b4826-378e-4359-9a50-4b5fabfc7e6b" providerId="ADAL" clId="{EEFED3B1-8075-4564-AEBB-4E2BFAA15D51}" dt="2018-10-28T13:42:40.840" v="4622" actId="478"/>
          <ac:spMkLst>
            <pc:docMk/>
            <pc:sldMk cId="824359766" sldId="266"/>
            <ac:spMk id="8" creationId="{A0DC482E-898E-4342-803C-BC39E0861285}"/>
          </ac:spMkLst>
        </pc:spChg>
        <pc:spChg chg="mod">
          <ac:chgData name="3HE15033K" userId="5b5b4826-378e-4359-9a50-4b5fabfc7e6b" providerId="ADAL" clId="{EEFED3B1-8075-4564-AEBB-4E2BFAA15D51}" dt="2018-10-28T17:04:25.064" v="10416" actId="2711"/>
          <ac:spMkLst>
            <pc:docMk/>
            <pc:sldMk cId="824359766" sldId="266"/>
            <ac:spMk id="9" creationId="{1584402D-B451-4578-BEA0-611F2918719C}"/>
          </ac:spMkLst>
        </pc:spChg>
        <pc:spChg chg="mod">
          <ac:chgData name="3HE15033K" userId="5b5b4826-378e-4359-9a50-4b5fabfc7e6b" providerId="ADAL" clId="{EEFED3B1-8075-4564-AEBB-4E2BFAA15D51}" dt="2018-10-28T17:11:59.350" v="10526" actId="113"/>
          <ac:spMkLst>
            <pc:docMk/>
            <pc:sldMk cId="824359766" sldId="266"/>
            <ac:spMk id="12" creationId="{C8CB65CA-18C7-4D69-8F71-464DDB14981A}"/>
          </ac:spMkLst>
        </pc:spChg>
        <pc:spChg chg="add mod">
          <ac:chgData name="3HE15033K" userId="5b5b4826-378e-4359-9a50-4b5fabfc7e6b" providerId="ADAL" clId="{EEFED3B1-8075-4564-AEBB-4E2BFAA15D51}" dt="2018-10-28T17:05:35.015" v="10429" actId="1076"/>
          <ac:spMkLst>
            <pc:docMk/>
            <pc:sldMk cId="824359766" sldId="266"/>
            <ac:spMk id="13" creationId="{B8E60885-BFD8-4390-B651-9850B0A0390D}"/>
          </ac:spMkLst>
        </pc:spChg>
        <pc:spChg chg="add mod">
          <ac:chgData name="3HE15033K" userId="5b5b4826-378e-4359-9a50-4b5fabfc7e6b" providerId="ADAL" clId="{EEFED3B1-8075-4564-AEBB-4E2BFAA15D51}" dt="2018-10-28T17:05:15.006" v="10425" actId="1076"/>
          <ac:spMkLst>
            <pc:docMk/>
            <pc:sldMk cId="824359766" sldId="266"/>
            <ac:spMk id="14" creationId="{0835082C-49CD-4C1C-BA15-40173258EBDD}"/>
          </ac:spMkLst>
        </pc:spChg>
        <pc:spChg chg="add mod">
          <ac:chgData name="3HE15033K" userId="5b5b4826-378e-4359-9a50-4b5fabfc7e6b" providerId="ADAL" clId="{EEFED3B1-8075-4564-AEBB-4E2BFAA15D51}" dt="2018-10-28T17:06:04.697" v="10436" actId="1076"/>
          <ac:spMkLst>
            <pc:docMk/>
            <pc:sldMk cId="824359766" sldId="266"/>
            <ac:spMk id="15" creationId="{4E50D254-EF8C-4AC9-AE72-1A981E662AFC}"/>
          </ac:spMkLst>
        </pc:spChg>
        <pc:spChg chg="add">
          <ac:chgData name="3HE15033K" userId="5b5b4826-378e-4359-9a50-4b5fabfc7e6b" providerId="ADAL" clId="{EEFED3B1-8075-4564-AEBB-4E2BFAA15D51}" dt="2018-10-28T18:38:11.656" v="13252"/>
          <ac:spMkLst>
            <pc:docMk/>
            <pc:sldMk cId="824359766" sldId="266"/>
            <ac:spMk id="16" creationId="{F8047DE2-54AE-4A8D-B984-5346248058EB}"/>
          </ac:spMkLst>
        </pc:spChg>
        <pc:picChg chg="add mod">
          <ac:chgData name="3HE15033K" userId="5b5b4826-378e-4359-9a50-4b5fabfc7e6b" providerId="ADAL" clId="{EEFED3B1-8075-4564-AEBB-4E2BFAA15D51}" dt="2018-10-28T17:06:13.593" v="10438" actId="1076"/>
          <ac:picMkLst>
            <pc:docMk/>
            <pc:sldMk cId="824359766" sldId="266"/>
            <ac:picMk id="10" creationId="{57F2BB6F-D8D3-477D-99D4-C80E6535E7E6}"/>
          </ac:picMkLst>
        </pc:picChg>
        <pc:picChg chg="add mod">
          <ac:chgData name="3HE15033K" userId="5b5b4826-378e-4359-9a50-4b5fabfc7e6b" providerId="ADAL" clId="{EEFED3B1-8075-4564-AEBB-4E2BFAA15D51}" dt="2018-10-28T16:46:56.083" v="10183" actId="1076"/>
          <ac:picMkLst>
            <pc:docMk/>
            <pc:sldMk cId="824359766" sldId="266"/>
            <ac:picMk id="11" creationId="{D3268347-7689-46C4-89EE-1AC9E612E92A}"/>
          </ac:picMkLst>
        </pc:picChg>
        <pc:cxnChg chg="del">
          <ac:chgData name="3HE15033K" userId="5b5b4826-378e-4359-9a50-4b5fabfc7e6b" providerId="ADAL" clId="{EEFED3B1-8075-4564-AEBB-4E2BFAA15D51}" dt="2018-10-28T18:38:11.265" v="13251" actId="478"/>
          <ac:cxnSpMkLst>
            <pc:docMk/>
            <pc:sldMk cId="824359766" sldId="266"/>
            <ac:cxnSpMk id="6" creationId="{4F060389-656B-4D8B-ABF0-9A49A61E288D}"/>
          </ac:cxnSpMkLst>
        </pc:cxnChg>
        <pc:cxnChg chg="add">
          <ac:chgData name="3HE15033K" userId="5b5b4826-378e-4359-9a50-4b5fabfc7e6b" providerId="ADAL" clId="{EEFED3B1-8075-4564-AEBB-4E2BFAA15D51}" dt="2018-10-28T18:38:11.656" v="13252"/>
          <ac:cxnSpMkLst>
            <pc:docMk/>
            <pc:sldMk cId="824359766" sldId="266"/>
            <ac:cxnSpMk id="17" creationId="{6ED92EBA-C34E-4E6E-BA18-1D84F27031C2}"/>
          </ac:cxnSpMkLst>
        </pc:cxnChg>
      </pc:sldChg>
      <pc:sldChg chg="addSp delSp modSp add ord">
        <pc:chgData name="3HE15033K" userId="5b5b4826-378e-4359-9a50-4b5fabfc7e6b" providerId="ADAL" clId="{EEFED3B1-8075-4564-AEBB-4E2BFAA15D51}" dt="2018-10-28T19:21:25.079" v="14394" actId="113"/>
        <pc:sldMkLst>
          <pc:docMk/>
          <pc:sldMk cId="2547128415" sldId="269"/>
        </pc:sldMkLst>
        <pc:spChg chg="add mod">
          <ac:chgData name="3HE15033K" userId="5b5b4826-378e-4359-9a50-4b5fabfc7e6b" providerId="ADAL" clId="{EEFED3B1-8075-4564-AEBB-4E2BFAA15D51}" dt="2018-10-28T19:11:53.046" v="14281" actId="1076"/>
          <ac:spMkLst>
            <pc:docMk/>
            <pc:sldMk cId="2547128415" sldId="269"/>
            <ac:spMk id="2" creationId="{38B91FF4-8F3C-40E9-98BB-1F1740797323}"/>
          </ac:spMkLst>
        </pc:spChg>
        <pc:spChg chg="del">
          <ac:chgData name="3HE15033K" userId="5b5b4826-378e-4359-9a50-4b5fabfc7e6b" providerId="ADAL" clId="{EEFED3B1-8075-4564-AEBB-4E2BFAA15D51}" dt="2018-10-28T14:46:14.493" v="7341" actId="478"/>
          <ac:spMkLst>
            <pc:docMk/>
            <pc:sldMk cId="2547128415" sldId="269"/>
            <ac:spMk id="3" creationId="{B9E2737F-BD6F-4412-ABC2-320540C7A538}"/>
          </ac:spMkLst>
        </pc:spChg>
        <pc:spChg chg="del mod">
          <ac:chgData name="3HE15033K" userId="5b5b4826-378e-4359-9a50-4b5fabfc7e6b" providerId="ADAL" clId="{EEFED3B1-8075-4564-AEBB-4E2BFAA15D51}" dt="2018-10-28T19:07:50.734" v="14232" actId="478"/>
          <ac:spMkLst>
            <pc:docMk/>
            <pc:sldMk cId="2547128415" sldId="269"/>
            <ac:spMk id="4" creationId="{646BD596-B346-4A08-8C5A-C6366977E0E3}"/>
          </ac:spMkLst>
        </pc:spChg>
        <pc:spChg chg="del">
          <ac:chgData name="3HE15033K" userId="5b5b4826-378e-4359-9a50-4b5fabfc7e6b" providerId="ADAL" clId="{EEFED3B1-8075-4564-AEBB-4E2BFAA15D51}" dt="2018-10-28T14:46:14.493" v="7341" actId="478"/>
          <ac:spMkLst>
            <pc:docMk/>
            <pc:sldMk cId="2547128415" sldId="269"/>
            <ac:spMk id="5" creationId="{A5806042-B803-46D2-A7DB-B1C12F96ACEC}"/>
          </ac:spMkLst>
        </pc:spChg>
        <pc:spChg chg="add del mod">
          <ac:chgData name="3HE15033K" userId="5b5b4826-378e-4359-9a50-4b5fabfc7e6b" providerId="ADAL" clId="{EEFED3B1-8075-4564-AEBB-4E2BFAA15D51}" dt="2018-10-28T15:30:44.455" v="8518"/>
          <ac:spMkLst>
            <pc:docMk/>
            <pc:sldMk cId="2547128415" sldId="269"/>
            <ac:spMk id="7" creationId="{C9E1FDDA-DC6B-454A-8B0E-FFD7ABA08B9A}"/>
          </ac:spMkLst>
        </pc:spChg>
        <pc:spChg chg="add mod">
          <ac:chgData name="3HE15033K" userId="5b5b4826-378e-4359-9a50-4b5fabfc7e6b" providerId="ADAL" clId="{EEFED3B1-8075-4564-AEBB-4E2BFAA15D51}" dt="2018-10-28T19:07:46.899" v="14231" actId="2711"/>
          <ac:spMkLst>
            <pc:docMk/>
            <pc:sldMk cId="2547128415" sldId="269"/>
            <ac:spMk id="8" creationId="{6CAF09ED-C041-4BFE-A0E9-7A80372E4333}"/>
          </ac:spMkLst>
        </pc:spChg>
        <pc:spChg chg="mod">
          <ac:chgData name="3HE15033K" userId="5b5b4826-378e-4359-9a50-4b5fabfc7e6b" providerId="ADAL" clId="{EEFED3B1-8075-4564-AEBB-4E2BFAA15D51}" dt="2018-10-28T19:07:46.899" v="14231" actId="2711"/>
          <ac:spMkLst>
            <pc:docMk/>
            <pc:sldMk cId="2547128415" sldId="269"/>
            <ac:spMk id="9" creationId="{1584402D-B451-4578-BEA0-611F2918719C}"/>
          </ac:spMkLst>
        </pc:spChg>
        <pc:spChg chg="add mod">
          <ac:chgData name="3HE15033K" userId="5b5b4826-378e-4359-9a50-4b5fabfc7e6b" providerId="ADAL" clId="{EEFED3B1-8075-4564-AEBB-4E2BFAA15D51}" dt="2018-10-28T19:11:53.046" v="14281" actId="1076"/>
          <ac:spMkLst>
            <pc:docMk/>
            <pc:sldMk cId="2547128415" sldId="269"/>
            <ac:spMk id="10" creationId="{8CB34AB9-AD39-4148-8FD5-9157F062E7E3}"/>
          </ac:spMkLst>
        </pc:spChg>
        <pc:spChg chg="mod">
          <ac:chgData name="3HE15033K" userId="5b5b4826-378e-4359-9a50-4b5fabfc7e6b" providerId="ADAL" clId="{EEFED3B1-8075-4564-AEBB-4E2BFAA15D51}" dt="2018-10-28T19:21:25.079" v="14394" actId="113"/>
          <ac:spMkLst>
            <pc:docMk/>
            <pc:sldMk cId="2547128415" sldId="269"/>
            <ac:spMk id="12" creationId="{C8CB65CA-18C7-4D69-8F71-464DDB14981A}"/>
          </ac:spMkLst>
        </pc:spChg>
        <pc:spChg chg="add mod">
          <ac:chgData name="3HE15033K" userId="5b5b4826-378e-4359-9a50-4b5fabfc7e6b" providerId="ADAL" clId="{EEFED3B1-8075-4564-AEBB-4E2BFAA15D51}" dt="2018-10-28T19:11:53.046" v="14281" actId="1076"/>
          <ac:spMkLst>
            <pc:docMk/>
            <pc:sldMk cId="2547128415" sldId="269"/>
            <ac:spMk id="17" creationId="{F6F36B7C-1A81-4BEF-9E95-8A4815558306}"/>
          </ac:spMkLst>
        </pc:spChg>
        <pc:spChg chg="add mod">
          <ac:chgData name="3HE15033K" userId="5b5b4826-378e-4359-9a50-4b5fabfc7e6b" providerId="ADAL" clId="{EEFED3B1-8075-4564-AEBB-4E2BFAA15D51}" dt="2018-10-28T19:07:46.899" v="14231" actId="2711"/>
          <ac:spMkLst>
            <pc:docMk/>
            <pc:sldMk cId="2547128415" sldId="269"/>
            <ac:spMk id="18" creationId="{E10449D1-7677-420C-BFBA-3B2D1E1CFCE6}"/>
          </ac:spMkLst>
        </pc:spChg>
        <pc:spChg chg="add mod">
          <ac:chgData name="3HE15033K" userId="5b5b4826-378e-4359-9a50-4b5fabfc7e6b" providerId="ADAL" clId="{EEFED3B1-8075-4564-AEBB-4E2BFAA15D51}" dt="2018-10-28T19:07:46.899" v="14231" actId="2711"/>
          <ac:spMkLst>
            <pc:docMk/>
            <pc:sldMk cId="2547128415" sldId="269"/>
            <ac:spMk id="19" creationId="{62BD1810-6ACB-4424-90BD-AF6CA92DFF64}"/>
          </ac:spMkLst>
        </pc:spChg>
        <pc:spChg chg="del">
          <ac:chgData name="3HE15033K" userId="5b5b4826-378e-4359-9a50-4b5fabfc7e6b" providerId="ADAL" clId="{EEFED3B1-8075-4564-AEBB-4E2BFAA15D51}" dt="2018-10-28T14:46:14.493" v="7341" actId="478"/>
          <ac:spMkLst>
            <pc:docMk/>
            <pc:sldMk cId="2547128415" sldId="269"/>
            <ac:spMk id="21" creationId="{C34BD428-BFEC-47A7-8DFF-5C3DE5700310}"/>
          </ac:spMkLst>
        </pc:spChg>
        <pc:spChg chg="del">
          <ac:chgData name="3HE15033K" userId="5b5b4826-378e-4359-9a50-4b5fabfc7e6b" providerId="ADAL" clId="{EEFED3B1-8075-4564-AEBB-4E2BFAA15D51}" dt="2018-10-28T14:46:14.493" v="7341" actId="478"/>
          <ac:spMkLst>
            <pc:docMk/>
            <pc:sldMk cId="2547128415" sldId="269"/>
            <ac:spMk id="22" creationId="{D2180BB7-C59F-4171-ACFE-AF36D2D58499}"/>
          </ac:spMkLst>
        </pc:spChg>
        <pc:spChg chg="del">
          <ac:chgData name="3HE15033K" userId="5b5b4826-378e-4359-9a50-4b5fabfc7e6b" providerId="ADAL" clId="{EEFED3B1-8075-4564-AEBB-4E2BFAA15D51}" dt="2018-10-28T14:46:14.493" v="7341" actId="478"/>
          <ac:spMkLst>
            <pc:docMk/>
            <pc:sldMk cId="2547128415" sldId="269"/>
            <ac:spMk id="23" creationId="{9E06961C-5ECF-4A65-8EBF-0E62F0CE04AB}"/>
          </ac:spMkLst>
        </pc:spChg>
        <pc:spChg chg="del">
          <ac:chgData name="3HE15033K" userId="5b5b4826-378e-4359-9a50-4b5fabfc7e6b" providerId="ADAL" clId="{EEFED3B1-8075-4564-AEBB-4E2BFAA15D51}" dt="2018-10-28T14:46:14.493" v="7341" actId="478"/>
          <ac:spMkLst>
            <pc:docMk/>
            <pc:sldMk cId="2547128415" sldId="269"/>
            <ac:spMk id="24" creationId="{EAB497D9-D23F-401D-B35C-F66F7E3EF37D}"/>
          </ac:spMkLst>
        </pc:spChg>
        <pc:spChg chg="del">
          <ac:chgData name="3HE15033K" userId="5b5b4826-378e-4359-9a50-4b5fabfc7e6b" providerId="ADAL" clId="{EEFED3B1-8075-4564-AEBB-4E2BFAA15D51}" dt="2018-10-28T14:46:14.493" v="7341" actId="478"/>
          <ac:spMkLst>
            <pc:docMk/>
            <pc:sldMk cId="2547128415" sldId="269"/>
            <ac:spMk id="25" creationId="{1F44A98B-0D48-49A7-9A2A-03228F0BAA87}"/>
          </ac:spMkLst>
        </pc:spChg>
        <pc:spChg chg="add mod">
          <ac:chgData name="3HE15033K" userId="5b5b4826-378e-4359-9a50-4b5fabfc7e6b" providerId="ADAL" clId="{EEFED3B1-8075-4564-AEBB-4E2BFAA15D51}" dt="2018-10-28T19:07:46.899" v="14231" actId="2711"/>
          <ac:spMkLst>
            <pc:docMk/>
            <pc:sldMk cId="2547128415" sldId="269"/>
            <ac:spMk id="26" creationId="{B93F9E6D-CA22-4971-9584-1C2077FA6A10}"/>
          </ac:spMkLst>
        </pc:spChg>
        <pc:spChg chg="add mod">
          <ac:chgData name="3HE15033K" userId="5b5b4826-378e-4359-9a50-4b5fabfc7e6b" providerId="ADAL" clId="{EEFED3B1-8075-4564-AEBB-4E2BFAA15D51}" dt="2018-10-28T19:07:46.899" v="14231" actId="2711"/>
          <ac:spMkLst>
            <pc:docMk/>
            <pc:sldMk cId="2547128415" sldId="269"/>
            <ac:spMk id="27" creationId="{F257C23D-6006-46E1-A8D8-0EC3D2CC9DCB}"/>
          </ac:spMkLst>
        </pc:spChg>
        <pc:spChg chg="add mod">
          <ac:chgData name="3HE15033K" userId="5b5b4826-378e-4359-9a50-4b5fabfc7e6b" providerId="ADAL" clId="{EEFED3B1-8075-4564-AEBB-4E2BFAA15D51}" dt="2018-10-28T19:07:46.899" v="14231" actId="2711"/>
          <ac:spMkLst>
            <pc:docMk/>
            <pc:sldMk cId="2547128415" sldId="269"/>
            <ac:spMk id="29" creationId="{B0EA0F43-F695-4B95-B182-0045E4B90D2B}"/>
          </ac:spMkLst>
        </pc:spChg>
        <pc:spChg chg="add mod">
          <ac:chgData name="3HE15033K" userId="5b5b4826-378e-4359-9a50-4b5fabfc7e6b" providerId="ADAL" clId="{EEFED3B1-8075-4564-AEBB-4E2BFAA15D51}" dt="2018-10-28T19:07:46.899" v="14231" actId="2711"/>
          <ac:spMkLst>
            <pc:docMk/>
            <pc:sldMk cId="2547128415" sldId="269"/>
            <ac:spMk id="31" creationId="{7AD402CA-8F93-4062-AE16-65F0DA191F57}"/>
          </ac:spMkLst>
        </pc:spChg>
        <pc:spChg chg="add mod">
          <ac:chgData name="3HE15033K" userId="5b5b4826-378e-4359-9a50-4b5fabfc7e6b" providerId="ADAL" clId="{EEFED3B1-8075-4564-AEBB-4E2BFAA15D51}" dt="2018-10-28T19:07:46.899" v="14231" actId="2711"/>
          <ac:spMkLst>
            <pc:docMk/>
            <pc:sldMk cId="2547128415" sldId="269"/>
            <ac:spMk id="39" creationId="{4B36FA38-00B2-41AD-BF40-EFA0CAE52006}"/>
          </ac:spMkLst>
        </pc:spChg>
        <pc:spChg chg="add mod">
          <ac:chgData name="3HE15033K" userId="5b5b4826-378e-4359-9a50-4b5fabfc7e6b" providerId="ADAL" clId="{EEFED3B1-8075-4564-AEBB-4E2BFAA15D51}" dt="2018-10-28T19:07:46.899" v="14231" actId="2711"/>
          <ac:spMkLst>
            <pc:docMk/>
            <pc:sldMk cId="2547128415" sldId="269"/>
            <ac:spMk id="43" creationId="{6964E41B-874F-4771-9020-FCB4A7638C7A}"/>
          </ac:spMkLst>
        </pc:spChg>
        <pc:spChg chg="add mod">
          <ac:chgData name="3HE15033K" userId="5b5b4826-378e-4359-9a50-4b5fabfc7e6b" providerId="ADAL" clId="{EEFED3B1-8075-4564-AEBB-4E2BFAA15D51}" dt="2018-10-28T19:07:46.899" v="14231" actId="2711"/>
          <ac:spMkLst>
            <pc:docMk/>
            <pc:sldMk cId="2547128415" sldId="269"/>
            <ac:spMk id="52" creationId="{E71027D3-A626-4181-986D-A39782CC4077}"/>
          </ac:spMkLst>
        </pc:spChg>
        <pc:spChg chg="add del mod">
          <ac:chgData name="3HE15033K" userId="5b5b4826-378e-4359-9a50-4b5fabfc7e6b" providerId="ADAL" clId="{EEFED3B1-8075-4564-AEBB-4E2BFAA15D51}" dt="2018-10-28T14:55:34.815" v="7618" actId="11529"/>
          <ac:spMkLst>
            <pc:docMk/>
            <pc:sldMk cId="2547128415" sldId="269"/>
            <ac:spMk id="53" creationId="{FFE38E14-97FB-466E-8740-75543DBC7FCE}"/>
          </ac:spMkLst>
        </pc:spChg>
        <pc:spChg chg="add mod">
          <ac:chgData name="3HE15033K" userId="5b5b4826-378e-4359-9a50-4b5fabfc7e6b" providerId="ADAL" clId="{EEFED3B1-8075-4564-AEBB-4E2BFAA15D51}" dt="2018-10-28T15:27:53.447" v="8496" actId="164"/>
          <ac:spMkLst>
            <pc:docMk/>
            <pc:sldMk cId="2547128415" sldId="269"/>
            <ac:spMk id="54" creationId="{4AD62867-3AAE-44D2-BA54-7EC4C49B7711}"/>
          </ac:spMkLst>
        </pc:spChg>
        <pc:spChg chg="add del mod">
          <ac:chgData name="3HE15033K" userId="5b5b4826-378e-4359-9a50-4b5fabfc7e6b" providerId="ADAL" clId="{EEFED3B1-8075-4564-AEBB-4E2BFAA15D51}" dt="2018-10-28T14:56:02.830" v="7622" actId="11529"/>
          <ac:spMkLst>
            <pc:docMk/>
            <pc:sldMk cId="2547128415" sldId="269"/>
            <ac:spMk id="55" creationId="{02E39083-D712-471E-A0C8-C6407D3B8239}"/>
          </ac:spMkLst>
        </pc:spChg>
        <pc:spChg chg="add del mod ord">
          <ac:chgData name="3HE15033K" userId="5b5b4826-378e-4359-9a50-4b5fabfc7e6b" providerId="ADAL" clId="{EEFED3B1-8075-4564-AEBB-4E2BFAA15D51}" dt="2018-10-28T14:57:01.939" v="7629" actId="478"/>
          <ac:spMkLst>
            <pc:docMk/>
            <pc:sldMk cId="2547128415" sldId="269"/>
            <ac:spMk id="56" creationId="{22A43888-8EC2-425F-861A-A8A65AA28972}"/>
          </ac:spMkLst>
        </pc:spChg>
        <pc:spChg chg="add del mod">
          <ac:chgData name="3HE15033K" userId="5b5b4826-378e-4359-9a50-4b5fabfc7e6b" providerId="ADAL" clId="{EEFED3B1-8075-4564-AEBB-4E2BFAA15D51}" dt="2018-10-28T14:56:45.311" v="7626" actId="11529"/>
          <ac:spMkLst>
            <pc:docMk/>
            <pc:sldMk cId="2547128415" sldId="269"/>
            <ac:spMk id="57" creationId="{AD32EC6F-35AF-4F48-BEDD-614F4FFBBA86}"/>
          </ac:spMkLst>
        </pc:spChg>
        <pc:spChg chg="add del mod">
          <ac:chgData name="3HE15033K" userId="5b5b4826-378e-4359-9a50-4b5fabfc7e6b" providerId="ADAL" clId="{EEFED3B1-8075-4564-AEBB-4E2BFAA15D51}" dt="2018-10-28T14:56:58.366" v="7628" actId="478"/>
          <ac:spMkLst>
            <pc:docMk/>
            <pc:sldMk cId="2547128415" sldId="269"/>
            <ac:spMk id="58" creationId="{AB02DD0B-B9B7-4F97-92CF-8AF635FC5A12}"/>
          </ac:spMkLst>
        </pc:spChg>
        <pc:spChg chg="add del mod">
          <ac:chgData name="3HE15033K" userId="5b5b4826-378e-4359-9a50-4b5fabfc7e6b" providerId="ADAL" clId="{EEFED3B1-8075-4564-AEBB-4E2BFAA15D51}" dt="2018-10-28T14:59:27.227" v="7636" actId="478"/>
          <ac:spMkLst>
            <pc:docMk/>
            <pc:sldMk cId="2547128415" sldId="269"/>
            <ac:spMk id="59" creationId="{09FE7827-8BD1-4F10-91EF-D4E73125883C}"/>
          </ac:spMkLst>
        </pc:spChg>
        <pc:spChg chg="add del mod">
          <ac:chgData name="3HE15033K" userId="5b5b4826-378e-4359-9a50-4b5fabfc7e6b" providerId="ADAL" clId="{EEFED3B1-8075-4564-AEBB-4E2BFAA15D51}" dt="2018-10-28T14:58:51.340" v="7634" actId="478"/>
          <ac:spMkLst>
            <pc:docMk/>
            <pc:sldMk cId="2547128415" sldId="269"/>
            <ac:spMk id="60" creationId="{F2770903-B898-40ED-A588-7B2DF04DF7CA}"/>
          </ac:spMkLst>
        </pc:spChg>
        <pc:spChg chg="add del mod">
          <ac:chgData name="3HE15033K" userId="5b5b4826-378e-4359-9a50-4b5fabfc7e6b" providerId="ADAL" clId="{EEFED3B1-8075-4564-AEBB-4E2BFAA15D51}" dt="2018-10-28T18:28:33.551" v="13010"/>
          <ac:spMkLst>
            <pc:docMk/>
            <pc:sldMk cId="2547128415" sldId="269"/>
            <ac:spMk id="61" creationId="{30CF7406-7654-46C4-9D2C-55E7E65DAB08}"/>
          </ac:spMkLst>
        </pc:spChg>
        <pc:spChg chg="add del mod">
          <ac:chgData name="3HE15033K" userId="5b5b4826-378e-4359-9a50-4b5fabfc7e6b" providerId="ADAL" clId="{EEFED3B1-8075-4564-AEBB-4E2BFAA15D51}" dt="2018-10-28T18:28:33.551" v="13012"/>
          <ac:spMkLst>
            <pc:docMk/>
            <pc:sldMk cId="2547128415" sldId="269"/>
            <ac:spMk id="62" creationId="{F5A6B83F-F51A-4E58-8003-910104B30358}"/>
          </ac:spMkLst>
        </pc:spChg>
        <pc:spChg chg="add mod">
          <ac:chgData name="3HE15033K" userId="5b5b4826-378e-4359-9a50-4b5fabfc7e6b" providerId="ADAL" clId="{EEFED3B1-8075-4564-AEBB-4E2BFAA15D51}" dt="2018-10-28T15:02:04.296" v="7753" actId="571"/>
          <ac:spMkLst>
            <pc:docMk/>
            <pc:sldMk cId="2547128415" sldId="269"/>
            <ac:spMk id="63" creationId="{93C56821-19EB-4AAB-B3F6-9DDE027289DB}"/>
          </ac:spMkLst>
        </pc:spChg>
        <pc:spChg chg="add mod">
          <ac:chgData name="3HE15033K" userId="5b5b4826-378e-4359-9a50-4b5fabfc7e6b" providerId="ADAL" clId="{EEFED3B1-8075-4564-AEBB-4E2BFAA15D51}" dt="2018-10-28T15:27:53.447" v="8496" actId="164"/>
          <ac:spMkLst>
            <pc:docMk/>
            <pc:sldMk cId="2547128415" sldId="269"/>
            <ac:spMk id="64" creationId="{CD14BD0F-D53D-43A1-AEEA-1F2B82722F56}"/>
          </ac:spMkLst>
        </pc:spChg>
        <pc:spChg chg="add mod ord">
          <ac:chgData name="3HE15033K" userId="5b5b4826-378e-4359-9a50-4b5fabfc7e6b" providerId="ADAL" clId="{EEFED3B1-8075-4564-AEBB-4E2BFAA15D51}" dt="2018-10-28T15:28:01.178" v="8498" actId="164"/>
          <ac:spMkLst>
            <pc:docMk/>
            <pc:sldMk cId="2547128415" sldId="269"/>
            <ac:spMk id="65" creationId="{9BB0EA19-E7DD-4AA7-AB75-A2EFA0141A35}"/>
          </ac:spMkLst>
        </pc:spChg>
        <pc:spChg chg="add mod ord">
          <ac:chgData name="3HE15033K" userId="5b5b4826-378e-4359-9a50-4b5fabfc7e6b" providerId="ADAL" clId="{EEFED3B1-8075-4564-AEBB-4E2BFAA15D51}" dt="2018-10-28T15:28:01.178" v="8498" actId="164"/>
          <ac:spMkLst>
            <pc:docMk/>
            <pc:sldMk cId="2547128415" sldId="269"/>
            <ac:spMk id="66" creationId="{3FBEEE0B-7ADF-439F-8430-2AA165C62819}"/>
          </ac:spMkLst>
        </pc:spChg>
        <pc:spChg chg="add del mod">
          <ac:chgData name="3HE15033K" userId="5b5b4826-378e-4359-9a50-4b5fabfc7e6b" providerId="ADAL" clId="{EEFED3B1-8075-4564-AEBB-4E2BFAA15D51}" dt="2018-10-28T15:05:51.529" v="7827" actId="478"/>
          <ac:spMkLst>
            <pc:docMk/>
            <pc:sldMk cId="2547128415" sldId="269"/>
            <ac:spMk id="67" creationId="{1D1E258D-4604-4236-BBC0-C41B554C3572}"/>
          </ac:spMkLst>
        </pc:spChg>
        <pc:spChg chg="add del mod">
          <ac:chgData name="3HE15033K" userId="5b5b4826-378e-4359-9a50-4b5fabfc7e6b" providerId="ADAL" clId="{EEFED3B1-8075-4564-AEBB-4E2BFAA15D51}" dt="2018-10-28T15:06:07.705" v="7834" actId="478"/>
          <ac:spMkLst>
            <pc:docMk/>
            <pc:sldMk cId="2547128415" sldId="269"/>
            <ac:spMk id="68" creationId="{F197B6EA-1CA8-4E34-BAAF-5AE23529E33C}"/>
          </ac:spMkLst>
        </pc:spChg>
        <pc:spChg chg="add mod">
          <ac:chgData name="3HE15033K" userId="5b5b4826-378e-4359-9a50-4b5fabfc7e6b" providerId="ADAL" clId="{EEFED3B1-8075-4564-AEBB-4E2BFAA15D51}" dt="2018-10-28T15:27:53.447" v="8496" actId="164"/>
          <ac:spMkLst>
            <pc:docMk/>
            <pc:sldMk cId="2547128415" sldId="269"/>
            <ac:spMk id="71" creationId="{FD8B6E19-7340-4454-B8DE-3CB27619FBEE}"/>
          </ac:spMkLst>
        </pc:spChg>
        <pc:spChg chg="add mod ord">
          <ac:chgData name="3HE15033K" userId="5b5b4826-378e-4359-9a50-4b5fabfc7e6b" providerId="ADAL" clId="{EEFED3B1-8075-4564-AEBB-4E2BFAA15D51}" dt="2018-10-28T15:28:01.178" v="8498" actId="164"/>
          <ac:spMkLst>
            <pc:docMk/>
            <pc:sldMk cId="2547128415" sldId="269"/>
            <ac:spMk id="73" creationId="{F88D843C-30B1-46A6-87C2-751B68E4EBEF}"/>
          </ac:spMkLst>
        </pc:spChg>
        <pc:spChg chg="add del mod">
          <ac:chgData name="3HE15033K" userId="5b5b4826-378e-4359-9a50-4b5fabfc7e6b" providerId="ADAL" clId="{EEFED3B1-8075-4564-AEBB-4E2BFAA15D51}" dt="2018-10-28T19:06:42.240" v="14222" actId="478"/>
          <ac:spMkLst>
            <pc:docMk/>
            <pc:sldMk cId="2547128415" sldId="269"/>
            <ac:spMk id="74" creationId="{D5929782-2D77-48A4-8D53-BFA0A3F039FA}"/>
          </ac:spMkLst>
        </pc:spChg>
        <pc:spChg chg="add del mod">
          <ac:chgData name="3HE15033K" userId="5b5b4826-378e-4359-9a50-4b5fabfc7e6b" providerId="ADAL" clId="{EEFED3B1-8075-4564-AEBB-4E2BFAA15D51}" dt="2018-10-28T19:06:42.240" v="14222" actId="478"/>
          <ac:spMkLst>
            <pc:docMk/>
            <pc:sldMk cId="2547128415" sldId="269"/>
            <ac:spMk id="75" creationId="{1D5B9D3B-7B87-4CBE-B397-03F709DEB9F7}"/>
          </ac:spMkLst>
        </pc:spChg>
        <pc:spChg chg="add mod ord">
          <ac:chgData name="3HE15033K" userId="5b5b4826-378e-4359-9a50-4b5fabfc7e6b" providerId="ADAL" clId="{EEFED3B1-8075-4564-AEBB-4E2BFAA15D51}" dt="2018-10-28T15:27:18.023" v="8491" actId="1076"/>
          <ac:spMkLst>
            <pc:docMk/>
            <pc:sldMk cId="2547128415" sldId="269"/>
            <ac:spMk id="76" creationId="{CBCA128B-910D-4235-8548-DED5BEF74FAB}"/>
          </ac:spMkLst>
        </pc:spChg>
        <pc:spChg chg="add mod">
          <ac:chgData name="3HE15033K" userId="5b5b4826-378e-4359-9a50-4b5fabfc7e6b" providerId="ADAL" clId="{EEFED3B1-8075-4564-AEBB-4E2BFAA15D51}" dt="2018-10-28T15:25:50.594" v="8486" actId="164"/>
          <ac:spMkLst>
            <pc:docMk/>
            <pc:sldMk cId="2547128415" sldId="269"/>
            <ac:spMk id="77" creationId="{08DA986D-8CAF-490B-9E2A-3103FABA52CE}"/>
          </ac:spMkLst>
        </pc:spChg>
        <pc:spChg chg="del">
          <ac:chgData name="3HE15033K" userId="5b5b4826-378e-4359-9a50-4b5fabfc7e6b" providerId="ADAL" clId="{EEFED3B1-8075-4564-AEBB-4E2BFAA15D51}" dt="2018-10-28T15:28:05.257" v="8500" actId="478"/>
          <ac:spMkLst>
            <pc:docMk/>
            <pc:sldMk cId="2547128415" sldId="269"/>
            <ac:spMk id="86" creationId="{9097A1F3-994A-4187-B4F5-F50E49A4A6CA}"/>
          </ac:spMkLst>
        </pc:spChg>
        <pc:spChg chg="add mod">
          <ac:chgData name="3HE15033K" userId="5b5b4826-378e-4359-9a50-4b5fabfc7e6b" providerId="ADAL" clId="{EEFED3B1-8075-4564-AEBB-4E2BFAA15D51}" dt="2018-10-28T19:11:38.270" v="14279" actId="207"/>
          <ac:spMkLst>
            <pc:docMk/>
            <pc:sldMk cId="2547128415" sldId="269"/>
            <ac:spMk id="102" creationId="{BABB7875-0E5A-49EE-96AA-BD19A41AEE58}"/>
          </ac:spMkLst>
        </pc:spChg>
        <pc:spChg chg="add mod">
          <ac:chgData name="3HE15033K" userId="5b5b4826-378e-4359-9a50-4b5fabfc7e6b" providerId="ADAL" clId="{EEFED3B1-8075-4564-AEBB-4E2BFAA15D51}" dt="2018-10-28T19:12:29.597" v="14284" actId="1076"/>
          <ac:spMkLst>
            <pc:docMk/>
            <pc:sldMk cId="2547128415" sldId="269"/>
            <ac:spMk id="103" creationId="{8F3B7BF0-92FD-4ABC-B8FC-CD76EEAFF75F}"/>
          </ac:spMkLst>
        </pc:spChg>
        <pc:spChg chg="add del mod">
          <ac:chgData name="3HE15033K" userId="5b5b4826-378e-4359-9a50-4b5fabfc7e6b" providerId="ADAL" clId="{EEFED3B1-8075-4564-AEBB-4E2BFAA15D51}" dt="2018-10-28T18:30:04.703" v="13039"/>
          <ac:spMkLst>
            <pc:docMk/>
            <pc:sldMk cId="2547128415" sldId="269"/>
            <ac:spMk id="104" creationId="{57C26726-FD08-4373-BED7-7C2494327EB5}"/>
          </ac:spMkLst>
        </pc:spChg>
        <pc:spChg chg="add mod">
          <ac:chgData name="3HE15033K" userId="5b5b4826-378e-4359-9a50-4b5fabfc7e6b" providerId="ADAL" clId="{EEFED3B1-8075-4564-AEBB-4E2BFAA15D51}" dt="2018-10-28T19:20:16.288" v="14337" actId="1076"/>
          <ac:spMkLst>
            <pc:docMk/>
            <pc:sldMk cId="2547128415" sldId="269"/>
            <ac:spMk id="105" creationId="{3CD599B3-9780-455F-B52B-926815BA54BD}"/>
          </ac:spMkLst>
        </pc:spChg>
        <pc:spChg chg="add mod">
          <ac:chgData name="3HE15033K" userId="5b5b4826-378e-4359-9a50-4b5fabfc7e6b" providerId="ADAL" clId="{EEFED3B1-8075-4564-AEBB-4E2BFAA15D51}" dt="2018-10-28T19:20:19.373" v="14338" actId="1076"/>
          <ac:spMkLst>
            <pc:docMk/>
            <pc:sldMk cId="2547128415" sldId="269"/>
            <ac:spMk id="106" creationId="{05159B00-C58E-4FD1-923B-5ECF55F26E03}"/>
          </ac:spMkLst>
        </pc:spChg>
        <pc:spChg chg="add mod">
          <ac:chgData name="3HE15033K" userId="5b5b4826-378e-4359-9a50-4b5fabfc7e6b" providerId="ADAL" clId="{EEFED3B1-8075-4564-AEBB-4E2BFAA15D51}" dt="2018-10-28T19:07:46.899" v="14231" actId="2711"/>
          <ac:spMkLst>
            <pc:docMk/>
            <pc:sldMk cId="2547128415" sldId="269"/>
            <ac:spMk id="107" creationId="{D7769EB1-51B1-490F-AF61-B1368D71261A}"/>
          </ac:spMkLst>
        </pc:spChg>
        <pc:spChg chg="add mod">
          <ac:chgData name="3HE15033K" userId="5b5b4826-378e-4359-9a50-4b5fabfc7e6b" providerId="ADAL" clId="{EEFED3B1-8075-4564-AEBB-4E2BFAA15D51}" dt="2018-10-28T19:07:46.899" v="14231" actId="2711"/>
          <ac:spMkLst>
            <pc:docMk/>
            <pc:sldMk cId="2547128415" sldId="269"/>
            <ac:spMk id="108" creationId="{F1BDDF9B-6E69-471B-B1C8-D5FEA46E3FCB}"/>
          </ac:spMkLst>
        </pc:spChg>
        <pc:spChg chg="add mod">
          <ac:chgData name="3HE15033K" userId="5b5b4826-378e-4359-9a50-4b5fabfc7e6b" providerId="ADAL" clId="{EEFED3B1-8075-4564-AEBB-4E2BFAA15D51}" dt="2018-10-28T19:11:53.046" v="14281" actId="1076"/>
          <ac:spMkLst>
            <pc:docMk/>
            <pc:sldMk cId="2547128415" sldId="269"/>
            <ac:spMk id="109" creationId="{43267A83-A253-4A1A-8385-2E4D8F7F260E}"/>
          </ac:spMkLst>
        </pc:spChg>
        <pc:spChg chg="add mod">
          <ac:chgData name="3HE15033K" userId="5b5b4826-378e-4359-9a50-4b5fabfc7e6b" providerId="ADAL" clId="{EEFED3B1-8075-4564-AEBB-4E2BFAA15D51}" dt="2018-10-28T19:07:46.899" v="14231" actId="2711"/>
          <ac:spMkLst>
            <pc:docMk/>
            <pc:sldMk cId="2547128415" sldId="269"/>
            <ac:spMk id="110" creationId="{3C88C9F0-13C8-48B4-9939-2522CEC6D4D6}"/>
          </ac:spMkLst>
        </pc:spChg>
        <pc:spChg chg="add mod">
          <ac:chgData name="3HE15033K" userId="5b5b4826-378e-4359-9a50-4b5fabfc7e6b" providerId="ADAL" clId="{EEFED3B1-8075-4564-AEBB-4E2BFAA15D51}" dt="2018-10-28T19:11:55.687" v="14282" actId="14100"/>
          <ac:spMkLst>
            <pc:docMk/>
            <pc:sldMk cId="2547128415" sldId="269"/>
            <ac:spMk id="111" creationId="{D6FFF78A-CCCC-49A6-9D25-16243E26AA75}"/>
          </ac:spMkLst>
        </pc:spChg>
        <pc:spChg chg="add mod">
          <ac:chgData name="3HE15033K" userId="5b5b4826-378e-4359-9a50-4b5fabfc7e6b" providerId="ADAL" clId="{EEFED3B1-8075-4564-AEBB-4E2BFAA15D51}" dt="2018-10-28T19:07:46.899" v="14231" actId="2711"/>
          <ac:spMkLst>
            <pc:docMk/>
            <pc:sldMk cId="2547128415" sldId="269"/>
            <ac:spMk id="112" creationId="{A1611EF1-E245-41EA-9687-769957658FC6}"/>
          </ac:spMkLst>
        </pc:spChg>
        <pc:spChg chg="add del">
          <ac:chgData name="3HE15033K" userId="5b5b4826-378e-4359-9a50-4b5fabfc7e6b" providerId="ADAL" clId="{EEFED3B1-8075-4564-AEBB-4E2BFAA15D51}" dt="2018-10-28T18:33:24.766" v="13154"/>
          <ac:spMkLst>
            <pc:docMk/>
            <pc:sldMk cId="2547128415" sldId="269"/>
            <ac:spMk id="113" creationId="{581B8AD7-A9E5-45AB-902A-00DCB1A230FD}"/>
          </ac:spMkLst>
        </pc:spChg>
        <pc:spChg chg="add del">
          <ac:chgData name="3HE15033K" userId="5b5b4826-378e-4359-9a50-4b5fabfc7e6b" providerId="ADAL" clId="{EEFED3B1-8075-4564-AEBB-4E2BFAA15D51}" dt="2018-10-28T18:33:27.667" v="13156"/>
          <ac:spMkLst>
            <pc:docMk/>
            <pc:sldMk cId="2547128415" sldId="269"/>
            <ac:spMk id="114" creationId="{85D342B2-1459-4F31-8C1A-6832CF99F80C}"/>
          </ac:spMkLst>
        </pc:spChg>
        <pc:spChg chg="add mod">
          <ac:chgData name="3HE15033K" userId="5b5b4826-378e-4359-9a50-4b5fabfc7e6b" providerId="ADAL" clId="{EEFED3B1-8075-4564-AEBB-4E2BFAA15D51}" dt="2018-10-28T19:07:46.899" v="14231" actId="2711"/>
          <ac:spMkLst>
            <pc:docMk/>
            <pc:sldMk cId="2547128415" sldId="269"/>
            <ac:spMk id="115" creationId="{65B32D12-8857-4E9A-8196-A18449777398}"/>
          </ac:spMkLst>
        </pc:spChg>
        <pc:spChg chg="add">
          <ac:chgData name="3HE15033K" userId="5b5b4826-378e-4359-9a50-4b5fabfc7e6b" providerId="ADAL" clId="{EEFED3B1-8075-4564-AEBB-4E2BFAA15D51}" dt="2018-10-28T19:07:52.890" v="14234"/>
          <ac:spMkLst>
            <pc:docMk/>
            <pc:sldMk cId="2547128415" sldId="269"/>
            <ac:spMk id="116" creationId="{B4FD437B-3448-4180-B68B-60106FA627E0}"/>
          </ac:spMkLst>
        </pc:spChg>
        <pc:grpChg chg="add mod">
          <ac:chgData name="3HE15033K" userId="5b5b4826-378e-4359-9a50-4b5fabfc7e6b" providerId="ADAL" clId="{EEFED3B1-8075-4564-AEBB-4E2BFAA15D51}" dt="2018-10-28T15:25:50.594" v="8486" actId="164"/>
          <ac:grpSpMkLst>
            <pc:docMk/>
            <pc:sldMk cId="2547128415" sldId="269"/>
            <ac:grpSpMk id="78" creationId="{354E46FE-60E0-4DBF-AFFC-BFBE7D4B0694}"/>
          </ac:grpSpMkLst>
        </pc:grpChg>
        <pc:grpChg chg="add del mod">
          <ac:chgData name="3HE15033K" userId="5b5b4826-378e-4359-9a50-4b5fabfc7e6b" providerId="ADAL" clId="{EEFED3B1-8075-4564-AEBB-4E2BFAA15D51}" dt="2018-10-28T15:30:44.455" v="8518"/>
          <ac:grpSpMkLst>
            <pc:docMk/>
            <pc:sldMk cId="2547128415" sldId="269"/>
            <ac:grpSpMk id="84" creationId="{7993CCB7-6D67-47B2-8B77-ABF08E26A955}"/>
          </ac:grpSpMkLst>
        </pc:grpChg>
        <pc:grpChg chg="add del mod">
          <ac:chgData name="3HE15033K" userId="5b5b4826-378e-4359-9a50-4b5fabfc7e6b" providerId="ADAL" clId="{EEFED3B1-8075-4564-AEBB-4E2BFAA15D51}" dt="2018-10-28T15:30:44.455" v="8518"/>
          <ac:grpSpMkLst>
            <pc:docMk/>
            <pc:sldMk cId="2547128415" sldId="269"/>
            <ac:grpSpMk id="85" creationId="{877DC841-3C81-4DB3-9A91-F3BD133F7A79}"/>
          </ac:grpSpMkLst>
        </pc:grpChg>
        <pc:grpChg chg="mod">
          <ac:chgData name="3HE15033K" userId="5b5b4826-378e-4359-9a50-4b5fabfc7e6b" providerId="ADAL" clId="{EEFED3B1-8075-4564-AEBB-4E2BFAA15D51}" dt="2018-10-28T15:27:41.734" v="8492"/>
          <ac:grpSpMkLst>
            <pc:docMk/>
            <pc:sldMk cId="2547128415" sldId="269"/>
            <ac:grpSpMk id="88" creationId="{D31F106D-B4E6-4B84-B12D-B35ADAEADAC9}"/>
          </ac:grpSpMkLst>
        </pc:grpChg>
        <pc:grpChg chg="add del mod">
          <ac:chgData name="3HE15033K" userId="5b5b4826-378e-4359-9a50-4b5fabfc7e6b" providerId="ADAL" clId="{EEFED3B1-8075-4564-AEBB-4E2BFAA15D51}" dt="2018-10-28T19:06:38.508" v="14221" actId="478"/>
          <ac:grpSpMkLst>
            <pc:docMk/>
            <pc:sldMk cId="2547128415" sldId="269"/>
            <ac:grpSpMk id="93" creationId="{FC3A48BA-6E9E-4311-AC61-18A54E8C1E93}"/>
          </ac:grpSpMkLst>
        </pc:grpChg>
        <pc:grpChg chg="add del mod">
          <ac:chgData name="3HE15033K" userId="5b5b4826-378e-4359-9a50-4b5fabfc7e6b" providerId="ADAL" clId="{EEFED3B1-8075-4564-AEBB-4E2BFAA15D51}" dt="2018-10-28T19:06:45.166" v="14223" actId="478"/>
          <ac:grpSpMkLst>
            <pc:docMk/>
            <pc:sldMk cId="2547128415" sldId="269"/>
            <ac:grpSpMk id="94" creationId="{E3150180-4B19-4C70-8D77-F14D34DD8171}"/>
          </ac:grpSpMkLst>
        </pc:grpChg>
        <pc:grpChg chg="add del mod">
          <ac:chgData name="3HE15033K" userId="5b5b4826-378e-4359-9a50-4b5fabfc7e6b" providerId="ADAL" clId="{EEFED3B1-8075-4564-AEBB-4E2BFAA15D51}" dt="2018-10-28T15:30:13.470" v="8516" actId="478"/>
          <ac:grpSpMkLst>
            <pc:docMk/>
            <pc:sldMk cId="2547128415" sldId="269"/>
            <ac:grpSpMk id="95" creationId="{59164A2D-8020-41E6-B0FA-BA1426761529}"/>
          </ac:grpSpMkLst>
        </pc:grpChg>
        <pc:grpChg chg="mod">
          <ac:chgData name="3HE15033K" userId="5b5b4826-378e-4359-9a50-4b5fabfc7e6b" providerId="ADAL" clId="{EEFED3B1-8075-4564-AEBB-4E2BFAA15D51}" dt="2018-10-28T15:30:00.236" v="8513"/>
          <ac:grpSpMkLst>
            <pc:docMk/>
            <pc:sldMk cId="2547128415" sldId="269"/>
            <ac:grpSpMk id="97" creationId="{136663E4-63B2-4633-9AD8-B67898F4FF2E}"/>
          </ac:grpSpMkLst>
        </pc:grpChg>
        <pc:cxnChg chg="del">
          <ac:chgData name="3HE15033K" userId="5b5b4826-378e-4359-9a50-4b5fabfc7e6b" providerId="ADAL" clId="{EEFED3B1-8075-4564-AEBB-4E2BFAA15D51}" dt="2018-10-28T19:07:52.692" v="14233" actId="478"/>
          <ac:cxnSpMkLst>
            <pc:docMk/>
            <pc:sldMk cId="2547128415" sldId="269"/>
            <ac:cxnSpMk id="6" creationId="{4F060389-656B-4D8B-ABF0-9A49A61E288D}"/>
          </ac:cxnSpMkLst>
        </pc:cxnChg>
        <pc:cxnChg chg="add mod">
          <ac:chgData name="3HE15033K" userId="5b5b4826-378e-4359-9a50-4b5fabfc7e6b" providerId="ADAL" clId="{EEFED3B1-8075-4564-AEBB-4E2BFAA15D51}" dt="2018-10-28T18:34:27.699" v="13162" actId="1076"/>
          <ac:cxnSpMkLst>
            <pc:docMk/>
            <pc:sldMk cId="2547128415" sldId="269"/>
            <ac:cxnSpMk id="13" creationId="{62C5FB1B-E799-423A-B17C-D63027776E31}"/>
          </ac:cxnSpMkLst>
        </pc:cxnChg>
        <pc:cxnChg chg="add mod">
          <ac:chgData name="3HE15033K" userId="5b5b4826-378e-4359-9a50-4b5fabfc7e6b" providerId="ADAL" clId="{EEFED3B1-8075-4564-AEBB-4E2BFAA15D51}" dt="2018-10-28T18:34:27.699" v="13162" actId="1076"/>
          <ac:cxnSpMkLst>
            <pc:docMk/>
            <pc:sldMk cId="2547128415" sldId="269"/>
            <ac:cxnSpMk id="28" creationId="{4634F4D1-81C7-432C-A3D5-FD7530731E96}"/>
          </ac:cxnSpMkLst>
        </pc:cxnChg>
        <pc:cxnChg chg="add mod">
          <ac:chgData name="3HE15033K" userId="5b5b4826-378e-4359-9a50-4b5fabfc7e6b" providerId="ADAL" clId="{EEFED3B1-8075-4564-AEBB-4E2BFAA15D51}" dt="2018-10-28T18:34:27.699" v="13162" actId="1076"/>
          <ac:cxnSpMkLst>
            <pc:docMk/>
            <pc:sldMk cId="2547128415" sldId="269"/>
            <ac:cxnSpMk id="30" creationId="{42627411-2DA6-47E5-8FF6-5A2C8C45C7BB}"/>
          </ac:cxnSpMkLst>
        </pc:cxnChg>
        <pc:cxnChg chg="add mod">
          <ac:chgData name="3HE15033K" userId="5b5b4826-378e-4359-9a50-4b5fabfc7e6b" providerId="ADAL" clId="{EEFED3B1-8075-4564-AEBB-4E2BFAA15D51}" dt="2018-10-28T18:34:27.699" v="13162" actId="1076"/>
          <ac:cxnSpMkLst>
            <pc:docMk/>
            <pc:sldMk cId="2547128415" sldId="269"/>
            <ac:cxnSpMk id="32" creationId="{E777D974-F3C2-448B-9B5B-40CC92122EC2}"/>
          </ac:cxnSpMkLst>
        </pc:cxnChg>
        <pc:cxnChg chg="add mod">
          <ac:chgData name="3HE15033K" userId="5b5b4826-378e-4359-9a50-4b5fabfc7e6b" providerId="ADAL" clId="{EEFED3B1-8075-4564-AEBB-4E2BFAA15D51}" dt="2018-10-28T18:34:27.699" v="13162" actId="1076"/>
          <ac:cxnSpMkLst>
            <pc:docMk/>
            <pc:sldMk cId="2547128415" sldId="269"/>
            <ac:cxnSpMk id="36" creationId="{49F9D13C-356D-401B-8E83-E1267022EE2C}"/>
          </ac:cxnSpMkLst>
        </pc:cxnChg>
        <pc:cxnChg chg="add mod">
          <ac:chgData name="3HE15033K" userId="5b5b4826-378e-4359-9a50-4b5fabfc7e6b" providerId="ADAL" clId="{EEFED3B1-8075-4564-AEBB-4E2BFAA15D51}" dt="2018-10-28T18:34:27.699" v="13162" actId="1076"/>
          <ac:cxnSpMkLst>
            <pc:docMk/>
            <pc:sldMk cId="2547128415" sldId="269"/>
            <ac:cxnSpMk id="40" creationId="{25DFF0DD-0130-45CA-94D1-2DE9CF27CC21}"/>
          </ac:cxnSpMkLst>
        </pc:cxnChg>
        <pc:cxnChg chg="add mod">
          <ac:chgData name="3HE15033K" userId="5b5b4826-378e-4359-9a50-4b5fabfc7e6b" providerId="ADAL" clId="{EEFED3B1-8075-4564-AEBB-4E2BFAA15D51}" dt="2018-10-28T18:34:27.699" v="13162" actId="1076"/>
          <ac:cxnSpMkLst>
            <pc:docMk/>
            <pc:sldMk cId="2547128415" sldId="269"/>
            <ac:cxnSpMk id="51" creationId="{2A7A5B6B-4AC0-44C7-8450-4E68F54B5430}"/>
          </ac:cxnSpMkLst>
        </pc:cxnChg>
        <pc:cxnChg chg="add mod">
          <ac:chgData name="3HE15033K" userId="5b5b4826-378e-4359-9a50-4b5fabfc7e6b" providerId="ADAL" clId="{EEFED3B1-8075-4564-AEBB-4E2BFAA15D51}" dt="2018-10-28T19:06:38.508" v="14221" actId="478"/>
          <ac:cxnSpMkLst>
            <pc:docMk/>
            <pc:sldMk cId="2547128415" sldId="269"/>
            <ac:cxnSpMk id="70" creationId="{13398107-3584-4A7F-860E-4C105575499E}"/>
          </ac:cxnSpMkLst>
        </pc:cxnChg>
        <pc:cxnChg chg="add mod ord">
          <ac:chgData name="3HE15033K" userId="5b5b4826-378e-4359-9a50-4b5fabfc7e6b" providerId="ADAL" clId="{EEFED3B1-8075-4564-AEBB-4E2BFAA15D51}" dt="2018-10-28T15:28:01.178" v="8498" actId="164"/>
          <ac:cxnSpMkLst>
            <pc:docMk/>
            <pc:sldMk cId="2547128415" sldId="269"/>
            <ac:cxnSpMk id="72" creationId="{1FDCFBB8-0D16-414B-9937-FC8C761131AF}"/>
          </ac:cxnSpMkLst>
        </pc:cxnChg>
        <pc:cxnChg chg="add del mod">
          <ac:chgData name="3HE15033K" userId="5b5b4826-378e-4359-9a50-4b5fabfc7e6b" providerId="ADAL" clId="{EEFED3B1-8075-4564-AEBB-4E2BFAA15D51}" dt="2018-10-28T15:25:39.333" v="8485" actId="478"/>
          <ac:cxnSpMkLst>
            <pc:docMk/>
            <pc:sldMk cId="2547128415" sldId="269"/>
            <ac:cxnSpMk id="83" creationId="{35239C97-C7D1-46BA-B19C-88BF1C2BC7FE}"/>
          </ac:cxnSpMkLst>
        </pc:cxnChg>
        <pc:cxnChg chg="add">
          <ac:chgData name="3HE15033K" userId="5b5b4826-378e-4359-9a50-4b5fabfc7e6b" providerId="ADAL" clId="{EEFED3B1-8075-4564-AEBB-4E2BFAA15D51}" dt="2018-10-28T19:07:52.890" v="14234"/>
          <ac:cxnSpMkLst>
            <pc:docMk/>
            <pc:sldMk cId="2547128415" sldId="269"/>
            <ac:cxnSpMk id="117" creationId="{89DD9A7B-9D07-4968-84A7-FF44F8D4963D}"/>
          </ac:cxnSpMkLst>
        </pc:cxnChg>
      </pc:sldChg>
      <pc:sldChg chg="addSp delSp modSp add">
        <pc:chgData name="3HE15033K" userId="5b5b4826-378e-4359-9a50-4b5fabfc7e6b" providerId="ADAL" clId="{EEFED3B1-8075-4564-AEBB-4E2BFAA15D51}" dt="2018-10-28T19:21:31.318" v="14396" actId="113"/>
        <pc:sldMkLst>
          <pc:docMk/>
          <pc:sldMk cId="4245660691" sldId="270"/>
        </pc:sldMkLst>
        <pc:spChg chg="del">
          <ac:chgData name="3HE15033K" userId="5b5b4826-378e-4359-9a50-4b5fabfc7e6b" providerId="ADAL" clId="{EEFED3B1-8075-4564-AEBB-4E2BFAA15D51}" dt="2018-10-28T15:56:54.804" v="9104" actId="478"/>
          <ac:spMkLst>
            <pc:docMk/>
            <pc:sldMk cId="4245660691" sldId="270"/>
            <ac:spMk id="2" creationId="{43D69238-A57B-4175-BA43-6D0BE8ADF8AA}"/>
          </ac:spMkLst>
        </pc:spChg>
        <pc:spChg chg="del">
          <ac:chgData name="3HE15033K" userId="5b5b4826-378e-4359-9a50-4b5fabfc7e6b" providerId="ADAL" clId="{EEFED3B1-8075-4564-AEBB-4E2BFAA15D51}" dt="2018-10-28T15:56:54.804" v="9104" actId="478"/>
          <ac:spMkLst>
            <pc:docMk/>
            <pc:sldMk cId="4245660691" sldId="270"/>
            <ac:spMk id="3" creationId="{DFA99EA5-AF42-451E-9F0D-B6E693F57891}"/>
          </ac:spMkLst>
        </pc:spChg>
        <pc:spChg chg="del">
          <ac:chgData name="3HE15033K" userId="5b5b4826-378e-4359-9a50-4b5fabfc7e6b" providerId="ADAL" clId="{EEFED3B1-8075-4564-AEBB-4E2BFAA15D51}" dt="2018-10-28T15:56:54.804" v="9104" actId="478"/>
          <ac:spMkLst>
            <pc:docMk/>
            <pc:sldMk cId="4245660691" sldId="270"/>
            <ac:spMk id="4" creationId="{646BD596-B346-4A08-8C5A-C6366977E0E3}"/>
          </ac:spMkLst>
        </pc:spChg>
        <pc:spChg chg="del">
          <ac:chgData name="3HE15033K" userId="5b5b4826-378e-4359-9a50-4b5fabfc7e6b" providerId="ADAL" clId="{EEFED3B1-8075-4564-AEBB-4E2BFAA15D51}" dt="2018-10-28T15:56:54.804" v="9104" actId="478"/>
          <ac:spMkLst>
            <pc:docMk/>
            <pc:sldMk cId="4245660691" sldId="270"/>
            <ac:spMk id="5" creationId="{F4E66289-0B40-416B-949A-FBB3355E084D}"/>
          </ac:spMkLst>
        </pc:spChg>
        <pc:spChg chg="del">
          <ac:chgData name="3HE15033K" userId="5b5b4826-378e-4359-9a50-4b5fabfc7e6b" providerId="ADAL" clId="{EEFED3B1-8075-4564-AEBB-4E2BFAA15D51}" dt="2018-10-28T15:56:54.804" v="9104" actId="478"/>
          <ac:spMkLst>
            <pc:docMk/>
            <pc:sldMk cId="4245660691" sldId="270"/>
            <ac:spMk id="7" creationId="{0149A93F-C032-448D-B638-4889A3B67EC6}"/>
          </ac:spMkLst>
        </pc:spChg>
        <pc:spChg chg="add mod">
          <ac:chgData name="3HE15033K" userId="5b5b4826-378e-4359-9a50-4b5fabfc7e6b" providerId="ADAL" clId="{EEFED3B1-8075-4564-AEBB-4E2BFAA15D51}" dt="2018-10-28T19:21:31.318" v="14396" actId="113"/>
          <ac:spMkLst>
            <pc:docMk/>
            <pc:sldMk cId="4245660691" sldId="270"/>
            <ac:spMk id="8" creationId="{7CEF9A5F-0BD2-46C2-A7D2-265A7328DA40}"/>
          </ac:spMkLst>
        </pc:spChg>
        <pc:spChg chg="del">
          <ac:chgData name="3HE15033K" userId="5b5b4826-378e-4359-9a50-4b5fabfc7e6b" providerId="ADAL" clId="{EEFED3B1-8075-4564-AEBB-4E2BFAA15D51}" dt="2018-10-28T15:56:54.804" v="9104" actId="478"/>
          <ac:spMkLst>
            <pc:docMk/>
            <pc:sldMk cId="4245660691" sldId="270"/>
            <ac:spMk id="9" creationId="{1584402D-B451-4578-BEA0-611F2918719C}"/>
          </ac:spMkLst>
        </pc:spChg>
        <pc:spChg chg="del mod">
          <ac:chgData name="3HE15033K" userId="5b5b4826-378e-4359-9a50-4b5fabfc7e6b" providerId="ADAL" clId="{EEFED3B1-8075-4564-AEBB-4E2BFAA15D51}" dt="2018-10-28T15:56:54.804" v="9104" actId="478"/>
          <ac:spMkLst>
            <pc:docMk/>
            <pc:sldMk cId="4245660691" sldId="270"/>
            <ac:spMk id="12" creationId="{C8CB65CA-18C7-4D69-8F71-464DDB14981A}"/>
          </ac:spMkLst>
        </pc:spChg>
        <pc:spChg chg="del">
          <ac:chgData name="3HE15033K" userId="5b5b4826-378e-4359-9a50-4b5fabfc7e6b" providerId="ADAL" clId="{EEFED3B1-8075-4564-AEBB-4E2BFAA15D51}" dt="2018-10-28T15:56:54.804" v="9104" actId="478"/>
          <ac:spMkLst>
            <pc:docMk/>
            <pc:sldMk cId="4245660691" sldId="270"/>
            <ac:spMk id="27" creationId="{C165BBD9-1D44-4B20-86A4-2426534E9603}"/>
          </ac:spMkLst>
        </pc:spChg>
        <pc:spChg chg="del">
          <ac:chgData name="3HE15033K" userId="5b5b4826-378e-4359-9a50-4b5fabfc7e6b" providerId="ADAL" clId="{EEFED3B1-8075-4564-AEBB-4E2BFAA15D51}" dt="2018-10-28T15:56:54.804" v="9104" actId="478"/>
          <ac:spMkLst>
            <pc:docMk/>
            <pc:sldMk cId="4245660691" sldId="270"/>
            <ac:spMk id="28" creationId="{B8FED746-A434-4D3D-8663-0C9DB0E74789}"/>
          </ac:spMkLst>
        </pc:spChg>
        <pc:spChg chg="del">
          <ac:chgData name="3HE15033K" userId="5b5b4826-378e-4359-9a50-4b5fabfc7e6b" providerId="ADAL" clId="{EEFED3B1-8075-4564-AEBB-4E2BFAA15D51}" dt="2018-10-28T15:56:54.804" v="9104" actId="478"/>
          <ac:spMkLst>
            <pc:docMk/>
            <pc:sldMk cId="4245660691" sldId="270"/>
            <ac:spMk id="29" creationId="{BCC2E39C-C3A6-408E-96C2-115BE34DE21C}"/>
          </ac:spMkLst>
        </pc:spChg>
        <pc:grpChg chg="del">
          <ac:chgData name="3HE15033K" userId="5b5b4826-378e-4359-9a50-4b5fabfc7e6b" providerId="ADAL" clId="{EEFED3B1-8075-4564-AEBB-4E2BFAA15D51}" dt="2018-10-28T15:56:54.804" v="9104" actId="478"/>
          <ac:grpSpMkLst>
            <pc:docMk/>
            <pc:sldMk cId="4245660691" sldId="270"/>
            <ac:grpSpMk id="47" creationId="{99C6A63C-1F13-48AA-9E68-DAB4B8207C7C}"/>
          </ac:grpSpMkLst>
        </pc:grpChg>
        <pc:grpChg chg="del">
          <ac:chgData name="3HE15033K" userId="5b5b4826-378e-4359-9a50-4b5fabfc7e6b" providerId="ADAL" clId="{EEFED3B1-8075-4564-AEBB-4E2BFAA15D51}" dt="2018-10-28T15:56:54.804" v="9104" actId="478"/>
          <ac:grpSpMkLst>
            <pc:docMk/>
            <pc:sldMk cId="4245660691" sldId="270"/>
            <ac:grpSpMk id="55" creationId="{C1869EBC-55EF-42F7-9CBB-26CEEDBB9C93}"/>
          </ac:grpSpMkLst>
        </pc:grpChg>
        <pc:cxnChg chg="del">
          <ac:chgData name="3HE15033K" userId="5b5b4826-378e-4359-9a50-4b5fabfc7e6b" providerId="ADAL" clId="{EEFED3B1-8075-4564-AEBB-4E2BFAA15D51}" dt="2018-10-28T15:56:54.804" v="9104" actId="478"/>
          <ac:cxnSpMkLst>
            <pc:docMk/>
            <pc:sldMk cId="4245660691" sldId="270"/>
            <ac:cxnSpMk id="6" creationId="{4F060389-656B-4D8B-ABF0-9A49A61E288D}"/>
          </ac:cxnSpMkLst>
        </pc:cxnChg>
        <pc:cxnChg chg="add mod">
          <ac:chgData name="3HE15033K" userId="5b5b4826-378e-4359-9a50-4b5fabfc7e6b" providerId="ADAL" clId="{EEFED3B1-8075-4564-AEBB-4E2BFAA15D51}" dt="2018-10-28T19:13:10.721" v="14294" actId="14100"/>
          <ac:cxnSpMkLst>
            <pc:docMk/>
            <pc:sldMk cId="4245660691" sldId="270"/>
            <ac:cxnSpMk id="30" creationId="{2F15C1BF-CC4A-41E9-B5EE-A84355185D81}"/>
          </ac:cxnSpMkLst>
        </pc:cxnChg>
      </pc:sldChg>
      <pc:sldChg chg="addSp delSp modSp add">
        <pc:chgData name="3HE15033K" userId="5b5b4826-378e-4359-9a50-4b5fabfc7e6b" providerId="ADAL" clId="{EEFED3B1-8075-4564-AEBB-4E2BFAA15D51}" dt="2018-10-28T19:21:21.564" v="14393" actId="113"/>
        <pc:sldMkLst>
          <pc:docMk/>
          <pc:sldMk cId="2075825428" sldId="271"/>
        </pc:sldMkLst>
        <pc:spChg chg="add del mod">
          <ac:chgData name="3HE15033K" userId="5b5b4826-378e-4359-9a50-4b5fabfc7e6b" providerId="ADAL" clId="{EEFED3B1-8075-4564-AEBB-4E2BFAA15D51}" dt="2018-10-28T18:25:14.963" v="12986" actId="478"/>
          <ac:spMkLst>
            <pc:docMk/>
            <pc:sldMk cId="2075825428" sldId="271"/>
            <ac:spMk id="2" creationId="{18BF86DE-C91B-4EDB-82B9-360B845B45EF}"/>
          </ac:spMkLst>
        </pc:spChg>
        <pc:spChg chg="add mod">
          <ac:chgData name="3HE15033K" userId="5b5b4826-378e-4359-9a50-4b5fabfc7e6b" providerId="ADAL" clId="{EEFED3B1-8075-4564-AEBB-4E2BFAA15D51}" dt="2018-10-28T19:04:20.218" v="14208" actId="403"/>
          <ac:spMkLst>
            <pc:docMk/>
            <pc:sldMk cId="2075825428" sldId="271"/>
            <ac:spMk id="3" creationId="{A5779966-EE45-47D4-93BB-67D5DCBD97AA}"/>
          </ac:spMkLst>
        </pc:spChg>
        <pc:spChg chg="del mod">
          <ac:chgData name="3HE15033K" userId="5b5b4826-378e-4359-9a50-4b5fabfc7e6b" providerId="ADAL" clId="{EEFED3B1-8075-4564-AEBB-4E2BFAA15D51}" dt="2018-10-28T18:37:38.523" v="13240" actId="478"/>
          <ac:spMkLst>
            <pc:docMk/>
            <pc:sldMk cId="2075825428" sldId="271"/>
            <ac:spMk id="4" creationId="{646BD596-B346-4A08-8C5A-C6366977E0E3}"/>
          </ac:spMkLst>
        </pc:spChg>
        <pc:spChg chg="add del mod">
          <ac:chgData name="3HE15033K" userId="5b5b4826-378e-4359-9a50-4b5fabfc7e6b" providerId="ADAL" clId="{EEFED3B1-8075-4564-AEBB-4E2BFAA15D51}" dt="2018-10-28T18:15:23.360" v="12383" actId="478"/>
          <ac:spMkLst>
            <pc:docMk/>
            <pc:sldMk cId="2075825428" sldId="271"/>
            <ac:spMk id="5" creationId="{39BCE191-0C43-4897-B48F-D87789AA5B23}"/>
          </ac:spMkLst>
        </pc:spChg>
        <pc:spChg chg="add mod">
          <ac:chgData name="3HE15033K" userId="5b5b4826-378e-4359-9a50-4b5fabfc7e6b" providerId="ADAL" clId="{EEFED3B1-8075-4564-AEBB-4E2BFAA15D51}" dt="2018-10-28T19:03:07.656" v="14184" actId="2711"/>
          <ac:spMkLst>
            <pc:docMk/>
            <pc:sldMk cId="2075825428" sldId="271"/>
            <ac:spMk id="7" creationId="{27848660-A88C-448B-AEF3-21DD58824D7D}"/>
          </ac:spMkLst>
        </pc:spChg>
        <pc:spChg chg="del">
          <ac:chgData name="3HE15033K" userId="5b5b4826-378e-4359-9a50-4b5fabfc7e6b" providerId="ADAL" clId="{EEFED3B1-8075-4564-AEBB-4E2BFAA15D51}" dt="2018-10-28T18:06:18.988" v="11664" actId="478"/>
          <ac:spMkLst>
            <pc:docMk/>
            <pc:sldMk cId="2075825428" sldId="271"/>
            <ac:spMk id="8" creationId="{5DB81660-636D-4FB9-8288-831C45F6A08A}"/>
          </ac:spMkLst>
        </pc:spChg>
        <pc:spChg chg="del">
          <ac:chgData name="3HE15033K" userId="5b5b4826-378e-4359-9a50-4b5fabfc7e6b" providerId="ADAL" clId="{EEFED3B1-8075-4564-AEBB-4E2BFAA15D51}" dt="2018-10-28T18:06:18.988" v="11664" actId="478"/>
          <ac:spMkLst>
            <pc:docMk/>
            <pc:sldMk cId="2075825428" sldId="271"/>
            <ac:spMk id="10" creationId="{7102E4FD-E544-4F2D-9CD3-E9324C999D04}"/>
          </ac:spMkLst>
        </pc:spChg>
        <pc:spChg chg="add mod">
          <ac:chgData name="3HE15033K" userId="5b5b4826-378e-4359-9a50-4b5fabfc7e6b" providerId="ADAL" clId="{EEFED3B1-8075-4564-AEBB-4E2BFAA15D51}" dt="2018-10-28T19:13:43.470" v="14297" actId="1076"/>
          <ac:spMkLst>
            <pc:docMk/>
            <pc:sldMk cId="2075825428" sldId="271"/>
            <ac:spMk id="11" creationId="{3DA9FE7B-77C3-4E68-9BF3-EE6103BD1DB1}"/>
          </ac:spMkLst>
        </pc:spChg>
        <pc:spChg chg="mod">
          <ac:chgData name="3HE15033K" userId="5b5b4826-378e-4359-9a50-4b5fabfc7e6b" providerId="ADAL" clId="{EEFED3B1-8075-4564-AEBB-4E2BFAA15D51}" dt="2018-10-28T19:21:21.564" v="14393" actId="113"/>
          <ac:spMkLst>
            <pc:docMk/>
            <pc:sldMk cId="2075825428" sldId="271"/>
            <ac:spMk id="12" creationId="{C8CB65CA-18C7-4D69-8F71-464DDB14981A}"/>
          </ac:spMkLst>
        </pc:spChg>
        <pc:spChg chg="add mod">
          <ac:chgData name="3HE15033K" userId="5b5b4826-378e-4359-9a50-4b5fabfc7e6b" providerId="ADAL" clId="{EEFED3B1-8075-4564-AEBB-4E2BFAA15D51}" dt="2018-10-28T19:04:11.460" v="14205" actId="1076"/>
          <ac:spMkLst>
            <pc:docMk/>
            <pc:sldMk cId="2075825428" sldId="271"/>
            <ac:spMk id="13" creationId="{A52D2EDB-4A4E-446F-9C57-F0801C614880}"/>
          </ac:spMkLst>
        </pc:spChg>
        <pc:spChg chg="add mod">
          <ac:chgData name="3HE15033K" userId="5b5b4826-378e-4359-9a50-4b5fabfc7e6b" providerId="ADAL" clId="{EEFED3B1-8075-4564-AEBB-4E2BFAA15D51}" dt="2018-10-28T19:14:15.477" v="14321"/>
          <ac:spMkLst>
            <pc:docMk/>
            <pc:sldMk cId="2075825428" sldId="271"/>
            <ac:spMk id="14" creationId="{DD7260CD-B5CA-4088-BEE3-92379D1FCCB9}"/>
          </ac:spMkLst>
        </pc:spChg>
        <pc:spChg chg="add mod">
          <ac:chgData name="3HE15033K" userId="5b5b4826-378e-4359-9a50-4b5fabfc7e6b" providerId="ADAL" clId="{EEFED3B1-8075-4564-AEBB-4E2BFAA15D51}" dt="2018-10-28T19:04:50.815" v="14214" actId="1076"/>
          <ac:spMkLst>
            <pc:docMk/>
            <pc:sldMk cId="2075825428" sldId="271"/>
            <ac:spMk id="15" creationId="{E3F9025D-A0A7-4F7A-9644-0038798A204A}"/>
          </ac:spMkLst>
        </pc:spChg>
        <pc:spChg chg="del">
          <ac:chgData name="3HE15033K" userId="5b5b4826-378e-4359-9a50-4b5fabfc7e6b" providerId="ADAL" clId="{EEFED3B1-8075-4564-AEBB-4E2BFAA15D51}" dt="2018-10-28T18:06:18.988" v="11664" actId="478"/>
          <ac:spMkLst>
            <pc:docMk/>
            <pc:sldMk cId="2075825428" sldId="271"/>
            <ac:spMk id="18" creationId="{1DA1C2F2-7C6D-4365-9A5B-044386FA0E41}"/>
          </ac:spMkLst>
        </pc:spChg>
        <pc:spChg chg="del">
          <ac:chgData name="3HE15033K" userId="5b5b4826-378e-4359-9a50-4b5fabfc7e6b" providerId="ADAL" clId="{EEFED3B1-8075-4564-AEBB-4E2BFAA15D51}" dt="2018-10-28T18:06:18.988" v="11664" actId="478"/>
          <ac:spMkLst>
            <pc:docMk/>
            <pc:sldMk cId="2075825428" sldId="271"/>
            <ac:spMk id="19" creationId="{7E21BC70-62D3-4ADC-B370-F6FC3FC43FEA}"/>
          </ac:spMkLst>
        </pc:spChg>
        <pc:spChg chg="del">
          <ac:chgData name="3HE15033K" userId="5b5b4826-378e-4359-9a50-4b5fabfc7e6b" providerId="ADAL" clId="{EEFED3B1-8075-4564-AEBB-4E2BFAA15D51}" dt="2018-10-28T18:06:18.988" v="11664" actId="478"/>
          <ac:spMkLst>
            <pc:docMk/>
            <pc:sldMk cId="2075825428" sldId="271"/>
            <ac:spMk id="20" creationId="{C57F1198-BED2-4FE5-884E-B0BE2DCE280F}"/>
          </ac:spMkLst>
        </pc:spChg>
        <pc:spChg chg="add mod">
          <ac:chgData name="3HE15033K" userId="5b5b4826-378e-4359-9a50-4b5fabfc7e6b" providerId="ADAL" clId="{EEFED3B1-8075-4564-AEBB-4E2BFAA15D51}" dt="2018-10-28T19:04:50.815" v="14214" actId="1076"/>
          <ac:spMkLst>
            <pc:docMk/>
            <pc:sldMk cId="2075825428" sldId="271"/>
            <ac:spMk id="21" creationId="{A403FEA1-359B-4FF9-9580-3FABB350A8C1}"/>
          </ac:spMkLst>
        </pc:spChg>
        <pc:spChg chg="del">
          <ac:chgData name="3HE15033K" userId="5b5b4826-378e-4359-9a50-4b5fabfc7e6b" providerId="ADAL" clId="{EEFED3B1-8075-4564-AEBB-4E2BFAA15D51}" dt="2018-10-28T18:06:18.988" v="11664" actId="478"/>
          <ac:spMkLst>
            <pc:docMk/>
            <pc:sldMk cId="2075825428" sldId="271"/>
            <ac:spMk id="26" creationId="{D85359D3-650B-4D64-ADCE-73F115F48790}"/>
          </ac:spMkLst>
        </pc:spChg>
        <pc:spChg chg="del">
          <ac:chgData name="3HE15033K" userId="5b5b4826-378e-4359-9a50-4b5fabfc7e6b" providerId="ADAL" clId="{EEFED3B1-8075-4564-AEBB-4E2BFAA15D51}" dt="2018-10-28T18:06:18.988" v="11664" actId="478"/>
          <ac:spMkLst>
            <pc:docMk/>
            <pc:sldMk cId="2075825428" sldId="271"/>
            <ac:spMk id="28" creationId="{7B4003FA-D26E-48B8-B25E-66719C1A53F1}"/>
          </ac:spMkLst>
        </pc:spChg>
        <pc:spChg chg="del">
          <ac:chgData name="3HE15033K" userId="5b5b4826-378e-4359-9a50-4b5fabfc7e6b" providerId="ADAL" clId="{EEFED3B1-8075-4564-AEBB-4E2BFAA15D51}" dt="2018-10-28T18:06:18.988" v="11664" actId="478"/>
          <ac:spMkLst>
            <pc:docMk/>
            <pc:sldMk cId="2075825428" sldId="271"/>
            <ac:spMk id="39" creationId="{5776F0A3-5CCE-4F08-8E39-76692BCE7911}"/>
          </ac:spMkLst>
        </pc:spChg>
        <pc:spChg chg="del">
          <ac:chgData name="3HE15033K" userId="5b5b4826-378e-4359-9a50-4b5fabfc7e6b" providerId="ADAL" clId="{EEFED3B1-8075-4564-AEBB-4E2BFAA15D51}" dt="2018-10-28T18:06:18.988" v="11664" actId="478"/>
          <ac:spMkLst>
            <pc:docMk/>
            <pc:sldMk cId="2075825428" sldId="271"/>
            <ac:spMk id="40" creationId="{B30FA2EB-A20D-4368-9AB7-5D22C2D6F7C4}"/>
          </ac:spMkLst>
        </pc:spChg>
        <pc:spChg chg="del">
          <ac:chgData name="3HE15033K" userId="5b5b4826-378e-4359-9a50-4b5fabfc7e6b" providerId="ADAL" clId="{EEFED3B1-8075-4564-AEBB-4E2BFAA15D51}" dt="2018-10-28T18:06:18.988" v="11664" actId="478"/>
          <ac:spMkLst>
            <pc:docMk/>
            <pc:sldMk cId="2075825428" sldId="271"/>
            <ac:spMk id="41" creationId="{FE81F692-2DDB-47AD-AAA4-334D4D367263}"/>
          </ac:spMkLst>
        </pc:spChg>
        <pc:spChg chg="mod">
          <ac:chgData name="3HE15033K" userId="5b5b4826-378e-4359-9a50-4b5fabfc7e6b" providerId="ADAL" clId="{EEFED3B1-8075-4564-AEBB-4E2BFAA15D51}" dt="2018-10-28T18:11:20.678" v="12189" actId="207"/>
          <ac:spMkLst>
            <pc:docMk/>
            <pc:sldMk cId="2075825428" sldId="271"/>
            <ac:spMk id="69" creationId="{54F8228F-C8E0-4BB8-9CB3-4E7722FEC689}"/>
          </ac:spMkLst>
        </pc:spChg>
        <pc:spChg chg="mod ord">
          <ac:chgData name="3HE15033K" userId="5b5b4826-378e-4359-9a50-4b5fabfc7e6b" providerId="ADAL" clId="{EEFED3B1-8075-4564-AEBB-4E2BFAA15D51}" dt="2018-10-28T18:11:15.979" v="12188" actId="207"/>
          <ac:spMkLst>
            <pc:docMk/>
            <pc:sldMk cId="2075825428" sldId="271"/>
            <ac:spMk id="86" creationId="{FF9C40F9-A63E-4E67-9312-8E9441E4E39E}"/>
          </ac:spMkLst>
        </pc:spChg>
        <pc:spChg chg="mod">
          <ac:chgData name="3HE15033K" userId="5b5b4826-378e-4359-9a50-4b5fabfc7e6b" providerId="ADAL" clId="{EEFED3B1-8075-4564-AEBB-4E2BFAA15D51}" dt="2018-10-28T18:10:59.059" v="12185" actId="207"/>
          <ac:spMkLst>
            <pc:docMk/>
            <pc:sldMk cId="2075825428" sldId="271"/>
            <ac:spMk id="91" creationId="{9D6914EA-D519-4E40-9783-B490D184AE20}"/>
          </ac:spMkLst>
        </pc:spChg>
        <pc:spChg chg="mod">
          <ac:chgData name="3HE15033K" userId="5b5b4826-378e-4359-9a50-4b5fabfc7e6b" providerId="ADAL" clId="{EEFED3B1-8075-4564-AEBB-4E2BFAA15D51}" dt="2018-10-28T18:10:53.125" v="12183" actId="207"/>
          <ac:spMkLst>
            <pc:docMk/>
            <pc:sldMk cId="2075825428" sldId="271"/>
            <ac:spMk id="92" creationId="{49DD1574-494F-41B8-B365-FFEEC218241C}"/>
          </ac:spMkLst>
        </pc:spChg>
        <pc:spChg chg="mod">
          <ac:chgData name="3HE15033K" userId="5b5b4826-378e-4359-9a50-4b5fabfc7e6b" providerId="ADAL" clId="{EEFED3B1-8075-4564-AEBB-4E2BFAA15D51}" dt="2018-10-28T18:11:04.295" v="12186" actId="207"/>
          <ac:spMkLst>
            <pc:docMk/>
            <pc:sldMk cId="2075825428" sldId="271"/>
            <ac:spMk id="94" creationId="{B04AC599-6CA7-4C6C-9650-0190B60B12C6}"/>
          </ac:spMkLst>
        </pc:spChg>
        <pc:spChg chg="add del mod">
          <ac:chgData name="3HE15033K" userId="5b5b4826-378e-4359-9a50-4b5fabfc7e6b" providerId="ADAL" clId="{EEFED3B1-8075-4564-AEBB-4E2BFAA15D51}" dt="2018-10-28T19:03:17.327" v="14185" actId="478"/>
          <ac:spMkLst>
            <pc:docMk/>
            <pc:sldMk cId="2075825428" sldId="271"/>
            <ac:spMk id="96" creationId="{5C655530-CAF0-4F81-8CC1-87F34E7D84F2}"/>
          </ac:spMkLst>
        </pc:spChg>
        <pc:spChg chg="add del mod">
          <ac:chgData name="3HE15033K" userId="5b5b4826-378e-4359-9a50-4b5fabfc7e6b" providerId="ADAL" clId="{EEFED3B1-8075-4564-AEBB-4E2BFAA15D51}" dt="2018-10-28T18:18:50.943" v="12523" actId="478"/>
          <ac:spMkLst>
            <pc:docMk/>
            <pc:sldMk cId="2075825428" sldId="271"/>
            <ac:spMk id="97" creationId="{65805081-0AE5-41A6-A417-9728FC55DF59}"/>
          </ac:spMkLst>
        </pc:spChg>
        <pc:spChg chg="add mod">
          <ac:chgData name="3HE15033K" userId="5b5b4826-378e-4359-9a50-4b5fabfc7e6b" providerId="ADAL" clId="{EEFED3B1-8075-4564-AEBB-4E2BFAA15D51}" dt="2018-10-28T19:03:07.656" v="14184" actId="2711"/>
          <ac:spMkLst>
            <pc:docMk/>
            <pc:sldMk cId="2075825428" sldId="271"/>
            <ac:spMk id="98" creationId="{E68CB2D3-BFAD-4418-A6B0-BA3009B32839}"/>
          </ac:spMkLst>
        </pc:spChg>
        <pc:spChg chg="add mod">
          <ac:chgData name="3HE15033K" userId="5b5b4826-378e-4359-9a50-4b5fabfc7e6b" providerId="ADAL" clId="{EEFED3B1-8075-4564-AEBB-4E2BFAA15D51}" dt="2018-10-28T19:04:18.117" v="14207" actId="1076"/>
          <ac:spMkLst>
            <pc:docMk/>
            <pc:sldMk cId="2075825428" sldId="271"/>
            <ac:spMk id="99" creationId="{865EA146-C571-4BD3-8609-73B2B8734C5B}"/>
          </ac:spMkLst>
        </pc:spChg>
        <pc:spChg chg="add">
          <ac:chgData name="3HE15033K" userId="5b5b4826-378e-4359-9a50-4b5fabfc7e6b" providerId="ADAL" clId="{EEFED3B1-8075-4564-AEBB-4E2BFAA15D51}" dt="2018-10-28T18:37:40.656" v="13242"/>
          <ac:spMkLst>
            <pc:docMk/>
            <pc:sldMk cId="2075825428" sldId="271"/>
            <ac:spMk id="100" creationId="{174D657E-AEC7-402E-902D-2414635DC92A}"/>
          </ac:spMkLst>
        </pc:spChg>
        <pc:spChg chg="add del">
          <ac:chgData name="3HE15033K" userId="5b5b4826-378e-4359-9a50-4b5fabfc7e6b" providerId="ADAL" clId="{EEFED3B1-8075-4564-AEBB-4E2BFAA15D51}" dt="2018-10-28T18:39:23.118" v="13265"/>
          <ac:spMkLst>
            <pc:docMk/>
            <pc:sldMk cId="2075825428" sldId="271"/>
            <ac:spMk id="102" creationId="{2A79097C-A2D5-4D9F-B607-6083C0331258}"/>
          </ac:spMkLst>
        </pc:spChg>
        <pc:spChg chg="add mod">
          <ac:chgData name="3HE15033K" userId="5b5b4826-378e-4359-9a50-4b5fabfc7e6b" providerId="ADAL" clId="{EEFED3B1-8075-4564-AEBB-4E2BFAA15D51}" dt="2018-10-28T19:04:23.302" v="14209" actId="403"/>
          <ac:spMkLst>
            <pc:docMk/>
            <pc:sldMk cId="2075825428" sldId="271"/>
            <ac:spMk id="122" creationId="{D3DD5F40-E0E3-4334-B8E1-0023F4C314D5}"/>
          </ac:spMkLst>
        </pc:spChg>
        <pc:spChg chg="add mod">
          <ac:chgData name="3HE15033K" userId="5b5b4826-378e-4359-9a50-4b5fabfc7e6b" providerId="ADAL" clId="{EEFED3B1-8075-4564-AEBB-4E2BFAA15D51}" dt="2018-10-28T19:03:07.656" v="14184" actId="2711"/>
          <ac:spMkLst>
            <pc:docMk/>
            <pc:sldMk cId="2075825428" sldId="271"/>
            <ac:spMk id="123" creationId="{44B910A5-1649-4F5A-8F12-7F90CB90687E}"/>
          </ac:spMkLst>
        </pc:spChg>
        <pc:spChg chg="mod">
          <ac:chgData name="3HE15033K" userId="5b5b4826-378e-4359-9a50-4b5fabfc7e6b" providerId="ADAL" clId="{EEFED3B1-8075-4564-AEBB-4E2BFAA15D51}" dt="2018-10-28T19:02:58.059" v="14183" actId="2711"/>
          <ac:spMkLst>
            <pc:docMk/>
            <pc:sldMk cId="2075825428" sldId="271"/>
            <ac:spMk id="125" creationId="{64F30CD4-B09B-4030-A160-E463D65AA4B6}"/>
          </ac:spMkLst>
        </pc:spChg>
        <pc:spChg chg="mod">
          <ac:chgData name="3HE15033K" userId="5b5b4826-378e-4359-9a50-4b5fabfc7e6b" providerId="ADAL" clId="{EEFED3B1-8075-4564-AEBB-4E2BFAA15D51}" dt="2018-10-28T19:02:58.059" v="14183" actId="2711"/>
          <ac:spMkLst>
            <pc:docMk/>
            <pc:sldMk cId="2075825428" sldId="271"/>
            <ac:spMk id="127" creationId="{6F50DB9B-F511-459C-9BA9-046A2B2B8C62}"/>
          </ac:spMkLst>
        </pc:spChg>
        <pc:spChg chg="mod">
          <ac:chgData name="3HE15033K" userId="5b5b4826-378e-4359-9a50-4b5fabfc7e6b" providerId="ADAL" clId="{EEFED3B1-8075-4564-AEBB-4E2BFAA15D51}" dt="2018-10-28T19:02:58.059" v="14183" actId="2711"/>
          <ac:spMkLst>
            <pc:docMk/>
            <pc:sldMk cId="2075825428" sldId="271"/>
            <ac:spMk id="128" creationId="{635F48CB-E024-46BB-9256-E3F2C74266C2}"/>
          </ac:spMkLst>
        </pc:spChg>
        <pc:spChg chg="mod">
          <ac:chgData name="3HE15033K" userId="5b5b4826-378e-4359-9a50-4b5fabfc7e6b" providerId="ADAL" clId="{EEFED3B1-8075-4564-AEBB-4E2BFAA15D51}" dt="2018-10-28T19:02:58.059" v="14183" actId="2711"/>
          <ac:spMkLst>
            <pc:docMk/>
            <pc:sldMk cId="2075825428" sldId="271"/>
            <ac:spMk id="129" creationId="{F4A0833B-B97E-4DAC-91EB-CF4D9B664C2E}"/>
          </ac:spMkLst>
        </pc:spChg>
        <pc:spChg chg="mod">
          <ac:chgData name="3HE15033K" userId="5b5b4826-378e-4359-9a50-4b5fabfc7e6b" providerId="ADAL" clId="{EEFED3B1-8075-4564-AEBB-4E2BFAA15D51}" dt="2018-10-28T19:02:58.059" v="14183" actId="2711"/>
          <ac:spMkLst>
            <pc:docMk/>
            <pc:sldMk cId="2075825428" sldId="271"/>
            <ac:spMk id="130" creationId="{30A0E8C8-05DC-4488-9DD9-AF3DBCF3B52B}"/>
          </ac:spMkLst>
        </pc:spChg>
        <pc:spChg chg="add mod">
          <ac:chgData name="3HE15033K" userId="5b5b4826-378e-4359-9a50-4b5fabfc7e6b" providerId="ADAL" clId="{EEFED3B1-8075-4564-AEBB-4E2BFAA15D51}" dt="2018-10-28T19:05:32.990" v="14219" actId="207"/>
          <ac:spMkLst>
            <pc:docMk/>
            <pc:sldMk cId="2075825428" sldId="271"/>
            <ac:spMk id="131" creationId="{CB9E2A1C-2154-4C75-B046-671CDCD24D75}"/>
          </ac:spMkLst>
        </pc:spChg>
        <pc:spChg chg="add mod">
          <ac:chgData name="3HE15033K" userId="5b5b4826-378e-4359-9a50-4b5fabfc7e6b" providerId="ADAL" clId="{EEFED3B1-8075-4564-AEBB-4E2BFAA15D51}" dt="2018-10-28T19:04:50.815" v="14214" actId="1076"/>
          <ac:spMkLst>
            <pc:docMk/>
            <pc:sldMk cId="2075825428" sldId="271"/>
            <ac:spMk id="132" creationId="{A7B159DF-A8C4-4223-B210-B69BFD24534F}"/>
          </ac:spMkLst>
        </pc:spChg>
        <pc:grpChg chg="add mod">
          <ac:chgData name="3HE15033K" userId="5b5b4826-378e-4359-9a50-4b5fabfc7e6b" providerId="ADAL" clId="{EEFED3B1-8075-4564-AEBB-4E2BFAA15D51}" dt="2018-10-28T18:59:39.807" v="14159" actId="1076"/>
          <ac:grpSpMkLst>
            <pc:docMk/>
            <pc:sldMk cId="2075825428" sldId="271"/>
            <ac:grpSpMk id="36" creationId="{20873CEB-35F3-4285-8BC4-376385FF4BF1}"/>
          </ac:grpSpMkLst>
        </pc:grpChg>
        <pc:grpChg chg="del mod">
          <ac:chgData name="3HE15033K" userId="5b5b4826-378e-4359-9a50-4b5fabfc7e6b" providerId="ADAL" clId="{EEFED3B1-8075-4564-AEBB-4E2BFAA15D51}" dt="2018-10-28T18:06:34.154" v="11668" actId="478"/>
          <ac:grpSpMkLst>
            <pc:docMk/>
            <pc:sldMk cId="2075825428" sldId="271"/>
            <ac:grpSpMk id="42" creationId="{4265EE9A-0ABD-4889-B660-0700509DC006}"/>
          </ac:grpSpMkLst>
        </pc:grpChg>
        <pc:grpChg chg="add mod">
          <ac:chgData name="3HE15033K" userId="5b5b4826-378e-4359-9a50-4b5fabfc7e6b" providerId="ADAL" clId="{EEFED3B1-8075-4564-AEBB-4E2BFAA15D51}" dt="2018-10-28T18:59:39.807" v="14159" actId="1076"/>
          <ac:grpSpMkLst>
            <pc:docMk/>
            <pc:sldMk cId="2075825428" sldId="271"/>
            <ac:grpSpMk id="103" creationId="{22DF0AFB-D287-421F-9ADE-5A8FFA5794AD}"/>
          </ac:grpSpMkLst>
        </pc:grpChg>
        <pc:grpChg chg="add mod">
          <ac:chgData name="3HE15033K" userId="5b5b4826-378e-4359-9a50-4b5fabfc7e6b" providerId="ADAL" clId="{EEFED3B1-8075-4564-AEBB-4E2BFAA15D51}" dt="2018-10-28T19:02:42.650" v="14181" actId="1076"/>
          <ac:grpSpMkLst>
            <pc:docMk/>
            <pc:sldMk cId="2075825428" sldId="271"/>
            <ac:grpSpMk id="124" creationId="{9C0D0E0B-7762-4388-8438-E99045AFDB6D}"/>
          </ac:grpSpMkLst>
        </pc:grpChg>
        <pc:picChg chg="add del mod">
          <ac:chgData name="3HE15033K" userId="5b5b4826-378e-4359-9a50-4b5fabfc7e6b" providerId="ADAL" clId="{EEFED3B1-8075-4564-AEBB-4E2BFAA15D51}" dt="2018-10-28T19:21:20.575" v="14392"/>
          <ac:picMkLst>
            <pc:docMk/>
            <pc:sldMk cId="2075825428" sldId="271"/>
            <ac:picMk id="33" creationId="{F33A4341-0879-472B-BBB6-0682A1AF6645}"/>
          </ac:picMkLst>
        </pc:picChg>
        <pc:picChg chg="del">
          <ac:chgData name="3HE15033K" userId="5b5b4826-378e-4359-9a50-4b5fabfc7e6b" providerId="ADAL" clId="{EEFED3B1-8075-4564-AEBB-4E2BFAA15D51}" dt="2018-10-28T18:06:18.988" v="11664" actId="478"/>
          <ac:picMkLst>
            <pc:docMk/>
            <pc:sldMk cId="2075825428" sldId="271"/>
            <ac:picMk id="38" creationId="{73B1E9B0-7B83-4817-9DA6-43035C58A974}"/>
          </ac:picMkLst>
        </pc:picChg>
        <pc:cxnChg chg="del">
          <ac:chgData name="3HE15033K" userId="5b5b4826-378e-4359-9a50-4b5fabfc7e6b" providerId="ADAL" clId="{EEFED3B1-8075-4564-AEBB-4E2BFAA15D51}" dt="2018-10-28T18:37:40.328" v="13241" actId="478"/>
          <ac:cxnSpMkLst>
            <pc:docMk/>
            <pc:sldMk cId="2075825428" sldId="271"/>
            <ac:cxnSpMk id="6" creationId="{4F060389-656B-4D8B-ABF0-9A49A61E288D}"/>
          </ac:cxnSpMkLst>
        </pc:cxnChg>
        <pc:cxnChg chg="add mod">
          <ac:chgData name="3HE15033K" userId="5b5b4826-378e-4359-9a50-4b5fabfc7e6b" providerId="ADAL" clId="{EEFED3B1-8075-4564-AEBB-4E2BFAA15D51}" dt="2018-10-28T19:04:11.460" v="14205" actId="1076"/>
          <ac:cxnSpMkLst>
            <pc:docMk/>
            <pc:sldMk cId="2075825428" sldId="271"/>
            <ac:cxnSpMk id="17" creationId="{29A0726B-1034-4AB1-B2D5-E5CAA5DDE44C}"/>
          </ac:cxnSpMkLst>
        </pc:cxnChg>
        <pc:cxnChg chg="add mod">
          <ac:chgData name="3HE15033K" userId="5b5b4826-378e-4359-9a50-4b5fabfc7e6b" providerId="ADAL" clId="{EEFED3B1-8075-4564-AEBB-4E2BFAA15D51}" dt="2018-10-28T19:04:50.815" v="14214" actId="1076"/>
          <ac:cxnSpMkLst>
            <pc:docMk/>
            <pc:sldMk cId="2075825428" sldId="271"/>
            <ac:cxnSpMk id="23" creationId="{3B400299-708B-4E0E-97BE-5581CFE004E0}"/>
          </ac:cxnSpMkLst>
        </pc:cxnChg>
        <pc:cxnChg chg="add mod">
          <ac:chgData name="3HE15033K" userId="5b5b4826-378e-4359-9a50-4b5fabfc7e6b" providerId="ADAL" clId="{EEFED3B1-8075-4564-AEBB-4E2BFAA15D51}" dt="2018-10-28T19:04:50.815" v="14214" actId="1076"/>
          <ac:cxnSpMkLst>
            <pc:docMk/>
            <pc:sldMk cId="2075825428" sldId="271"/>
            <ac:cxnSpMk id="25" creationId="{BCA3CC77-0B51-4921-AF53-EA5474BE60E8}"/>
          </ac:cxnSpMkLst>
        </pc:cxnChg>
        <pc:cxnChg chg="add">
          <ac:chgData name="3HE15033K" userId="5b5b4826-378e-4359-9a50-4b5fabfc7e6b" providerId="ADAL" clId="{EEFED3B1-8075-4564-AEBB-4E2BFAA15D51}" dt="2018-10-28T18:37:40.656" v="13242"/>
          <ac:cxnSpMkLst>
            <pc:docMk/>
            <pc:sldMk cId="2075825428" sldId="271"/>
            <ac:cxnSpMk id="101" creationId="{0ABAC746-A69F-42F1-A052-BBC3689A9044}"/>
          </ac:cxnSpMkLst>
        </pc:cxnChg>
      </pc:sldChg>
      <pc:sldMasterChg chg="delSldLayout">
        <pc:chgData name="3HE15033K" userId="5b5b4826-378e-4359-9a50-4b5fabfc7e6b" providerId="ADAL" clId="{EEFED3B1-8075-4564-AEBB-4E2BFAA15D51}" dt="2018-10-28T08:16:35.704" v="8" actId="2696"/>
        <pc:sldMasterMkLst>
          <pc:docMk/>
          <pc:sldMasterMk cId="2664047970" sldId="2147483660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E7CAF-AC57-4E47-9E56-AF20C70D53B7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CF76D-1F36-4032-AA86-C706CEA75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142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F76D-1F36-4032-AA86-C706CEA755E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28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F76D-1F36-4032-AA86-C706CEA755E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0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F76D-1F36-4032-AA86-C706CEA755E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789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F76D-1F36-4032-AA86-C706CEA755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846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F76D-1F36-4032-AA86-C706CEA755E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279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F76D-1F36-4032-AA86-C706CEA755E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867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F76D-1F36-4032-AA86-C706CEA755E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807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F76D-1F36-4032-AA86-C706CEA755E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480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F76D-1F36-4032-AA86-C706CEA755E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753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F76D-1F36-4032-AA86-C706CEA755E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689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B9B5-127C-4D4A-961C-85A1608F366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30FA-61FF-4B6C-96CA-5D30CF3D4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56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B9B5-127C-4D4A-961C-85A1608F366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30FA-61FF-4B6C-96CA-5D30CF3D4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57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B9B5-127C-4D4A-961C-85A1608F366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30FA-61FF-4B6C-96CA-5D30CF3D4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8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B9B5-127C-4D4A-961C-85A1608F366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30FA-61FF-4B6C-96CA-5D30CF3D4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46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B9B5-127C-4D4A-961C-85A1608F366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30FA-61FF-4B6C-96CA-5D30CF3D4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B9B5-127C-4D4A-961C-85A1608F366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30FA-61FF-4B6C-96CA-5D30CF3D4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7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B9B5-127C-4D4A-961C-85A1608F366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30FA-61FF-4B6C-96CA-5D30CF3D4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80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B9B5-127C-4D4A-961C-85A1608F366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30FA-61FF-4B6C-96CA-5D30CF3D4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97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B9B5-127C-4D4A-961C-85A1608F366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30FA-61FF-4B6C-96CA-5D30CF3D4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46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B9B5-127C-4D4A-961C-85A1608F366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30FA-61FF-4B6C-96CA-5D30CF3D4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4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B9B5-127C-4D4A-961C-85A1608F366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30FA-61FF-4B6C-96CA-5D30CF3D4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06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CB9B5-127C-4D4A-961C-85A1608F366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A30FA-61FF-4B6C-96CA-5D30CF3D4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04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A815BB48-25D7-4D20-AE85-3ACC326B5E28}"/>
              </a:ext>
            </a:extLst>
          </p:cNvPr>
          <p:cNvCxnSpPr>
            <a:cxnSpLocks/>
          </p:cNvCxnSpPr>
          <p:nvPr/>
        </p:nvCxnSpPr>
        <p:spPr>
          <a:xfrm>
            <a:off x="1017179" y="2997780"/>
            <a:ext cx="7109639" cy="0"/>
          </a:xfrm>
          <a:prstGeom prst="line">
            <a:avLst/>
          </a:prstGeom>
          <a:noFill/>
          <a:ln w="38100" cap="flat">
            <a:solidFill>
              <a:srgbClr val="FF5C6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7BC465E0-C2B5-4322-8732-561BF1DADC78}"/>
              </a:ext>
            </a:extLst>
          </p:cNvPr>
          <p:cNvSpPr/>
          <p:nvPr/>
        </p:nvSpPr>
        <p:spPr>
          <a:xfrm>
            <a:off x="1017179" y="2253734"/>
            <a:ext cx="71096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584200" hangingPunct="0"/>
            <a:r>
              <a:rPr lang="zh-CN" altLang="en-US" sz="3600" b="1" dirty="0">
                <a:sym typeface="Helvetica Light"/>
              </a:rPr>
              <a:t>城市轨道交通客流的影响因素分析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6C459A-B18B-4F36-B738-C91C5A9F8107}"/>
              </a:ext>
            </a:extLst>
          </p:cNvPr>
          <p:cNvSpPr/>
          <p:nvPr/>
        </p:nvSpPr>
        <p:spPr>
          <a:xfrm>
            <a:off x="1401899" y="4556009"/>
            <a:ext cx="1351652" cy="925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47700">
              <a:spcBef>
                <a:spcPts val="1700"/>
              </a:spcBef>
            </a:pPr>
            <a:r>
              <a:rPr lang="zh-CN" altLang="en-US" sz="2000" dirty="0">
                <a:sym typeface="Lato" charset="0"/>
              </a:rPr>
              <a:t>陈琦</a:t>
            </a:r>
            <a:endParaRPr lang="en-US" altLang="zh-CN" sz="2000" dirty="0">
              <a:sym typeface="Lato" charset="0"/>
            </a:endParaRPr>
          </a:p>
          <a:p>
            <a:pPr defTabSz="647700">
              <a:spcBef>
                <a:spcPts val="1700"/>
              </a:spcBef>
            </a:pPr>
            <a:r>
              <a:rPr lang="en-US" altLang="zh-CN" sz="2000" dirty="0">
                <a:sym typeface="Lato" charset="0"/>
              </a:rPr>
              <a:t>2018.10.29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5268A7-4588-4764-BB19-94C469C94C6C}"/>
              </a:ext>
            </a:extLst>
          </p:cNvPr>
          <p:cNvSpPr/>
          <p:nvPr/>
        </p:nvSpPr>
        <p:spPr>
          <a:xfrm>
            <a:off x="1401899" y="3157052"/>
            <a:ext cx="2646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584200" hangingPunct="0"/>
            <a:r>
              <a:rPr lang="zh-CN" altLang="en-US" sz="2400" dirty="0">
                <a:sym typeface="Helvetica Light"/>
              </a:rPr>
              <a:t>博士研究内容简介</a:t>
            </a:r>
          </a:p>
        </p:txBody>
      </p:sp>
    </p:spTree>
    <p:extLst>
      <p:ext uri="{BB962C8B-B14F-4D97-AF65-F5344CB8AC3E}">
        <p14:creationId xmlns:p14="http://schemas.microsoft.com/office/powerpoint/2010/main" val="4229598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584402D-B451-4578-BEA0-611F2918719C}"/>
              </a:ext>
            </a:extLst>
          </p:cNvPr>
          <p:cNvSpPr/>
          <p:nvPr/>
        </p:nvSpPr>
        <p:spPr>
          <a:xfrm>
            <a:off x="0" y="6447631"/>
            <a:ext cx="9144000" cy="410369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75000"/>
                </a:schemeClr>
              </a:gs>
              <a:gs pos="0">
                <a:schemeClr val="bg1"/>
              </a:gs>
            </a:gsLst>
            <a:lin ang="0" scaled="1"/>
            <a:tileRect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城市轨道交通客流的影响因素分析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8CB65CA-18C7-4D69-8F71-464DDB14981A}"/>
              </a:ext>
            </a:extLst>
          </p:cNvPr>
          <p:cNvSpPr txBox="1"/>
          <p:nvPr/>
        </p:nvSpPr>
        <p:spPr>
          <a:xfrm>
            <a:off x="409074" y="14243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B91FF4-8F3C-40E9-98BB-1F1740797323}"/>
              </a:ext>
            </a:extLst>
          </p:cNvPr>
          <p:cNvSpPr txBox="1"/>
          <p:nvPr/>
        </p:nvSpPr>
        <p:spPr>
          <a:xfrm>
            <a:off x="1855130" y="2664534"/>
            <a:ext cx="2269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站点客流影响因素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AF09ED-C041-4BFE-A0E9-7A80372E4333}"/>
              </a:ext>
            </a:extLst>
          </p:cNvPr>
          <p:cNvSpPr/>
          <p:nvPr/>
        </p:nvSpPr>
        <p:spPr>
          <a:xfrm>
            <a:off x="1969122" y="4606022"/>
            <a:ext cx="20188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站与站间客流影响因素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CB34AB9-AD39-4148-8FD5-9157F062E7E3}"/>
              </a:ext>
            </a:extLst>
          </p:cNvPr>
          <p:cNvSpPr/>
          <p:nvPr/>
        </p:nvSpPr>
        <p:spPr>
          <a:xfrm>
            <a:off x="2478566" y="3388831"/>
            <a:ext cx="184666" cy="1846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6F36B7C-1A81-4BEF-9E95-8A4815558306}"/>
              </a:ext>
            </a:extLst>
          </p:cNvPr>
          <p:cNvSpPr/>
          <p:nvPr/>
        </p:nvSpPr>
        <p:spPr>
          <a:xfrm>
            <a:off x="3213897" y="3388831"/>
            <a:ext cx="184666" cy="1846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10449D1-7677-420C-BFBA-3B2D1E1CFCE6}"/>
              </a:ext>
            </a:extLst>
          </p:cNvPr>
          <p:cNvSpPr/>
          <p:nvPr/>
        </p:nvSpPr>
        <p:spPr>
          <a:xfrm>
            <a:off x="2497944" y="5418773"/>
            <a:ext cx="184666" cy="1846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2BD1810-6ACB-4424-90BD-AF6CA92DFF64}"/>
              </a:ext>
            </a:extLst>
          </p:cNvPr>
          <p:cNvSpPr/>
          <p:nvPr/>
        </p:nvSpPr>
        <p:spPr>
          <a:xfrm>
            <a:off x="3213897" y="5418773"/>
            <a:ext cx="184666" cy="1846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2C5FB1B-E799-423A-B17C-D63027776E31}"/>
              </a:ext>
            </a:extLst>
          </p:cNvPr>
          <p:cNvCxnSpPr>
            <a:stCxn id="18" idx="6"/>
          </p:cNvCxnSpPr>
          <p:nvPr/>
        </p:nvCxnSpPr>
        <p:spPr>
          <a:xfrm>
            <a:off x="2682610" y="5511106"/>
            <a:ext cx="53128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B93F9E6D-CA22-4971-9584-1C2077FA6A10}"/>
              </a:ext>
            </a:extLst>
          </p:cNvPr>
          <p:cNvSpPr/>
          <p:nvPr/>
        </p:nvSpPr>
        <p:spPr>
          <a:xfrm>
            <a:off x="6121424" y="3578275"/>
            <a:ext cx="184666" cy="1846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257C23D-6006-46E1-A8D8-0EC3D2CC9DCB}"/>
              </a:ext>
            </a:extLst>
          </p:cNvPr>
          <p:cNvSpPr/>
          <p:nvPr/>
        </p:nvSpPr>
        <p:spPr>
          <a:xfrm>
            <a:off x="6837377" y="3578275"/>
            <a:ext cx="184666" cy="1846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634F4D1-81C7-432C-A3D5-FD7530731E96}"/>
              </a:ext>
            </a:extLst>
          </p:cNvPr>
          <p:cNvCxnSpPr>
            <a:stCxn id="26" idx="6"/>
          </p:cNvCxnSpPr>
          <p:nvPr/>
        </p:nvCxnSpPr>
        <p:spPr>
          <a:xfrm>
            <a:off x="6306090" y="3670608"/>
            <a:ext cx="53128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B0EA0F43-F695-4B95-B182-0045E4B90D2B}"/>
              </a:ext>
            </a:extLst>
          </p:cNvPr>
          <p:cNvSpPr/>
          <p:nvPr/>
        </p:nvSpPr>
        <p:spPr>
          <a:xfrm>
            <a:off x="7553330" y="3929001"/>
            <a:ext cx="184666" cy="1846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2627411-2DA6-47E5-8FF6-5A2C8C45C7BB}"/>
              </a:ext>
            </a:extLst>
          </p:cNvPr>
          <p:cNvCxnSpPr>
            <a:cxnSpLocks/>
          </p:cNvCxnSpPr>
          <p:nvPr/>
        </p:nvCxnSpPr>
        <p:spPr>
          <a:xfrm>
            <a:off x="7004542" y="3708731"/>
            <a:ext cx="548788" cy="27773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7AD402CA-8F93-4062-AE16-65F0DA191F57}"/>
              </a:ext>
            </a:extLst>
          </p:cNvPr>
          <p:cNvSpPr/>
          <p:nvPr/>
        </p:nvSpPr>
        <p:spPr>
          <a:xfrm>
            <a:off x="7553330" y="3142279"/>
            <a:ext cx="184666" cy="1846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777D974-F3C2-448B-9B5B-40CC92122EC2}"/>
              </a:ext>
            </a:extLst>
          </p:cNvPr>
          <p:cNvCxnSpPr>
            <a:cxnSpLocks/>
            <a:stCxn id="27" idx="7"/>
            <a:endCxn id="31" idx="2"/>
          </p:cNvCxnSpPr>
          <p:nvPr/>
        </p:nvCxnSpPr>
        <p:spPr>
          <a:xfrm flipV="1">
            <a:off x="6994999" y="3234612"/>
            <a:ext cx="558331" cy="37070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9F9D13C-356D-401B-8E83-E1267022EE2C}"/>
              </a:ext>
            </a:extLst>
          </p:cNvPr>
          <p:cNvCxnSpPr>
            <a:cxnSpLocks/>
            <a:stCxn id="26" idx="5"/>
            <a:endCxn id="39" idx="1"/>
          </p:cNvCxnSpPr>
          <p:nvPr/>
        </p:nvCxnSpPr>
        <p:spPr>
          <a:xfrm>
            <a:off x="6279046" y="3735897"/>
            <a:ext cx="319731" cy="37570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B36FA38-00B2-41AD-BF40-EFA0CAE52006}"/>
              </a:ext>
            </a:extLst>
          </p:cNvPr>
          <p:cNvSpPr/>
          <p:nvPr/>
        </p:nvSpPr>
        <p:spPr>
          <a:xfrm>
            <a:off x="6571733" y="4084556"/>
            <a:ext cx="184666" cy="1846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5DFF0DD-0130-45CA-94D1-2DE9CF27CC21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5513937" y="3670608"/>
            <a:ext cx="60748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6964E41B-874F-4771-9020-FCB4A7638C7A}"/>
              </a:ext>
            </a:extLst>
          </p:cNvPr>
          <p:cNvSpPr/>
          <p:nvPr/>
        </p:nvSpPr>
        <p:spPr>
          <a:xfrm>
            <a:off x="5338022" y="3578275"/>
            <a:ext cx="184666" cy="1846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A7A5B6B-4AC0-44C7-8450-4E68F54B5430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6711855" y="4242177"/>
            <a:ext cx="319731" cy="37570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E71027D3-A626-4181-986D-A39782CC4077}"/>
              </a:ext>
            </a:extLst>
          </p:cNvPr>
          <p:cNvSpPr/>
          <p:nvPr/>
        </p:nvSpPr>
        <p:spPr>
          <a:xfrm>
            <a:off x="7004542" y="4590836"/>
            <a:ext cx="184666" cy="1846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BABB7875-0E5A-49EE-96AA-BD19A41AEE58}"/>
              </a:ext>
            </a:extLst>
          </p:cNvPr>
          <p:cNvSpPr/>
          <p:nvPr/>
        </p:nvSpPr>
        <p:spPr>
          <a:xfrm>
            <a:off x="1958238" y="1086097"/>
            <a:ext cx="1980029" cy="52322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讨论的问题点</a:t>
            </a: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8F3B7BF0-92FD-4ABC-B8FC-CD76EEAFF75F}"/>
              </a:ext>
            </a:extLst>
          </p:cNvPr>
          <p:cNvSpPr/>
          <p:nvPr/>
        </p:nvSpPr>
        <p:spPr>
          <a:xfrm>
            <a:off x="5349081" y="1086097"/>
            <a:ext cx="2814629" cy="52322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进一步深入的可能</a:t>
            </a: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3CD599B3-9780-455F-B52B-926815BA54BD}"/>
              </a:ext>
            </a:extLst>
          </p:cNvPr>
          <p:cNvSpPr/>
          <p:nvPr/>
        </p:nvSpPr>
        <p:spPr>
          <a:xfrm>
            <a:off x="493789" y="2908961"/>
            <a:ext cx="725128" cy="72512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05159B00-C58E-4FD1-923B-5ECF55F26E03}"/>
              </a:ext>
            </a:extLst>
          </p:cNvPr>
          <p:cNvSpPr/>
          <p:nvPr/>
        </p:nvSpPr>
        <p:spPr>
          <a:xfrm>
            <a:off x="496940" y="4878311"/>
            <a:ext cx="725128" cy="72512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D7769EB1-51B1-490F-AF61-B1368D71261A}"/>
              </a:ext>
            </a:extLst>
          </p:cNvPr>
          <p:cNvSpPr/>
          <p:nvPr/>
        </p:nvSpPr>
        <p:spPr>
          <a:xfrm>
            <a:off x="6394595" y="5332274"/>
            <a:ext cx="725128" cy="72512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1BDDF9B-6E69-471B-B1C8-D5FEA46E3FCB}"/>
              </a:ext>
            </a:extLst>
          </p:cNvPr>
          <p:cNvSpPr txBox="1"/>
          <p:nvPr/>
        </p:nvSpPr>
        <p:spPr>
          <a:xfrm>
            <a:off x="5381662" y="2552488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网络中各站间影响因素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3267A83-A253-4A1A-8385-2E4D8F7F260E}"/>
              </a:ext>
            </a:extLst>
          </p:cNvPr>
          <p:cNvSpPr/>
          <p:nvPr/>
        </p:nvSpPr>
        <p:spPr>
          <a:xfrm>
            <a:off x="1767432" y="2316916"/>
            <a:ext cx="2349796" cy="165072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3C88C9F0-13C8-48B4-9939-2522CEC6D4D6}"/>
              </a:ext>
            </a:extLst>
          </p:cNvPr>
          <p:cNvSpPr/>
          <p:nvPr/>
        </p:nvSpPr>
        <p:spPr>
          <a:xfrm>
            <a:off x="1767432" y="4360513"/>
            <a:ext cx="2349796" cy="165072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6FFF78A-CCCC-49A6-9D25-16243E26AA75}"/>
              </a:ext>
            </a:extLst>
          </p:cNvPr>
          <p:cNvSpPr/>
          <p:nvPr/>
        </p:nvSpPr>
        <p:spPr>
          <a:xfrm>
            <a:off x="5138349" y="2316916"/>
            <a:ext cx="3201271" cy="28065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箭头: 下 111">
            <a:extLst>
              <a:ext uri="{FF2B5EF4-FFF2-40B4-BE49-F238E27FC236}">
                <a16:creationId xmlns:a16="http://schemas.microsoft.com/office/drawing/2014/main" id="{A1611EF1-E245-41EA-9687-769957658FC6}"/>
              </a:ext>
            </a:extLst>
          </p:cNvPr>
          <p:cNvSpPr/>
          <p:nvPr/>
        </p:nvSpPr>
        <p:spPr>
          <a:xfrm>
            <a:off x="2747817" y="1657047"/>
            <a:ext cx="422637" cy="53291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箭头: 下 114">
            <a:extLst>
              <a:ext uri="{FF2B5EF4-FFF2-40B4-BE49-F238E27FC236}">
                <a16:creationId xmlns:a16="http://schemas.microsoft.com/office/drawing/2014/main" id="{65B32D12-8857-4E9A-8196-A18449777398}"/>
              </a:ext>
            </a:extLst>
          </p:cNvPr>
          <p:cNvSpPr/>
          <p:nvPr/>
        </p:nvSpPr>
        <p:spPr>
          <a:xfrm>
            <a:off x="6545078" y="1641915"/>
            <a:ext cx="422637" cy="53291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4FD437B-3448-4180-B68B-60106FA627E0}"/>
              </a:ext>
            </a:extLst>
          </p:cNvPr>
          <p:cNvSpPr/>
          <p:nvPr/>
        </p:nvSpPr>
        <p:spPr>
          <a:xfrm>
            <a:off x="1" y="232828"/>
            <a:ext cx="409073" cy="43282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89DD9A7B-9D07-4968-84A7-FF44F8D4963D}"/>
              </a:ext>
            </a:extLst>
          </p:cNvPr>
          <p:cNvCxnSpPr>
            <a:cxnSpLocks/>
          </p:cNvCxnSpPr>
          <p:nvPr/>
        </p:nvCxnSpPr>
        <p:spPr>
          <a:xfrm>
            <a:off x="409074" y="650594"/>
            <a:ext cx="87349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128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584402D-B451-4578-BEA0-611F2918719C}"/>
              </a:ext>
            </a:extLst>
          </p:cNvPr>
          <p:cNvSpPr/>
          <p:nvPr/>
        </p:nvSpPr>
        <p:spPr>
          <a:xfrm>
            <a:off x="0" y="6447631"/>
            <a:ext cx="9144000" cy="410369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75000"/>
                </a:schemeClr>
              </a:gs>
              <a:gs pos="0">
                <a:schemeClr val="bg1"/>
              </a:gs>
            </a:gsLst>
            <a:lin ang="0" scaled="1"/>
            <a:tileRect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城市轨道交通客流的影响因素分析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8CB65CA-18C7-4D69-8F71-464DDB14981A}"/>
              </a:ext>
            </a:extLst>
          </p:cNvPr>
          <p:cNvSpPr txBox="1"/>
          <p:nvPr/>
        </p:nvSpPr>
        <p:spPr>
          <a:xfrm>
            <a:off x="409074" y="14243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D69238-A57B-4175-BA43-6D0BE8ADF8AA}"/>
              </a:ext>
            </a:extLst>
          </p:cNvPr>
          <p:cNvSpPr txBox="1"/>
          <p:nvPr/>
        </p:nvSpPr>
        <p:spPr>
          <a:xfrm>
            <a:off x="829202" y="1906233"/>
            <a:ext cx="1723549" cy="4001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通常采用范围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165BBD9-1D44-4B20-86A4-2426534E9603}"/>
              </a:ext>
            </a:extLst>
          </p:cNvPr>
          <p:cNvSpPr txBox="1"/>
          <p:nvPr/>
        </p:nvSpPr>
        <p:spPr>
          <a:xfrm>
            <a:off x="6467099" y="1921622"/>
            <a:ext cx="172354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实际影响范围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8FED746-A434-4D3D-8663-0C9DB0E74789}"/>
              </a:ext>
            </a:extLst>
          </p:cNvPr>
          <p:cNvSpPr txBox="1"/>
          <p:nvPr/>
        </p:nvSpPr>
        <p:spPr>
          <a:xfrm>
            <a:off x="3412303" y="272971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可能的影响因素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CC2E39C-C3A6-408E-96C2-115BE34DE21C}"/>
              </a:ext>
            </a:extLst>
          </p:cNvPr>
          <p:cNvSpPr txBox="1"/>
          <p:nvPr/>
        </p:nvSpPr>
        <p:spPr>
          <a:xfrm>
            <a:off x="3848319" y="3226097"/>
            <a:ext cx="1107996" cy="12003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站点等级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人口构成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人文经济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FA99EA5-AF42-451E-9F0D-B6E693F57891}"/>
              </a:ext>
            </a:extLst>
          </p:cNvPr>
          <p:cNvSpPr/>
          <p:nvPr/>
        </p:nvSpPr>
        <p:spPr>
          <a:xfrm>
            <a:off x="1050416" y="2372880"/>
            <a:ext cx="1281120" cy="36933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米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E66289-0B40-416B-949A-FBB3355E084D}"/>
              </a:ext>
            </a:extLst>
          </p:cNvPr>
          <p:cNvSpPr/>
          <p:nvPr/>
        </p:nvSpPr>
        <p:spPr>
          <a:xfrm>
            <a:off x="6313212" y="2364108"/>
            <a:ext cx="2031325" cy="36933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各个站点不尽相同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9C6A63C-1F13-48AA-9E68-DAB4B8207C7C}"/>
              </a:ext>
            </a:extLst>
          </p:cNvPr>
          <p:cNvGrpSpPr>
            <a:grpSpLocks noChangeAspect="1"/>
          </p:cNvGrpSpPr>
          <p:nvPr/>
        </p:nvGrpSpPr>
        <p:grpSpPr>
          <a:xfrm>
            <a:off x="6028601" y="4179410"/>
            <a:ext cx="2600543" cy="1954975"/>
            <a:chOff x="8649359" y="2260559"/>
            <a:chExt cx="5929720" cy="4457705"/>
          </a:xfrm>
        </p:grpSpPr>
        <p:sp>
          <p:nvSpPr>
            <p:cNvPr id="48" name="任意形状 8">
              <a:extLst>
                <a:ext uri="{FF2B5EF4-FFF2-40B4-BE49-F238E27FC236}">
                  <a16:creationId xmlns:a16="http://schemas.microsoft.com/office/drawing/2014/main" id="{6D76DE81-F0F2-42F5-8A33-FE1EE2FF6519}"/>
                </a:ext>
              </a:extLst>
            </p:cNvPr>
            <p:cNvSpPr/>
            <p:nvPr/>
          </p:nvSpPr>
          <p:spPr>
            <a:xfrm>
              <a:off x="9401957" y="2260559"/>
              <a:ext cx="4197787" cy="4457705"/>
            </a:xfrm>
            <a:custGeom>
              <a:avLst/>
              <a:gdLst>
                <a:gd name="connsiteX0" fmla="*/ 2478017 w 4197787"/>
                <a:gd name="connsiteY0" fmla="*/ 0 h 4457705"/>
                <a:gd name="connsiteX1" fmla="*/ 2425741 w 4197787"/>
                <a:gd name="connsiteY1" fmla="*/ 141891 h 4457705"/>
                <a:gd name="connsiteX2" fmla="*/ 2524562 w 4197787"/>
                <a:gd name="connsiteY2" fmla="*/ 302475 h 4457705"/>
                <a:gd name="connsiteX3" fmla="*/ 2549268 w 4197787"/>
                <a:gd name="connsiteY3" fmla="*/ 475413 h 4457705"/>
                <a:gd name="connsiteX4" fmla="*/ 2672794 w 4197787"/>
                <a:gd name="connsiteY4" fmla="*/ 475413 h 4457705"/>
                <a:gd name="connsiteX5" fmla="*/ 2919848 w 4197787"/>
                <a:gd name="connsiteY5" fmla="*/ 401297 h 4457705"/>
                <a:gd name="connsiteX6" fmla="*/ 3006316 w 4197787"/>
                <a:gd name="connsiteY6" fmla="*/ 722466 h 4457705"/>
                <a:gd name="connsiteX7" fmla="*/ 3018669 w 4197787"/>
                <a:gd name="connsiteY7" fmla="*/ 902461 h 4457705"/>
                <a:gd name="connsiteX8" fmla="*/ 3214065 w 4197787"/>
                <a:gd name="connsiteY8" fmla="*/ 1130104 h 4457705"/>
                <a:gd name="connsiteX9" fmla="*/ 3443151 w 4197787"/>
                <a:gd name="connsiteY9" fmla="*/ 1082940 h 4457705"/>
                <a:gd name="connsiteX10" fmla="*/ 3678975 w 4197787"/>
                <a:gd name="connsiteY10" fmla="*/ 853854 h 4457705"/>
                <a:gd name="connsiteX11" fmla="*/ 3766566 w 4197787"/>
                <a:gd name="connsiteY11" fmla="*/ 698883 h 4457705"/>
                <a:gd name="connsiteX12" fmla="*/ 3928275 w 4197787"/>
                <a:gd name="connsiteY12" fmla="*/ 685408 h 4457705"/>
                <a:gd name="connsiteX13" fmla="*/ 3948488 w 4197787"/>
                <a:gd name="connsiteY13" fmla="*/ 806688 h 4457705"/>
                <a:gd name="connsiteX14" fmla="*/ 4157360 w 4197787"/>
                <a:gd name="connsiteY14" fmla="*/ 847115 h 4457705"/>
                <a:gd name="connsiteX15" fmla="*/ 4170836 w 4197787"/>
                <a:gd name="connsiteY15" fmla="*/ 880804 h 4457705"/>
                <a:gd name="connsiteX16" fmla="*/ 4130409 w 4197787"/>
                <a:gd name="connsiteY16" fmla="*/ 981872 h 4457705"/>
                <a:gd name="connsiteX17" fmla="*/ 4130409 w 4197787"/>
                <a:gd name="connsiteY17" fmla="*/ 1055988 h 4457705"/>
                <a:gd name="connsiteX18" fmla="*/ 4089982 w 4197787"/>
                <a:gd name="connsiteY18" fmla="*/ 1143579 h 4457705"/>
                <a:gd name="connsiteX19" fmla="*/ 4069768 w 4197787"/>
                <a:gd name="connsiteY19" fmla="*/ 1359189 h 4457705"/>
                <a:gd name="connsiteX20" fmla="*/ 4042818 w 4197787"/>
                <a:gd name="connsiteY20" fmla="*/ 1440043 h 4457705"/>
                <a:gd name="connsiteX21" fmla="*/ 4049555 w 4197787"/>
                <a:gd name="connsiteY21" fmla="*/ 1635441 h 4457705"/>
                <a:gd name="connsiteX22" fmla="*/ 4191050 w 4197787"/>
                <a:gd name="connsiteY22" fmla="*/ 1743246 h 4457705"/>
                <a:gd name="connsiteX23" fmla="*/ 4197787 w 4197787"/>
                <a:gd name="connsiteY23" fmla="*/ 1945380 h 4457705"/>
                <a:gd name="connsiteX24" fmla="*/ 4123671 w 4197787"/>
                <a:gd name="connsiteY24" fmla="*/ 2086874 h 4457705"/>
                <a:gd name="connsiteX25" fmla="*/ 3955225 w 4197787"/>
                <a:gd name="connsiteY25" fmla="*/ 2187942 h 4457705"/>
                <a:gd name="connsiteX26" fmla="*/ 3948488 w 4197787"/>
                <a:gd name="connsiteY26" fmla="*/ 2295746 h 4457705"/>
                <a:gd name="connsiteX27" fmla="*/ 3840682 w 4197787"/>
                <a:gd name="connsiteY27" fmla="*/ 2363124 h 4457705"/>
                <a:gd name="connsiteX28" fmla="*/ 3773304 w 4197787"/>
                <a:gd name="connsiteY28" fmla="*/ 2524833 h 4457705"/>
                <a:gd name="connsiteX29" fmla="*/ 3584645 w 4197787"/>
                <a:gd name="connsiteY29" fmla="*/ 2726967 h 4457705"/>
                <a:gd name="connsiteX30" fmla="*/ 3422938 w 4197787"/>
                <a:gd name="connsiteY30" fmla="*/ 2848247 h 4457705"/>
                <a:gd name="connsiteX31" fmla="*/ 3362297 w 4197787"/>
                <a:gd name="connsiteY31" fmla="*/ 3023431 h 4457705"/>
                <a:gd name="connsiteX32" fmla="*/ 3436413 w 4197787"/>
                <a:gd name="connsiteY32" fmla="*/ 3090809 h 4457705"/>
                <a:gd name="connsiteX33" fmla="*/ 3625072 w 4197787"/>
                <a:gd name="connsiteY33" fmla="*/ 3178400 h 4457705"/>
                <a:gd name="connsiteX34" fmla="*/ 3840682 w 4197787"/>
                <a:gd name="connsiteY34" fmla="*/ 3164925 h 4457705"/>
                <a:gd name="connsiteX35" fmla="*/ 3827207 w 4197787"/>
                <a:gd name="connsiteY35" fmla="*/ 3367059 h 4457705"/>
                <a:gd name="connsiteX36" fmla="*/ 3730182 w 4197787"/>
                <a:gd name="connsiteY36" fmla="*/ 3553697 h 4457705"/>
                <a:gd name="connsiteX37" fmla="*/ 3589362 w 4197787"/>
                <a:gd name="connsiteY37" fmla="*/ 3457346 h 4457705"/>
                <a:gd name="connsiteX38" fmla="*/ 3515246 w 4197787"/>
                <a:gd name="connsiteY38" fmla="*/ 3524051 h 4457705"/>
                <a:gd name="connsiteX39" fmla="*/ 3448542 w 4197787"/>
                <a:gd name="connsiteY39" fmla="*/ 3650048 h 4457705"/>
                <a:gd name="connsiteX40" fmla="*/ 3441198 w 4197787"/>
                <a:gd name="connsiteY40" fmla="*/ 3734553 h 4457705"/>
                <a:gd name="connsiteX41" fmla="*/ 3291582 w 4197787"/>
                <a:gd name="connsiteY41" fmla="*/ 3934044 h 4457705"/>
                <a:gd name="connsiteX42" fmla="*/ 3279114 w 4197787"/>
                <a:gd name="connsiteY42" fmla="*/ 4058725 h 4457705"/>
                <a:gd name="connsiteX43" fmla="*/ 3079623 w 4197787"/>
                <a:gd name="connsiteY43" fmla="*/ 4146002 h 4457705"/>
                <a:gd name="connsiteX44" fmla="*/ 2930007 w 4197787"/>
                <a:gd name="connsiteY44" fmla="*/ 4183406 h 4457705"/>
                <a:gd name="connsiteX45" fmla="*/ 2880135 w 4197787"/>
                <a:gd name="connsiteY45" fmla="*/ 4021321 h 4457705"/>
                <a:gd name="connsiteX46" fmla="*/ 2730517 w 4197787"/>
                <a:gd name="connsiteY46" fmla="*/ 3771959 h 4457705"/>
                <a:gd name="connsiteX47" fmla="*/ 2555963 w 4197787"/>
                <a:gd name="connsiteY47" fmla="*/ 3946512 h 4457705"/>
                <a:gd name="connsiteX48" fmla="*/ 2443750 w 4197787"/>
                <a:gd name="connsiteY48" fmla="*/ 3834299 h 4457705"/>
                <a:gd name="connsiteX49" fmla="*/ 2356473 w 4197787"/>
                <a:gd name="connsiteY49" fmla="*/ 3821831 h 4457705"/>
                <a:gd name="connsiteX50" fmla="*/ 2244260 w 4197787"/>
                <a:gd name="connsiteY50" fmla="*/ 3759490 h 4457705"/>
                <a:gd name="connsiteX51" fmla="*/ 2144516 w 4197787"/>
                <a:gd name="connsiteY51" fmla="*/ 3784427 h 4457705"/>
                <a:gd name="connsiteX52" fmla="*/ 2032303 w 4197787"/>
                <a:gd name="connsiteY52" fmla="*/ 3971449 h 4457705"/>
                <a:gd name="connsiteX53" fmla="*/ 1945026 w 4197787"/>
                <a:gd name="connsiteY53" fmla="*/ 4046256 h 4457705"/>
                <a:gd name="connsiteX54" fmla="*/ 1695663 w 4197787"/>
                <a:gd name="connsiteY54" fmla="*/ 4033789 h 4457705"/>
                <a:gd name="connsiteX55" fmla="*/ 1670728 w 4197787"/>
                <a:gd name="connsiteY55" fmla="*/ 4195874 h 4457705"/>
                <a:gd name="connsiteX56" fmla="*/ 1483706 w 4197787"/>
                <a:gd name="connsiteY56" fmla="*/ 4420300 h 4457705"/>
                <a:gd name="connsiteX57" fmla="*/ 1346556 w 4197787"/>
                <a:gd name="connsiteY57" fmla="*/ 4457705 h 4457705"/>
                <a:gd name="connsiteX58" fmla="*/ 1172003 w 4197787"/>
                <a:gd name="connsiteY58" fmla="*/ 4357959 h 4457705"/>
                <a:gd name="connsiteX59" fmla="*/ 1072259 w 4197787"/>
                <a:gd name="connsiteY59" fmla="*/ 3996384 h 4457705"/>
                <a:gd name="connsiteX60" fmla="*/ 610938 w 4197787"/>
                <a:gd name="connsiteY60" fmla="*/ 3609874 h 4457705"/>
                <a:gd name="connsiteX61" fmla="*/ 598469 w 4197787"/>
                <a:gd name="connsiteY61" fmla="*/ 3510128 h 4457705"/>
                <a:gd name="connsiteX62" fmla="*/ 324171 w 4197787"/>
                <a:gd name="connsiteY62" fmla="*/ 3223362 h 4457705"/>
                <a:gd name="connsiteX63" fmla="*/ 49872 w 4197787"/>
                <a:gd name="connsiteY63" fmla="*/ 3161021 h 4457705"/>
                <a:gd name="connsiteX64" fmla="*/ 0 w 4197787"/>
                <a:gd name="connsiteY64" fmla="*/ 2537615 h 4457705"/>
                <a:gd name="connsiteX65" fmla="*/ 423916 w 4197787"/>
                <a:gd name="connsiteY65" fmla="*/ 2437871 h 4457705"/>
                <a:gd name="connsiteX66" fmla="*/ 486256 w 4197787"/>
                <a:gd name="connsiteY66" fmla="*/ 2176040 h 4457705"/>
                <a:gd name="connsiteX67" fmla="*/ 673278 w 4197787"/>
                <a:gd name="connsiteY67" fmla="*/ 2088764 h 4457705"/>
                <a:gd name="connsiteX68" fmla="*/ 710684 w 4197787"/>
                <a:gd name="connsiteY68" fmla="*/ 2026423 h 4457705"/>
                <a:gd name="connsiteX69" fmla="*/ 436384 w 4197787"/>
                <a:gd name="connsiteY69" fmla="*/ 2026423 h 4457705"/>
                <a:gd name="connsiteX70" fmla="*/ 211959 w 4197787"/>
                <a:gd name="connsiteY70" fmla="*/ 1839401 h 4457705"/>
                <a:gd name="connsiteX71" fmla="*/ 610938 w 4197787"/>
                <a:gd name="connsiteY71" fmla="*/ 1664848 h 4457705"/>
                <a:gd name="connsiteX72" fmla="*/ 299235 w 4197787"/>
                <a:gd name="connsiteY72" fmla="*/ 1240932 h 4457705"/>
                <a:gd name="connsiteX73" fmla="*/ 311703 w 4197787"/>
                <a:gd name="connsiteY73" fmla="*/ 1091314 h 4457705"/>
                <a:gd name="connsiteX74" fmla="*/ 209832 w 4197787"/>
                <a:gd name="connsiteY74" fmla="*/ 1063531 h 4457705"/>
                <a:gd name="connsiteX75" fmla="*/ 224089 w 4197787"/>
                <a:gd name="connsiteY75" fmla="*/ 1060109 h 4457705"/>
                <a:gd name="connsiteX76" fmla="*/ 289403 w 4197787"/>
                <a:gd name="connsiteY76" fmla="*/ 1060109 h 4457705"/>
                <a:gd name="connsiteX77" fmla="*/ 746603 w 4197787"/>
                <a:gd name="connsiteY77" fmla="*/ 951252 h 4457705"/>
                <a:gd name="connsiteX78" fmla="*/ 833689 w 4197787"/>
                <a:gd name="connsiteY78" fmla="*/ 689995 h 4457705"/>
                <a:gd name="connsiteX79" fmla="*/ 1138489 w 4197787"/>
                <a:gd name="connsiteY79" fmla="*/ 494052 h 4457705"/>
                <a:gd name="connsiteX80" fmla="*/ 1356203 w 4197787"/>
                <a:gd name="connsiteY80" fmla="*/ 646452 h 4457705"/>
                <a:gd name="connsiteX81" fmla="*/ 1573917 w 4197787"/>
                <a:gd name="connsiteY81" fmla="*/ 777081 h 4457705"/>
                <a:gd name="connsiteX82" fmla="*/ 1791631 w 4197787"/>
                <a:gd name="connsiteY82" fmla="*/ 668224 h 4457705"/>
                <a:gd name="connsiteX83" fmla="*/ 2052889 w 4197787"/>
                <a:gd name="connsiteY83" fmla="*/ 494052 h 4457705"/>
                <a:gd name="connsiteX84" fmla="*/ 2031117 w 4197787"/>
                <a:gd name="connsiteY84" fmla="*/ 298109 h 4457705"/>
                <a:gd name="connsiteX85" fmla="*/ 2139974 w 4197787"/>
                <a:gd name="connsiteY85" fmla="*/ 189252 h 4457705"/>
                <a:gd name="connsiteX86" fmla="*/ 2292374 w 4197787"/>
                <a:gd name="connsiteY86" fmla="*/ 58624 h 4457705"/>
                <a:gd name="connsiteX87" fmla="*/ 2478017 w 4197787"/>
                <a:gd name="connsiteY87" fmla="*/ 0 h 445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4197787" h="4457705">
                  <a:moveTo>
                    <a:pt x="2478017" y="0"/>
                  </a:moveTo>
                  <a:lnTo>
                    <a:pt x="2425741" y="141891"/>
                  </a:lnTo>
                  <a:lnTo>
                    <a:pt x="2524562" y="302475"/>
                  </a:lnTo>
                  <a:lnTo>
                    <a:pt x="2549268" y="475413"/>
                  </a:lnTo>
                  <a:lnTo>
                    <a:pt x="2672794" y="475413"/>
                  </a:lnTo>
                  <a:lnTo>
                    <a:pt x="2919848" y="401297"/>
                  </a:lnTo>
                  <a:lnTo>
                    <a:pt x="3006316" y="722466"/>
                  </a:lnTo>
                  <a:lnTo>
                    <a:pt x="3018669" y="902461"/>
                  </a:lnTo>
                  <a:lnTo>
                    <a:pt x="3214065" y="1130104"/>
                  </a:lnTo>
                  <a:lnTo>
                    <a:pt x="3443151" y="1082940"/>
                  </a:lnTo>
                  <a:lnTo>
                    <a:pt x="3678975" y="853854"/>
                  </a:lnTo>
                  <a:lnTo>
                    <a:pt x="3766566" y="698883"/>
                  </a:lnTo>
                  <a:lnTo>
                    <a:pt x="3928275" y="685408"/>
                  </a:lnTo>
                  <a:lnTo>
                    <a:pt x="3948488" y="806688"/>
                  </a:lnTo>
                  <a:lnTo>
                    <a:pt x="4157360" y="847115"/>
                  </a:lnTo>
                  <a:lnTo>
                    <a:pt x="4170836" y="880804"/>
                  </a:lnTo>
                  <a:lnTo>
                    <a:pt x="4130409" y="981872"/>
                  </a:lnTo>
                  <a:lnTo>
                    <a:pt x="4130409" y="1055988"/>
                  </a:lnTo>
                  <a:lnTo>
                    <a:pt x="4089982" y="1143579"/>
                  </a:lnTo>
                  <a:lnTo>
                    <a:pt x="4069768" y="1359189"/>
                  </a:lnTo>
                  <a:lnTo>
                    <a:pt x="4042818" y="1440043"/>
                  </a:lnTo>
                  <a:lnTo>
                    <a:pt x="4049555" y="1635441"/>
                  </a:lnTo>
                  <a:lnTo>
                    <a:pt x="4191050" y="1743246"/>
                  </a:lnTo>
                  <a:lnTo>
                    <a:pt x="4197787" y="1945380"/>
                  </a:lnTo>
                  <a:lnTo>
                    <a:pt x="4123671" y="2086874"/>
                  </a:lnTo>
                  <a:lnTo>
                    <a:pt x="3955225" y="2187942"/>
                  </a:lnTo>
                  <a:lnTo>
                    <a:pt x="3948488" y="2295746"/>
                  </a:lnTo>
                  <a:lnTo>
                    <a:pt x="3840682" y="2363124"/>
                  </a:lnTo>
                  <a:lnTo>
                    <a:pt x="3773304" y="2524833"/>
                  </a:lnTo>
                  <a:lnTo>
                    <a:pt x="3584645" y="2726967"/>
                  </a:lnTo>
                  <a:lnTo>
                    <a:pt x="3422938" y="2848247"/>
                  </a:lnTo>
                  <a:lnTo>
                    <a:pt x="3362297" y="3023431"/>
                  </a:lnTo>
                  <a:lnTo>
                    <a:pt x="3436413" y="3090809"/>
                  </a:lnTo>
                  <a:lnTo>
                    <a:pt x="3625072" y="3178400"/>
                  </a:lnTo>
                  <a:lnTo>
                    <a:pt x="3840682" y="3164925"/>
                  </a:lnTo>
                  <a:lnTo>
                    <a:pt x="3827207" y="3367059"/>
                  </a:lnTo>
                  <a:lnTo>
                    <a:pt x="3730182" y="3553697"/>
                  </a:lnTo>
                  <a:lnTo>
                    <a:pt x="3589362" y="3457346"/>
                  </a:lnTo>
                  <a:lnTo>
                    <a:pt x="3515246" y="3524051"/>
                  </a:lnTo>
                  <a:lnTo>
                    <a:pt x="3448542" y="3650048"/>
                  </a:lnTo>
                  <a:lnTo>
                    <a:pt x="3441198" y="3734553"/>
                  </a:lnTo>
                  <a:lnTo>
                    <a:pt x="3291582" y="3934044"/>
                  </a:lnTo>
                  <a:lnTo>
                    <a:pt x="3279114" y="4058725"/>
                  </a:lnTo>
                  <a:lnTo>
                    <a:pt x="3079623" y="4146002"/>
                  </a:lnTo>
                  <a:lnTo>
                    <a:pt x="2930007" y="4183406"/>
                  </a:lnTo>
                  <a:lnTo>
                    <a:pt x="2880135" y="4021321"/>
                  </a:lnTo>
                  <a:lnTo>
                    <a:pt x="2730517" y="3771959"/>
                  </a:lnTo>
                  <a:lnTo>
                    <a:pt x="2555963" y="3946512"/>
                  </a:lnTo>
                  <a:lnTo>
                    <a:pt x="2443750" y="3834299"/>
                  </a:lnTo>
                  <a:lnTo>
                    <a:pt x="2356473" y="3821831"/>
                  </a:lnTo>
                  <a:lnTo>
                    <a:pt x="2244260" y="3759490"/>
                  </a:lnTo>
                  <a:lnTo>
                    <a:pt x="2144516" y="3784427"/>
                  </a:lnTo>
                  <a:lnTo>
                    <a:pt x="2032303" y="3971449"/>
                  </a:lnTo>
                  <a:lnTo>
                    <a:pt x="1945026" y="4046256"/>
                  </a:lnTo>
                  <a:lnTo>
                    <a:pt x="1695663" y="4033789"/>
                  </a:lnTo>
                  <a:lnTo>
                    <a:pt x="1670728" y="4195874"/>
                  </a:lnTo>
                  <a:lnTo>
                    <a:pt x="1483706" y="4420300"/>
                  </a:lnTo>
                  <a:lnTo>
                    <a:pt x="1346556" y="4457705"/>
                  </a:lnTo>
                  <a:lnTo>
                    <a:pt x="1172003" y="4357959"/>
                  </a:lnTo>
                  <a:lnTo>
                    <a:pt x="1072259" y="3996384"/>
                  </a:lnTo>
                  <a:lnTo>
                    <a:pt x="610938" y="3609874"/>
                  </a:lnTo>
                  <a:lnTo>
                    <a:pt x="598469" y="3510128"/>
                  </a:lnTo>
                  <a:lnTo>
                    <a:pt x="324171" y="3223362"/>
                  </a:lnTo>
                  <a:lnTo>
                    <a:pt x="49872" y="3161021"/>
                  </a:lnTo>
                  <a:lnTo>
                    <a:pt x="0" y="2537615"/>
                  </a:lnTo>
                  <a:lnTo>
                    <a:pt x="423916" y="2437871"/>
                  </a:lnTo>
                  <a:lnTo>
                    <a:pt x="486256" y="2176040"/>
                  </a:lnTo>
                  <a:lnTo>
                    <a:pt x="673278" y="2088764"/>
                  </a:lnTo>
                  <a:lnTo>
                    <a:pt x="710684" y="2026423"/>
                  </a:lnTo>
                  <a:lnTo>
                    <a:pt x="436384" y="2026423"/>
                  </a:lnTo>
                  <a:lnTo>
                    <a:pt x="211959" y="1839401"/>
                  </a:lnTo>
                  <a:lnTo>
                    <a:pt x="610938" y="1664848"/>
                  </a:lnTo>
                  <a:lnTo>
                    <a:pt x="299235" y="1240932"/>
                  </a:lnTo>
                  <a:lnTo>
                    <a:pt x="311703" y="1091314"/>
                  </a:lnTo>
                  <a:lnTo>
                    <a:pt x="209832" y="1063531"/>
                  </a:lnTo>
                  <a:lnTo>
                    <a:pt x="224089" y="1060109"/>
                  </a:lnTo>
                  <a:lnTo>
                    <a:pt x="289403" y="1060109"/>
                  </a:lnTo>
                  <a:lnTo>
                    <a:pt x="746603" y="951252"/>
                  </a:lnTo>
                  <a:lnTo>
                    <a:pt x="833689" y="689995"/>
                  </a:lnTo>
                  <a:lnTo>
                    <a:pt x="1138489" y="494052"/>
                  </a:lnTo>
                  <a:lnTo>
                    <a:pt x="1356203" y="646452"/>
                  </a:lnTo>
                  <a:lnTo>
                    <a:pt x="1573917" y="777081"/>
                  </a:lnTo>
                  <a:lnTo>
                    <a:pt x="1791631" y="668224"/>
                  </a:lnTo>
                  <a:lnTo>
                    <a:pt x="2052889" y="494052"/>
                  </a:lnTo>
                  <a:lnTo>
                    <a:pt x="2031117" y="298109"/>
                  </a:lnTo>
                  <a:lnTo>
                    <a:pt x="2139974" y="189252"/>
                  </a:lnTo>
                  <a:lnTo>
                    <a:pt x="2292374" y="58624"/>
                  </a:lnTo>
                  <a:lnTo>
                    <a:pt x="2478017" y="0"/>
                  </a:lnTo>
                  <a:close/>
                </a:path>
              </a:pathLst>
            </a:custGeom>
            <a:pattFill prst="ltUpDiag">
              <a:fgClr>
                <a:srgbClr val="FF5C60"/>
              </a:fgClr>
              <a:bgClr>
                <a:schemeClr val="bg1"/>
              </a:bgClr>
            </a:pattFill>
            <a:ln w="19050" cap="flat">
              <a:solidFill>
                <a:schemeClr val="bg1">
                  <a:lumMod val="50000"/>
                </a:schemeClr>
              </a:solidFill>
              <a:prstDash val="lgDash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49" name="任意形状 10">
              <a:extLst>
                <a:ext uri="{FF2B5EF4-FFF2-40B4-BE49-F238E27FC236}">
                  <a16:creationId xmlns:a16="http://schemas.microsoft.com/office/drawing/2014/main" id="{0A461DB3-8E58-4ED2-A165-20BF1734D023}"/>
                </a:ext>
              </a:extLst>
            </p:cNvPr>
            <p:cNvSpPr/>
            <p:nvPr/>
          </p:nvSpPr>
          <p:spPr>
            <a:xfrm>
              <a:off x="10153743" y="3368833"/>
              <a:ext cx="2911189" cy="2255729"/>
            </a:xfrm>
            <a:custGeom>
              <a:avLst/>
              <a:gdLst>
                <a:gd name="connsiteX0" fmla="*/ 1811801 w 2911189"/>
                <a:gd name="connsiteY0" fmla="*/ 0 h 2255728"/>
                <a:gd name="connsiteX1" fmla="*/ 2157676 w 2911189"/>
                <a:gd name="connsiteY1" fmla="*/ 123526 h 2255728"/>
                <a:gd name="connsiteX2" fmla="*/ 2145323 w 2911189"/>
                <a:gd name="connsiteY2" fmla="*/ 494106 h 2255728"/>
                <a:gd name="connsiteX3" fmla="*/ 2305908 w 2911189"/>
                <a:gd name="connsiteY3" fmla="*/ 629986 h 2255728"/>
                <a:gd name="connsiteX4" fmla="*/ 2787662 w 2911189"/>
                <a:gd name="connsiteY4" fmla="*/ 667044 h 2255728"/>
                <a:gd name="connsiteX5" fmla="*/ 2911189 w 2911189"/>
                <a:gd name="connsiteY5" fmla="*/ 802923 h 2255728"/>
                <a:gd name="connsiteX6" fmla="*/ 2911189 w 2911189"/>
                <a:gd name="connsiteY6" fmla="*/ 1099387 h 2255728"/>
                <a:gd name="connsiteX7" fmla="*/ 2876996 w 2911189"/>
                <a:gd name="connsiteY7" fmla="*/ 1192197 h 2255728"/>
                <a:gd name="connsiteX8" fmla="*/ 2691353 w 2911189"/>
                <a:gd name="connsiteY8" fmla="*/ 1250821 h 2255728"/>
                <a:gd name="connsiteX9" fmla="*/ 2538953 w 2911189"/>
                <a:gd name="connsiteY9" fmla="*/ 1381449 h 2255728"/>
                <a:gd name="connsiteX10" fmla="*/ 2430096 w 2911189"/>
                <a:gd name="connsiteY10" fmla="*/ 1490306 h 2255728"/>
                <a:gd name="connsiteX11" fmla="*/ 2451868 w 2911189"/>
                <a:gd name="connsiteY11" fmla="*/ 1686249 h 2255728"/>
                <a:gd name="connsiteX12" fmla="*/ 2190610 w 2911189"/>
                <a:gd name="connsiteY12" fmla="*/ 1860421 h 2255728"/>
                <a:gd name="connsiteX13" fmla="*/ 1972896 w 2911189"/>
                <a:gd name="connsiteY13" fmla="*/ 1969278 h 2255728"/>
                <a:gd name="connsiteX14" fmla="*/ 1755182 w 2911189"/>
                <a:gd name="connsiteY14" fmla="*/ 1838649 h 2255728"/>
                <a:gd name="connsiteX15" fmla="*/ 1537468 w 2911189"/>
                <a:gd name="connsiteY15" fmla="*/ 1686249 h 2255728"/>
                <a:gd name="connsiteX16" fmla="*/ 1232668 w 2911189"/>
                <a:gd name="connsiteY16" fmla="*/ 1882192 h 2255728"/>
                <a:gd name="connsiteX17" fmla="*/ 1145582 w 2911189"/>
                <a:gd name="connsiteY17" fmla="*/ 2143449 h 2255728"/>
                <a:gd name="connsiteX18" fmla="*/ 688382 w 2911189"/>
                <a:gd name="connsiteY18" fmla="*/ 2252306 h 2255728"/>
                <a:gd name="connsiteX19" fmla="*/ 623068 w 2911189"/>
                <a:gd name="connsiteY19" fmla="*/ 2252306 h 2255728"/>
                <a:gd name="connsiteX20" fmla="*/ 608811 w 2911189"/>
                <a:gd name="connsiteY20" fmla="*/ 2255728 h 2255728"/>
                <a:gd name="connsiteX21" fmla="*/ 436384 w 2911189"/>
                <a:gd name="connsiteY21" fmla="*/ 2208702 h 2255728"/>
                <a:gd name="connsiteX22" fmla="*/ 436384 w 2911189"/>
                <a:gd name="connsiteY22" fmla="*/ 1946873 h 2255728"/>
                <a:gd name="connsiteX23" fmla="*/ 498725 w 2911189"/>
                <a:gd name="connsiteY23" fmla="*/ 1697510 h 2255728"/>
                <a:gd name="connsiteX24" fmla="*/ 573532 w 2911189"/>
                <a:gd name="connsiteY24" fmla="*/ 1622701 h 2255728"/>
                <a:gd name="connsiteX25" fmla="*/ 498725 w 2911189"/>
                <a:gd name="connsiteY25" fmla="*/ 1410743 h 2255728"/>
                <a:gd name="connsiteX26" fmla="*/ 361575 w 2911189"/>
                <a:gd name="connsiteY26" fmla="*/ 1622701 h 2255728"/>
                <a:gd name="connsiteX27" fmla="*/ 249362 w 2911189"/>
                <a:gd name="connsiteY27" fmla="*/ 1610233 h 2255728"/>
                <a:gd name="connsiteX28" fmla="*/ 211957 w 2911189"/>
                <a:gd name="connsiteY28" fmla="*/ 1286063 h 2255728"/>
                <a:gd name="connsiteX29" fmla="*/ 0 w 2911189"/>
                <a:gd name="connsiteY29" fmla="*/ 1148913 h 2255728"/>
                <a:gd name="connsiteX30" fmla="*/ 224426 w 2911189"/>
                <a:gd name="connsiteY30" fmla="*/ 774870 h 2255728"/>
                <a:gd name="connsiteX31" fmla="*/ 137150 w 2911189"/>
                <a:gd name="connsiteY31" fmla="*/ 575380 h 2255728"/>
                <a:gd name="connsiteX32" fmla="*/ 174553 w 2911189"/>
                <a:gd name="connsiteY32" fmla="*/ 488104 h 2255728"/>
                <a:gd name="connsiteX33" fmla="*/ 785491 w 2911189"/>
                <a:gd name="connsiteY33" fmla="*/ 400826 h 2255728"/>
                <a:gd name="connsiteX34" fmla="*/ 897704 w 2911189"/>
                <a:gd name="connsiteY34" fmla="*/ 263677 h 2255728"/>
                <a:gd name="connsiteX35" fmla="*/ 1259279 w 2911189"/>
                <a:gd name="connsiteY35" fmla="*/ 226273 h 2255728"/>
                <a:gd name="connsiteX36" fmla="*/ 1458769 w 2911189"/>
                <a:gd name="connsiteY36" fmla="*/ 338486 h 2255728"/>
                <a:gd name="connsiteX37" fmla="*/ 1737685 w 2911189"/>
                <a:gd name="connsiteY37" fmla="*/ 308816 h 2255728"/>
                <a:gd name="connsiteX38" fmla="*/ 1750038 w 2911189"/>
                <a:gd name="connsiteY38" fmla="*/ 185290 h 2255728"/>
                <a:gd name="connsiteX39" fmla="*/ 1638864 w 2911189"/>
                <a:gd name="connsiteY39" fmla="*/ 61763 h 2255728"/>
                <a:gd name="connsiteX40" fmla="*/ 1811801 w 2911189"/>
                <a:gd name="connsiteY40" fmla="*/ 0 h 225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911189" h="2255728">
                  <a:moveTo>
                    <a:pt x="1811801" y="0"/>
                  </a:moveTo>
                  <a:lnTo>
                    <a:pt x="2157676" y="123526"/>
                  </a:lnTo>
                  <a:lnTo>
                    <a:pt x="2145323" y="494106"/>
                  </a:lnTo>
                  <a:lnTo>
                    <a:pt x="2305908" y="629986"/>
                  </a:lnTo>
                  <a:lnTo>
                    <a:pt x="2787662" y="667044"/>
                  </a:lnTo>
                  <a:lnTo>
                    <a:pt x="2911189" y="802923"/>
                  </a:lnTo>
                  <a:lnTo>
                    <a:pt x="2911189" y="1099387"/>
                  </a:lnTo>
                  <a:lnTo>
                    <a:pt x="2876996" y="1192197"/>
                  </a:lnTo>
                  <a:lnTo>
                    <a:pt x="2691353" y="1250821"/>
                  </a:lnTo>
                  <a:lnTo>
                    <a:pt x="2538953" y="1381449"/>
                  </a:lnTo>
                  <a:lnTo>
                    <a:pt x="2430096" y="1490306"/>
                  </a:lnTo>
                  <a:lnTo>
                    <a:pt x="2451868" y="1686249"/>
                  </a:lnTo>
                  <a:lnTo>
                    <a:pt x="2190610" y="1860421"/>
                  </a:lnTo>
                  <a:lnTo>
                    <a:pt x="1972896" y="1969278"/>
                  </a:lnTo>
                  <a:lnTo>
                    <a:pt x="1755182" y="1838649"/>
                  </a:lnTo>
                  <a:lnTo>
                    <a:pt x="1537468" y="1686249"/>
                  </a:lnTo>
                  <a:lnTo>
                    <a:pt x="1232668" y="1882192"/>
                  </a:lnTo>
                  <a:lnTo>
                    <a:pt x="1145582" y="2143449"/>
                  </a:lnTo>
                  <a:lnTo>
                    <a:pt x="688382" y="2252306"/>
                  </a:lnTo>
                  <a:lnTo>
                    <a:pt x="623068" y="2252306"/>
                  </a:lnTo>
                  <a:lnTo>
                    <a:pt x="608811" y="2255728"/>
                  </a:lnTo>
                  <a:lnTo>
                    <a:pt x="436384" y="2208702"/>
                  </a:lnTo>
                  <a:lnTo>
                    <a:pt x="436384" y="1946873"/>
                  </a:lnTo>
                  <a:lnTo>
                    <a:pt x="498725" y="1697510"/>
                  </a:lnTo>
                  <a:lnTo>
                    <a:pt x="573532" y="1622701"/>
                  </a:lnTo>
                  <a:lnTo>
                    <a:pt x="498725" y="1410743"/>
                  </a:lnTo>
                  <a:lnTo>
                    <a:pt x="361575" y="1622701"/>
                  </a:lnTo>
                  <a:lnTo>
                    <a:pt x="249362" y="1610233"/>
                  </a:lnTo>
                  <a:lnTo>
                    <a:pt x="211957" y="1286063"/>
                  </a:lnTo>
                  <a:lnTo>
                    <a:pt x="0" y="1148913"/>
                  </a:lnTo>
                  <a:lnTo>
                    <a:pt x="224426" y="774870"/>
                  </a:lnTo>
                  <a:lnTo>
                    <a:pt x="137150" y="575380"/>
                  </a:lnTo>
                  <a:lnTo>
                    <a:pt x="174553" y="488104"/>
                  </a:lnTo>
                  <a:lnTo>
                    <a:pt x="785491" y="400826"/>
                  </a:lnTo>
                  <a:lnTo>
                    <a:pt x="897704" y="263677"/>
                  </a:lnTo>
                  <a:lnTo>
                    <a:pt x="1259279" y="226273"/>
                  </a:lnTo>
                  <a:lnTo>
                    <a:pt x="1458769" y="338486"/>
                  </a:lnTo>
                  <a:lnTo>
                    <a:pt x="1737685" y="308816"/>
                  </a:lnTo>
                  <a:lnTo>
                    <a:pt x="1750038" y="185290"/>
                  </a:lnTo>
                  <a:lnTo>
                    <a:pt x="1638864" y="61763"/>
                  </a:lnTo>
                  <a:lnTo>
                    <a:pt x="1811801" y="0"/>
                  </a:lnTo>
                  <a:close/>
                </a:path>
              </a:pathLst>
            </a:custGeom>
            <a:pattFill prst="pct30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9050" cap="flat">
              <a:solidFill>
                <a:schemeClr val="bg1">
                  <a:lumMod val="50000"/>
                </a:schemeClr>
              </a:solidFill>
              <a:prstDash val="lgDash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grpSp>
          <p:nvGrpSpPr>
            <p:cNvPr id="50" name="Group 6">
              <a:extLst>
                <a:ext uri="{FF2B5EF4-FFF2-40B4-BE49-F238E27FC236}">
                  <a16:creationId xmlns:a16="http://schemas.microsoft.com/office/drawing/2014/main" id="{CF6A83F5-D177-4CB4-A442-3576B660AA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9359" y="3053991"/>
              <a:ext cx="5929720" cy="1535892"/>
              <a:chOff x="378" y="1787"/>
              <a:chExt cx="4861" cy="1374"/>
            </a:xfrm>
          </p:grpSpPr>
          <p:sp>
            <p:nvSpPr>
              <p:cNvPr id="51" name="Freeform 7">
                <a:extLst>
                  <a:ext uri="{FF2B5EF4-FFF2-40B4-BE49-F238E27FC236}">
                    <a16:creationId xmlns:a16="http://schemas.microsoft.com/office/drawing/2014/main" id="{DE7D816D-BCAD-4E8B-9CB9-9FB9C3F9B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" y="1812"/>
                <a:ext cx="4853" cy="1330"/>
              </a:xfrm>
              <a:custGeom>
                <a:avLst/>
                <a:gdLst>
                  <a:gd name="T0" fmla="*/ 0 w 5579"/>
                  <a:gd name="T1" fmla="*/ 498 h 1330"/>
                  <a:gd name="T2" fmla="*/ 446 w 5579"/>
                  <a:gd name="T3" fmla="*/ 589 h 1330"/>
                  <a:gd name="T4" fmla="*/ 961 w 5579"/>
                  <a:gd name="T5" fmla="*/ 771 h 1330"/>
                  <a:gd name="T6" fmla="*/ 1339 w 5579"/>
                  <a:gd name="T7" fmla="*/ 1043 h 1330"/>
                  <a:gd name="T8" fmla="*/ 1785 w 5579"/>
                  <a:gd name="T9" fmla="*/ 1224 h 1330"/>
                  <a:gd name="T10" fmla="*/ 2437 w 5579"/>
                  <a:gd name="T11" fmla="*/ 1270 h 1330"/>
                  <a:gd name="T12" fmla="*/ 3226 w 5579"/>
                  <a:gd name="T13" fmla="*/ 861 h 1330"/>
                  <a:gd name="T14" fmla="*/ 3741 w 5579"/>
                  <a:gd name="T15" fmla="*/ 453 h 1330"/>
                  <a:gd name="T16" fmla="*/ 4085 w 5579"/>
                  <a:gd name="T17" fmla="*/ 136 h 1330"/>
                  <a:gd name="T18" fmla="*/ 4221 w 5579"/>
                  <a:gd name="T19" fmla="*/ 0 h 13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79"/>
                  <a:gd name="T31" fmla="*/ 0 h 1330"/>
                  <a:gd name="T32" fmla="*/ 5579 w 5579"/>
                  <a:gd name="T33" fmla="*/ 1330 h 13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79" h="1330">
                    <a:moveTo>
                      <a:pt x="0" y="498"/>
                    </a:moveTo>
                    <a:cubicBezTo>
                      <a:pt x="189" y="521"/>
                      <a:pt x="378" y="544"/>
                      <a:pt x="590" y="589"/>
                    </a:cubicBezTo>
                    <a:cubicBezTo>
                      <a:pt x="802" y="634"/>
                      <a:pt x="1074" y="695"/>
                      <a:pt x="1270" y="771"/>
                    </a:cubicBezTo>
                    <a:cubicBezTo>
                      <a:pt x="1466" y="847"/>
                      <a:pt x="1587" y="968"/>
                      <a:pt x="1769" y="1043"/>
                    </a:cubicBezTo>
                    <a:cubicBezTo>
                      <a:pt x="1951" y="1118"/>
                      <a:pt x="2117" y="1186"/>
                      <a:pt x="2359" y="1224"/>
                    </a:cubicBezTo>
                    <a:cubicBezTo>
                      <a:pt x="2601" y="1262"/>
                      <a:pt x="2903" y="1330"/>
                      <a:pt x="3221" y="1270"/>
                    </a:cubicBezTo>
                    <a:cubicBezTo>
                      <a:pt x="3539" y="1210"/>
                      <a:pt x="3977" y="997"/>
                      <a:pt x="4264" y="861"/>
                    </a:cubicBezTo>
                    <a:cubicBezTo>
                      <a:pt x="4551" y="725"/>
                      <a:pt x="4755" y="574"/>
                      <a:pt x="4944" y="453"/>
                    </a:cubicBezTo>
                    <a:cubicBezTo>
                      <a:pt x="5133" y="332"/>
                      <a:pt x="5292" y="211"/>
                      <a:pt x="5398" y="136"/>
                    </a:cubicBezTo>
                    <a:cubicBezTo>
                      <a:pt x="5504" y="61"/>
                      <a:pt x="5541" y="30"/>
                      <a:pt x="5579" y="0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50000"/>
                    <a:alpha val="50000"/>
                  </a:schemeClr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Freeform 8">
                <a:extLst>
                  <a:ext uri="{FF2B5EF4-FFF2-40B4-BE49-F238E27FC236}">
                    <a16:creationId xmlns:a16="http://schemas.microsoft.com/office/drawing/2014/main" id="{5FDB5AF3-C3F0-4371-907B-0AB5C6CEE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" y="1831"/>
                <a:ext cx="4853" cy="1330"/>
              </a:xfrm>
              <a:custGeom>
                <a:avLst/>
                <a:gdLst>
                  <a:gd name="T0" fmla="*/ 0 w 5579"/>
                  <a:gd name="T1" fmla="*/ 498 h 1330"/>
                  <a:gd name="T2" fmla="*/ 446 w 5579"/>
                  <a:gd name="T3" fmla="*/ 589 h 1330"/>
                  <a:gd name="T4" fmla="*/ 961 w 5579"/>
                  <a:gd name="T5" fmla="*/ 771 h 1330"/>
                  <a:gd name="T6" fmla="*/ 1339 w 5579"/>
                  <a:gd name="T7" fmla="*/ 1043 h 1330"/>
                  <a:gd name="T8" fmla="*/ 1785 w 5579"/>
                  <a:gd name="T9" fmla="*/ 1224 h 1330"/>
                  <a:gd name="T10" fmla="*/ 2437 w 5579"/>
                  <a:gd name="T11" fmla="*/ 1270 h 1330"/>
                  <a:gd name="T12" fmla="*/ 3226 w 5579"/>
                  <a:gd name="T13" fmla="*/ 861 h 1330"/>
                  <a:gd name="T14" fmla="*/ 3741 w 5579"/>
                  <a:gd name="T15" fmla="*/ 453 h 1330"/>
                  <a:gd name="T16" fmla="*/ 4085 w 5579"/>
                  <a:gd name="T17" fmla="*/ 136 h 1330"/>
                  <a:gd name="T18" fmla="*/ 4221 w 5579"/>
                  <a:gd name="T19" fmla="*/ 0 h 13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79"/>
                  <a:gd name="T31" fmla="*/ 0 h 1330"/>
                  <a:gd name="T32" fmla="*/ 5579 w 5579"/>
                  <a:gd name="T33" fmla="*/ 1330 h 13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79" h="1330">
                    <a:moveTo>
                      <a:pt x="0" y="498"/>
                    </a:moveTo>
                    <a:cubicBezTo>
                      <a:pt x="189" y="521"/>
                      <a:pt x="378" y="544"/>
                      <a:pt x="590" y="589"/>
                    </a:cubicBezTo>
                    <a:cubicBezTo>
                      <a:pt x="802" y="634"/>
                      <a:pt x="1074" y="695"/>
                      <a:pt x="1270" y="771"/>
                    </a:cubicBezTo>
                    <a:cubicBezTo>
                      <a:pt x="1466" y="847"/>
                      <a:pt x="1587" y="968"/>
                      <a:pt x="1769" y="1043"/>
                    </a:cubicBezTo>
                    <a:cubicBezTo>
                      <a:pt x="1951" y="1118"/>
                      <a:pt x="2117" y="1186"/>
                      <a:pt x="2359" y="1224"/>
                    </a:cubicBezTo>
                    <a:cubicBezTo>
                      <a:pt x="2601" y="1262"/>
                      <a:pt x="2903" y="1330"/>
                      <a:pt x="3221" y="1270"/>
                    </a:cubicBezTo>
                    <a:cubicBezTo>
                      <a:pt x="3539" y="1210"/>
                      <a:pt x="3977" y="997"/>
                      <a:pt x="4264" y="861"/>
                    </a:cubicBezTo>
                    <a:cubicBezTo>
                      <a:pt x="4551" y="725"/>
                      <a:pt x="4755" y="574"/>
                      <a:pt x="4944" y="453"/>
                    </a:cubicBezTo>
                    <a:cubicBezTo>
                      <a:pt x="5133" y="332"/>
                      <a:pt x="5292" y="211"/>
                      <a:pt x="5398" y="136"/>
                    </a:cubicBezTo>
                    <a:cubicBezTo>
                      <a:pt x="5504" y="61"/>
                      <a:pt x="5541" y="30"/>
                      <a:pt x="5579" y="0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9">
                <a:extLst>
                  <a:ext uri="{FF2B5EF4-FFF2-40B4-BE49-F238E27FC236}">
                    <a16:creationId xmlns:a16="http://schemas.microsoft.com/office/drawing/2014/main" id="{2BF1EB52-A8B1-4AF4-B8A5-70953670F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" y="1787"/>
                <a:ext cx="4853" cy="1330"/>
              </a:xfrm>
              <a:custGeom>
                <a:avLst/>
                <a:gdLst>
                  <a:gd name="T0" fmla="*/ 0 w 5579"/>
                  <a:gd name="T1" fmla="*/ 498 h 1330"/>
                  <a:gd name="T2" fmla="*/ 446 w 5579"/>
                  <a:gd name="T3" fmla="*/ 589 h 1330"/>
                  <a:gd name="T4" fmla="*/ 961 w 5579"/>
                  <a:gd name="T5" fmla="*/ 771 h 1330"/>
                  <a:gd name="T6" fmla="*/ 1339 w 5579"/>
                  <a:gd name="T7" fmla="*/ 1043 h 1330"/>
                  <a:gd name="T8" fmla="*/ 1785 w 5579"/>
                  <a:gd name="T9" fmla="*/ 1224 h 1330"/>
                  <a:gd name="T10" fmla="*/ 2437 w 5579"/>
                  <a:gd name="T11" fmla="*/ 1270 h 1330"/>
                  <a:gd name="T12" fmla="*/ 3226 w 5579"/>
                  <a:gd name="T13" fmla="*/ 861 h 1330"/>
                  <a:gd name="T14" fmla="*/ 3741 w 5579"/>
                  <a:gd name="T15" fmla="*/ 453 h 1330"/>
                  <a:gd name="T16" fmla="*/ 4085 w 5579"/>
                  <a:gd name="T17" fmla="*/ 136 h 1330"/>
                  <a:gd name="T18" fmla="*/ 4221 w 5579"/>
                  <a:gd name="T19" fmla="*/ 0 h 13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79"/>
                  <a:gd name="T31" fmla="*/ 0 h 1330"/>
                  <a:gd name="T32" fmla="*/ 5579 w 5579"/>
                  <a:gd name="T33" fmla="*/ 1330 h 13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79" h="1330">
                    <a:moveTo>
                      <a:pt x="0" y="498"/>
                    </a:moveTo>
                    <a:cubicBezTo>
                      <a:pt x="189" y="521"/>
                      <a:pt x="378" y="544"/>
                      <a:pt x="590" y="589"/>
                    </a:cubicBezTo>
                    <a:cubicBezTo>
                      <a:pt x="802" y="634"/>
                      <a:pt x="1074" y="695"/>
                      <a:pt x="1270" y="771"/>
                    </a:cubicBezTo>
                    <a:cubicBezTo>
                      <a:pt x="1466" y="847"/>
                      <a:pt x="1587" y="968"/>
                      <a:pt x="1769" y="1043"/>
                    </a:cubicBezTo>
                    <a:cubicBezTo>
                      <a:pt x="1951" y="1118"/>
                      <a:pt x="2117" y="1186"/>
                      <a:pt x="2359" y="1224"/>
                    </a:cubicBezTo>
                    <a:cubicBezTo>
                      <a:pt x="2601" y="1262"/>
                      <a:pt x="2903" y="1330"/>
                      <a:pt x="3221" y="1270"/>
                    </a:cubicBezTo>
                    <a:cubicBezTo>
                      <a:pt x="3539" y="1210"/>
                      <a:pt x="3977" y="997"/>
                      <a:pt x="4264" y="861"/>
                    </a:cubicBezTo>
                    <a:cubicBezTo>
                      <a:pt x="4551" y="725"/>
                      <a:pt x="4755" y="574"/>
                      <a:pt x="4944" y="453"/>
                    </a:cubicBezTo>
                    <a:cubicBezTo>
                      <a:pt x="5133" y="332"/>
                      <a:pt x="5292" y="211"/>
                      <a:pt x="5398" y="136"/>
                    </a:cubicBezTo>
                    <a:cubicBezTo>
                      <a:pt x="5504" y="61"/>
                      <a:pt x="5541" y="30"/>
                      <a:pt x="5579" y="0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Rectangle 10">
                <a:extLst>
                  <a:ext uri="{FF2B5EF4-FFF2-40B4-BE49-F238E27FC236}">
                    <a16:creationId xmlns:a16="http://schemas.microsoft.com/office/drawing/2014/main" id="{AEFAB0B0-7A57-4CEF-BBF6-34A7DC48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10076">
                <a:off x="2523" y="3006"/>
                <a:ext cx="318" cy="13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50000"/>
                    <a:alpha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1869EBC-55EF-42F7-9CBB-26CEEDBB9C93}"/>
              </a:ext>
            </a:extLst>
          </p:cNvPr>
          <p:cNvGrpSpPr>
            <a:grpSpLocks noChangeAspect="1"/>
          </p:cNvGrpSpPr>
          <p:nvPr/>
        </p:nvGrpSpPr>
        <p:grpSpPr>
          <a:xfrm>
            <a:off x="409074" y="4635497"/>
            <a:ext cx="2600543" cy="1127352"/>
            <a:chOff x="8649359" y="3053991"/>
            <a:chExt cx="5929720" cy="2570571"/>
          </a:xfrm>
        </p:grpSpPr>
        <p:sp>
          <p:nvSpPr>
            <p:cNvPr id="56" name="任意形状 10">
              <a:extLst>
                <a:ext uri="{FF2B5EF4-FFF2-40B4-BE49-F238E27FC236}">
                  <a16:creationId xmlns:a16="http://schemas.microsoft.com/office/drawing/2014/main" id="{0BA79BA3-3D8F-44BC-998E-0FEFB8563EE8}"/>
                </a:ext>
              </a:extLst>
            </p:cNvPr>
            <p:cNvSpPr/>
            <p:nvPr/>
          </p:nvSpPr>
          <p:spPr>
            <a:xfrm>
              <a:off x="10153743" y="3368833"/>
              <a:ext cx="2911189" cy="2255729"/>
            </a:xfrm>
            <a:custGeom>
              <a:avLst/>
              <a:gdLst>
                <a:gd name="connsiteX0" fmla="*/ 1811801 w 2911189"/>
                <a:gd name="connsiteY0" fmla="*/ 0 h 2255728"/>
                <a:gd name="connsiteX1" fmla="*/ 2157676 w 2911189"/>
                <a:gd name="connsiteY1" fmla="*/ 123526 h 2255728"/>
                <a:gd name="connsiteX2" fmla="*/ 2145323 w 2911189"/>
                <a:gd name="connsiteY2" fmla="*/ 494106 h 2255728"/>
                <a:gd name="connsiteX3" fmla="*/ 2305908 w 2911189"/>
                <a:gd name="connsiteY3" fmla="*/ 629986 h 2255728"/>
                <a:gd name="connsiteX4" fmla="*/ 2787662 w 2911189"/>
                <a:gd name="connsiteY4" fmla="*/ 667044 h 2255728"/>
                <a:gd name="connsiteX5" fmla="*/ 2911189 w 2911189"/>
                <a:gd name="connsiteY5" fmla="*/ 802923 h 2255728"/>
                <a:gd name="connsiteX6" fmla="*/ 2911189 w 2911189"/>
                <a:gd name="connsiteY6" fmla="*/ 1099387 h 2255728"/>
                <a:gd name="connsiteX7" fmla="*/ 2876996 w 2911189"/>
                <a:gd name="connsiteY7" fmla="*/ 1192197 h 2255728"/>
                <a:gd name="connsiteX8" fmla="*/ 2691353 w 2911189"/>
                <a:gd name="connsiteY8" fmla="*/ 1250821 h 2255728"/>
                <a:gd name="connsiteX9" fmla="*/ 2538953 w 2911189"/>
                <a:gd name="connsiteY9" fmla="*/ 1381449 h 2255728"/>
                <a:gd name="connsiteX10" fmla="*/ 2430096 w 2911189"/>
                <a:gd name="connsiteY10" fmla="*/ 1490306 h 2255728"/>
                <a:gd name="connsiteX11" fmla="*/ 2451868 w 2911189"/>
                <a:gd name="connsiteY11" fmla="*/ 1686249 h 2255728"/>
                <a:gd name="connsiteX12" fmla="*/ 2190610 w 2911189"/>
                <a:gd name="connsiteY12" fmla="*/ 1860421 h 2255728"/>
                <a:gd name="connsiteX13" fmla="*/ 1972896 w 2911189"/>
                <a:gd name="connsiteY13" fmla="*/ 1969278 h 2255728"/>
                <a:gd name="connsiteX14" fmla="*/ 1755182 w 2911189"/>
                <a:gd name="connsiteY14" fmla="*/ 1838649 h 2255728"/>
                <a:gd name="connsiteX15" fmla="*/ 1537468 w 2911189"/>
                <a:gd name="connsiteY15" fmla="*/ 1686249 h 2255728"/>
                <a:gd name="connsiteX16" fmla="*/ 1232668 w 2911189"/>
                <a:gd name="connsiteY16" fmla="*/ 1882192 h 2255728"/>
                <a:gd name="connsiteX17" fmla="*/ 1145582 w 2911189"/>
                <a:gd name="connsiteY17" fmla="*/ 2143449 h 2255728"/>
                <a:gd name="connsiteX18" fmla="*/ 688382 w 2911189"/>
                <a:gd name="connsiteY18" fmla="*/ 2252306 h 2255728"/>
                <a:gd name="connsiteX19" fmla="*/ 623068 w 2911189"/>
                <a:gd name="connsiteY19" fmla="*/ 2252306 h 2255728"/>
                <a:gd name="connsiteX20" fmla="*/ 608811 w 2911189"/>
                <a:gd name="connsiteY20" fmla="*/ 2255728 h 2255728"/>
                <a:gd name="connsiteX21" fmla="*/ 436384 w 2911189"/>
                <a:gd name="connsiteY21" fmla="*/ 2208702 h 2255728"/>
                <a:gd name="connsiteX22" fmla="*/ 436384 w 2911189"/>
                <a:gd name="connsiteY22" fmla="*/ 1946873 h 2255728"/>
                <a:gd name="connsiteX23" fmla="*/ 498725 w 2911189"/>
                <a:gd name="connsiteY23" fmla="*/ 1697510 h 2255728"/>
                <a:gd name="connsiteX24" fmla="*/ 573532 w 2911189"/>
                <a:gd name="connsiteY24" fmla="*/ 1622701 h 2255728"/>
                <a:gd name="connsiteX25" fmla="*/ 498725 w 2911189"/>
                <a:gd name="connsiteY25" fmla="*/ 1410743 h 2255728"/>
                <a:gd name="connsiteX26" fmla="*/ 361575 w 2911189"/>
                <a:gd name="connsiteY26" fmla="*/ 1622701 h 2255728"/>
                <a:gd name="connsiteX27" fmla="*/ 249362 w 2911189"/>
                <a:gd name="connsiteY27" fmla="*/ 1610233 h 2255728"/>
                <a:gd name="connsiteX28" fmla="*/ 211957 w 2911189"/>
                <a:gd name="connsiteY28" fmla="*/ 1286063 h 2255728"/>
                <a:gd name="connsiteX29" fmla="*/ 0 w 2911189"/>
                <a:gd name="connsiteY29" fmla="*/ 1148913 h 2255728"/>
                <a:gd name="connsiteX30" fmla="*/ 224426 w 2911189"/>
                <a:gd name="connsiteY30" fmla="*/ 774870 h 2255728"/>
                <a:gd name="connsiteX31" fmla="*/ 137150 w 2911189"/>
                <a:gd name="connsiteY31" fmla="*/ 575380 h 2255728"/>
                <a:gd name="connsiteX32" fmla="*/ 174553 w 2911189"/>
                <a:gd name="connsiteY32" fmla="*/ 488104 h 2255728"/>
                <a:gd name="connsiteX33" fmla="*/ 785491 w 2911189"/>
                <a:gd name="connsiteY33" fmla="*/ 400826 h 2255728"/>
                <a:gd name="connsiteX34" fmla="*/ 897704 w 2911189"/>
                <a:gd name="connsiteY34" fmla="*/ 263677 h 2255728"/>
                <a:gd name="connsiteX35" fmla="*/ 1259279 w 2911189"/>
                <a:gd name="connsiteY35" fmla="*/ 226273 h 2255728"/>
                <a:gd name="connsiteX36" fmla="*/ 1458769 w 2911189"/>
                <a:gd name="connsiteY36" fmla="*/ 338486 h 2255728"/>
                <a:gd name="connsiteX37" fmla="*/ 1737685 w 2911189"/>
                <a:gd name="connsiteY37" fmla="*/ 308816 h 2255728"/>
                <a:gd name="connsiteX38" fmla="*/ 1750038 w 2911189"/>
                <a:gd name="connsiteY38" fmla="*/ 185290 h 2255728"/>
                <a:gd name="connsiteX39" fmla="*/ 1638864 w 2911189"/>
                <a:gd name="connsiteY39" fmla="*/ 61763 h 2255728"/>
                <a:gd name="connsiteX40" fmla="*/ 1811801 w 2911189"/>
                <a:gd name="connsiteY40" fmla="*/ 0 h 225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911189" h="2255728">
                  <a:moveTo>
                    <a:pt x="1811801" y="0"/>
                  </a:moveTo>
                  <a:lnTo>
                    <a:pt x="2157676" y="123526"/>
                  </a:lnTo>
                  <a:lnTo>
                    <a:pt x="2145323" y="494106"/>
                  </a:lnTo>
                  <a:lnTo>
                    <a:pt x="2305908" y="629986"/>
                  </a:lnTo>
                  <a:lnTo>
                    <a:pt x="2787662" y="667044"/>
                  </a:lnTo>
                  <a:lnTo>
                    <a:pt x="2911189" y="802923"/>
                  </a:lnTo>
                  <a:lnTo>
                    <a:pt x="2911189" y="1099387"/>
                  </a:lnTo>
                  <a:lnTo>
                    <a:pt x="2876996" y="1192197"/>
                  </a:lnTo>
                  <a:lnTo>
                    <a:pt x="2691353" y="1250821"/>
                  </a:lnTo>
                  <a:lnTo>
                    <a:pt x="2538953" y="1381449"/>
                  </a:lnTo>
                  <a:lnTo>
                    <a:pt x="2430096" y="1490306"/>
                  </a:lnTo>
                  <a:lnTo>
                    <a:pt x="2451868" y="1686249"/>
                  </a:lnTo>
                  <a:lnTo>
                    <a:pt x="2190610" y="1860421"/>
                  </a:lnTo>
                  <a:lnTo>
                    <a:pt x="1972896" y="1969278"/>
                  </a:lnTo>
                  <a:lnTo>
                    <a:pt x="1755182" y="1838649"/>
                  </a:lnTo>
                  <a:lnTo>
                    <a:pt x="1537468" y="1686249"/>
                  </a:lnTo>
                  <a:lnTo>
                    <a:pt x="1232668" y="1882192"/>
                  </a:lnTo>
                  <a:lnTo>
                    <a:pt x="1145582" y="2143449"/>
                  </a:lnTo>
                  <a:lnTo>
                    <a:pt x="688382" y="2252306"/>
                  </a:lnTo>
                  <a:lnTo>
                    <a:pt x="623068" y="2252306"/>
                  </a:lnTo>
                  <a:lnTo>
                    <a:pt x="608811" y="2255728"/>
                  </a:lnTo>
                  <a:lnTo>
                    <a:pt x="436384" y="2208702"/>
                  </a:lnTo>
                  <a:lnTo>
                    <a:pt x="436384" y="1946873"/>
                  </a:lnTo>
                  <a:lnTo>
                    <a:pt x="498725" y="1697510"/>
                  </a:lnTo>
                  <a:lnTo>
                    <a:pt x="573532" y="1622701"/>
                  </a:lnTo>
                  <a:lnTo>
                    <a:pt x="498725" y="1410743"/>
                  </a:lnTo>
                  <a:lnTo>
                    <a:pt x="361575" y="1622701"/>
                  </a:lnTo>
                  <a:lnTo>
                    <a:pt x="249362" y="1610233"/>
                  </a:lnTo>
                  <a:lnTo>
                    <a:pt x="211957" y="1286063"/>
                  </a:lnTo>
                  <a:lnTo>
                    <a:pt x="0" y="1148913"/>
                  </a:lnTo>
                  <a:lnTo>
                    <a:pt x="224426" y="774870"/>
                  </a:lnTo>
                  <a:lnTo>
                    <a:pt x="137150" y="575380"/>
                  </a:lnTo>
                  <a:lnTo>
                    <a:pt x="174553" y="488104"/>
                  </a:lnTo>
                  <a:lnTo>
                    <a:pt x="785491" y="400826"/>
                  </a:lnTo>
                  <a:lnTo>
                    <a:pt x="897704" y="263677"/>
                  </a:lnTo>
                  <a:lnTo>
                    <a:pt x="1259279" y="226273"/>
                  </a:lnTo>
                  <a:lnTo>
                    <a:pt x="1458769" y="338486"/>
                  </a:lnTo>
                  <a:lnTo>
                    <a:pt x="1737685" y="308816"/>
                  </a:lnTo>
                  <a:lnTo>
                    <a:pt x="1750038" y="185290"/>
                  </a:lnTo>
                  <a:lnTo>
                    <a:pt x="1638864" y="61763"/>
                  </a:lnTo>
                  <a:lnTo>
                    <a:pt x="1811801" y="0"/>
                  </a:lnTo>
                  <a:close/>
                </a:path>
              </a:pathLst>
            </a:custGeom>
            <a:pattFill prst="pct30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9050" cap="flat">
              <a:solidFill>
                <a:schemeClr val="bg1">
                  <a:lumMod val="50000"/>
                </a:schemeClr>
              </a:solidFill>
              <a:prstDash val="lgDash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grpSp>
          <p:nvGrpSpPr>
            <p:cNvPr id="57" name="Group 6">
              <a:extLst>
                <a:ext uri="{FF2B5EF4-FFF2-40B4-BE49-F238E27FC236}">
                  <a16:creationId xmlns:a16="http://schemas.microsoft.com/office/drawing/2014/main" id="{47C84C6C-9D79-4631-94F8-A95ACE654D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9359" y="3053991"/>
              <a:ext cx="5929720" cy="1535892"/>
              <a:chOff x="378" y="1787"/>
              <a:chExt cx="4861" cy="1374"/>
            </a:xfrm>
          </p:grpSpPr>
          <p:sp>
            <p:nvSpPr>
              <p:cNvPr id="58" name="Freeform 7">
                <a:extLst>
                  <a:ext uri="{FF2B5EF4-FFF2-40B4-BE49-F238E27FC236}">
                    <a16:creationId xmlns:a16="http://schemas.microsoft.com/office/drawing/2014/main" id="{0468E8F1-2A2A-4416-B995-77E4070F2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" y="1812"/>
                <a:ext cx="4853" cy="1330"/>
              </a:xfrm>
              <a:custGeom>
                <a:avLst/>
                <a:gdLst>
                  <a:gd name="T0" fmla="*/ 0 w 5579"/>
                  <a:gd name="T1" fmla="*/ 498 h 1330"/>
                  <a:gd name="T2" fmla="*/ 446 w 5579"/>
                  <a:gd name="T3" fmla="*/ 589 h 1330"/>
                  <a:gd name="T4" fmla="*/ 961 w 5579"/>
                  <a:gd name="T5" fmla="*/ 771 h 1330"/>
                  <a:gd name="T6" fmla="*/ 1339 w 5579"/>
                  <a:gd name="T7" fmla="*/ 1043 h 1330"/>
                  <a:gd name="T8" fmla="*/ 1785 w 5579"/>
                  <a:gd name="T9" fmla="*/ 1224 h 1330"/>
                  <a:gd name="T10" fmla="*/ 2437 w 5579"/>
                  <a:gd name="T11" fmla="*/ 1270 h 1330"/>
                  <a:gd name="T12" fmla="*/ 3226 w 5579"/>
                  <a:gd name="T13" fmla="*/ 861 h 1330"/>
                  <a:gd name="T14" fmla="*/ 3741 w 5579"/>
                  <a:gd name="T15" fmla="*/ 453 h 1330"/>
                  <a:gd name="T16" fmla="*/ 4085 w 5579"/>
                  <a:gd name="T17" fmla="*/ 136 h 1330"/>
                  <a:gd name="T18" fmla="*/ 4221 w 5579"/>
                  <a:gd name="T19" fmla="*/ 0 h 13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79"/>
                  <a:gd name="T31" fmla="*/ 0 h 1330"/>
                  <a:gd name="T32" fmla="*/ 5579 w 5579"/>
                  <a:gd name="T33" fmla="*/ 1330 h 13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79" h="1330">
                    <a:moveTo>
                      <a:pt x="0" y="498"/>
                    </a:moveTo>
                    <a:cubicBezTo>
                      <a:pt x="189" y="521"/>
                      <a:pt x="378" y="544"/>
                      <a:pt x="590" y="589"/>
                    </a:cubicBezTo>
                    <a:cubicBezTo>
                      <a:pt x="802" y="634"/>
                      <a:pt x="1074" y="695"/>
                      <a:pt x="1270" y="771"/>
                    </a:cubicBezTo>
                    <a:cubicBezTo>
                      <a:pt x="1466" y="847"/>
                      <a:pt x="1587" y="968"/>
                      <a:pt x="1769" y="1043"/>
                    </a:cubicBezTo>
                    <a:cubicBezTo>
                      <a:pt x="1951" y="1118"/>
                      <a:pt x="2117" y="1186"/>
                      <a:pt x="2359" y="1224"/>
                    </a:cubicBezTo>
                    <a:cubicBezTo>
                      <a:pt x="2601" y="1262"/>
                      <a:pt x="2903" y="1330"/>
                      <a:pt x="3221" y="1270"/>
                    </a:cubicBezTo>
                    <a:cubicBezTo>
                      <a:pt x="3539" y="1210"/>
                      <a:pt x="3977" y="997"/>
                      <a:pt x="4264" y="861"/>
                    </a:cubicBezTo>
                    <a:cubicBezTo>
                      <a:pt x="4551" y="725"/>
                      <a:pt x="4755" y="574"/>
                      <a:pt x="4944" y="453"/>
                    </a:cubicBezTo>
                    <a:cubicBezTo>
                      <a:pt x="5133" y="332"/>
                      <a:pt x="5292" y="211"/>
                      <a:pt x="5398" y="136"/>
                    </a:cubicBezTo>
                    <a:cubicBezTo>
                      <a:pt x="5504" y="61"/>
                      <a:pt x="5541" y="30"/>
                      <a:pt x="5579" y="0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50000"/>
                    <a:alpha val="50000"/>
                  </a:schemeClr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Freeform 8">
                <a:extLst>
                  <a:ext uri="{FF2B5EF4-FFF2-40B4-BE49-F238E27FC236}">
                    <a16:creationId xmlns:a16="http://schemas.microsoft.com/office/drawing/2014/main" id="{430EAF9D-B3EA-45DA-A9A7-87FAE9A24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" y="1831"/>
                <a:ext cx="4853" cy="1330"/>
              </a:xfrm>
              <a:custGeom>
                <a:avLst/>
                <a:gdLst>
                  <a:gd name="T0" fmla="*/ 0 w 5579"/>
                  <a:gd name="T1" fmla="*/ 498 h 1330"/>
                  <a:gd name="T2" fmla="*/ 446 w 5579"/>
                  <a:gd name="T3" fmla="*/ 589 h 1330"/>
                  <a:gd name="T4" fmla="*/ 961 w 5579"/>
                  <a:gd name="T5" fmla="*/ 771 h 1330"/>
                  <a:gd name="T6" fmla="*/ 1339 w 5579"/>
                  <a:gd name="T7" fmla="*/ 1043 h 1330"/>
                  <a:gd name="T8" fmla="*/ 1785 w 5579"/>
                  <a:gd name="T9" fmla="*/ 1224 h 1330"/>
                  <a:gd name="T10" fmla="*/ 2437 w 5579"/>
                  <a:gd name="T11" fmla="*/ 1270 h 1330"/>
                  <a:gd name="T12" fmla="*/ 3226 w 5579"/>
                  <a:gd name="T13" fmla="*/ 861 h 1330"/>
                  <a:gd name="T14" fmla="*/ 3741 w 5579"/>
                  <a:gd name="T15" fmla="*/ 453 h 1330"/>
                  <a:gd name="T16" fmla="*/ 4085 w 5579"/>
                  <a:gd name="T17" fmla="*/ 136 h 1330"/>
                  <a:gd name="T18" fmla="*/ 4221 w 5579"/>
                  <a:gd name="T19" fmla="*/ 0 h 13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79"/>
                  <a:gd name="T31" fmla="*/ 0 h 1330"/>
                  <a:gd name="T32" fmla="*/ 5579 w 5579"/>
                  <a:gd name="T33" fmla="*/ 1330 h 13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79" h="1330">
                    <a:moveTo>
                      <a:pt x="0" y="498"/>
                    </a:moveTo>
                    <a:cubicBezTo>
                      <a:pt x="189" y="521"/>
                      <a:pt x="378" y="544"/>
                      <a:pt x="590" y="589"/>
                    </a:cubicBezTo>
                    <a:cubicBezTo>
                      <a:pt x="802" y="634"/>
                      <a:pt x="1074" y="695"/>
                      <a:pt x="1270" y="771"/>
                    </a:cubicBezTo>
                    <a:cubicBezTo>
                      <a:pt x="1466" y="847"/>
                      <a:pt x="1587" y="968"/>
                      <a:pt x="1769" y="1043"/>
                    </a:cubicBezTo>
                    <a:cubicBezTo>
                      <a:pt x="1951" y="1118"/>
                      <a:pt x="2117" y="1186"/>
                      <a:pt x="2359" y="1224"/>
                    </a:cubicBezTo>
                    <a:cubicBezTo>
                      <a:pt x="2601" y="1262"/>
                      <a:pt x="2903" y="1330"/>
                      <a:pt x="3221" y="1270"/>
                    </a:cubicBezTo>
                    <a:cubicBezTo>
                      <a:pt x="3539" y="1210"/>
                      <a:pt x="3977" y="997"/>
                      <a:pt x="4264" y="861"/>
                    </a:cubicBezTo>
                    <a:cubicBezTo>
                      <a:pt x="4551" y="725"/>
                      <a:pt x="4755" y="574"/>
                      <a:pt x="4944" y="453"/>
                    </a:cubicBezTo>
                    <a:cubicBezTo>
                      <a:pt x="5133" y="332"/>
                      <a:pt x="5292" y="211"/>
                      <a:pt x="5398" y="136"/>
                    </a:cubicBezTo>
                    <a:cubicBezTo>
                      <a:pt x="5504" y="61"/>
                      <a:pt x="5541" y="30"/>
                      <a:pt x="5579" y="0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3CB1F6A3-E3D1-4F40-AF37-F6AE5C3B52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" y="1787"/>
                <a:ext cx="4853" cy="1330"/>
              </a:xfrm>
              <a:custGeom>
                <a:avLst/>
                <a:gdLst>
                  <a:gd name="T0" fmla="*/ 0 w 5579"/>
                  <a:gd name="T1" fmla="*/ 498 h 1330"/>
                  <a:gd name="T2" fmla="*/ 446 w 5579"/>
                  <a:gd name="T3" fmla="*/ 589 h 1330"/>
                  <a:gd name="T4" fmla="*/ 961 w 5579"/>
                  <a:gd name="T5" fmla="*/ 771 h 1330"/>
                  <a:gd name="T6" fmla="*/ 1339 w 5579"/>
                  <a:gd name="T7" fmla="*/ 1043 h 1330"/>
                  <a:gd name="T8" fmla="*/ 1785 w 5579"/>
                  <a:gd name="T9" fmla="*/ 1224 h 1330"/>
                  <a:gd name="T10" fmla="*/ 2437 w 5579"/>
                  <a:gd name="T11" fmla="*/ 1270 h 1330"/>
                  <a:gd name="T12" fmla="*/ 3226 w 5579"/>
                  <a:gd name="T13" fmla="*/ 861 h 1330"/>
                  <a:gd name="T14" fmla="*/ 3741 w 5579"/>
                  <a:gd name="T15" fmla="*/ 453 h 1330"/>
                  <a:gd name="T16" fmla="*/ 4085 w 5579"/>
                  <a:gd name="T17" fmla="*/ 136 h 1330"/>
                  <a:gd name="T18" fmla="*/ 4221 w 5579"/>
                  <a:gd name="T19" fmla="*/ 0 h 13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79"/>
                  <a:gd name="T31" fmla="*/ 0 h 1330"/>
                  <a:gd name="T32" fmla="*/ 5579 w 5579"/>
                  <a:gd name="T33" fmla="*/ 1330 h 13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79" h="1330">
                    <a:moveTo>
                      <a:pt x="0" y="498"/>
                    </a:moveTo>
                    <a:cubicBezTo>
                      <a:pt x="189" y="521"/>
                      <a:pt x="378" y="544"/>
                      <a:pt x="590" y="589"/>
                    </a:cubicBezTo>
                    <a:cubicBezTo>
                      <a:pt x="802" y="634"/>
                      <a:pt x="1074" y="695"/>
                      <a:pt x="1270" y="771"/>
                    </a:cubicBezTo>
                    <a:cubicBezTo>
                      <a:pt x="1466" y="847"/>
                      <a:pt x="1587" y="968"/>
                      <a:pt x="1769" y="1043"/>
                    </a:cubicBezTo>
                    <a:cubicBezTo>
                      <a:pt x="1951" y="1118"/>
                      <a:pt x="2117" y="1186"/>
                      <a:pt x="2359" y="1224"/>
                    </a:cubicBezTo>
                    <a:cubicBezTo>
                      <a:pt x="2601" y="1262"/>
                      <a:pt x="2903" y="1330"/>
                      <a:pt x="3221" y="1270"/>
                    </a:cubicBezTo>
                    <a:cubicBezTo>
                      <a:pt x="3539" y="1210"/>
                      <a:pt x="3977" y="997"/>
                      <a:pt x="4264" y="861"/>
                    </a:cubicBezTo>
                    <a:cubicBezTo>
                      <a:pt x="4551" y="725"/>
                      <a:pt x="4755" y="574"/>
                      <a:pt x="4944" y="453"/>
                    </a:cubicBezTo>
                    <a:cubicBezTo>
                      <a:pt x="5133" y="332"/>
                      <a:pt x="5292" y="211"/>
                      <a:pt x="5398" y="136"/>
                    </a:cubicBezTo>
                    <a:cubicBezTo>
                      <a:pt x="5504" y="61"/>
                      <a:pt x="5541" y="30"/>
                      <a:pt x="5579" y="0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Rectangle 10">
                <a:extLst>
                  <a:ext uri="{FF2B5EF4-FFF2-40B4-BE49-F238E27FC236}">
                    <a16:creationId xmlns:a16="http://schemas.microsoft.com/office/drawing/2014/main" id="{164B526A-9C63-479D-815B-8E189C4EA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10076">
                <a:off x="2523" y="3006"/>
                <a:ext cx="318" cy="13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50000"/>
                    <a:alpha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0149A93F-C032-448D-B638-4889A3B67EC6}"/>
              </a:ext>
            </a:extLst>
          </p:cNvPr>
          <p:cNvSpPr/>
          <p:nvPr/>
        </p:nvSpPr>
        <p:spPr>
          <a:xfrm>
            <a:off x="578693" y="869152"/>
            <a:ext cx="38523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关于站点有效服务范围的思考</a:t>
            </a:r>
          </a:p>
        </p:txBody>
      </p:sp>
      <p:sp>
        <p:nvSpPr>
          <p:cNvPr id="62" name="箭头: 下 61">
            <a:extLst>
              <a:ext uri="{FF2B5EF4-FFF2-40B4-BE49-F238E27FC236}">
                <a16:creationId xmlns:a16="http://schemas.microsoft.com/office/drawing/2014/main" id="{E3A769FB-DB08-456F-B263-EE0A2656B4A5}"/>
              </a:ext>
            </a:extLst>
          </p:cNvPr>
          <p:cNvSpPr/>
          <p:nvPr/>
        </p:nvSpPr>
        <p:spPr>
          <a:xfrm rot="16200000">
            <a:off x="4205803" y="4679122"/>
            <a:ext cx="422637" cy="53291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9137CBD-6A9E-4633-895C-2D9B7CCB5721}"/>
              </a:ext>
            </a:extLst>
          </p:cNvPr>
          <p:cNvSpPr/>
          <p:nvPr/>
        </p:nvSpPr>
        <p:spPr>
          <a:xfrm>
            <a:off x="1" y="232828"/>
            <a:ext cx="409073" cy="43282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4A873728-6B32-4AE1-A8DA-4CECB20B4240}"/>
              </a:ext>
            </a:extLst>
          </p:cNvPr>
          <p:cNvCxnSpPr>
            <a:cxnSpLocks/>
          </p:cNvCxnSpPr>
          <p:nvPr/>
        </p:nvCxnSpPr>
        <p:spPr>
          <a:xfrm>
            <a:off x="409074" y="650594"/>
            <a:ext cx="87349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箭头: 下 64">
            <a:extLst>
              <a:ext uri="{FF2B5EF4-FFF2-40B4-BE49-F238E27FC236}">
                <a16:creationId xmlns:a16="http://schemas.microsoft.com/office/drawing/2014/main" id="{29F6ECE0-4A3B-46F3-93AF-C287D50FBE4E}"/>
              </a:ext>
            </a:extLst>
          </p:cNvPr>
          <p:cNvSpPr/>
          <p:nvPr/>
        </p:nvSpPr>
        <p:spPr>
          <a:xfrm>
            <a:off x="1553951" y="3063066"/>
            <a:ext cx="229955" cy="969879"/>
          </a:xfrm>
          <a:prstGeom prst="downArrow">
            <a:avLst>
              <a:gd name="adj1" fmla="val 25961"/>
              <a:gd name="adj2" fmla="val 10178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箭头: 下 65">
            <a:extLst>
              <a:ext uri="{FF2B5EF4-FFF2-40B4-BE49-F238E27FC236}">
                <a16:creationId xmlns:a16="http://schemas.microsoft.com/office/drawing/2014/main" id="{098EF3F7-5BA1-4597-98A9-0BE6B1368739}"/>
              </a:ext>
            </a:extLst>
          </p:cNvPr>
          <p:cNvSpPr/>
          <p:nvPr/>
        </p:nvSpPr>
        <p:spPr>
          <a:xfrm>
            <a:off x="7213898" y="3063530"/>
            <a:ext cx="229955" cy="969879"/>
          </a:xfrm>
          <a:prstGeom prst="downArrow">
            <a:avLst>
              <a:gd name="adj1" fmla="val 25961"/>
              <a:gd name="adj2" fmla="val 10178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FB9306E-8F29-4227-9CA4-C689D4D6A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5" t="9268" r="16357" b="7112"/>
          <a:stretch/>
        </p:blipFill>
        <p:spPr>
          <a:xfrm>
            <a:off x="3983480" y="5299765"/>
            <a:ext cx="895099" cy="88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48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CEF9A5F-0BD2-46C2-A7D2-265A7328DA40}"/>
              </a:ext>
            </a:extLst>
          </p:cNvPr>
          <p:cNvSpPr txBox="1"/>
          <p:nvPr/>
        </p:nvSpPr>
        <p:spPr>
          <a:xfrm>
            <a:off x="3966706" y="251791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线连接符 6">
            <a:extLst>
              <a:ext uri="{FF2B5EF4-FFF2-40B4-BE49-F238E27FC236}">
                <a16:creationId xmlns:a16="http://schemas.microsoft.com/office/drawing/2014/main" id="{2F15C1BF-CC4A-41E9-B5EE-A84355185D81}"/>
              </a:ext>
            </a:extLst>
          </p:cNvPr>
          <p:cNvCxnSpPr>
            <a:cxnSpLocks/>
          </p:cNvCxnSpPr>
          <p:nvPr/>
        </p:nvCxnSpPr>
        <p:spPr>
          <a:xfrm>
            <a:off x="3017520" y="3388940"/>
            <a:ext cx="3159760" cy="0"/>
          </a:xfrm>
          <a:prstGeom prst="line">
            <a:avLst/>
          </a:prstGeom>
          <a:noFill/>
          <a:ln w="38100" cap="flat">
            <a:solidFill>
              <a:srgbClr val="FF5C6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4566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7C3DA6E-34BE-455C-A23C-D5D2E97F5031}"/>
              </a:ext>
            </a:extLst>
          </p:cNvPr>
          <p:cNvSpPr/>
          <p:nvPr/>
        </p:nvSpPr>
        <p:spPr>
          <a:xfrm>
            <a:off x="409074" y="4691710"/>
            <a:ext cx="3570208" cy="43088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在城市公共交通中的重要性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B29F08-67DB-4565-8FFE-B93362556B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0" t="10724" r="32049" b="13767"/>
          <a:stretch/>
        </p:blipFill>
        <p:spPr>
          <a:xfrm>
            <a:off x="3545482" y="1348472"/>
            <a:ext cx="659080" cy="6892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A0CCE4-29E6-4F02-9784-A86FC05482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31579" r="2561" b="21683"/>
          <a:stretch/>
        </p:blipFill>
        <p:spPr>
          <a:xfrm>
            <a:off x="6514869" y="1537325"/>
            <a:ext cx="774630" cy="39534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C31634F-11F6-4DAE-B10B-D8C8E346AD61}"/>
              </a:ext>
            </a:extLst>
          </p:cNvPr>
          <p:cNvSpPr txBox="1"/>
          <p:nvPr/>
        </p:nvSpPr>
        <p:spPr>
          <a:xfrm>
            <a:off x="409074" y="142437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城市轨道交通的特点和发展现状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8C1E6E-8946-4254-9E04-C381EB7825AB}"/>
              </a:ext>
            </a:extLst>
          </p:cNvPr>
          <p:cNvSpPr txBox="1"/>
          <p:nvPr/>
        </p:nvSpPr>
        <p:spPr>
          <a:xfrm>
            <a:off x="1006133" y="5263789"/>
            <a:ext cx="6360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填补了日益增长了交通需求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带动了社会经及的发展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511F560-6C5E-4097-AEC6-9D4E1292F7AA}"/>
              </a:ext>
            </a:extLst>
          </p:cNvPr>
          <p:cNvSpPr/>
          <p:nvPr/>
        </p:nvSpPr>
        <p:spPr>
          <a:xfrm>
            <a:off x="0" y="6447631"/>
            <a:ext cx="9144000" cy="410369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75000"/>
                </a:schemeClr>
              </a:gs>
              <a:gs pos="0">
                <a:schemeClr val="bg1"/>
              </a:gs>
            </a:gsLst>
            <a:lin ang="0" scaled="1"/>
            <a:tileRect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城市轨道交通客流的影响因素分析</a:t>
            </a:r>
            <a:endParaRPr kumimoji="0" lang="zh-CN" alt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3FF5454-32BC-4CFB-9E5A-B2835BA8B2F3}"/>
              </a:ext>
            </a:extLst>
          </p:cNvPr>
          <p:cNvGrpSpPr/>
          <p:nvPr/>
        </p:nvGrpSpPr>
        <p:grpSpPr>
          <a:xfrm>
            <a:off x="1006134" y="2155928"/>
            <a:ext cx="7233114" cy="527874"/>
            <a:chOff x="615267" y="2283564"/>
            <a:chExt cx="7233114" cy="527874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925B52F9-CECB-4144-A2A2-22FB555EAFC2}"/>
                </a:ext>
              </a:extLst>
            </p:cNvPr>
            <p:cNvSpPr/>
            <p:nvPr/>
          </p:nvSpPr>
          <p:spPr>
            <a:xfrm>
              <a:off x="615267" y="2283564"/>
              <a:ext cx="1137333" cy="527874"/>
            </a:xfrm>
            <a:prstGeom prst="roundRect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运力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43549E4-12AF-4E26-9D60-CAA7136279A9}"/>
                </a:ext>
              </a:extLst>
            </p:cNvPr>
            <p:cNvCxnSpPr>
              <a:cxnSpLocks/>
            </p:cNvCxnSpPr>
            <p:nvPr/>
          </p:nvCxnSpPr>
          <p:spPr>
            <a:xfrm>
              <a:off x="2271200" y="2811438"/>
              <a:ext cx="5475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2D1A785-38F4-45B4-9D2B-FD3D36A0B6C7}"/>
                </a:ext>
              </a:extLst>
            </p:cNvPr>
            <p:cNvSpPr/>
            <p:nvPr/>
          </p:nvSpPr>
          <p:spPr>
            <a:xfrm>
              <a:off x="2536336" y="2303099"/>
              <a:ext cx="2018501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3-6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万人次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小时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4F7329E-4305-41DE-AEC7-AE2B78E472DE}"/>
                </a:ext>
              </a:extLst>
            </p:cNvPr>
            <p:cNvSpPr/>
            <p:nvPr/>
          </p:nvSpPr>
          <p:spPr>
            <a:xfrm>
              <a:off x="5365009" y="2298089"/>
              <a:ext cx="24833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0.2-0.5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万人次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小时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ED40831-583E-47FE-B5BA-2DE4F39D8C25}"/>
              </a:ext>
            </a:extLst>
          </p:cNvPr>
          <p:cNvGrpSpPr/>
          <p:nvPr/>
        </p:nvGrpSpPr>
        <p:grpSpPr>
          <a:xfrm>
            <a:off x="1006133" y="2928926"/>
            <a:ext cx="7131734" cy="565768"/>
            <a:chOff x="615266" y="3193862"/>
            <a:chExt cx="7131734" cy="565768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DA22CF1D-BF01-4D83-9ECA-B08AE3C8D660}"/>
                </a:ext>
              </a:extLst>
            </p:cNvPr>
            <p:cNvSpPr/>
            <p:nvPr/>
          </p:nvSpPr>
          <p:spPr>
            <a:xfrm>
              <a:off x="615266" y="3231756"/>
              <a:ext cx="1137333" cy="527874"/>
            </a:xfrm>
            <a:prstGeom prst="roundRect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速度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9D8106F-2175-4013-AA79-D29A5E43C1B3}"/>
                </a:ext>
              </a:extLst>
            </p:cNvPr>
            <p:cNvCxnSpPr>
              <a:cxnSpLocks/>
            </p:cNvCxnSpPr>
            <p:nvPr/>
          </p:nvCxnSpPr>
          <p:spPr>
            <a:xfrm>
              <a:off x="2271200" y="3666840"/>
              <a:ext cx="5475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7FC8F39-AF73-4F60-9B52-EAA1EE59AF63}"/>
                </a:ext>
              </a:extLst>
            </p:cNvPr>
            <p:cNvSpPr/>
            <p:nvPr/>
          </p:nvSpPr>
          <p:spPr>
            <a:xfrm>
              <a:off x="2786688" y="3193862"/>
              <a:ext cx="1545616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30-50km/h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7716E62-9801-4A02-9DD7-A5B92E24D2C7}"/>
                </a:ext>
              </a:extLst>
            </p:cNvPr>
            <p:cNvSpPr/>
            <p:nvPr/>
          </p:nvSpPr>
          <p:spPr>
            <a:xfrm>
              <a:off x="5835491" y="3202848"/>
              <a:ext cx="14446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10-15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公里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90DBAEC-19F8-433C-9570-CE29AAD0076E}"/>
              </a:ext>
            </a:extLst>
          </p:cNvPr>
          <p:cNvGrpSpPr/>
          <p:nvPr/>
        </p:nvGrpSpPr>
        <p:grpSpPr>
          <a:xfrm>
            <a:off x="1006133" y="3528233"/>
            <a:ext cx="7131734" cy="775012"/>
            <a:chOff x="615266" y="3749004"/>
            <a:chExt cx="7131734" cy="775012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86E8172A-EA3D-438B-AF41-8691A38CF445}"/>
                </a:ext>
              </a:extLst>
            </p:cNvPr>
            <p:cNvSpPr/>
            <p:nvPr/>
          </p:nvSpPr>
          <p:spPr>
            <a:xfrm>
              <a:off x="615266" y="3996142"/>
              <a:ext cx="1137333" cy="527874"/>
            </a:xfrm>
            <a:prstGeom prst="roundRect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准时性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AFE14A2-CC96-4B70-A248-8176ACE8CFEF}"/>
                </a:ext>
              </a:extLst>
            </p:cNvPr>
            <p:cNvCxnSpPr>
              <a:cxnSpLocks/>
            </p:cNvCxnSpPr>
            <p:nvPr/>
          </p:nvCxnSpPr>
          <p:spPr>
            <a:xfrm>
              <a:off x="2271200" y="4524016"/>
              <a:ext cx="5475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C13DD46-B85E-42E6-A6DB-429828F6543E}"/>
                </a:ext>
              </a:extLst>
            </p:cNvPr>
            <p:cNvSpPr/>
            <p:nvPr/>
          </p:nvSpPr>
          <p:spPr>
            <a:xfrm>
              <a:off x="2342337" y="3749004"/>
              <a:ext cx="2340776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准时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不受外界环境影响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1395403-505E-4094-8511-D43467ACE42A}"/>
                </a:ext>
              </a:extLst>
            </p:cNvPr>
            <p:cNvSpPr/>
            <p:nvPr/>
          </p:nvSpPr>
          <p:spPr>
            <a:xfrm>
              <a:off x="5340929" y="3751818"/>
              <a:ext cx="23407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不准时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受外界环境影响大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D0F35AB5-A493-4D94-BDF6-1BF35051168F}"/>
              </a:ext>
            </a:extLst>
          </p:cNvPr>
          <p:cNvSpPr/>
          <p:nvPr/>
        </p:nvSpPr>
        <p:spPr>
          <a:xfrm>
            <a:off x="409074" y="895718"/>
            <a:ext cx="3005951" cy="43088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对比公交的特点及优势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19AA636-7C94-475D-86FA-5DDD06C9AE0A}"/>
              </a:ext>
            </a:extLst>
          </p:cNvPr>
          <p:cNvSpPr/>
          <p:nvPr/>
        </p:nvSpPr>
        <p:spPr>
          <a:xfrm>
            <a:off x="1" y="232828"/>
            <a:ext cx="409073" cy="43282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BB051EE-12E4-4E89-A1FC-06AE6F8C10AE}"/>
              </a:ext>
            </a:extLst>
          </p:cNvPr>
          <p:cNvCxnSpPr>
            <a:cxnSpLocks/>
          </p:cNvCxnSpPr>
          <p:nvPr/>
        </p:nvCxnSpPr>
        <p:spPr>
          <a:xfrm>
            <a:off x="409074" y="650594"/>
            <a:ext cx="87349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2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584402D-B451-4578-BEA0-611F2918719C}"/>
              </a:ext>
            </a:extLst>
          </p:cNvPr>
          <p:cNvSpPr/>
          <p:nvPr/>
        </p:nvSpPr>
        <p:spPr>
          <a:xfrm>
            <a:off x="0" y="6447631"/>
            <a:ext cx="9144000" cy="410369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75000"/>
                </a:schemeClr>
              </a:gs>
              <a:gs pos="0">
                <a:schemeClr val="bg1"/>
              </a:gs>
            </a:gsLst>
            <a:lin ang="0" scaled="1"/>
            <a:tileRect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城市轨道交通客流的影响因素分析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8CB65CA-18C7-4D69-8F71-464DDB14981A}"/>
              </a:ext>
            </a:extLst>
          </p:cNvPr>
          <p:cNvSpPr txBox="1"/>
          <p:nvPr/>
        </p:nvSpPr>
        <p:spPr>
          <a:xfrm>
            <a:off x="409074" y="142437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问题点与研究意义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0C5781-8A18-4765-944A-D718B5310B0F}"/>
              </a:ext>
            </a:extLst>
          </p:cNvPr>
          <p:cNvSpPr/>
          <p:nvPr/>
        </p:nvSpPr>
        <p:spPr>
          <a:xfrm>
            <a:off x="5319658" y="1990874"/>
            <a:ext cx="3630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为站点的设计和规划提供依据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8CCAC2-FF8D-4DD8-ACBC-0ADE37F850AF}"/>
              </a:ext>
            </a:extLst>
          </p:cNvPr>
          <p:cNvSpPr/>
          <p:nvPr/>
        </p:nvSpPr>
        <p:spPr>
          <a:xfrm>
            <a:off x="5247198" y="4354284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为公交导向的土地开发提供依据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1E18D44-A0DB-44DD-BE9D-41E04D918372}"/>
              </a:ext>
            </a:extLst>
          </p:cNvPr>
          <p:cNvSpPr/>
          <p:nvPr/>
        </p:nvSpPr>
        <p:spPr>
          <a:xfrm>
            <a:off x="2131465" y="199087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运力和需求的矛盾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E7A02BD-1BEF-4922-BB4D-4510344D6E3D}"/>
              </a:ext>
            </a:extLst>
          </p:cNvPr>
          <p:cNvSpPr/>
          <p:nvPr/>
        </p:nvSpPr>
        <p:spPr>
          <a:xfrm>
            <a:off x="1391122" y="4355202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轨道交通规划与城市规划的脱节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D46984-DAE6-4315-BA1B-8614D15B6F7B}"/>
              </a:ext>
            </a:extLst>
          </p:cNvPr>
          <p:cNvSpPr txBox="1"/>
          <p:nvPr/>
        </p:nvSpPr>
        <p:spPr>
          <a:xfrm>
            <a:off x="1567957" y="2756842"/>
            <a:ext cx="1210588" cy="70788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运力过剩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浪费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85781EC-D52B-49F4-9C70-9372E9477379}"/>
              </a:ext>
            </a:extLst>
          </p:cNvPr>
          <p:cNvSpPr txBox="1"/>
          <p:nvPr/>
        </p:nvSpPr>
        <p:spPr>
          <a:xfrm>
            <a:off x="3286377" y="2751383"/>
            <a:ext cx="1800493" cy="70788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需求过大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拥堵、低效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AFA9B2-C03A-4575-A29D-59CC5A438A26}"/>
              </a:ext>
            </a:extLst>
          </p:cNvPr>
          <p:cNvSpPr txBox="1"/>
          <p:nvPr/>
        </p:nvSpPr>
        <p:spPr>
          <a:xfrm>
            <a:off x="6016641" y="2914783"/>
            <a:ext cx="2236510" cy="40011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设计运力匹配需求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7A33026-61F3-4491-85A2-423A02F8A737}"/>
              </a:ext>
            </a:extLst>
          </p:cNvPr>
          <p:cNvSpPr txBox="1"/>
          <p:nvPr/>
        </p:nvSpPr>
        <p:spPr>
          <a:xfrm>
            <a:off x="5909355" y="5220869"/>
            <a:ext cx="2451082" cy="70788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提高交通设施和土地的利用价值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62940C-CB2D-4752-AFC6-779D36D63EF5}"/>
              </a:ext>
            </a:extLst>
          </p:cNvPr>
          <p:cNvSpPr txBox="1"/>
          <p:nvPr/>
        </p:nvSpPr>
        <p:spPr>
          <a:xfrm>
            <a:off x="250903" y="1717842"/>
            <a:ext cx="523220" cy="12208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站点层面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7791F8-0C5C-46D2-B5E5-B03F70762EA3}"/>
              </a:ext>
            </a:extLst>
          </p:cNvPr>
          <p:cNvSpPr txBox="1"/>
          <p:nvPr/>
        </p:nvSpPr>
        <p:spPr>
          <a:xfrm>
            <a:off x="250903" y="4653976"/>
            <a:ext cx="523220" cy="12208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区域层面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50BB2AA-76EE-4B1A-B4BC-B095A022AD85}"/>
              </a:ext>
            </a:extLst>
          </p:cNvPr>
          <p:cNvSpPr/>
          <p:nvPr/>
        </p:nvSpPr>
        <p:spPr>
          <a:xfrm>
            <a:off x="2336800" y="1159134"/>
            <a:ext cx="1825841" cy="52322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问题与矛盾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D523EE6-FD61-4B80-881D-AEB3BDB2FCBC}"/>
              </a:ext>
            </a:extLst>
          </p:cNvPr>
          <p:cNvSpPr/>
          <p:nvPr/>
        </p:nvSpPr>
        <p:spPr>
          <a:xfrm>
            <a:off x="6221975" y="1159133"/>
            <a:ext cx="1825841" cy="523221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A1AA242-EEF6-4EA0-B9CC-3ED775A5A25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173251" y="2373008"/>
            <a:ext cx="472671" cy="38383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2D709F6-53DD-418D-85FA-5E500EC373F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841361" y="2374224"/>
            <a:ext cx="345263" cy="37715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D8CE0A-4210-47D9-89AD-DC1A415ABB15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 flipH="1">
            <a:off x="7134896" y="2390984"/>
            <a:ext cx="3" cy="52379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B2EF7CD-6933-4067-A38F-23DE74D3B5CD}"/>
              </a:ext>
            </a:extLst>
          </p:cNvPr>
          <p:cNvCxnSpPr/>
          <p:nvPr/>
        </p:nvCxnSpPr>
        <p:spPr>
          <a:xfrm>
            <a:off x="572979" y="3846541"/>
            <a:ext cx="8027572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4F491F36-4F5F-4AD7-A564-40792932AEAF}"/>
              </a:ext>
            </a:extLst>
          </p:cNvPr>
          <p:cNvSpPr/>
          <p:nvPr/>
        </p:nvSpPr>
        <p:spPr>
          <a:xfrm>
            <a:off x="1884599" y="5085218"/>
            <a:ext cx="2056973" cy="40011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线路运营低效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7667A01-EC25-470C-BC07-BEF67F3693B7}"/>
              </a:ext>
            </a:extLst>
          </p:cNvPr>
          <p:cNvSpPr/>
          <p:nvPr/>
        </p:nvSpPr>
        <p:spPr>
          <a:xfrm>
            <a:off x="1884598" y="5767348"/>
            <a:ext cx="2826415" cy="40011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土地价值利用不充分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ABDB0D2-A7E7-44C6-96E8-76CBDA8B1C27}"/>
              </a:ext>
            </a:extLst>
          </p:cNvPr>
          <p:cNvGrpSpPr/>
          <p:nvPr/>
        </p:nvGrpSpPr>
        <p:grpSpPr>
          <a:xfrm>
            <a:off x="1087848" y="4539347"/>
            <a:ext cx="796751" cy="1412667"/>
            <a:chOff x="1193800" y="4008723"/>
            <a:chExt cx="796751" cy="1412667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C80E0F41-E391-4B98-956D-5EA63A61EA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3800" y="4010510"/>
              <a:ext cx="303274" cy="52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366FA629-5D7D-4F87-9ED4-9F44AC7837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3800" y="4008723"/>
              <a:ext cx="0" cy="141266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66CE3918-8F18-452F-8AE8-642B589B763E}"/>
                </a:ext>
              </a:extLst>
            </p:cNvPr>
            <p:cNvCxnSpPr>
              <a:cxnSpLocks/>
            </p:cNvCxnSpPr>
            <p:nvPr/>
          </p:nvCxnSpPr>
          <p:spPr>
            <a:xfrm>
              <a:off x="1193800" y="4773144"/>
              <a:ext cx="796751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CF4CF70E-3033-46AB-81C1-7DD6D7302F4F}"/>
                </a:ext>
              </a:extLst>
            </p:cNvPr>
            <p:cNvCxnSpPr/>
            <p:nvPr/>
          </p:nvCxnSpPr>
          <p:spPr>
            <a:xfrm>
              <a:off x="1193800" y="5421390"/>
              <a:ext cx="796751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F29EEF-C289-457A-A7D6-6161CF287DD0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7134896" y="4668723"/>
            <a:ext cx="2" cy="55214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D200CDE7-404E-4DD0-8E08-E9C83A36FCE6}"/>
              </a:ext>
            </a:extLst>
          </p:cNvPr>
          <p:cNvSpPr/>
          <p:nvPr/>
        </p:nvSpPr>
        <p:spPr>
          <a:xfrm>
            <a:off x="1" y="232828"/>
            <a:ext cx="409073" cy="43282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D92CA7BA-EDB2-4933-AEA7-26AC6B8F8805}"/>
              </a:ext>
            </a:extLst>
          </p:cNvPr>
          <p:cNvCxnSpPr>
            <a:cxnSpLocks/>
          </p:cNvCxnSpPr>
          <p:nvPr/>
        </p:nvCxnSpPr>
        <p:spPr>
          <a:xfrm>
            <a:off x="409074" y="650594"/>
            <a:ext cx="87349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47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3B140A6D-0D94-4775-937D-B8F704A02C10}"/>
              </a:ext>
            </a:extLst>
          </p:cNvPr>
          <p:cNvSpPr/>
          <p:nvPr/>
        </p:nvSpPr>
        <p:spPr>
          <a:xfrm>
            <a:off x="6871115" y="2315958"/>
            <a:ext cx="1779880" cy="168909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土地利用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设施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人文经济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6BD596-B346-4A08-8C5A-C6366977E0E3}"/>
              </a:ext>
            </a:extLst>
          </p:cNvPr>
          <p:cNvSpPr/>
          <p:nvPr/>
        </p:nvSpPr>
        <p:spPr>
          <a:xfrm>
            <a:off x="1" y="232828"/>
            <a:ext cx="409073" cy="43282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F060389-656B-4D8B-ABF0-9A49A61E288D}"/>
              </a:ext>
            </a:extLst>
          </p:cNvPr>
          <p:cNvCxnSpPr>
            <a:cxnSpLocks/>
          </p:cNvCxnSpPr>
          <p:nvPr/>
        </p:nvCxnSpPr>
        <p:spPr>
          <a:xfrm>
            <a:off x="409074" y="650594"/>
            <a:ext cx="87349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584402D-B451-4578-BEA0-611F2918719C}"/>
              </a:ext>
            </a:extLst>
          </p:cNvPr>
          <p:cNvSpPr/>
          <p:nvPr/>
        </p:nvSpPr>
        <p:spPr>
          <a:xfrm>
            <a:off x="0" y="6447631"/>
            <a:ext cx="9144000" cy="410369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75000"/>
                </a:schemeClr>
              </a:gs>
              <a:gs pos="0">
                <a:schemeClr val="bg1"/>
              </a:gs>
            </a:gsLst>
            <a:lin ang="0" scaled="1"/>
            <a:tileRect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城市轨道交通客流的影响因素分析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8CB65CA-18C7-4D69-8F71-464DDB14981A}"/>
              </a:ext>
            </a:extLst>
          </p:cNvPr>
          <p:cNvSpPr txBox="1"/>
          <p:nvPr/>
        </p:nvSpPr>
        <p:spPr>
          <a:xfrm>
            <a:off x="409074" y="14243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3DE7A3-7FAA-4567-90A4-B62D60DE3100}"/>
              </a:ext>
            </a:extLst>
          </p:cNvPr>
          <p:cNvSpPr txBox="1"/>
          <p:nvPr/>
        </p:nvSpPr>
        <p:spPr>
          <a:xfrm>
            <a:off x="1167974" y="5413201"/>
            <a:ext cx="29048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 startAt="3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寻找有效影响因素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EAC9DF-4F8D-4452-97CC-D76CCAE3EF84}"/>
              </a:ext>
            </a:extLst>
          </p:cNvPr>
          <p:cNvSpPr txBox="1"/>
          <p:nvPr/>
        </p:nvSpPr>
        <p:spPr>
          <a:xfrm>
            <a:off x="52281" y="1964649"/>
            <a:ext cx="2388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站点影响范围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B84E859-BA31-4D49-97B4-460DFE238341}"/>
              </a:ext>
            </a:extLst>
          </p:cNvPr>
          <p:cNvGrpSpPr/>
          <p:nvPr/>
        </p:nvGrpSpPr>
        <p:grpSpPr>
          <a:xfrm>
            <a:off x="2449413" y="1390748"/>
            <a:ext cx="4122901" cy="3872511"/>
            <a:chOff x="2715086" y="1612857"/>
            <a:chExt cx="4122901" cy="3872511"/>
          </a:xfrm>
        </p:grpSpPr>
        <p:sp>
          <p:nvSpPr>
            <p:cNvPr id="31" name="任意形状 31">
              <a:extLst>
                <a:ext uri="{FF2B5EF4-FFF2-40B4-BE49-F238E27FC236}">
                  <a16:creationId xmlns:a16="http://schemas.microsoft.com/office/drawing/2014/main" id="{85D2CB3C-4F68-4472-8A8D-679F52A4CB95}"/>
                </a:ext>
              </a:extLst>
            </p:cNvPr>
            <p:cNvSpPr/>
            <p:nvPr/>
          </p:nvSpPr>
          <p:spPr>
            <a:xfrm>
              <a:off x="2967319" y="1612857"/>
              <a:ext cx="3150679" cy="3872511"/>
            </a:xfrm>
            <a:custGeom>
              <a:avLst/>
              <a:gdLst>
                <a:gd name="connsiteX0" fmla="*/ 2476424 w 3150679"/>
                <a:gd name="connsiteY0" fmla="*/ 1591733 h 3872511"/>
                <a:gd name="connsiteX1" fmla="*/ 2633442 w 3150679"/>
                <a:gd name="connsiteY1" fmla="*/ 1559406 h 3872511"/>
                <a:gd name="connsiteX2" fmla="*/ 2795079 w 3150679"/>
                <a:gd name="connsiteY2" fmla="*/ 1402388 h 3872511"/>
                <a:gd name="connsiteX3" fmla="*/ 2855115 w 3150679"/>
                <a:gd name="connsiteY3" fmla="*/ 1296169 h 3872511"/>
                <a:gd name="connsiteX4" fmla="*/ 2965952 w 3150679"/>
                <a:gd name="connsiteY4" fmla="*/ 1286933 h 3872511"/>
                <a:gd name="connsiteX5" fmla="*/ 2979806 w 3150679"/>
                <a:gd name="connsiteY5" fmla="*/ 1370060 h 3872511"/>
                <a:gd name="connsiteX6" fmla="*/ 2979806 w 3150679"/>
                <a:gd name="connsiteY6" fmla="*/ 1370060 h 3872511"/>
                <a:gd name="connsiteX7" fmla="*/ 3122970 w 3150679"/>
                <a:gd name="connsiteY7" fmla="*/ 1397769 h 3872511"/>
                <a:gd name="connsiteX8" fmla="*/ 3132206 w 3150679"/>
                <a:gd name="connsiteY8" fmla="*/ 1420860 h 3872511"/>
                <a:gd name="connsiteX9" fmla="*/ 3104497 w 3150679"/>
                <a:gd name="connsiteY9" fmla="*/ 1490133 h 3872511"/>
                <a:gd name="connsiteX10" fmla="*/ 3104497 w 3150679"/>
                <a:gd name="connsiteY10" fmla="*/ 1540933 h 3872511"/>
                <a:gd name="connsiteX11" fmla="*/ 3076788 w 3150679"/>
                <a:gd name="connsiteY11" fmla="*/ 1600969 h 3872511"/>
                <a:gd name="connsiteX12" fmla="*/ 3062933 w 3150679"/>
                <a:gd name="connsiteY12" fmla="*/ 1748751 h 3872511"/>
                <a:gd name="connsiteX13" fmla="*/ 3044461 w 3150679"/>
                <a:gd name="connsiteY13" fmla="*/ 1804169 h 3872511"/>
                <a:gd name="connsiteX14" fmla="*/ 3049079 w 3150679"/>
                <a:gd name="connsiteY14" fmla="*/ 1938097 h 3872511"/>
                <a:gd name="connsiteX15" fmla="*/ 3146061 w 3150679"/>
                <a:gd name="connsiteY15" fmla="*/ 2011988 h 3872511"/>
                <a:gd name="connsiteX16" fmla="*/ 3150679 w 3150679"/>
                <a:gd name="connsiteY16" fmla="*/ 2150533 h 3872511"/>
                <a:gd name="connsiteX17" fmla="*/ 3099879 w 3150679"/>
                <a:gd name="connsiteY17" fmla="*/ 2247515 h 3872511"/>
                <a:gd name="connsiteX18" fmla="*/ 2984424 w 3150679"/>
                <a:gd name="connsiteY18" fmla="*/ 2316788 h 3872511"/>
                <a:gd name="connsiteX19" fmla="*/ 2979806 w 3150679"/>
                <a:gd name="connsiteY19" fmla="*/ 2390678 h 3872511"/>
                <a:gd name="connsiteX20" fmla="*/ 2905915 w 3150679"/>
                <a:gd name="connsiteY20" fmla="*/ 2436860 h 3872511"/>
                <a:gd name="connsiteX21" fmla="*/ 2859733 w 3150679"/>
                <a:gd name="connsiteY21" fmla="*/ 2547697 h 3872511"/>
                <a:gd name="connsiteX22" fmla="*/ 2730424 w 3150679"/>
                <a:gd name="connsiteY22" fmla="*/ 2686242 h 3872511"/>
                <a:gd name="connsiteX23" fmla="*/ 2619588 w 3150679"/>
                <a:gd name="connsiteY23" fmla="*/ 2769369 h 3872511"/>
                <a:gd name="connsiteX24" fmla="*/ 2578024 w 3150679"/>
                <a:gd name="connsiteY24" fmla="*/ 2889442 h 3872511"/>
                <a:gd name="connsiteX25" fmla="*/ 2628824 w 3150679"/>
                <a:gd name="connsiteY25" fmla="*/ 2935624 h 3872511"/>
                <a:gd name="connsiteX26" fmla="*/ 2758133 w 3150679"/>
                <a:gd name="connsiteY26" fmla="*/ 2995660 h 3872511"/>
                <a:gd name="connsiteX27" fmla="*/ 2905915 w 3150679"/>
                <a:gd name="connsiteY27" fmla="*/ 2986424 h 3872511"/>
                <a:gd name="connsiteX28" fmla="*/ 2896679 w 3150679"/>
                <a:gd name="connsiteY28" fmla="*/ 3124969 h 3872511"/>
                <a:gd name="connsiteX29" fmla="*/ 2830177 w 3150679"/>
                <a:gd name="connsiteY29" fmla="*/ 3252893 h 3872511"/>
                <a:gd name="connsiteX30" fmla="*/ 2733657 w 3150679"/>
                <a:gd name="connsiteY30" fmla="*/ 3186853 h 3872511"/>
                <a:gd name="connsiteX31" fmla="*/ 2682857 w 3150679"/>
                <a:gd name="connsiteY31" fmla="*/ 3232573 h 3872511"/>
                <a:gd name="connsiteX32" fmla="*/ 2637137 w 3150679"/>
                <a:gd name="connsiteY32" fmla="*/ 3318933 h 3872511"/>
                <a:gd name="connsiteX33" fmla="*/ 2632104 w 3150679"/>
                <a:gd name="connsiteY33" fmla="*/ 3376854 h 3872511"/>
                <a:gd name="connsiteX34" fmla="*/ 2529555 w 3150679"/>
                <a:gd name="connsiteY34" fmla="*/ 3513587 h 3872511"/>
                <a:gd name="connsiteX35" fmla="*/ 2521009 w 3150679"/>
                <a:gd name="connsiteY35" fmla="*/ 3599045 h 3872511"/>
                <a:gd name="connsiteX36" fmla="*/ 2384276 w 3150679"/>
                <a:gd name="connsiteY36" fmla="*/ 3658866 h 3872511"/>
                <a:gd name="connsiteX37" fmla="*/ 2281727 w 3150679"/>
                <a:gd name="connsiteY37" fmla="*/ 3684503 h 3872511"/>
                <a:gd name="connsiteX38" fmla="*/ 2247544 w 3150679"/>
                <a:gd name="connsiteY38" fmla="*/ 3573408 h 3872511"/>
                <a:gd name="connsiteX39" fmla="*/ 2144994 w 3150679"/>
                <a:gd name="connsiteY39" fmla="*/ 3402492 h 3872511"/>
                <a:gd name="connsiteX40" fmla="*/ 2025353 w 3150679"/>
                <a:gd name="connsiteY40" fmla="*/ 3522133 h 3872511"/>
                <a:gd name="connsiteX41" fmla="*/ 2025353 w 3150679"/>
                <a:gd name="connsiteY41" fmla="*/ 3522133 h 3872511"/>
                <a:gd name="connsiteX42" fmla="*/ 1948441 w 3150679"/>
                <a:gd name="connsiteY42" fmla="*/ 3445221 h 3872511"/>
                <a:gd name="connsiteX43" fmla="*/ 1888620 w 3150679"/>
                <a:gd name="connsiteY43" fmla="*/ 3436675 h 3872511"/>
                <a:gd name="connsiteX44" fmla="*/ 1811708 w 3150679"/>
                <a:gd name="connsiteY44" fmla="*/ 3393946 h 3872511"/>
                <a:gd name="connsiteX45" fmla="*/ 1743342 w 3150679"/>
                <a:gd name="connsiteY45" fmla="*/ 3411038 h 3872511"/>
                <a:gd name="connsiteX46" fmla="*/ 1666430 w 3150679"/>
                <a:gd name="connsiteY46" fmla="*/ 3539225 h 3872511"/>
                <a:gd name="connsiteX47" fmla="*/ 1606609 w 3150679"/>
                <a:gd name="connsiteY47" fmla="*/ 3590499 h 3872511"/>
                <a:gd name="connsiteX48" fmla="*/ 1435693 w 3150679"/>
                <a:gd name="connsiteY48" fmla="*/ 3581954 h 3872511"/>
                <a:gd name="connsiteX49" fmla="*/ 1418602 w 3150679"/>
                <a:gd name="connsiteY49" fmla="*/ 3693049 h 3872511"/>
                <a:gd name="connsiteX50" fmla="*/ 1290415 w 3150679"/>
                <a:gd name="connsiteY50" fmla="*/ 3846873 h 3872511"/>
                <a:gd name="connsiteX51" fmla="*/ 1196411 w 3150679"/>
                <a:gd name="connsiteY51" fmla="*/ 3872511 h 3872511"/>
                <a:gd name="connsiteX52" fmla="*/ 1076770 w 3150679"/>
                <a:gd name="connsiteY52" fmla="*/ 3804144 h 3872511"/>
                <a:gd name="connsiteX53" fmla="*/ 1008404 w 3150679"/>
                <a:gd name="connsiteY53" fmla="*/ 3556316 h 3872511"/>
                <a:gd name="connsiteX54" fmla="*/ 692209 w 3150679"/>
                <a:gd name="connsiteY54" fmla="*/ 3291397 h 3872511"/>
                <a:gd name="connsiteX55" fmla="*/ 683663 w 3150679"/>
                <a:gd name="connsiteY55" fmla="*/ 3223030 h 3872511"/>
                <a:gd name="connsiteX56" fmla="*/ 495656 w 3150679"/>
                <a:gd name="connsiteY56" fmla="*/ 3026477 h 3872511"/>
                <a:gd name="connsiteX57" fmla="*/ 307648 w 3150679"/>
                <a:gd name="connsiteY57" fmla="*/ 2983748 h 3872511"/>
                <a:gd name="connsiteX58" fmla="*/ 273465 w 3150679"/>
                <a:gd name="connsiteY58" fmla="*/ 2556458 h 3872511"/>
                <a:gd name="connsiteX59" fmla="*/ 564022 w 3150679"/>
                <a:gd name="connsiteY59" fmla="*/ 2488092 h 3872511"/>
                <a:gd name="connsiteX60" fmla="*/ 606751 w 3150679"/>
                <a:gd name="connsiteY60" fmla="*/ 2308630 h 3872511"/>
                <a:gd name="connsiteX61" fmla="*/ 734938 w 3150679"/>
                <a:gd name="connsiteY61" fmla="*/ 2248810 h 3872511"/>
                <a:gd name="connsiteX62" fmla="*/ 760576 w 3150679"/>
                <a:gd name="connsiteY62" fmla="*/ 2206081 h 3872511"/>
                <a:gd name="connsiteX63" fmla="*/ 572568 w 3150679"/>
                <a:gd name="connsiteY63" fmla="*/ 2206081 h 3872511"/>
                <a:gd name="connsiteX64" fmla="*/ 418744 w 3150679"/>
                <a:gd name="connsiteY64" fmla="*/ 2077894 h 3872511"/>
                <a:gd name="connsiteX65" fmla="*/ 692209 w 3150679"/>
                <a:gd name="connsiteY65" fmla="*/ 1958253 h 3872511"/>
                <a:gd name="connsiteX66" fmla="*/ 478564 w 3150679"/>
                <a:gd name="connsiteY66" fmla="*/ 1667696 h 3872511"/>
                <a:gd name="connsiteX67" fmla="*/ 487110 w 3150679"/>
                <a:gd name="connsiteY67" fmla="*/ 1565146 h 3872511"/>
                <a:gd name="connsiteX68" fmla="*/ 299103 w 3150679"/>
                <a:gd name="connsiteY68" fmla="*/ 1513871 h 3872511"/>
                <a:gd name="connsiteX69" fmla="*/ 299103 w 3150679"/>
                <a:gd name="connsiteY69" fmla="*/ 1334410 h 3872511"/>
                <a:gd name="connsiteX70" fmla="*/ 341832 w 3150679"/>
                <a:gd name="connsiteY70" fmla="*/ 1163494 h 3872511"/>
                <a:gd name="connsiteX71" fmla="*/ 393106 w 3150679"/>
                <a:gd name="connsiteY71" fmla="*/ 1112219 h 3872511"/>
                <a:gd name="connsiteX72" fmla="*/ 341832 w 3150679"/>
                <a:gd name="connsiteY72" fmla="*/ 966940 h 3872511"/>
                <a:gd name="connsiteX73" fmla="*/ 247828 w 3150679"/>
                <a:gd name="connsiteY73" fmla="*/ 1112219 h 3872511"/>
                <a:gd name="connsiteX74" fmla="*/ 170916 w 3150679"/>
                <a:gd name="connsiteY74" fmla="*/ 1103673 h 3872511"/>
                <a:gd name="connsiteX75" fmla="*/ 145278 w 3150679"/>
                <a:gd name="connsiteY75" fmla="*/ 881483 h 3872511"/>
                <a:gd name="connsiteX76" fmla="*/ 0 w 3150679"/>
                <a:gd name="connsiteY76" fmla="*/ 787479 h 3872511"/>
                <a:gd name="connsiteX77" fmla="*/ 153824 w 3150679"/>
                <a:gd name="connsiteY77" fmla="*/ 531105 h 3872511"/>
                <a:gd name="connsiteX78" fmla="*/ 94004 w 3150679"/>
                <a:gd name="connsiteY78" fmla="*/ 394372 h 3872511"/>
                <a:gd name="connsiteX79" fmla="*/ 119641 w 3150679"/>
                <a:gd name="connsiteY79" fmla="*/ 334552 h 3872511"/>
                <a:gd name="connsiteX80" fmla="*/ 538385 w 3150679"/>
                <a:gd name="connsiteY80" fmla="*/ 274731 h 3872511"/>
                <a:gd name="connsiteX81" fmla="*/ 615297 w 3150679"/>
                <a:gd name="connsiteY81" fmla="*/ 180727 h 3872511"/>
                <a:gd name="connsiteX82" fmla="*/ 863125 w 3150679"/>
                <a:gd name="connsiteY82" fmla="*/ 155090 h 3872511"/>
                <a:gd name="connsiteX83" fmla="*/ 999858 w 3150679"/>
                <a:gd name="connsiteY83" fmla="*/ 232002 h 3872511"/>
                <a:gd name="connsiteX84" fmla="*/ 1191030 w 3150679"/>
                <a:gd name="connsiteY84" fmla="*/ 211666 h 3872511"/>
                <a:gd name="connsiteX85" fmla="*/ 1199497 w 3150679"/>
                <a:gd name="connsiteY85" fmla="*/ 127000 h 3872511"/>
                <a:gd name="connsiteX86" fmla="*/ 1123297 w 3150679"/>
                <a:gd name="connsiteY86" fmla="*/ 42333 h 3872511"/>
                <a:gd name="connsiteX87" fmla="*/ 1241830 w 3150679"/>
                <a:gd name="connsiteY87" fmla="*/ 0 h 3872511"/>
                <a:gd name="connsiteX88" fmla="*/ 1478897 w 3150679"/>
                <a:gd name="connsiteY88" fmla="*/ 84666 h 3872511"/>
                <a:gd name="connsiteX89" fmla="*/ 1470430 w 3150679"/>
                <a:gd name="connsiteY89" fmla="*/ 338666 h 3872511"/>
                <a:gd name="connsiteX90" fmla="*/ 1580497 w 3150679"/>
                <a:gd name="connsiteY90" fmla="*/ 431800 h 3872511"/>
                <a:gd name="connsiteX91" fmla="*/ 1910697 w 3150679"/>
                <a:gd name="connsiteY91" fmla="*/ 457200 h 3872511"/>
                <a:gd name="connsiteX92" fmla="*/ 1995364 w 3150679"/>
                <a:gd name="connsiteY92" fmla="*/ 550333 h 3872511"/>
                <a:gd name="connsiteX93" fmla="*/ 1995364 w 3150679"/>
                <a:gd name="connsiteY93" fmla="*/ 753533 h 3872511"/>
                <a:gd name="connsiteX94" fmla="*/ 1936097 w 3150679"/>
                <a:gd name="connsiteY94" fmla="*/ 914400 h 3872511"/>
                <a:gd name="connsiteX95" fmla="*/ 2003830 w 3150679"/>
                <a:gd name="connsiteY95" fmla="*/ 1024466 h 3872511"/>
                <a:gd name="connsiteX96" fmla="*/ 2020764 w 3150679"/>
                <a:gd name="connsiteY96" fmla="*/ 1143000 h 3872511"/>
                <a:gd name="connsiteX97" fmla="*/ 2105430 w 3150679"/>
                <a:gd name="connsiteY97" fmla="*/ 1143000 h 3872511"/>
                <a:gd name="connsiteX98" fmla="*/ 2274764 w 3150679"/>
                <a:gd name="connsiteY98" fmla="*/ 1092200 h 3872511"/>
                <a:gd name="connsiteX99" fmla="*/ 2334030 w 3150679"/>
                <a:gd name="connsiteY99" fmla="*/ 1312333 h 3872511"/>
                <a:gd name="connsiteX100" fmla="*/ 2342497 w 3150679"/>
                <a:gd name="connsiteY100" fmla="*/ 1435704 h 3872511"/>
                <a:gd name="connsiteX101" fmla="*/ 2476424 w 3150679"/>
                <a:gd name="connsiteY101" fmla="*/ 1591733 h 3872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150679" h="3872511">
                  <a:moveTo>
                    <a:pt x="2476424" y="1591733"/>
                  </a:moveTo>
                  <a:lnTo>
                    <a:pt x="2633442" y="1559406"/>
                  </a:lnTo>
                  <a:lnTo>
                    <a:pt x="2795079" y="1402388"/>
                  </a:lnTo>
                  <a:lnTo>
                    <a:pt x="2855115" y="1296169"/>
                  </a:lnTo>
                  <a:lnTo>
                    <a:pt x="2965952" y="1286933"/>
                  </a:lnTo>
                  <a:lnTo>
                    <a:pt x="2979806" y="1370060"/>
                  </a:lnTo>
                  <a:lnTo>
                    <a:pt x="2979806" y="1370060"/>
                  </a:lnTo>
                  <a:lnTo>
                    <a:pt x="3122970" y="1397769"/>
                  </a:lnTo>
                  <a:lnTo>
                    <a:pt x="3132206" y="1420860"/>
                  </a:lnTo>
                  <a:lnTo>
                    <a:pt x="3104497" y="1490133"/>
                  </a:lnTo>
                  <a:lnTo>
                    <a:pt x="3104497" y="1540933"/>
                  </a:lnTo>
                  <a:lnTo>
                    <a:pt x="3076788" y="1600969"/>
                  </a:lnTo>
                  <a:lnTo>
                    <a:pt x="3062933" y="1748751"/>
                  </a:lnTo>
                  <a:lnTo>
                    <a:pt x="3044461" y="1804169"/>
                  </a:lnTo>
                  <a:lnTo>
                    <a:pt x="3049079" y="1938097"/>
                  </a:lnTo>
                  <a:lnTo>
                    <a:pt x="3146061" y="2011988"/>
                  </a:lnTo>
                  <a:lnTo>
                    <a:pt x="3150679" y="2150533"/>
                  </a:lnTo>
                  <a:lnTo>
                    <a:pt x="3099879" y="2247515"/>
                  </a:lnTo>
                  <a:lnTo>
                    <a:pt x="2984424" y="2316788"/>
                  </a:lnTo>
                  <a:lnTo>
                    <a:pt x="2979806" y="2390678"/>
                  </a:lnTo>
                  <a:lnTo>
                    <a:pt x="2905915" y="2436860"/>
                  </a:lnTo>
                  <a:lnTo>
                    <a:pt x="2859733" y="2547697"/>
                  </a:lnTo>
                  <a:lnTo>
                    <a:pt x="2730424" y="2686242"/>
                  </a:lnTo>
                  <a:lnTo>
                    <a:pt x="2619588" y="2769369"/>
                  </a:lnTo>
                  <a:lnTo>
                    <a:pt x="2578024" y="2889442"/>
                  </a:lnTo>
                  <a:lnTo>
                    <a:pt x="2628824" y="2935624"/>
                  </a:lnTo>
                  <a:lnTo>
                    <a:pt x="2758133" y="2995660"/>
                  </a:lnTo>
                  <a:lnTo>
                    <a:pt x="2905915" y="2986424"/>
                  </a:lnTo>
                  <a:lnTo>
                    <a:pt x="2896679" y="3124969"/>
                  </a:lnTo>
                  <a:lnTo>
                    <a:pt x="2830177" y="3252893"/>
                  </a:lnTo>
                  <a:lnTo>
                    <a:pt x="2733657" y="3186853"/>
                  </a:lnTo>
                  <a:lnTo>
                    <a:pt x="2682857" y="3232573"/>
                  </a:lnTo>
                  <a:lnTo>
                    <a:pt x="2637137" y="3318933"/>
                  </a:lnTo>
                  <a:lnTo>
                    <a:pt x="2632104" y="3376854"/>
                  </a:lnTo>
                  <a:lnTo>
                    <a:pt x="2529555" y="3513587"/>
                  </a:lnTo>
                  <a:lnTo>
                    <a:pt x="2521009" y="3599045"/>
                  </a:lnTo>
                  <a:lnTo>
                    <a:pt x="2384276" y="3658866"/>
                  </a:lnTo>
                  <a:lnTo>
                    <a:pt x="2281727" y="3684503"/>
                  </a:lnTo>
                  <a:lnTo>
                    <a:pt x="2247544" y="3573408"/>
                  </a:lnTo>
                  <a:lnTo>
                    <a:pt x="2144994" y="3402492"/>
                  </a:lnTo>
                  <a:lnTo>
                    <a:pt x="2025353" y="3522133"/>
                  </a:lnTo>
                  <a:lnTo>
                    <a:pt x="2025353" y="3522133"/>
                  </a:lnTo>
                  <a:lnTo>
                    <a:pt x="1948441" y="3445221"/>
                  </a:lnTo>
                  <a:lnTo>
                    <a:pt x="1888620" y="3436675"/>
                  </a:lnTo>
                  <a:lnTo>
                    <a:pt x="1811708" y="3393946"/>
                  </a:lnTo>
                  <a:lnTo>
                    <a:pt x="1743342" y="3411038"/>
                  </a:lnTo>
                  <a:lnTo>
                    <a:pt x="1666430" y="3539225"/>
                  </a:lnTo>
                  <a:lnTo>
                    <a:pt x="1606609" y="3590499"/>
                  </a:lnTo>
                  <a:lnTo>
                    <a:pt x="1435693" y="3581954"/>
                  </a:lnTo>
                  <a:lnTo>
                    <a:pt x="1418602" y="3693049"/>
                  </a:lnTo>
                  <a:lnTo>
                    <a:pt x="1290415" y="3846873"/>
                  </a:lnTo>
                  <a:lnTo>
                    <a:pt x="1196411" y="3872511"/>
                  </a:lnTo>
                  <a:lnTo>
                    <a:pt x="1076770" y="3804144"/>
                  </a:lnTo>
                  <a:lnTo>
                    <a:pt x="1008404" y="3556316"/>
                  </a:lnTo>
                  <a:lnTo>
                    <a:pt x="692209" y="3291397"/>
                  </a:lnTo>
                  <a:lnTo>
                    <a:pt x="683663" y="3223030"/>
                  </a:lnTo>
                  <a:lnTo>
                    <a:pt x="495656" y="3026477"/>
                  </a:lnTo>
                  <a:lnTo>
                    <a:pt x="307648" y="2983748"/>
                  </a:lnTo>
                  <a:lnTo>
                    <a:pt x="273465" y="2556458"/>
                  </a:lnTo>
                  <a:lnTo>
                    <a:pt x="564022" y="2488092"/>
                  </a:lnTo>
                  <a:lnTo>
                    <a:pt x="606751" y="2308630"/>
                  </a:lnTo>
                  <a:lnTo>
                    <a:pt x="734938" y="2248810"/>
                  </a:lnTo>
                  <a:lnTo>
                    <a:pt x="760576" y="2206081"/>
                  </a:lnTo>
                  <a:lnTo>
                    <a:pt x="572568" y="2206081"/>
                  </a:lnTo>
                  <a:lnTo>
                    <a:pt x="418744" y="2077894"/>
                  </a:lnTo>
                  <a:lnTo>
                    <a:pt x="692209" y="1958253"/>
                  </a:lnTo>
                  <a:lnTo>
                    <a:pt x="478564" y="1667696"/>
                  </a:lnTo>
                  <a:lnTo>
                    <a:pt x="487110" y="1565146"/>
                  </a:lnTo>
                  <a:lnTo>
                    <a:pt x="299103" y="1513871"/>
                  </a:lnTo>
                  <a:lnTo>
                    <a:pt x="299103" y="1334410"/>
                  </a:lnTo>
                  <a:lnTo>
                    <a:pt x="341832" y="1163494"/>
                  </a:lnTo>
                  <a:lnTo>
                    <a:pt x="393106" y="1112219"/>
                  </a:lnTo>
                  <a:lnTo>
                    <a:pt x="341832" y="966940"/>
                  </a:lnTo>
                  <a:lnTo>
                    <a:pt x="247828" y="1112219"/>
                  </a:lnTo>
                  <a:lnTo>
                    <a:pt x="170916" y="1103673"/>
                  </a:lnTo>
                  <a:lnTo>
                    <a:pt x="145278" y="881483"/>
                  </a:lnTo>
                  <a:lnTo>
                    <a:pt x="0" y="787479"/>
                  </a:lnTo>
                  <a:lnTo>
                    <a:pt x="153824" y="531105"/>
                  </a:lnTo>
                  <a:lnTo>
                    <a:pt x="94004" y="394372"/>
                  </a:lnTo>
                  <a:lnTo>
                    <a:pt x="119641" y="334552"/>
                  </a:lnTo>
                  <a:lnTo>
                    <a:pt x="538385" y="274731"/>
                  </a:lnTo>
                  <a:lnTo>
                    <a:pt x="615297" y="180727"/>
                  </a:lnTo>
                  <a:lnTo>
                    <a:pt x="863125" y="155090"/>
                  </a:lnTo>
                  <a:lnTo>
                    <a:pt x="999858" y="232002"/>
                  </a:lnTo>
                  <a:lnTo>
                    <a:pt x="1191030" y="211666"/>
                  </a:lnTo>
                  <a:lnTo>
                    <a:pt x="1199497" y="127000"/>
                  </a:lnTo>
                  <a:lnTo>
                    <a:pt x="1123297" y="42333"/>
                  </a:lnTo>
                  <a:lnTo>
                    <a:pt x="1241830" y="0"/>
                  </a:lnTo>
                  <a:lnTo>
                    <a:pt x="1478897" y="84666"/>
                  </a:lnTo>
                  <a:lnTo>
                    <a:pt x="1470430" y="338666"/>
                  </a:lnTo>
                  <a:lnTo>
                    <a:pt x="1580497" y="431800"/>
                  </a:lnTo>
                  <a:lnTo>
                    <a:pt x="1910697" y="457200"/>
                  </a:lnTo>
                  <a:lnTo>
                    <a:pt x="1995364" y="550333"/>
                  </a:lnTo>
                  <a:lnTo>
                    <a:pt x="1995364" y="753533"/>
                  </a:lnTo>
                  <a:lnTo>
                    <a:pt x="1936097" y="914400"/>
                  </a:lnTo>
                  <a:lnTo>
                    <a:pt x="2003830" y="1024466"/>
                  </a:lnTo>
                  <a:lnTo>
                    <a:pt x="2020764" y="1143000"/>
                  </a:lnTo>
                  <a:lnTo>
                    <a:pt x="2105430" y="1143000"/>
                  </a:lnTo>
                  <a:lnTo>
                    <a:pt x="2274764" y="1092200"/>
                  </a:lnTo>
                  <a:lnTo>
                    <a:pt x="2334030" y="1312333"/>
                  </a:lnTo>
                  <a:lnTo>
                    <a:pt x="2342497" y="1435704"/>
                  </a:lnTo>
                  <a:lnTo>
                    <a:pt x="2476424" y="1591733"/>
                  </a:lnTo>
                  <a:close/>
                </a:path>
              </a:pathLst>
            </a:custGeom>
            <a:pattFill prst="pct75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19050" cap="flat">
              <a:solidFill>
                <a:srgbClr val="C00000"/>
              </a:solidFill>
              <a:prstDash val="lgDash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</p:txBody>
        </p:sp>
        <p:grpSp>
          <p:nvGrpSpPr>
            <p:cNvPr id="32" name="Group 6">
              <a:extLst>
                <a:ext uri="{FF2B5EF4-FFF2-40B4-BE49-F238E27FC236}">
                  <a16:creationId xmlns:a16="http://schemas.microsoft.com/office/drawing/2014/main" id="{9B763824-EFE0-4D79-853A-2473B48959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5086" y="2983031"/>
              <a:ext cx="4122901" cy="1067897"/>
              <a:chOff x="378" y="1787"/>
              <a:chExt cx="4861" cy="1374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7EFE6788-5A1E-4DC2-8CE9-5B92461DAE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" y="1812"/>
                <a:ext cx="4853" cy="1330"/>
              </a:xfrm>
              <a:custGeom>
                <a:avLst/>
                <a:gdLst>
                  <a:gd name="T0" fmla="*/ 0 w 5579"/>
                  <a:gd name="T1" fmla="*/ 498 h 1330"/>
                  <a:gd name="T2" fmla="*/ 446 w 5579"/>
                  <a:gd name="T3" fmla="*/ 589 h 1330"/>
                  <a:gd name="T4" fmla="*/ 961 w 5579"/>
                  <a:gd name="T5" fmla="*/ 771 h 1330"/>
                  <a:gd name="T6" fmla="*/ 1339 w 5579"/>
                  <a:gd name="T7" fmla="*/ 1043 h 1330"/>
                  <a:gd name="T8" fmla="*/ 1785 w 5579"/>
                  <a:gd name="T9" fmla="*/ 1224 h 1330"/>
                  <a:gd name="T10" fmla="*/ 2437 w 5579"/>
                  <a:gd name="T11" fmla="*/ 1270 h 1330"/>
                  <a:gd name="T12" fmla="*/ 3226 w 5579"/>
                  <a:gd name="T13" fmla="*/ 861 h 1330"/>
                  <a:gd name="T14" fmla="*/ 3741 w 5579"/>
                  <a:gd name="T15" fmla="*/ 453 h 1330"/>
                  <a:gd name="T16" fmla="*/ 4085 w 5579"/>
                  <a:gd name="T17" fmla="*/ 136 h 1330"/>
                  <a:gd name="T18" fmla="*/ 4221 w 5579"/>
                  <a:gd name="T19" fmla="*/ 0 h 13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79"/>
                  <a:gd name="T31" fmla="*/ 0 h 1330"/>
                  <a:gd name="T32" fmla="*/ 5579 w 5579"/>
                  <a:gd name="T33" fmla="*/ 1330 h 13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79" h="1330">
                    <a:moveTo>
                      <a:pt x="0" y="498"/>
                    </a:moveTo>
                    <a:cubicBezTo>
                      <a:pt x="189" y="521"/>
                      <a:pt x="378" y="544"/>
                      <a:pt x="590" y="589"/>
                    </a:cubicBezTo>
                    <a:cubicBezTo>
                      <a:pt x="802" y="634"/>
                      <a:pt x="1074" y="695"/>
                      <a:pt x="1270" y="771"/>
                    </a:cubicBezTo>
                    <a:cubicBezTo>
                      <a:pt x="1466" y="847"/>
                      <a:pt x="1587" y="968"/>
                      <a:pt x="1769" y="1043"/>
                    </a:cubicBezTo>
                    <a:cubicBezTo>
                      <a:pt x="1951" y="1118"/>
                      <a:pt x="2117" y="1186"/>
                      <a:pt x="2359" y="1224"/>
                    </a:cubicBezTo>
                    <a:cubicBezTo>
                      <a:pt x="2601" y="1262"/>
                      <a:pt x="2903" y="1330"/>
                      <a:pt x="3221" y="1270"/>
                    </a:cubicBezTo>
                    <a:cubicBezTo>
                      <a:pt x="3539" y="1210"/>
                      <a:pt x="3977" y="997"/>
                      <a:pt x="4264" y="861"/>
                    </a:cubicBezTo>
                    <a:cubicBezTo>
                      <a:pt x="4551" y="725"/>
                      <a:pt x="4755" y="574"/>
                      <a:pt x="4944" y="453"/>
                    </a:cubicBezTo>
                    <a:cubicBezTo>
                      <a:pt x="5133" y="332"/>
                      <a:pt x="5292" y="211"/>
                      <a:pt x="5398" y="136"/>
                    </a:cubicBezTo>
                    <a:cubicBezTo>
                      <a:pt x="5504" y="61"/>
                      <a:pt x="5541" y="30"/>
                      <a:pt x="5579" y="0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50000"/>
                    <a:alpha val="50000"/>
                  </a:schemeClr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B8B5F3F5-F06B-4CD3-8CF6-C803CFFC21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" y="1831"/>
                <a:ext cx="4853" cy="1330"/>
              </a:xfrm>
              <a:custGeom>
                <a:avLst/>
                <a:gdLst>
                  <a:gd name="T0" fmla="*/ 0 w 5579"/>
                  <a:gd name="T1" fmla="*/ 498 h 1330"/>
                  <a:gd name="T2" fmla="*/ 446 w 5579"/>
                  <a:gd name="T3" fmla="*/ 589 h 1330"/>
                  <a:gd name="T4" fmla="*/ 961 w 5579"/>
                  <a:gd name="T5" fmla="*/ 771 h 1330"/>
                  <a:gd name="T6" fmla="*/ 1339 w 5579"/>
                  <a:gd name="T7" fmla="*/ 1043 h 1330"/>
                  <a:gd name="T8" fmla="*/ 1785 w 5579"/>
                  <a:gd name="T9" fmla="*/ 1224 h 1330"/>
                  <a:gd name="T10" fmla="*/ 2437 w 5579"/>
                  <a:gd name="T11" fmla="*/ 1270 h 1330"/>
                  <a:gd name="T12" fmla="*/ 3226 w 5579"/>
                  <a:gd name="T13" fmla="*/ 861 h 1330"/>
                  <a:gd name="T14" fmla="*/ 3741 w 5579"/>
                  <a:gd name="T15" fmla="*/ 453 h 1330"/>
                  <a:gd name="T16" fmla="*/ 4085 w 5579"/>
                  <a:gd name="T17" fmla="*/ 136 h 1330"/>
                  <a:gd name="T18" fmla="*/ 4221 w 5579"/>
                  <a:gd name="T19" fmla="*/ 0 h 13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79"/>
                  <a:gd name="T31" fmla="*/ 0 h 1330"/>
                  <a:gd name="T32" fmla="*/ 5579 w 5579"/>
                  <a:gd name="T33" fmla="*/ 1330 h 13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79" h="1330">
                    <a:moveTo>
                      <a:pt x="0" y="498"/>
                    </a:moveTo>
                    <a:cubicBezTo>
                      <a:pt x="189" y="521"/>
                      <a:pt x="378" y="544"/>
                      <a:pt x="590" y="589"/>
                    </a:cubicBezTo>
                    <a:cubicBezTo>
                      <a:pt x="802" y="634"/>
                      <a:pt x="1074" y="695"/>
                      <a:pt x="1270" y="771"/>
                    </a:cubicBezTo>
                    <a:cubicBezTo>
                      <a:pt x="1466" y="847"/>
                      <a:pt x="1587" y="968"/>
                      <a:pt x="1769" y="1043"/>
                    </a:cubicBezTo>
                    <a:cubicBezTo>
                      <a:pt x="1951" y="1118"/>
                      <a:pt x="2117" y="1186"/>
                      <a:pt x="2359" y="1224"/>
                    </a:cubicBezTo>
                    <a:cubicBezTo>
                      <a:pt x="2601" y="1262"/>
                      <a:pt x="2903" y="1330"/>
                      <a:pt x="3221" y="1270"/>
                    </a:cubicBezTo>
                    <a:cubicBezTo>
                      <a:pt x="3539" y="1210"/>
                      <a:pt x="3977" y="997"/>
                      <a:pt x="4264" y="861"/>
                    </a:cubicBezTo>
                    <a:cubicBezTo>
                      <a:pt x="4551" y="725"/>
                      <a:pt x="4755" y="574"/>
                      <a:pt x="4944" y="453"/>
                    </a:cubicBezTo>
                    <a:cubicBezTo>
                      <a:pt x="5133" y="332"/>
                      <a:pt x="5292" y="211"/>
                      <a:pt x="5398" y="136"/>
                    </a:cubicBezTo>
                    <a:cubicBezTo>
                      <a:pt x="5504" y="61"/>
                      <a:pt x="5541" y="30"/>
                      <a:pt x="5579" y="0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434C4F48-D66F-4CEA-A656-B5DA22B3BD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" y="1787"/>
                <a:ext cx="4853" cy="1330"/>
              </a:xfrm>
              <a:custGeom>
                <a:avLst/>
                <a:gdLst>
                  <a:gd name="T0" fmla="*/ 0 w 5579"/>
                  <a:gd name="T1" fmla="*/ 498 h 1330"/>
                  <a:gd name="T2" fmla="*/ 446 w 5579"/>
                  <a:gd name="T3" fmla="*/ 589 h 1330"/>
                  <a:gd name="T4" fmla="*/ 961 w 5579"/>
                  <a:gd name="T5" fmla="*/ 771 h 1330"/>
                  <a:gd name="T6" fmla="*/ 1339 w 5579"/>
                  <a:gd name="T7" fmla="*/ 1043 h 1330"/>
                  <a:gd name="T8" fmla="*/ 1785 w 5579"/>
                  <a:gd name="T9" fmla="*/ 1224 h 1330"/>
                  <a:gd name="T10" fmla="*/ 2437 w 5579"/>
                  <a:gd name="T11" fmla="*/ 1270 h 1330"/>
                  <a:gd name="T12" fmla="*/ 3226 w 5579"/>
                  <a:gd name="T13" fmla="*/ 861 h 1330"/>
                  <a:gd name="T14" fmla="*/ 3741 w 5579"/>
                  <a:gd name="T15" fmla="*/ 453 h 1330"/>
                  <a:gd name="T16" fmla="*/ 4085 w 5579"/>
                  <a:gd name="T17" fmla="*/ 136 h 1330"/>
                  <a:gd name="T18" fmla="*/ 4221 w 5579"/>
                  <a:gd name="T19" fmla="*/ 0 h 13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79"/>
                  <a:gd name="T31" fmla="*/ 0 h 1330"/>
                  <a:gd name="T32" fmla="*/ 5579 w 5579"/>
                  <a:gd name="T33" fmla="*/ 1330 h 13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79" h="1330">
                    <a:moveTo>
                      <a:pt x="0" y="498"/>
                    </a:moveTo>
                    <a:cubicBezTo>
                      <a:pt x="189" y="521"/>
                      <a:pt x="378" y="544"/>
                      <a:pt x="590" y="589"/>
                    </a:cubicBezTo>
                    <a:cubicBezTo>
                      <a:pt x="802" y="634"/>
                      <a:pt x="1074" y="695"/>
                      <a:pt x="1270" y="771"/>
                    </a:cubicBezTo>
                    <a:cubicBezTo>
                      <a:pt x="1466" y="847"/>
                      <a:pt x="1587" y="968"/>
                      <a:pt x="1769" y="1043"/>
                    </a:cubicBezTo>
                    <a:cubicBezTo>
                      <a:pt x="1951" y="1118"/>
                      <a:pt x="2117" y="1186"/>
                      <a:pt x="2359" y="1224"/>
                    </a:cubicBezTo>
                    <a:cubicBezTo>
                      <a:pt x="2601" y="1262"/>
                      <a:pt x="2903" y="1330"/>
                      <a:pt x="3221" y="1270"/>
                    </a:cubicBezTo>
                    <a:cubicBezTo>
                      <a:pt x="3539" y="1210"/>
                      <a:pt x="3977" y="997"/>
                      <a:pt x="4264" y="861"/>
                    </a:cubicBezTo>
                    <a:cubicBezTo>
                      <a:pt x="4551" y="725"/>
                      <a:pt x="4755" y="574"/>
                      <a:pt x="4944" y="453"/>
                    </a:cubicBezTo>
                    <a:cubicBezTo>
                      <a:pt x="5133" y="332"/>
                      <a:pt x="5292" y="211"/>
                      <a:pt x="5398" y="136"/>
                    </a:cubicBezTo>
                    <a:cubicBezTo>
                      <a:pt x="5504" y="61"/>
                      <a:pt x="5541" y="30"/>
                      <a:pt x="5579" y="0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36" name="Rectangle 10">
                <a:extLst>
                  <a:ext uri="{FF2B5EF4-FFF2-40B4-BE49-F238E27FC236}">
                    <a16:creationId xmlns:a16="http://schemas.microsoft.com/office/drawing/2014/main" id="{F5475410-8280-4A45-9C83-1D6BABCB5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10076">
                <a:off x="2523" y="3006"/>
                <a:ext cx="318" cy="13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50000"/>
                    <a:alpha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</p:grpSp>
      <p:sp>
        <p:nvSpPr>
          <p:cNvPr id="16" name="椭圆 15">
            <a:extLst>
              <a:ext uri="{FF2B5EF4-FFF2-40B4-BE49-F238E27FC236}">
                <a16:creationId xmlns:a16="http://schemas.microsoft.com/office/drawing/2014/main" id="{07C8A298-9FC3-447C-95F4-67F3F0890282}"/>
              </a:ext>
            </a:extLst>
          </p:cNvPr>
          <p:cNvSpPr/>
          <p:nvPr/>
        </p:nvSpPr>
        <p:spPr>
          <a:xfrm>
            <a:off x="4072803" y="3426883"/>
            <a:ext cx="638446" cy="638446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D1B5F3C-8978-446B-B3B2-3C8AF98C41FB}"/>
              </a:ext>
            </a:extLst>
          </p:cNvPr>
          <p:cNvCxnSpPr>
            <a:cxnSpLocks/>
          </p:cNvCxnSpPr>
          <p:nvPr/>
        </p:nvCxnSpPr>
        <p:spPr>
          <a:xfrm>
            <a:off x="4264501" y="2125635"/>
            <a:ext cx="463848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043539A4-F9F5-4744-BAD7-29383EC69B3E}"/>
              </a:ext>
            </a:extLst>
          </p:cNvPr>
          <p:cNvSpPr/>
          <p:nvPr/>
        </p:nvSpPr>
        <p:spPr>
          <a:xfrm>
            <a:off x="6325604" y="1690106"/>
            <a:ext cx="26212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ea"/>
              <a:buAutoNum type="circleNumDbPlain" startAt="2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可能的影响因素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3FFB619-789C-4B89-874E-450BFE44943C}"/>
              </a:ext>
            </a:extLst>
          </p:cNvPr>
          <p:cNvCxnSpPr>
            <a:cxnSpLocks/>
          </p:cNvCxnSpPr>
          <p:nvPr/>
        </p:nvCxnSpPr>
        <p:spPr>
          <a:xfrm flipH="1">
            <a:off x="3966644" y="3894324"/>
            <a:ext cx="479352" cy="19591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7FFB823-C94D-4078-ACD0-9A1F37D28DE8}"/>
              </a:ext>
            </a:extLst>
          </p:cNvPr>
          <p:cNvCxnSpPr>
            <a:cxnSpLocks/>
          </p:cNvCxnSpPr>
          <p:nvPr/>
        </p:nvCxnSpPr>
        <p:spPr>
          <a:xfrm>
            <a:off x="1230947" y="5857420"/>
            <a:ext cx="273569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D837F25-10CA-47C1-8056-9F51CBE82C82}"/>
              </a:ext>
            </a:extLst>
          </p:cNvPr>
          <p:cNvCxnSpPr>
            <a:cxnSpLocks/>
            <a:endCxn id="31" idx="68"/>
          </p:cNvCxnSpPr>
          <p:nvPr/>
        </p:nvCxnSpPr>
        <p:spPr>
          <a:xfrm>
            <a:off x="2229048" y="2395536"/>
            <a:ext cx="771701" cy="5090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B0513B05-EB3E-4862-A25A-F625AF90AD34}"/>
              </a:ext>
            </a:extLst>
          </p:cNvPr>
          <p:cNvCxnSpPr>
            <a:cxnSpLocks/>
          </p:cNvCxnSpPr>
          <p:nvPr/>
        </p:nvCxnSpPr>
        <p:spPr>
          <a:xfrm>
            <a:off x="151444" y="2395536"/>
            <a:ext cx="207081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9D24DF10-E5EB-4FA0-9F32-04B828332718}"/>
              </a:ext>
            </a:extLst>
          </p:cNvPr>
          <p:cNvSpPr/>
          <p:nvPr/>
        </p:nvSpPr>
        <p:spPr>
          <a:xfrm>
            <a:off x="1167974" y="5857420"/>
            <a:ext cx="23391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估计影响程度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447B62AF-B71C-4C58-8375-D9A5D6C00692}"/>
              </a:ext>
            </a:extLst>
          </p:cNvPr>
          <p:cNvSpPr/>
          <p:nvPr/>
        </p:nvSpPr>
        <p:spPr>
          <a:xfrm>
            <a:off x="6209279" y="5197757"/>
            <a:ext cx="748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箭头: 圆角右 69">
            <a:extLst>
              <a:ext uri="{FF2B5EF4-FFF2-40B4-BE49-F238E27FC236}">
                <a16:creationId xmlns:a16="http://schemas.microsoft.com/office/drawing/2014/main" id="{9CAFD772-A2F5-453A-875A-9FA2C2AF7365}"/>
              </a:ext>
            </a:extLst>
          </p:cNvPr>
          <p:cNvSpPr/>
          <p:nvPr/>
        </p:nvSpPr>
        <p:spPr>
          <a:xfrm rot="10800000">
            <a:off x="5040191" y="4334398"/>
            <a:ext cx="2457971" cy="1705426"/>
          </a:xfrm>
          <a:prstGeom prst="bentArrow">
            <a:avLst>
              <a:gd name="adj1" fmla="val 4682"/>
              <a:gd name="adj2" fmla="val 7694"/>
              <a:gd name="adj3" fmla="val 20188"/>
              <a:gd name="adj4" fmla="val 5711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75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584402D-B451-4578-BEA0-611F2918719C}"/>
              </a:ext>
            </a:extLst>
          </p:cNvPr>
          <p:cNvSpPr/>
          <p:nvPr/>
        </p:nvSpPr>
        <p:spPr>
          <a:xfrm>
            <a:off x="0" y="6447631"/>
            <a:ext cx="9144000" cy="410369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75000"/>
                </a:schemeClr>
              </a:gs>
              <a:gs pos="0">
                <a:schemeClr val="bg1"/>
              </a:gs>
            </a:gsLst>
            <a:lin ang="0" scaled="1"/>
            <a:tileRect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城市轨道交通客流的影响因素分析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8CB65CA-18C7-4D69-8F71-464DDB14981A}"/>
              </a:ext>
            </a:extLst>
          </p:cNvPr>
          <p:cNvSpPr txBox="1"/>
          <p:nvPr/>
        </p:nvSpPr>
        <p:spPr>
          <a:xfrm>
            <a:off x="409074" y="14243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22D6399D-BF4D-4336-B27F-49B820DEB876}"/>
              </a:ext>
            </a:extLst>
          </p:cNvPr>
          <p:cNvGrpSpPr/>
          <p:nvPr/>
        </p:nvGrpSpPr>
        <p:grpSpPr>
          <a:xfrm>
            <a:off x="1358302" y="4155455"/>
            <a:ext cx="2139393" cy="1912251"/>
            <a:chOff x="2255904" y="3728648"/>
            <a:chExt cx="2376558" cy="212423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36C13A4-58A9-4DCA-9DB9-2B862CF469D7}"/>
                </a:ext>
              </a:extLst>
            </p:cNvPr>
            <p:cNvGrpSpPr/>
            <p:nvPr/>
          </p:nvGrpSpPr>
          <p:grpSpPr>
            <a:xfrm rot="2158665" flipH="1">
              <a:off x="2315422" y="3728648"/>
              <a:ext cx="2200996" cy="2124236"/>
              <a:chOff x="708360" y="2507620"/>
              <a:chExt cx="3397389" cy="3737458"/>
            </a:xfrm>
          </p:grpSpPr>
          <p:sp>
            <p:nvSpPr>
              <p:cNvPr id="28" name="任意形状 5">
                <a:extLst>
                  <a:ext uri="{FF2B5EF4-FFF2-40B4-BE49-F238E27FC236}">
                    <a16:creationId xmlns:a16="http://schemas.microsoft.com/office/drawing/2014/main" id="{140405F3-D17D-47BF-9C7D-0FE8936F1438}"/>
                  </a:ext>
                </a:extLst>
              </p:cNvPr>
              <p:cNvSpPr/>
              <p:nvPr/>
            </p:nvSpPr>
            <p:spPr>
              <a:xfrm rot="15085133">
                <a:off x="611406" y="2604574"/>
                <a:ext cx="3591297" cy="3397389"/>
              </a:xfrm>
              <a:custGeom>
                <a:avLst/>
                <a:gdLst>
                  <a:gd name="connsiteX0" fmla="*/ 2476424 w 3150679"/>
                  <a:gd name="connsiteY0" fmla="*/ 1591733 h 3872511"/>
                  <a:gd name="connsiteX1" fmla="*/ 2633442 w 3150679"/>
                  <a:gd name="connsiteY1" fmla="*/ 1559406 h 3872511"/>
                  <a:gd name="connsiteX2" fmla="*/ 2795079 w 3150679"/>
                  <a:gd name="connsiteY2" fmla="*/ 1402388 h 3872511"/>
                  <a:gd name="connsiteX3" fmla="*/ 2855115 w 3150679"/>
                  <a:gd name="connsiteY3" fmla="*/ 1296169 h 3872511"/>
                  <a:gd name="connsiteX4" fmla="*/ 2965952 w 3150679"/>
                  <a:gd name="connsiteY4" fmla="*/ 1286933 h 3872511"/>
                  <a:gd name="connsiteX5" fmla="*/ 2979806 w 3150679"/>
                  <a:gd name="connsiteY5" fmla="*/ 1370060 h 3872511"/>
                  <a:gd name="connsiteX6" fmla="*/ 2979806 w 3150679"/>
                  <a:gd name="connsiteY6" fmla="*/ 1370060 h 3872511"/>
                  <a:gd name="connsiteX7" fmla="*/ 3122970 w 3150679"/>
                  <a:gd name="connsiteY7" fmla="*/ 1397769 h 3872511"/>
                  <a:gd name="connsiteX8" fmla="*/ 3132206 w 3150679"/>
                  <a:gd name="connsiteY8" fmla="*/ 1420860 h 3872511"/>
                  <a:gd name="connsiteX9" fmla="*/ 3104497 w 3150679"/>
                  <a:gd name="connsiteY9" fmla="*/ 1490133 h 3872511"/>
                  <a:gd name="connsiteX10" fmla="*/ 3104497 w 3150679"/>
                  <a:gd name="connsiteY10" fmla="*/ 1540933 h 3872511"/>
                  <a:gd name="connsiteX11" fmla="*/ 3076788 w 3150679"/>
                  <a:gd name="connsiteY11" fmla="*/ 1600969 h 3872511"/>
                  <a:gd name="connsiteX12" fmla="*/ 3062933 w 3150679"/>
                  <a:gd name="connsiteY12" fmla="*/ 1748751 h 3872511"/>
                  <a:gd name="connsiteX13" fmla="*/ 3044461 w 3150679"/>
                  <a:gd name="connsiteY13" fmla="*/ 1804169 h 3872511"/>
                  <a:gd name="connsiteX14" fmla="*/ 3049079 w 3150679"/>
                  <a:gd name="connsiteY14" fmla="*/ 1938097 h 3872511"/>
                  <a:gd name="connsiteX15" fmla="*/ 3146061 w 3150679"/>
                  <a:gd name="connsiteY15" fmla="*/ 2011988 h 3872511"/>
                  <a:gd name="connsiteX16" fmla="*/ 3150679 w 3150679"/>
                  <a:gd name="connsiteY16" fmla="*/ 2150533 h 3872511"/>
                  <a:gd name="connsiteX17" fmla="*/ 3099879 w 3150679"/>
                  <a:gd name="connsiteY17" fmla="*/ 2247515 h 3872511"/>
                  <a:gd name="connsiteX18" fmla="*/ 2984424 w 3150679"/>
                  <a:gd name="connsiteY18" fmla="*/ 2316788 h 3872511"/>
                  <a:gd name="connsiteX19" fmla="*/ 2979806 w 3150679"/>
                  <a:gd name="connsiteY19" fmla="*/ 2390678 h 3872511"/>
                  <a:gd name="connsiteX20" fmla="*/ 2905915 w 3150679"/>
                  <a:gd name="connsiteY20" fmla="*/ 2436860 h 3872511"/>
                  <a:gd name="connsiteX21" fmla="*/ 2859733 w 3150679"/>
                  <a:gd name="connsiteY21" fmla="*/ 2547697 h 3872511"/>
                  <a:gd name="connsiteX22" fmla="*/ 2730424 w 3150679"/>
                  <a:gd name="connsiteY22" fmla="*/ 2686242 h 3872511"/>
                  <a:gd name="connsiteX23" fmla="*/ 2619588 w 3150679"/>
                  <a:gd name="connsiteY23" fmla="*/ 2769369 h 3872511"/>
                  <a:gd name="connsiteX24" fmla="*/ 2578024 w 3150679"/>
                  <a:gd name="connsiteY24" fmla="*/ 2889442 h 3872511"/>
                  <a:gd name="connsiteX25" fmla="*/ 2628824 w 3150679"/>
                  <a:gd name="connsiteY25" fmla="*/ 2935624 h 3872511"/>
                  <a:gd name="connsiteX26" fmla="*/ 2758133 w 3150679"/>
                  <a:gd name="connsiteY26" fmla="*/ 2995660 h 3872511"/>
                  <a:gd name="connsiteX27" fmla="*/ 2905915 w 3150679"/>
                  <a:gd name="connsiteY27" fmla="*/ 2986424 h 3872511"/>
                  <a:gd name="connsiteX28" fmla="*/ 2896679 w 3150679"/>
                  <a:gd name="connsiteY28" fmla="*/ 3124969 h 3872511"/>
                  <a:gd name="connsiteX29" fmla="*/ 2830177 w 3150679"/>
                  <a:gd name="connsiteY29" fmla="*/ 3252893 h 3872511"/>
                  <a:gd name="connsiteX30" fmla="*/ 2733657 w 3150679"/>
                  <a:gd name="connsiteY30" fmla="*/ 3186853 h 3872511"/>
                  <a:gd name="connsiteX31" fmla="*/ 2682857 w 3150679"/>
                  <a:gd name="connsiteY31" fmla="*/ 3232573 h 3872511"/>
                  <a:gd name="connsiteX32" fmla="*/ 2637137 w 3150679"/>
                  <a:gd name="connsiteY32" fmla="*/ 3318933 h 3872511"/>
                  <a:gd name="connsiteX33" fmla="*/ 2632104 w 3150679"/>
                  <a:gd name="connsiteY33" fmla="*/ 3376854 h 3872511"/>
                  <a:gd name="connsiteX34" fmla="*/ 2529555 w 3150679"/>
                  <a:gd name="connsiteY34" fmla="*/ 3513587 h 3872511"/>
                  <a:gd name="connsiteX35" fmla="*/ 2521009 w 3150679"/>
                  <a:gd name="connsiteY35" fmla="*/ 3599045 h 3872511"/>
                  <a:gd name="connsiteX36" fmla="*/ 2384276 w 3150679"/>
                  <a:gd name="connsiteY36" fmla="*/ 3658866 h 3872511"/>
                  <a:gd name="connsiteX37" fmla="*/ 2281727 w 3150679"/>
                  <a:gd name="connsiteY37" fmla="*/ 3684503 h 3872511"/>
                  <a:gd name="connsiteX38" fmla="*/ 2247544 w 3150679"/>
                  <a:gd name="connsiteY38" fmla="*/ 3573408 h 3872511"/>
                  <a:gd name="connsiteX39" fmla="*/ 2144994 w 3150679"/>
                  <a:gd name="connsiteY39" fmla="*/ 3402492 h 3872511"/>
                  <a:gd name="connsiteX40" fmla="*/ 2025353 w 3150679"/>
                  <a:gd name="connsiteY40" fmla="*/ 3522133 h 3872511"/>
                  <a:gd name="connsiteX41" fmla="*/ 2025353 w 3150679"/>
                  <a:gd name="connsiteY41" fmla="*/ 3522133 h 3872511"/>
                  <a:gd name="connsiteX42" fmla="*/ 1948441 w 3150679"/>
                  <a:gd name="connsiteY42" fmla="*/ 3445221 h 3872511"/>
                  <a:gd name="connsiteX43" fmla="*/ 1888620 w 3150679"/>
                  <a:gd name="connsiteY43" fmla="*/ 3436675 h 3872511"/>
                  <a:gd name="connsiteX44" fmla="*/ 1811708 w 3150679"/>
                  <a:gd name="connsiteY44" fmla="*/ 3393946 h 3872511"/>
                  <a:gd name="connsiteX45" fmla="*/ 1743342 w 3150679"/>
                  <a:gd name="connsiteY45" fmla="*/ 3411038 h 3872511"/>
                  <a:gd name="connsiteX46" fmla="*/ 1666430 w 3150679"/>
                  <a:gd name="connsiteY46" fmla="*/ 3539225 h 3872511"/>
                  <a:gd name="connsiteX47" fmla="*/ 1606609 w 3150679"/>
                  <a:gd name="connsiteY47" fmla="*/ 3590499 h 3872511"/>
                  <a:gd name="connsiteX48" fmla="*/ 1435693 w 3150679"/>
                  <a:gd name="connsiteY48" fmla="*/ 3581954 h 3872511"/>
                  <a:gd name="connsiteX49" fmla="*/ 1418602 w 3150679"/>
                  <a:gd name="connsiteY49" fmla="*/ 3693049 h 3872511"/>
                  <a:gd name="connsiteX50" fmla="*/ 1290415 w 3150679"/>
                  <a:gd name="connsiteY50" fmla="*/ 3846873 h 3872511"/>
                  <a:gd name="connsiteX51" fmla="*/ 1196411 w 3150679"/>
                  <a:gd name="connsiteY51" fmla="*/ 3872511 h 3872511"/>
                  <a:gd name="connsiteX52" fmla="*/ 1076770 w 3150679"/>
                  <a:gd name="connsiteY52" fmla="*/ 3804144 h 3872511"/>
                  <a:gd name="connsiteX53" fmla="*/ 1008404 w 3150679"/>
                  <a:gd name="connsiteY53" fmla="*/ 3556316 h 3872511"/>
                  <a:gd name="connsiteX54" fmla="*/ 692209 w 3150679"/>
                  <a:gd name="connsiteY54" fmla="*/ 3291397 h 3872511"/>
                  <a:gd name="connsiteX55" fmla="*/ 683663 w 3150679"/>
                  <a:gd name="connsiteY55" fmla="*/ 3223030 h 3872511"/>
                  <a:gd name="connsiteX56" fmla="*/ 495656 w 3150679"/>
                  <a:gd name="connsiteY56" fmla="*/ 3026477 h 3872511"/>
                  <a:gd name="connsiteX57" fmla="*/ 307648 w 3150679"/>
                  <a:gd name="connsiteY57" fmla="*/ 2983748 h 3872511"/>
                  <a:gd name="connsiteX58" fmla="*/ 273465 w 3150679"/>
                  <a:gd name="connsiteY58" fmla="*/ 2556458 h 3872511"/>
                  <a:gd name="connsiteX59" fmla="*/ 564022 w 3150679"/>
                  <a:gd name="connsiteY59" fmla="*/ 2488092 h 3872511"/>
                  <a:gd name="connsiteX60" fmla="*/ 606751 w 3150679"/>
                  <a:gd name="connsiteY60" fmla="*/ 2308630 h 3872511"/>
                  <a:gd name="connsiteX61" fmla="*/ 734938 w 3150679"/>
                  <a:gd name="connsiteY61" fmla="*/ 2248810 h 3872511"/>
                  <a:gd name="connsiteX62" fmla="*/ 760576 w 3150679"/>
                  <a:gd name="connsiteY62" fmla="*/ 2206081 h 3872511"/>
                  <a:gd name="connsiteX63" fmla="*/ 572568 w 3150679"/>
                  <a:gd name="connsiteY63" fmla="*/ 2206081 h 3872511"/>
                  <a:gd name="connsiteX64" fmla="*/ 418744 w 3150679"/>
                  <a:gd name="connsiteY64" fmla="*/ 2077894 h 3872511"/>
                  <a:gd name="connsiteX65" fmla="*/ 692209 w 3150679"/>
                  <a:gd name="connsiteY65" fmla="*/ 1958253 h 3872511"/>
                  <a:gd name="connsiteX66" fmla="*/ 478564 w 3150679"/>
                  <a:gd name="connsiteY66" fmla="*/ 1667696 h 3872511"/>
                  <a:gd name="connsiteX67" fmla="*/ 487110 w 3150679"/>
                  <a:gd name="connsiteY67" fmla="*/ 1565146 h 3872511"/>
                  <a:gd name="connsiteX68" fmla="*/ 299103 w 3150679"/>
                  <a:gd name="connsiteY68" fmla="*/ 1513871 h 3872511"/>
                  <a:gd name="connsiteX69" fmla="*/ 299103 w 3150679"/>
                  <a:gd name="connsiteY69" fmla="*/ 1334410 h 3872511"/>
                  <a:gd name="connsiteX70" fmla="*/ 341832 w 3150679"/>
                  <a:gd name="connsiteY70" fmla="*/ 1163494 h 3872511"/>
                  <a:gd name="connsiteX71" fmla="*/ 393106 w 3150679"/>
                  <a:gd name="connsiteY71" fmla="*/ 1112219 h 3872511"/>
                  <a:gd name="connsiteX72" fmla="*/ 341832 w 3150679"/>
                  <a:gd name="connsiteY72" fmla="*/ 966940 h 3872511"/>
                  <a:gd name="connsiteX73" fmla="*/ 247828 w 3150679"/>
                  <a:gd name="connsiteY73" fmla="*/ 1112219 h 3872511"/>
                  <a:gd name="connsiteX74" fmla="*/ 170916 w 3150679"/>
                  <a:gd name="connsiteY74" fmla="*/ 1103673 h 3872511"/>
                  <a:gd name="connsiteX75" fmla="*/ 145278 w 3150679"/>
                  <a:gd name="connsiteY75" fmla="*/ 881483 h 3872511"/>
                  <a:gd name="connsiteX76" fmla="*/ 0 w 3150679"/>
                  <a:gd name="connsiteY76" fmla="*/ 787479 h 3872511"/>
                  <a:gd name="connsiteX77" fmla="*/ 153824 w 3150679"/>
                  <a:gd name="connsiteY77" fmla="*/ 531105 h 3872511"/>
                  <a:gd name="connsiteX78" fmla="*/ 94004 w 3150679"/>
                  <a:gd name="connsiteY78" fmla="*/ 394372 h 3872511"/>
                  <a:gd name="connsiteX79" fmla="*/ 119641 w 3150679"/>
                  <a:gd name="connsiteY79" fmla="*/ 334552 h 3872511"/>
                  <a:gd name="connsiteX80" fmla="*/ 538385 w 3150679"/>
                  <a:gd name="connsiteY80" fmla="*/ 274731 h 3872511"/>
                  <a:gd name="connsiteX81" fmla="*/ 615297 w 3150679"/>
                  <a:gd name="connsiteY81" fmla="*/ 180727 h 3872511"/>
                  <a:gd name="connsiteX82" fmla="*/ 863125 w 3150679"/>
                  <a:gd name="connsiteY82" fmla="*/ 155090 h 3872511"/>
                  <a:gd name="connsiteX83" fmla="*/ 999858 w 3150679"/>
                  <a:gd name="connsiteY83" fmla="*/ 232002 h 3872511"/>
                  <a:gd name="connsiteX84" fmla="*/ 1191030 w 3150679"/>
                  <a:gd name="connsiteY84" fmla="*/ 211666 h 3872511"/>
                  <a:gd name="connsiteX85" fmla="*/ 1199497 w 3150679"/>
                  <a:gd name="connsiteY85" fmla="*/ 127000 h 3872511"/>
                  <a:gd name="connsiteX86" fmla="*/ 1123297 w 3150679"/>
                  <a:gd name="connsiteY86" fmla="*/ 42333 h 3872511"/>
                  <a:gd name="connsiteX87" fmla="*/ 1241830 w 3150679"/>
                  <a:gd name="connsiteY87" fmla="*/ 0 h 3872511"/>
                  <a:gd name="connsiteX88" fmla="*/ 1478897 w 3150679"/>
                  <a:gd name="connsiteY88" fmla="*/ 84666 h 3872511"/>
                  <a:gd name="connsiteX89" fmla="*/ 1470430 w 3150679"/>
                  <a:gd name="connsiteY89" fmla="*/ 338666 h 3872511"/>
                  <a:gd name="connsiteX90" fmla="*/ 1580497 w 3150679"/>
                  <a:gd name="connsiteY90" fmla="*/ 431800 h 3872511"/>
                  <a:gd name="connsiteX91" fmla="*/ 1910697 w 3150679"/>
                  <a:gd name="connsiteY91" fmla="*/ 457200 h 3872511"/>
                  <a:gd name="connsiteX92" fmla="*/ 1995364 w 3150679"/>
                  <a:gd name="connsiteY92" fmla="*/ 550333 h 3872511"/>
                  <a:gd name="connsiteX93" fmla="*/ 1995364 w 3150679"/>
                  <a:gd name="connsiteY93" fmla="*/ 753533 h 3872511"/>
                  <a:gd name="connsiteX94" fmla="*/ 1936097 w 3150679"/>
                  <a:gd name="connsiteY94" fmla="*/ 914400 h 3872511"/>
                  <a:gd name="connsiteX95" fmla="*/ 2003830 w 3150679"/>
                  <a:gd name="connsiteY95" fmla="*/ 1024466 h 3872511"/>
                  <a:gd name="connsiteX96" fmla="*/ 2020764 w 3150679"/>
                  <a:gd name="connsiteY96" fmla="*/ 1143000 h 3872511"/>
                  <a:gd name="connsiteX97" fmla="*/ 2105430 w 3150679"/>
                  <a:gd name="connsiteY97" fmla="*/ 1143000 h 3872511"/>
                  <a:gd name="connsiteX98" fmla="*/ 2274764 w 3150679"/>
                  <a:gd name="connsiteY98" fmla="*/ 1092200 h 3872511"/>
                  <a:gd name="connsiteX99" fmla="*/ 2334030 w 3150679"/>
                  <a:gd name="connsiteY99" fmla="*/ 1312333 h 3872511"/>
                  <a:gd name="connsiteX100" fmla="*/ 2342497 w 3150679"/>
                  <a:gd name="connsiteY100" fmla="*/ 1435704 h 3872511"/>
                  <a:gd name="connsiteX101" fmla="*/ 2476424 w 3150679"/>
                  <a:gd name="connsiteY101" fmla="*/ 1591733 h 3872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3150679" h="3872511">
                    <a:moveTo>
                      <a:pt x="2476424" y="1591733"/>
                    </a:moveTo>
                    <a:lnTo>
                      <a:pt x="2633442" y="1559406"/>
                    </a:lnTo>
                    <a:lnTo>
                      <a:pt x="2795079" y="1402388"/>
                    </a:lnTo>
                    <a:lnTo>
                      <a:pt x="2855115" y="1296169"/>
                    </a:lnTo>
                    <a:lnTo>
                      <a:pt x="2965952" y="1286933"/>
                    </a:lnTo>
                    <a:lnTo>
                      <a:pt x="2979806" y="1370060"/>
                    </a:lnTo>
                    <a:lnTo>
                      <a:pt x="2979806" y="1370060"/>
                    </a:lnTo>
                    <a:lnTo>
                      <a:pt x="3122970" y="1397769"/>
                    </a:lnTo>
                    <a:lnTo>
                      <a:pt x="3132206" y="1420860"/>
                    </a:lnTo>
                    <a:lnTo>
                      <a:pt x="3104497" y="1490133"/>
                    </a:lnTo>
                    <a:lnTo>
                      <a:pt x="3104497" y="1540933"/>
                    </a:lnTo>
                    <a:lnTo>
                      <a:pt x="3076788" y="1600969"/>
                    </a:lnTo>
                    <a:lnTo>
                      <a:pt x="3062933" y="1748751"/>
                    </a:lnTo>
                    <a:lnTo>
                      <a:pt x="3044461" y="1804169"/>
                    </a:lnTo>
                    <a:lnTo>
                      <a:pt x="3049079" y="1938097"/>
                    </a:lnTo>
                    <a:lnTo>
                      <a:pt x="3146061" y="2011988"/>
                    </a:lnTo>
                    <a:lnTo>
                      <a:pt x="3150679" y="2150533"/>
                    </a:lnTo>
                    <a:lnTo>
                      <a:pt x="3099879" y="2247515"/>
                    </a:lnTo>
                    <a:lnTo>
                      <a:pt x="2984424" y="2316788"/>
                    </a:lnTo>
                    <a:lnTo>
                      <a:pt x="2979806" y="2390678"/>
                    </a:lnTo>
                    <a:lnTo>
                      <a:pt x="2905915" y="2436860"/>
                    </a:lnTo>
                    <a:lnTo>
                      <a:pt x="2859733" y="2547697"/>
                    </a:lnTo>
                    <a:lnTo>
                      <a:pt x="2730424" y="2686242"/>
                    </a:lnTo>
                    <a:lnTo>
                      <a:pt x="2619588" y="2769369"/>
                    </a:lnTo>
                    <a:lnTo>
                      <a:pt x="2578024" y="2889442"/>
                    </a:lnTo>
                    <a:lnTo>
                      <a:pt x="2628824" y="2935624"/>
                    </a:lnTo>
                    <a:lnTo>
                      <a:pt x="2758133" y="2995660"/>
                    </a:lnTo>
                    <a:lnTo>
                      <a:pt x="2905915" y="2986424"/>
                    </a:lnTo>
                    <a:lnTo>
                      <a:pt x="2896679" y="3124969"/>
                    </a:lnTo>
                    <a:lnTo>
                      <a:pt x="2830177" y="3252893"/>
                    </a:lnTo>
                    <a:lnTo>
                      <a:pt x="2733657" y="3186853"/>
                    </a:lnTo>
                    <a:lnTo>
                      <a:pt x="2682857" y="3232573"/>
                    </a:lnTo>
                    <a:lnTo>
                      <a:pt x="2637137" y="3318933"/>
                    </a:lnTo>
                    <a:lnTo>
                      <a:pt x="2632104" y="3376854"/>
                    </a:lnTo>
                    <a:lnTo>
                      <a:pt x="2529555" y="3513587"/>
                    </a:lnTo>
                    <a:lnTo>
                      <a:pt x="2521009" y="3599045"/>
                    </a:lnTo>
                    <a:lnTo>
                      <a:pt x="2384276" y="3658866"/>
                    </a:lnTo>
                    <a:lnTo>
                      <a:pt x="2281727" y="3684503"/>
                    </a:lnTo>
                    <a:lnTo>
                      <a:pt x="2247544" y="3573408"/>
                    </a:lnTo>
                    <a:lnTo>
                      <a:pt x="2144994" y="3402492"/>
                    </a:lnTo>
                    <a:lnTo>
                      <a:pt x="2025353" y="3522133"/>
                    </a:lnTo>
                    <a:lnTo>
                      <a:pt x="2025353" y="3522133"/>
                    </a:lnTo>
                    <a:lnTo>
                      <a:pt x="1948441" y="3445221"/>
                    </a:lnTo>
                    <a:lnTo>
                      <a:pt x="1888620" y="3436675"/>
                    </a:lnTo>
                    <a:lnTo>
                      <a:pt x="1811708" y="3393946"/>
                    </a:lnTo>
                    <a:lnTo>
                      <a:pt x="1743342" y="3411038"/>
                    </a:lnTo>
                    <a:lnTo>
                      <a:pt x="1666430" y="3539225"/>
                    </a:lnTo>
                    <a:lnTo>
                      <a:pt x="1606609" y="3590499"/>
                    </a:lnTo>
                    <a:lnTo>
                      <a:pt x="1435693" y="3581954"/>
                    </a:lnTo>
                    <a:lnTo>
                      <a:pt x="1418602" y="3693049"/>
                    </a:lnTo>
                    <a:lnTo>
                      <a:pt x="1290415" y="3846873"/>
                    </a:lnTo>
                    <a:lnTo>
                      <a:pt x="1196411" y="3872511"/>
                    </a:lnTo>
                    <a:lnTo>
                      <a:pt x="1076770" y="3804144"/>
                    </a:lnTo>
                    <a:lnTo>
                      <a:pt x="1008404" y="3556316"/>
                    </a:lnTo>
                    <a:lnTo>
                      <a:pt x="692209" y="3291397"/>
                    </a:lnTo>
                    <a:lnTo>
                      <a:pt x="683663" y="3223030"/>
                    </a:lnTo>
                    <a:lnTo>
                      <a:pt x="495656" y="3026477"/>
                    </a:lnTo>
                    <a:lnTo>
                      <a:pt x="307648" y="2983748"/>
                    </a:lnTo>
                    <a:lnTo>
                      <a:pt x="273465" y="2556458"/>
                    </a:lnTo>
                    <a:lnTo>
                      <a:pt x="564022" y="2488092"/>
                    </a:lnTo>
                    <a:lnTo>
                      <a:pt x="606751" y="2308630"/>
                    </a:lnTo>
                    <a:lnTo>
                      <a:pt x="734938" y="2248810"/>
                    </a:lnTo>
                    <a:lnTo>
                      <a:pt x="760576" y="2206081"/>
                    </a:lnTo>
                    <a:lnTo>
                      <a:pt x="572568" y="2206081"/>
                    </a:lnTo>
                    <a:lnTo>
                      <a:pt x="418744" y="2077894"/>
                    </a:lnTo>
                    <a:lnTo>
                      <a:pt x="692209" y="1958253"/>
                    </a:lnTo>
                    <a:lnTo>
                      <a:pt x="478564" y="1667696"/>
                    </a:lnTo>
                    <a:lnTo>
                      <a:pt x="487110" y="1565146"/>
                    </a:lnTo>
                    <a:lnTo>
                      <a:pt x="299103" y="1513871"/>
                    </a:lnTo>
                    <a:lnTo>
                      <a:pt x="299103" y="1334410"/>
                    </a:lnTo>
                    <a:lnTo>
                      <a:pt x="341832" y="1163494"/>
                    </a:lnTo>
                    <a:lnTo>
                      <a:pt x="393106" y="1112219"/>
                    </a:lnTo>
                    <a:lnTo>
                      <a:pt x="341832" y="966940"/>
                    </a:lnTo>
                    <a:lnTo>
                      <a:pt x="247828" y="1112219"/>
                    </a:lnTo>
                    <a:lnTo>
                      <a:pt x="170916" y="1103673"/>
                    </a:lnTo>
                    <a:lnTo>
                      <a:pt x="145278" y="881483"/>
                    </a:lnTo>
                    <a:lnTo>
                      <a:pt x="0" y="787479"/>
                    </a:lnTo>
                    <a:lnTo>
                      <a:pt x="153824" y="531105"/>
                    </a:lnTo>
                    <a:lnTo>
                      <a:pt x="94004" y="394372"/>
                    </a:lnTo>
                    <a:lnTo>
                      <a:pt x="119641" y="334552"/>
                    </a:lnTo>
                    <a:lnTo>
                      <a:pt x="538385" y="274731"/>
                    </a:lnTo>
                    <a:lnTo>
                      <a:pt x="615297" y="180727"/>
                    </a:lnTo>
                    <a:lnTo>
                      <a:pt x="863125" y="155090"/>
                    </a:lnTo>
                    <a:lnTo>
                      <a:pt x="999858" y="232002"/>
                    </a:lnTo>
                    <a:lnTo>
                      <a:pt x="1191030" y="211666"/>
                    </a:lnTo>
                    <a:lnTo>
                      <a:pt x="1199497" y="127000"/>
                    </a:lnTo>
                    <a:lnTo>
                      <a:pt x="1123297" y="42333"/>
                    </a:lnTo>
                    <a:lnTo>
                      <a:pt x="1241830" y="0"/>
                    </a:lnTo>
                    <a:lnTo>
                      <a:pt x="1478897" y="84666"/>
                    </a:lnTo>
                    <a:lnTo>
                      <a:pt x="1470430" y="338666"/>
                    </a:lnTo>
                    <a:lnTo>
                      <a:pt x="1580497" y="431800"/>
                    </a:lnTo>
                    <a:lnTo>
                      <a:pt x="1910697" y="457200"/>
                    </a:lnTo>
                    <a:lnTo>
                      <a:pt x="1995364" y="550333"/>
                    </a:lnTo>
                    <a:lnTo>
                      <a:pt x="1995364" y="753533"/>
                    </a:lnTo>
                    <a:lnTo>
                      <a:pt x="1936097" y="914400"/>
                    </a:lnTo>
                    <a:lnTo>
                      <a:pt x="2003830" y="1024466"/>
                    </a:lnTo>
                    <a:lnTo>
                      <a:pt x="2020764" y="1143000"/>
                    </a:lnTo>
                    <a:lnTo>
                      <a:pt x="2105430" y="1143000"/>
                    </a:lnTo>
                    <a:lnTo>
                      <a:pt x="2274764" y="1092200"/>
                    </a:lnTo>
                    <a:lnTo>
                      <a:pt x="2334030" y="1312333"/>
                    </a:lnTo>
                    <a:lnTo>
                      <a:pt x="2342497" y="1435704"/>
                    </a:lnTo>
                    <a:lnTo>
                      <a:pt x="2476424" y="1591733"/>
                    </a:lnTo>
                    <a:close/>
                  </a:path>
                </a:pathLst>
              </a:custGeom>
              <a:solidFill>
                <a:srgbClr val="92D050">
                  <a:alpha val="65000"/>
                </a:srgbClr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lgDashDot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  <p:sp>
            <p:nvSpPr>
              <p:cNvPr id="29" name="任意形状 6">
                <a:extLst>
                  <a:ext uri="{FF2B5EF4-FFF2-40B4-BE49-F238E27FC236}">
                    <a16:creationId xmlns:a16="http://schemas.microsoft.com/office/drawing/2014/main" id="{E32B04FA-C928-4D09-BF1E-01A60F7A02F3}"/>
                  </a:ext>
                </a:extLst>
              </p:cNvPr>
              <p:cNvSpPr/>
              <p:nvPr/>
            </p:nvSpPr>
            <p:spPr>
              <a:xfrm>
                <a:off x="1370128" y="4996335"/>
                <a:ext cx="2380713" cy="1248743"/>
              </a:xfrm>
              <a:custGeom>
                <a:avLst/>
                <a:gdLst>
                  <a:gd name="connsiteX0" fmla="*/ 2210200 w 2380713"/>
                  <a:gd name="connsiteY0" fmla="*/ 0 h 1248743"/>
                  <a:gd name="connsiteX1" fmla="*/ 2263531 w 2380713"/>
                  <a:gd name="connsiteY1" fmla="*/ 0 h 1248743"/>
                  <a:gd name="connsiteX2" fmla="*/ 2205222 w 2380713"/>
                  <a:gd name="connsiteY2" fmla="*/ 62474 h 1248743"/>
                  <a:gd name="connsiteX3" fmla="*/ 2094386 w 2380713"/>
                  <a:gd name="connsiteY3" fmla="*/ 145601 h 1248743"/>
                  <a:gd name="connsiteX4" fmla="*/ 2052822 w 2380713"/>
                  <a:gd name="connsiteY4" fmla="*/ 265674 h 1248743"/>
                  <a:gd name="connsiteX5" fmla="*/ 2103622 w 2380713"/>
                  <a:gd name="connsiteY5" fmla="*/ 311856 h 1248743"/>
                  <a:gd name="connsiteX6" fmla="*/ 2232931 w 2380713"/>
                  <a:gd name="connsiteY6" fmla="*/ 371892 h 1248743"/>
                  <a:gd name="connsiteX7" fmla="*/ 2380713 w 2380713"/>
                  <a:gd name="connsiteY7" fmla="*/ 362656 h 1248743"/>
                  <a:gd name="connsiteX8" fmla="*/ 2371477 w 2380713"/>
                  <a:gd name="connsiteY8" fmla="*/ 501201 h 1248743"/>
                  <a:gd name="connsiteX9" fmla="*/ 2304975 w 2380713"/>
                  <a:gd name="connsiteY9" fmla="*/ 629125 h 1248743"/>
                  <a:gd name="connsiteX10" fmla="*/ 2208455 w 2380713"/>
                  <a:gd name="connsiteY10" fmla="*/ 563085 h 1248743"/>
                  <a:gd name="connsiteX11" fmla="*/ 2157655 w 2380713"/>
                  <a:gd name="connsiteY11" fmla="*/ 608805 h 1248743"/>
                  <a:gd name="connsiteX12" fmla="*/ 2111935 w 2380713"/>
                  <a:gd name="connsiteY12" fmla="*/ 695165 h 1248743"/>
                  <a:gd name="connsiteX13" fmla="*/ 2106902 w 2380713"/>
                  <a:gd name="connsiteY13" fmla="*/ 753086 h 1248743"/>
                  <a:gd name="connsiteX14" fmla="*/ 2004353 w 2380713"/>
                  <a:gd name="connsiteY14" fmla="*/ 889819 h 1248743"/>
                  <a:gd name="connsiteX15" fmla="*/ 1995807 w 2380713"/>
                  <a:gd name="connsiteY15" fmla="*/ 975277 h 1248743"/>
                  <a:gd name="connsiteX16" fmla="*/ 1859074 w 2380713"/>
                  <a:gd name="connsiteY16" fmla="*/ 1035098 h 1248743"/>
                  <a:gd name="connsiteX17" fmla="*/ 1756525 w 2380713"/>
                  <a:gd name="connsiteY17" fmla="*/ 1060735 h 1248743"/>
                  <a:gd name="connsiteX18" fmla="*/ 1722342 w 2380713"/>
                  <a:gd name="connsiteY18" fmla="*/ 949640 h 1248743"/>
                  <a:gd name="connsiteX19" fmla="*/ 1619792 w 2380713"/>
                  <a:gd name="connsiteY19" fmla="*/ 778724 h 1248743"/>
                  <a:gd name="connsiteX20" fmla="*/ 1500151 w 2380713"/>
                  <a:gd name="connsiteY20" fmla="*/ 898365 h 1248743"/>
                  <a:gd name="connsiteX21" fmla="*/ 1423239 w 2380713"/>
                  <a:gd name="connsiteY21" fmla="*/ 821453 h 1248743"/>
                  <a:gd name="connsiteX22" fmla="*/ 1363418 w 2380713"/>
                  <a:gd name="connsiteY22" fmla="*/ 812907 h 1248743"/>
                  <a:gd name="connsiteX23" fmla="*/ 1286506 w 2380713"/>
                  <a:gd name="connsiteY23" fmla="*/ 770178 h 1248743"/>
                  <a:gd name="connsiteX24" fmla="*/ 1218140 w 2380713"/>
                  <a:gd name="connsiteY24" fmla="*/ 787270 h 1248743"/>
                  <a:gd name="connsiteX25" fmla="*/ 1141228 w 2380713"/>
                  <a:gd name="connsiteY25" fmla="*/ 915457 h 1248743"/>
                  <a:gd name="connsiteX26" fmla="*/ 1081407 w 2380713"/>
                  <a:gd name="connsiteY26" fmla="*/ 966731 h 1248743"/>
                  <a:gd name="connsiteX27" fmla="*/ 910491 w 2380713"/>
                  <a:gd name="connsiteY27" fmla="*/ 958186 h 1248743"/>
                  <a:gd name="connsiteX28" fmla="*/ 893400 w 2380713"/>
                  <a:gd name="connsiteY28" fmla="*/ 1069281 h 1248743"/>
                  <a:gd name="connsiteX29" fmla="*/ 765213 w 2380713"/>
                  <a:gd name="connsiteY29" fmla="*/ 1223105 h 1248743"/>
                  <a:gd name="connsiteX30" fmla="*/ 671209 w 2380713"/>
                  <a:gd name="connsiteY30" fmla="*/ 1248743 h 1248743"/>
                  <a:gd name="connsiteX31" fmla="*/ 551568 w 2380713"/>
                  <a:gd name="connsiteY31" fmla="*/ 1180376 h 1248743"/>
                  <a:gd name="connsiteX32" fmla="*/ 483202 w 2380713"/>
                  <a:gd name="connsiteY32" fmla="*/ 932548 h 1248743"/>
                  <a:gd name="connsiteX33" fmla="*/ 167007 w 2380713"/>
                  <a:gd name="connsiteY33" fmla="*/ 667629 h 1248743"/>
                  <a:gd name="connsiteX34" fmla="*/ 158461 w 2380713"/>
                  <a:gd name="connsiteY34" fmla="*/ 599262 h 1248743"/>
                  <a:gd name="connsiteX35" fmla="*/ 0 w 2380713"/>
                  <a:gd name="connsiteY35" fmla="*/ 433598 h 1248743"/>
                  <a:gd name="connsiteX36" fmla="*/ 219647 w 2380713"/>
                  <a:gd name="connsiteY36" fmla="*/ 433598 h 1248743"/>
                  <a:gd name="connsiteX37" fmla="*/ 321230 w 2380713"/>
                  <a:gd name="connsiteY37" fmla="*/ 524488 h 1248743"/>
                  <a:gd name="connsiteX38" fmla="*/ 506056 w 2380713"/>
                  <a:gd name="connsiteY38" fmla="*/ 592582 h 1248743"/>
                  <a:gd name="connsiteX39" fmla="*/ 671426 w 2380713"/>
                  <a:gd name="connsiteY39" fmla="*/ 592582 h 1248743"/>
                  <a:gd name="connsiteX40" fmla="*/ 797885 w 2380713"/>
                  <a:gd name="connsiteY40" fmla="*/ 514760 h 1248743"/>
                  <a:gd name="connsiteX41" fmla="*/ 914617 w 2380713"/>
                  <a:gd name="connsiteY41" fmla="*/ 398028 h 1248743"/>
                  <a:gd name="connsiteX42" fmla="*/ 1021621 w 2380713"/>
                  <a:gd name="connsiteY42" fmla="*/ 242386 h 1248743"/>
                  <a:gd name="connsiteX43" fmla="*/ 1148081 w 2380713"/>
                  <a:gd name="connsiteY43" fmla="*/ 125654 h 1248743"/>
                  <a:gd name="connsiteX44" fmla="*/ 1401000 w 2380713"/>
                  <a:gd name="connsiteY44" fmla="*/ 86743 h 1248743"/>
                  <a:gd name="connsiteX45" fmla="*/ 1624736 w 2380713"/>
                  <a:gd name="connsiteY45" fmla="*/ 96471 h 1248743"/>
                  <a:gd name="connsiteX46" fmla="*/ 1848473 w 2380713"/>
                  <a:gd name="connsiteY46" fmla="*/ 145109 h 1248743"/>
                  <a:gd name="connsiteX47" fmla="*/ 2188941 w 2380713"/>
                  <a:gd name="connsiteY47" fmla="*/ 47833 h 1248743"/>
                  <a:gd name="connsiteX48" fmla="*/ 2210200 w 2380713"/>
                  <a:gd name="connsiteY48" fmla="*/ 0 h 1248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380713" h="1248743">
                    <a:moveTo>
                      <a:pt x="2210200" y="0"/>
                    </a:moveTo>
                    <a:lnTo>
                      <a:pt x="2263531" y="0"/>
                    </a:lnTo>
                    <a:lnTo>
                      <a:pt x="2205222" y="62474"/>
                    </a:lnTo>
                    <a:lnTo>
                      <a:pt x="2094386" y="145601"/>
                    </a:lnTo>
                    <a:lnTo>
                      <a:pt x="2052822" y="265674"/>
                    </a:lnTo>
                    <a:lnTo>
                      <a:pt x="2103622" y="311856"/>
                    </a:lnTo>
                    <a:lnTo>
                      <a:pt x="2232931" y="371892"/>
                    </a:lnTo>
                    <a:lnTo>
                      <a:pt x="2380713" y="362656"/>
                    </a:lnTo>
                    <a:lnTo>
                      <a:pt x="2371477" y="501201"/>
                    </a:lnTo>
                    <a:lnTo>
                      <a:pt x="2304975" y="629125"/>
                    </a:lnTo>
                    <a:lnTo>
                      <a:pt x="2208455" y="563085"/>
                    </a:lnTo>
                    <a:lnTo>
                      <a:pt x="2157655" y="608805"/>
                    </a:lnTo>
                    <a:lnTo>
                      <a:pt x="2111935" y="695165"/>
                    </a:lnTo>
                    <a:lnTo>
                      <a:pt x="2106902" y="753086"/>
                    </a:lnTo>
                    <a:lnTo>
                      <a:pt x="2004353" y="889819"/>
                    </a:lnTo>
                    <a:lnTo>
                      <a:pt x="1995807" y="975277"/>
                    </a:lnTo>
                    <a:lnTo>
                      <a:pt x="1859074" y="1035098"/>
                    </a:lnTo>
                    <a:lnTo>
                      <a:pt x="1756525" y="1060735"/>
                    </a:lnTo>
                    <a:lnTo>
                      <a:pt x="1722342" y="949640"/>
                    </a:lnTo>
                    <a:lnTo>
                      <a:pt x="1619792" y="778724"/>
                    </a:lnTo>
                    <a:lnTo>
                      <a:pt x="1500151" y="898365"/>
                    </a:lnTo>
                    <a:lnTo>
                      <a:pt x="1423239" y="821453"/>
                    </a:lnTo>
                    <a:lnTo>
                      <a:pt x="1363418" y="812907"/>
                    </a:lnTo>
                    <a:lnTo>
                      <a:pt x="1286506" y="770178"/>
                    </a:lnTo>
                    <a:lnTo>
                      <a:pt x="1218140" y="787270"/>
                    </a:lnTo>
                    <a:lnTo>
                      <a:pt x="1141228" y="915457"/>
                    </a:lnTo>
                    <a:lnTo>
                      <a:pt x="1081407" y="966731"/>
                    </a:lnTo>
                    <a:lnTo>
                      <a:pt x="910491" y="958186"/>
                    </a:lnTo>
                    <a:lnTo>
                      <a:pt x="893400" y="1069281"/>
                    </a:lnTo>
                    <a:lnTo>
                      <a:pt x="765213" y="1223105"/>
                    </a:lnTo>
                    <a:lnTo>
                      <a:pt x="671209" y="1248743"/>
                    </a:lnTo>
                    <a:lnTo>
                      <a:pt x="551568" y="1180376"/>
                    </a:lnTo>
                    <a:lnTo>
                      <a:pt x="483202" y="932548"/>
                    </a:lnTo>
                    <a:lnTo>
                      <a:pt x="167007" y="667629"/>
                    </a:lnTo>
                    <a:lnTo>
                      <a:pt x="158461" y="599262"/>
                    </a:lnTo>
                    <a:lnTo>
                      <a:pt x="0" y="433598"/>
                    </a:lnTo>
                    <a:lnTo>
                      <a:pt x="219647" y="433598"/>
                    </a:lnTo>
                    <a:lnTo>
                      <a:pt x="321230" y="524488"/>
                    </a:lnTo>
                    <a:lnTo>
                      <a:pt x="506056" y="592582"/>
                    </a:lnTo>
                    <a:lnTo>
                      <a:pt x="671426" y="592582"/>
                    </a:lnTo>
                    <a:lnTo>
                      <a:pt x="797885" y="514760"/>
                    </a:lnTo>
                    <a:lnTo>
                      <a:pt x="914617" y="398028"/>
                    </a:lnTo>
                    <a:lnTo>
                      <a:pt x="1021621" y="242386"/>
                    </a:lnTo>
                    <a:lnTo>
                      <a:pt x="1148081" y="125654"/>
                    </a:lnTo>
                    <a:lnTo>
                      <a:pt x="1401000" y="86743"/>
                    </a:lnTo>
                    <a:lnTo>
                      <a:pt x="1624736" y="96471"/>
                    </a:lnTo>
                    <a:lnTo>
                      <a:pt x="1848473" y="145109"/>
                    </a:lnTo>
                    <a:lnTo>
                      <a:pt x="2188941" y="47833"/>
                    </a:lnTo>
                    <a:lnTo>
                      <a:pt x="221020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9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  <p:sp>
            <p:nvSpPr>
              <p:cNvPr id="30" name="任意形状 7">
                <a:extLst>
                  <a:ext uri="{FF2B5EF4-FFF2-40B4-BE49-F238E27FC236}">
                    <a16:creationId xmlns:a16="http://schemas.microsoft.com/office/drawing/2014/main" id="{24FFDE37-BBFB-4A04-907F-8136D5C5ED1D}"/>
                  </a:ext>
                </a:extLst>
              </p:cNvPr>
              <p:cNvSpPr/>
              <p:nvPr/>
            </p:nvSpPr>
            <p:spPr>
              <a:xfrm>
                <a:off x="2213259" y="4556440"/>
                <a:ext cx="607513" cy="532356"/>
              </a:xfrm>
              <a:custGeom>
                <a:avLst/>
                <a:gdLst>
                  <a:gd name="connsiteX0" fmla="*/ 0 w 607513"/>
                  <a:gd name="connsiteY0" fmla="*/ 156575 h 532356"/>
                  <a:gd name="connsiteX1" fmla="*/ 0 w 607513"/>
                  <a:gd name="connsiteY1" fmla="*/ 37578 h 532356"/>
                  <a:gd name="connsiteX2" fmla="*/ 37578 w 607513"/>
                  <a:gd name="connsiteY2" fmla="*/ 0 h 532356"/>
                  <a:gd name="connsiteX3" fmla="*/ 288099 w 607513"/>
                  <a:gd name="connsiteY3" fmla="*/ 0 h 532356"/>
                  <a:gd name="connsiteX4" fmla="*/ 425885 w 607513"/>
                  <a:gd name="connsiteY4" fmla="*/ 0 h 532356"/>
                  <a:gd name="connsiteX5" fmla="*/ 607513 w 607513"/>
                  <a:gd name="connsiteY5" fmla="*/ 181628 h 532356"/>
                  <a:gd name="connsiteX6" fmla="*/ 607513 w 607513"/>
                  <a:gd name="connsiteY6" fmla="*/ 313151 h 532356"/>
                  <a:gd name="connsiteX7" fmla="*/ 388308 w 607513"/>
                  <a:gd name="connsiteY7" fmla="*/ 532356 h 532356"/>
                  <a:gd name="connsiteX8" fmla="*/ 256784 w 607513"/>
                  <a:gd name="connsiteY8" fmla="*/ 501041 h 532356"/>
                  <a:gd name="connsiteX9" fmla="*/ 0 w 607513"/>
                  <a:gd name="connsiteY9" fmla="*/ 156575 h 53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7513" h="532356">
                    <a:moveTo>
                      <a:pt x="0" y="156575"/>
                    </a:moveTo>
                    <a:lnTo>
                      <a:pt x="0" y="37578"/>
                    </a:lnTo>
                    <a:lnTo>
                      <a:pt x="37578" y="0"/>
                    </a:lnTo>
                    <a:lnTo>
                      <a:pt x="288099" y="0"/>
                    </a:lnTo>
                    <a:lnTo>
                      <a:pt x="425885" y="0"/>
                    </a:lnTo>
                    <a:lnTo>
                      <a:pt x="607513" y="181628"/>
                    </a:lnTo>
                    <a:lnTo>
                      <a:pt x="607513" y="313151"/>
                    </a:lnTo>
                    <a:lnTo>
                      <a:pt x="388308" y="532356"/>
                    </a:lnTo>
                    <a:lnTo>
                      <a:pt x="256784" y="501041"/>
                    </a:lnTo>
                    <a:lnTo>
                      <a:pt x="0" y="156575"/>
                    </a:lnTo>
                    <a:close/>
                  </a:path>
                </a:pathLst>
              </a:custGeom>
              <a:solidFill>
                <a:srgbClr val="FF5C60">
                  <a:alpha val="72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  <p:sp>
            <p:nvSpPr>
              <p:cNvPr id="31" name="任意形状 8">
                <a:extLst>
                  <a:ext uri="{FF2B5EF4-FFF2-40B4-BE49-F238E27FC236}">
                    <a16:creationId xmlns:a16="http://schemas.microsoft.com/office/drawing/2014/main" id="{DF2E4760-7DFB-44DD-AC69-82E0570FED86}"/>
                  </a:ext>
                </a:extLst>
              </p:cNvPr>
              <p:cNvSpPr/>
              <p:nvPr/>
            </p:nvSpPr>
            <p:spPr>
              <a:xfrm>
                <a:off x="2421852" y="4241143"/>
                <a:ext cx="613776" cy="471925"/>
              </a:xfrm>
              <a:custGeom>
                <a:avLst/>
                <a:gdLst>
                  <a:gd name="connsiteX0" fmla="*/ 0 w 613775"/>
                  <a:gd name="connsiteY0" fmla="*/ 150313 h 532356"/>
                  <a:gd name="connsiteX1" fmla="*/ 125260 w 613775"/>
                  <a:gd name="connsiteY1" fmla="*/ 81419 h 532356"/>
                  <a:gd name="connsiteX2" fmla="*/ 225468 w 613775"/>
                  <a:gd name="connsiteY2" fmla="*/ 0 h 532356"/>
                  <a:gd name="connsiteX3" fmla="*/ 338202 w 613775"/>
                  <a:gd name="connsiteY3" fmla="*/ 118997 h 532356"/>
                  <a:gd name="connsiteX4" fmla="*/ 494778 w 613775"/>
                  <a:gd name="connsiteY4" fmla="*/ 206680 h 532356"/>
                  <a:gd name="connsiteX5" fmla="*/ 613775 w 613775"/>
                  <a:gd name="connsiteY5" fmla="*/ 275573 h 532356"/>
                  <a:gd name="connsiteX6" fmla="*/ 494778 w 613775"/>
                  <a:gd name="connsiteY6" fmla="*/ 394570 h 532356"/>
                  <a:gd name="connsiteX7" fmla="*/ 463463 w 613775"/>
                  <a:gd name="connsiteY7" fmla="*/ 526093 h 532356"/>
                  <a:gd name="connsiteX8" fmla="*/ 419622 w 613775"/>
                  <a:gd name="connsiteY8" fmla="*/ 532356 h 532356"/>
                  <a:gd name="connsiteX9" fmla="*/ 338202 w 613775"/>
                  <a:gd name="connsiteY9" fmla="*/ 369518 h 532356"/>
                  <a:gd name="connsiteX10" fmla="*/ 250520 w 613775"/>
                  <a:gd name="connsiteY10" fmla="*/ 313151 h 532356"/>
                  <a:gd name="connsiteX11" fmla="*/ 50104 w 613775"/>
                  <a:gd name="connsiteY11" fmla="*/ 275573 h 532356"/>
                  <a:gd name="connsiteX12" fmla="*/ 50104 w 613775"/>
                  <a:gd name="connsiteY12" fmla="*/ 275573 h 532356"/>
                  <a:gd name="connsiteX13" fmla="*/ 0 w 613775"/>
                  <a:gd name="connsiteY13" fmla="*/ 150313 h 53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3775" h="532356">
                    <a:moveTo>
                      <a:pt x="0" y="150313"/>
                    </a:moveTo>
                    <a:lnTo>
                      <a:pt x="125260" y="81419"/>
                    </a:lnTo>
                    <a:lnTo>
                      <a:pt x="225468" y="0"/>
                    </a:lnTo>
                    <a:lnTo>
                      <a:pt x="338202" y="118997"/>
                    </a:lnTo>
                    <a:lnTo>
                      <a:pt x="494778" y="206680"/>
                    </a:lnTo>
                    <a:lnTo>
                      <a:pt x="613775" y="275573"/>
                    </a:lnTo>
                    <a:lnTo>
                      <a:pt x="494778" y="394570"/>
                    </a:lnTo>
                    <a:lnTo>
                      <a:pt x="463463" y="526093"/>
                    </a:lnTo>
                    <a:lnTo>
                      <a:pt x="419622" y="532356"/>
                    </a:lnTo>
                    <a:lnTo>
                      <a:pt x="338202" y="369518"/>
                    </a:lnTo>
                    <a:lnTo>
                      <a:pt x="250520" y="313151"/>
                    </a:lnTo>
                    <a:lnTo>
                      <a:pt x="50104" y="275573"/>
                    </a:lnTo>
                    <a:lnTo>
                      <a:pt x="50104" y="275573"/>
                    </a:lnTo>
                    <a:lnTo>
                      <a:pt x="0" y="150313"/>
                    </a:lnTo>
                    <a:close/>
                  </a:path>
                </a:pathLst>
              </a:custGeom>
              <a:solidFill>
                <a:srgbClr val="EB8CBC">
                  <a:alpha val="74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任意形状 9">
                <a:extLst>
                  <a:ext uri="{FF2B5EF4-FFF2-40B4-BE49-F238E27FC236}">
                    <a16:creationId xmlns:a16="http://schemas.microsoft.com/office/drawing/2014/main" id="{497430F8-BCEE-4A9F-9F39-56380C4CB438}"/>
                  </a:ext>
                </a:extLst>
              </p:cNvPr>
              <p:cNvSpPr/>
              <p:nvPr/>
            </p:nvSpPr>
            <p:spPr>
              <a:xfrm>
                <a:off x="1621955" y="4695565"/>
                <a:ext cx="732772" cy="839244"/>
              </a:xfrm>
              <a:custGeom>
                <a:avLst/>
                <a:gdLst>
                  <a:gd name="connsiteX0" fmla="*/ 0 w 732772"/>
                  <a:gd name="connsiteY0" fmla="*/ 419622 h 839244"/>
                  <a:gd name="connsiteX1" fmla="*/ 62630 w 732772"/>
                  <a:gd name="connsiteY1" fmla="*/ 557408 h 839244"/>
                  <a:gd name="connsiteX2" fmla="*/ 181627 w 732772"/>
                  <a:gd name="connsiteY2" fmla="*/ 682668 h 839244"/>
                  <a:gd name="connsiteX3" fmla="*/ 325677 w 732772"/>
                  <a:gd name="connsiteY3" fmla="*/ 839244 h 839244"/>
                  <a:gd name="connsiteX4" fmla="*/ 450937 w 732772"/>
                  <a:gd name="connsiteY4" fmla="*/ 701457 h 839244"/>
                  <a:gd name="connsiteX5" fmla="*/ 563671 w 732772"/>
                  <a:gd name="connsiteY5" fmla="*/ 576197 h 839244"/>
                  <a:gd name="connsiteX6" fmla="*/ 732772 w 732772"/>
                  <a:gd name="connsiteY6" fmla="*/ 407096 h 839244"/>
                  <a:gd name="connsiteX7" fmla="*/ 732772 w 732772"/>
                  <a:gd name="connsiteY7" fmla="*/ 325676 h 839244"/>
                  <a:gd name="connsiteX8" fmla="*/ 688931 w 732772"/>
                  <a:gd name="connsiteY8" fmla="*/ 225468 h 839244"/>
                  <a:gd name="connsiteX9" fmla="*/ 594986 w 732772"/>
                  <a:gd name="connsiteY9" fmla="*/ 68893 h 839244"/>
                  <a:gd name="connsiteX10" fmla="*/ 475989 w 732772"/>
                  <a:gd name="connsiteY10" fmla="*/ 0 h 839244"/>
                  <a:gd name="connsiteX11" fmla="*/ 356992 w 732772"/>
                  <a:gd name="connsiteY11" fmla="*/ 18789 h 839244"/>
                  <a:gd name="connsiteX12" fmla="*/ 263046 w 732772"/>
                  <a:gd name="connsiteY12" fmla="*/ 50104 h 839244"/>
                  <a:gd name="connsiteX13" fmla="*/ 212942 w 732772"/>
                  <a:gd name="connsiteY13" fmla="*/ 81419 h 839244"/>
                  <a:gd name="connsiteX14" fmla="*/ 200416 w 732772"/>
                  <a:gd name="connsiteY14" fmla="*/ 162838 h 839244"/>
                  <a:gd name="connsiteX15" fmla="*/ 156575 w 732772"/>
                  <a:gd name="connsiteY15" fmla="*/ 200416 h 839244"/>
                  <a:gd name="connsiteX16" fmla="*/ 118997 w 732772"/>
                  <a:gd name="connsiteY16" fmla="*/ 294361 h 839244"/>
                  <a:gd name="connsiteX17" fmla="*/ 68893 w 732772"/>
                  <a:gd name="connsiteY17" fmla="*/ 369517 h 839244"/>
                  <a:gd name="connsiteX18" fmla="*/ 0 w 732772"/>
                  <a:gd name="connsiteY18" fmla="*/ 419622 h 83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32772" h="839244">
                    <a:moveTo>
                      <a:pt x="0" y="419622"/>
                    </a:moveTo>
                    <a:lnTo>
                      <a:pt x="62630" y="557408"/>
                    </a:lnTo>
                    <a:lnTo>
                      <a:pt x="181627" y="682668"/>
                    </a:lnTo>
                    <a:lnTo>
                      <a:pt x="325677" y="839244"/>
                    </a:lnTo>
                    <a:lnTo>
                      <a:pt x="450937" y="701457"/>
                    </a:lnTo>
                    <a:lnTo>
                      <a:pt x="563671" y="576197"/>
                    </a:lnTo>
                    <a:lnTo>
                      <a:pt x="732772" y="407096"/>
                    </a:lnTo>
                    <a:lnTo>
                      <a:pt x="732772" y="325676"/>
                    </a:lnTo>
                    <a:lnTo>
                      <a:pt x="688931" y="225468"/>
                    </a:lnTo>
                    <a:lnTo>
                      <a:pt x="594986" y="68893"/>
                    </a:lnTo>
                    <a:lnTo>
                      <a:pt x="475989" y="0"/>
                    </a:lnTo>
                    <a:lnTo>
                      <a:pt x="356992" y="18789"/>
                    </a:lnTo>
                    <a:lnTo>
                      <a:pt x="263046" y="50104"/>
                    </a:lnTo>
                    <a:lnTo>
                      <a:pt x="212942" y="81419"/>
                    </a:lnTo>
                    <a:lnTo>
                      <a:pt x="200416" y="162838"/>
                    </a:lnTo>
                    <a:lnTo>
                      <a:pt x="156575" y="200416"/>
                    </a:lnTo>
                    <a:lnTo>
                      <a:pt x="118997" y="294361"/>
                    </a:lnTo>
                    <a:lnTo>
                      <a:pt x="68893" y="369517"/>
                    </a:lnTo>
                    <a:lnTo>
                      <a:pt x="0" y="419622"/>
                    </a:lnTo>
                    <a:close/>
                  </a:path>
                </a:pathLst>
              </a:custGeom>
              <a:solidFill>
                <a:srgbClr val="EB8CBC">
                  <a:alpha val="74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  <p:sp>
            <p:nvSpPr>
              <p:cNvPr id="34" name="任意形状 11">
                <a:extLst>
                  <a:ext uri="{FF2B5EF4-FFF2-40B4-BE49-F238E27FC236}">
                    <a16:creationId xmlns:a16="http://schemas.microsoft.com/office/drawing/2014/main" id="{6A8A4DEC-3FC9-4E2B-AAC7-67E4DC2BBA93}"/>
                  </a:ext>
                </a:extLst>
              </p:cNvPr>
              <p:cNvSpPr/>
              <p:nvPr/>
            </p:nvSpPr>
            <p:spPr>
              <a:xfrm>
                <a:off x="2460960" y="5092425"/>
                <a:ext cx="457201" cy="471925"/>
              </a:xfrm>
              <a:custGeom>
                <a:avLst/>
                <a:gdLst>
                  <a:gd name="connsiteX0" fmla="*/ 25052 w 457200"/>
                  <a:gd name="connsiteY0" fmla="*/ 56367 h 532356"/>
                  <a:gd name="connsiteX1" fmla="*/ 0 w 457200"/>
                  <a:gd name="connsiteY1" fmla="*/ 106471 h 532356"/>
                  <a:gd name="connsiteX2" fmla="*/ 43841 w 457200"/>
                  <a:gd name="connsiteY2" fmla="*/ 200417 h 532356"/>
                  <a:gd name="connsiteX3" fmla="*/ 43841 w 457200"/>
                  <a:gd name="connsiteY3" fmla="*/ 200417 h 532356"/>
                  <a:gd name="connsiteX4" fmla="*/ 0 w 457200"/>
                  <a:gd name="connsiteY4" fmla="*/ 263047 h 532356"/>
                  <a:gd name="connsiteX5" fmla="*/ 6263 w 457200"/>
                  <a:gd name="connsiteY5" fmla="*/ 325677 h 532356"/>
                  <a:gd name="connsiteX6" fmla="*/ 6263 w 457200"/>
                  <a:gd name="connsiteY6" fmla="*/ 325677 h 532356"/>
                  <a:gd name="connsiteX7" fmla="*/ 18789 w 457200"/>
                  <a:gd name="connsiteY7" fmla="*/ 407096 h 532356"/>
                  <a:gd name="connsiteX8" fmla="*/ 31315 w 457200"/>
                  <a:gd name="connsiteY8" fmla="*/ 482252 h 532356"/>
                  <a:gd name="connsiteX9" fmla="*/ 112734 w 457200"/>
                  <a:gd name="connsiteY9" fmla="*/ 501041 h 532356"/>
                  <a:gd name="connsiteX10" fmla="*/ 200416 w 457200"/>
                  <a:gd name="connsiteY10" fmla="*/ 507304 h 532356"/>
                  <a:gd name="connsiteX11" fmla="*/ 313151 w 457200"/>
                  <a:gd name="connsiteY11" fmla="*/ 532356 h 532356"/>
                  <a:gd name="connsiteX12" fmla="*/ 382044 w 457200"/>
                  <a:gd name="connsiteY12" fmla="*/ 469726 h 532356"/>
                  <a:gd name="connsiteX13" fmla="*/ 344466 w 457200"/>
                  <a:gd name="connsiteY13" fmla="*/ 369518 h 532356"/>
                  <a:gd name="connsiteX14" fmla="*/ 369518 w 457200"/>
                  <a:gd name="connsiteY14" fmla="*/ 319414 h 532356"/>
                  <a:gd name="connsiteX15" fmla="*/ 457200 w 457200"/>
                  <a:gd name="connsiteY15" fmla="*/ 194154 h 532356"/>
                  <a:gd name="connsiteX16" fmla="*/ 288099 w 457200"/>
                  <a:gd name="connsiteY16" fmla="*/ 106471 h 532356"/>
                  <a:gd name="connsiteX17" fmla="*/ 244257 w 457200"/>
                  <a:gd name="connsiteY17" fmla="*/ 43841 h 532356"/>
                  <a:gd name="connsiteX18" fmla="*/ 175364 w 457200"/>
                  <a:gd name="connsiteY18" fmla="*/ 0 h 532356"/>
                  <a:gd name="connsiteX19" fmla="*/ 81419 w 457200"/>
                  <a:gd name="connsiteY19" fmla="*/ 31315 h 532356"/>
                  <a:gd name="connsiteX20" fmla="*/ 25052 w 457200"/>
                  <a:gd name="connsiteY20" fmla="*/ 56367 h 53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57200" h="532356">
                    <a:moveTo>
                      <a:pt x="25052" y="56367"/>
                    </a:moveTo>
                    <a:lnTo>
                      <a:pt x="0" y="106471"/>
                    </a:lnTo>
                    <a:lnTo>
                      <a:pt x="43841" y="200417"/>
                    </a:lnTo>
                    <a:lnTo>
                      <a:pt x="43841" y="200417"/>
                    </a:lnTo>
                    <a:lnTo>
                      <a:pt x="0" y="263047"/>
                    </a:lnTo>
                    <a:lnTo>
                      <a:pt x="6263" y="325677"/>
                    </a:lnTo>
                    <a:lnTo>
                      <a:pt x="6263" y="325677"/>
                    </a:lnTo>
                    <a:lnTo>
                      <a:pt x="18789" y="407096"/>
                    </a:lnTo>
                    <a:lnTo>
                      <a:pt x="31315" y="482252"/>
                    </a:lnTo>
                    <a:lnTo>
                      <a:pt x="112734" y="501041"/>
                    </a:lnTo>
                    <a:lnTo>
                      <a:pt x="200416" y="507304"/>
                    </a:lnTo>
                    <a:lnTo>
                      <a:pt x="313151" y="532356"/>
                    </a:lnTo>
                    <a:lnTo>
                      <a:pt x="382044" y="469726"/>
                    </a:lnTo>
                    <a:lnTo>
                      <a:pt x="344466" y="369518"/>
                    </a:lnTo>
                    <a:lnTo>
                      <a:pt x="369518" y="319414"/>
                    </a:lnTo>
                    <a:lnTo>
                      <a:pt x="457200" y="194154"/>
                    </a:lnTo>
                    <a:lnTo>
                      <a:pt x="288099" y="106471"/>
                    </a:lnTo>
                    <a:lnTo>
                      <a:pt x="244257" y="43841"/>
                    </a:lnTo>
                    <a:lnTo>
                      <a:pt x="175364" y="0"/>
                    </a:lnTo>
                    <a:lnTo>
                      <a:pt x="81419" y="31315"/>
                    </a:lnTo>
                    <a:lnTo>
                      <a:pt x="25052" y="56367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任意形状 12">
                <a:extLst>
                  <a:ext uri="{FF2B5EF4-FFF2-40B4-BE49-F238E27FC236}">
                    <a16:creationId xmlns:a16="http://schemas.microsoft.com/office/drawing/2014/main" id="{C1311236-4B3C-4042-ADC4-A3C1E216C89B}"/>
                  </a:ext>
                </a:extLst>
              </p:cNvPr>
              <p:cNvSpPr/>
              <p:nvPr/>
            </p:nvSpPr>
            <p:spPr>
              <a:xfrm>
                <a:off x="2899371" y="4453126"/>
                <a:ext cx="526093" cy="471925"/>
              </a:xfrm>
              <a:custGeom>
                <a:avLst/>
                <a:gdLst>
                  <a:gd name="connsiteX0" fmla="*/ 43841 w 526093"/>
                  <a:gd name="connsiteY0" fmla="*/ 344466 h 350729"/>
                  <a:gd name="connsiteX1" fmla="*/ 0 w 526093"/>
                  <a:gd name="connsiteY1" fmla="*/ 300625 h 350729"/>
                  <a:gd name="connsiteX2" fmla="*/ 31315 w 526093"/>
                  <a:gd name="connsiteY2" fmla="*/ 219205 h 350729"/>
                  <a:gd name="connsiteX3" fmla="*/ 31315 w 526093"/>
                  <a:gd name="connsiteY3" fmla="*/ 219205 h 350729"/>
                  <a:gd name="connsiteX4" fmla="*/ 31315 w 526093"/>
                  <a:gd name="connsiteY4" fmla="*/ 112734 h 350729"/>
                  <a:gd name="connsiteX5" fmla="*/ 93945 w 526093"/>
                  <a:gd name="connsiteY5" fmla="*/ 75156 h 350729"/>
                  <a:gd name="connsiteX6" fmla="*/ 187890 w 526093"/>
                  <a:gd name="connsiteY6" fmla="*/ 6263 h 350729"/>
                  <a:gd name="connsiteX7" fmla="*/ 250520 w 526093"/>
                  <a:gd name="connsiteY7" fmla="*/ 0 h 350729"/>
                  <a:gd name="connsiteX8" fmla="*/ 407096 w 526093"/>
                  <a:gd name="connsiteY8" fmla="*/ 18789 h 350729"/>
                  <a:gd name="connsiteX9" fmla="*/ 526093 w 526093"/>
                  <a:gd name="connsiteY9" fmla="*/ 6263 h 350729"/>
                  <a:gd name="connsiteX10" fmla="*/ 526093 w 526093"/>
                  <a:gd name="connsiteY10" fmla="*/ 6263 h 350729"/>
                  <a:gd name="connsiteX11" fmla="*/ 469726 w 526093"/>
                  <a:gd name="connsiteY11" fmla="*/ 100208 h 350729"/>
                  <a:gd name="connsiteX12" fmla="*/ 375781 w 526093"/>
                  <a:gd name="connsiteY12" fmla="*/ 144049 h 350729"/>
                  <a:gd name="connsiteX13" fmla="*/ 275572 w 526093"/>
                  <a:gd name="connsiteY13" fmla="*/ 200416 h 350729"/>
                  <a:gd name="connsiteX14" fmla="*/ 194153 w 526093"/>
                  <a:gd name="connsiteY14" fmla="*/ 275573 h 350729"/>
                  <a:gd name="connsiteX15" fmla="*/ 137786 w 526093"/>
                  <a:gd name="connsiteY15" fmla="*/ 350729 h 350729"/>
                  <a:gd name="connsiteX16" fmla="*/ 137786 w 526093"/>
                  <a:gd name="connsiteY16" fmla="*/ 350729 h 350729"/>
                  <a:gd name="connsiteX17" fmla="*/ 43841 w 526093"/>
                  <a:gd name="connsiteY17" fmla="*/ 344466 h 350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26093" h="350729">
                    <a:moveTo>
                      <a:pt x="43841" y="344466"/>
                    </a:moveTo>
                    <a:lnTo>
                      <a:pt x="0" y="300625"/>
                    </a:lnTo>
                    <a:lnTo>
                      <a:pt x="31315" y="219205"/>
                    </a:lnTo>
                    <a:lnTo>
                      <a:pt x="31315" y="219205"/>
                    </a:lnTo>
                    <a:lnTo>
                      <a:pt x="31315" y="112734"/>
                    </a:lnTo>
                    <a:lnTo>
                      <a:pt x="93945" y="75156"/>
                    </a:lnTo>
                    <a:lnTo>
                      <a:pt x="187890" y="6263"/>
                    </a:lnTo>
                    <a:lnTo>
                      <a:pt x="250520" y="0"/>
                    </a:lnTo>
                    <a:lnTo>
                      <a:pt x="407096" y="18789"/>
                    </a:lnTo>
                    <a:lnTo>
                      <a:pt x="526093" y="6263"/>
                    </a:lnTo>
                    <a:lnTo>
                      <a:pt x="526093" y="6263"/>
                    </a:lnTo>
                    <a:lnTo>
                      <a:pt x="469726" y="100208"/>
                    </a:lnTo>
                    <a:lnTo>
                      <a:pt x="375781" y="144049"/>
                    </a:lnTo>
                    <a:lnTo>
                      <a:pt x="275572" y="200416"/>
                    </a:lnTo>
                    <a:lnTo>
                      <a:pt x="194153" y="275573"/>
                    </a:lnTo>
                    <a:lnTo>
                      <a:pt x="137786" y="350729"/>
                    </a:lnTo>
                    <a:lnTo>
                      <a:pt x="137786" y="350729"/>
                    </a:lnTo>
                    <a:lnTo>
                      <a:pt x="43841" y="344466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任意形状 13">
                <a:extLst>
                  <a:ext uri="{FF2B5EF4-FFF2-40B4-BE49-F238E27FC236}">
                    <a16:creationId xmlns:a16="http://schemas.microsoft.com/office/drawing/2014/main" id="{CF4ECD24-7DBF-4275-89DC-D3CBE3B3BA50}"/>
                  </a:ext>
                </a:extLst>
              </p:cNvPr>
              <p:cNvSpPr/>
              <p:nvPr/>
            </p:nvSpPr>
            <p:spPr>
              <a:xfrm>
                <a:off x="1965869" y="3812807"/>
                <a:ext cx="688930" cy="471925"/>
              </a:xfrm>
              <a:custGeom>
                <a:avLst/>
                <a:gdLst>
                  <a:gd name="connsiteX0" fmla="*/ 0 w 688931"/>
                  <a:gd name="connsiteY0" fmla="*/ 363255 h 632564"/>
                  <a:gd name="connsiteX1" fmla="*/ 106471 w 688931"/>
                  <a:gd name="connsiteY1" fmla="*/ 244258 h 632564"/>
                  <a:gd name="connsiteX2" fmla="*/ 250520 w 688931"/>
                  <a:gd name="connsiteY2" fmla="*/ 87682 h 632564"/>
                  <a:gd name="connsiteX3" fmla="*/ 356991 w 688931"/>
                  <a:gd name="connsiteY3" fmla="*/ 81419 h 632564"/>
                  <a:gd name="connsiteX4" fmla="*/ 444674 w 688931"/>
                  <a:gd name="connsiteY4" fmla="*/ 43841 h 632564"/>
                  <a:gd name="connsiteX5" fmla="*/ 507304 w 688931"/>
                  <a:gd name="connsiteY5" fmla="*/ 6263 h 632564"/>
                  <a:gd name="connsiteX6" fmla="*/ 563671 w 688931"/>
                  <a:gd name="connsiteY6" fmla="*/ 0 h 632564"/>
                  <a:gd name="connsiteX7" fmla="*/ 688931 w 688931"/>
                  <a:gd name="connsiteY7" fmla="*/ 87682 h 632564"/>
                  <a:gd name="connsiteX8" fmla="*/ 682668 w 688931"/>
                  <a:gd name="connsiteY8" fmla="*/ 169101 h 632564"/>
                  <a:gd name="connsiteX9" fmla="*/ 638827 w 688931"/>
                  <a:gd name="connsiteY9" fmla="*/ 350729 h 632564"/>
                  <a:gd name="connsiteX10" fmla="*/ 519830 w 688931"/>
                  <a:gd name="connsiteY10" fmla="*/ 526093 h 632564"/>
                  <a:gd name="connsiteX11" fmla="*/ 425885 w 688931"/>
                  <a:gd name="connsiteY11" fmla="*/ 632564 h 632564"/>
                  <a:gd name="connsiteX12" fmla="*/ 344465 w 688931"/>
                  <a:gd name="connsiteY12" fmla="*/ 626301 h 632564"/>
                  <a:gd name="connsiteX13" fmla="*/ 187890 w 688931"/>
                  <a:gd name="connsiteY13" fmla="*/ 594986 h 632564"/>
                  <a:gd name="connsiteX14" fmla="*/ 87682 w 688931"/>
                  <a:gd name="connsiteY14" fmla="*/ 538619 h 632564"/>
                  <a:gd name="connsiteX15" fmla="*/ 31315 w 688931"/>
                  <a:gd name="connsiteY15" fmla="*/ 469726 h 632564"/>
                  <a:gd name="connsiteX16" fmla="*/ 0 w 688931"/>
                  <a:gd name="connsiteY16" fmla="*/ 363255 h 632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88931" h="632564">
                    <a:moveTo>
                      <a:pt x="0" y="363255"/>
                    </a:moveTo>
                    <a:lnTo>
                      <a:pt x="106471" y="244258"/>
                    </a:lnTo>
                    <a:lnTo>
                      <a:pt x="250520" y="87682"/>
                    </a:lnTo>
                    <a:lnTo>
                      <a:pt x="356991" y="81419"/>
                    </a:lnTo>
                    <a:lnTo>
                      <a:pt x="444674" y="43841"/>
                    </a:lnTo>
                    <a:lnTo>
                      <a:pt x="507304" y="6263"/>
                    </a:lnTo>
                    <a:lnTo>
                      <a:pt x="563671" y="0"/>
                    </a:lnTo>
                    <a:lnTo>
                      <a:pt x="688931" y="87682"/>
                    </a:lnTo>
                    <a:lnTo>
                      <a:pt x="682668" y="169101"/>
                    </a:lnTo>
                    <a:lnTo>
                      <a:pt x="638827" y="350729"/>
                    </a:lnTo>
                    <a:lnTo>
                      <a:pt x="519830" y="526093"/>
                    </a:lnTo>
                    <a:lnTo>
                      <a:pt x="425885" y="632564"/>
                    </a:lnTo>
                    <a:lnTo>
                      <a:pt x="344465" y="626301"/>
                    </a:lnTo>
                    <a:lnTo>
                      <a:pt x="187890" y="594986"/>
                    </a:lnTo>
                    <a:lnTo>
                      <a:pt x="87682" y="538619"/>
                    </a:lnTo>
                    <a:lnTo>
                      <a:pt x="31315" y="469726"/>
                    </a:lnTo>
                    <a:lnTo>
                      <a:pt x="0" y="363255"/>
                    </a:lnTo>
                    <a:close/>
                  </a:path>
                </a:pathLst>
              </a:custGeom>
              <a:solidFill>
                <a:srgbClr val="FF5C60">
                  <a:alpha val="72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584200" hangingPunct="0"/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任意形状 14">
                <a:extLst>
                  <a:ext uri="{FF2B5EF4-FFF2-40B4-BE49-F238E27FC236}">
                    <a16:creationId xmlns:a16="http://schemas.microsoft.com/office/drawing/2014/main" id="{2C7C4A9D-6623-4815-A850-EEA5470EB260}"/>
                  </a:ext>
                </a:extLst>
              </p:cNvPr>
              <p:cNvSpPr/>
              <p:nvPr/>
            </p:nvSpPr>
            <p:spPr>
              <a:xfrm>
                <a:off x="1571297" y="4264843"/>
                <a:ext cx="858033" cy="475989"/>
              </a:xfrm>
              <a:custGeom>
                <a:avLst/>
                <a:gdLst>
                  <a:gd name="connsiteX0" fmla="*/ 0 w 858033"/>
                  <a:gd name="connsiteY0" fmla="*/ 219206 h 475989"/>
                  <a:gd name="connsiteX1" fmla="*/ 112734 w 858033"/>
                  <a:gd name="connsiteY1" fmla="*/ 125261 h 475989"/>
                  <a:gd name="connsiteX2" fmla="*/ 288098 w 858033"/>
                  <a:gd name="connsiteY2" fmla="*/ 0 h 475989"/>
                  <a:gd name="connsiteX3" fmla="*/ 494778 w 858033"/>
                  <a:gd name="connsiteY3" fmla="*/ 100208 h 475989"/>
                  <a:gd name="connsiteX4" fmla="*/ 707720 w 858033"/>
                  <a:gd name="connsiteY4" fmla="*/ 169102 h 475989"/>
                  <a:gd name="connsiteX5" fmla="*/ 814192 w 858033"/>
                  <a:gd name="connsiteY5" fmla="*/ 175365 h 475989"/>
                  <a:gd name="connsiteX6" fmla="*/ 858033 w 858033"/>
                  <a:gd name="connsiteY6" fmla="*/ 237995 h 475989"/>
                  <a:gd name="connsiteX7" fmla="*/ 858033 w 858033"/>
                  <a:gd name="connsiteY7" fmla="*/ 237995 h 475989"/>
                  <a:gd name="connsiteX8" fmla="*/ 832981 w 858033"/>
                  <a:gd name="connsiteY8" fmla="*/ 306888 h 475989"/>
                  <a:gd name="connsiteX9" fmla="*/ 695194 w 858033"/>
                  <a:gd name="connsiteY9" fmla="*/ 288099 h 475989"/>
                  <a:gd name="connsiteX10" fmla="*/ 645090 w 858033"/>
                  <a:gd name="connsiteY10" fmla="*/ 344466 h 475989"/>
                  <a:gd name="connsiteX11" fmla="*/ 632564 w 858033"/>
                  <a:gd name="connsiteY11" fmla="*/ 407096 h 475989"/>
                  <a:gd name="connsiteX12" fmla="*/ 475989 w 858033"/>
                  <a:gd name="connsiteY12" fmla="*/ 394570 h 475989"/>
                  <a:gd name="connsiteX13" fmla="*/ 294361 w 858033"/>
                  <a:gd name="connsiteY13" fmla="*/ 475989 h 475989"/>
                  <a:gd name="connsiteX14" fmla="*/ 87682 w 858033"/>
                  <a:gd name="connsiteY14" fmla="*/ 413359 h 475989"/>
                  <a:gd name="connsiteX15" fmla="*/ 0 w 858033"/>
                  <a:gd name="connsiteY15" fmla="*/ 219206 h 475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58033" h="475989">
                    <a:moveTo>
                      <a:pt x="0" y="219206"/>
                    </a:moveTo>
                    <a:lnTo>
                      <a:pt x="112734" y="125261"/>
                    </a:lnTo>
                    <a:lnTo>
                      <a:pt x="288098" y="0"/>
                    </a:lnTo>
                    <a:lnTo>
                      <a:pt x="494778" y="100208"/>
                    </a:lnTo>
                    <a:lnTo>
                      <a:pt x="707720" y="169102"/>
                    </a:lnTo>
                    <a:lnTo>
                      <a:pt x="814192" y="175365"/>
                    </a:lnTo>
                    <a:lnTo>
                      <a:pt x="858033" y="237995"/>
                    </a:lnTo>
                    <a:lnTo>
                      <a:pt x="858033" y="237995"/>
                    </a:lnTo>
                    <a:lnTo>
                      <a:pt x="832981" y="306888"/>
                    </a:lnTo>
                    <a:lnTo>
                      <a:pt x="695194" y="288099"/>
                    </a:lnTo>
                    <a:lnTo>
                      <a:pt x="645090" y="344466"/>
                    </a:lnTo>
                    <a:lnTo>
                      <a:pt x="632564" y="407096"/>
                    </a:lnTo>
                    <a:lnTo>
                      <a:pt x="475989" y="394570"/>
                    </a:lnTo>
                    <a:lnTo>
                      <a:pt x="294361" y="475989"/>
                    </a:lnTo>
                    <a:lnTo>
                      <a:pt x="87682" y="413359"/>
                    </a:lnTo>
                    <a:lnTo>
                      <a:pt x="0" y="219206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  <p:sp>
            <p:nvSpPr>
              <p:cNvPr id="38" name="任意形状 15">
                <a:extLst>
                  <a:ext uri="{FF2B5EF4-FFF2-40B4-BE49-F238E27FC236}">
                    <a16:creationId xmlns:a16="http://schemas.microsoft.com/office/drawing/2014/main" id="{9EBADE15-6AD9-45E0-B124-F93AD59C8513}"/>
                  </a:ext>
                </a:extLst>
              </p:cNvPr>
              <p:cNvSpPr/>
              <p:nvPr/>
            </p:nvSpPr>
            <p:spPr>
              <a:xfrm>
                <a:off x="2348364" y="3242024"/>
                <a:ext cx="488515" cy="471925"/>
              </a:xfrm>
              <a:custGeom>
                <a:avLst/>
                <a:gdLst>
                  <a:gd name="connsiteX0" fmla="*/ 6263 w 488515"/>
                  <a:gd name="connsiteY0" fmla="*/ 0 h 375781"/>
                  <a:gd name="connsiteX1" fmla="*/ 0 w 488515"/>
                  <a:gd name="connsiteY1" fmla="*/ 87682 h 375781"/>
                  <a:gd name="connsiteX2" fmla="*/ 106471 w 488515"/>
                  <a:gd name="connsiteY2" fmla="*/ 250521 h 375781"/>
                  <a:gd name="connsiteX3" fmla="*/ 169101 w 488515"/>
                  <a:gd name="connsiteY3" fmla="*/ 344466 h 375781"/>
                  <a:gd name="connsiteX4" fmla="*/ 294361 w 488515"/>
                  <a:gd name="connsiteY4" fmla="*/ 375781 h 375781"/>
                  <a:gd name="connsiteX5" fmla="*/ 488515 w 488515"/>
                  <a:gd name="connsiteY5" fmla="*/ 125260 h 375781"/>
                  <a:gd name="connsiteX6" fmla="*/ 488515 w 488515"/>
                  <a:gd name="connsiteY6" fmla="*/ 125260 h 375781"/>
                  <a:gd name="connsiteX7" fmla="*/ 413359 w 488515"/>
                  <a:gd name="connsiteY7" fmla="*/ 43841 h 375781"/>
                  <a:gd name="connsiteX8" fmla="*/ 325676 w 488515"/>
                  <a:gd name="connsiteY8" fmla="*/ 37578 h 375781"/>
                  <a:gd name="connsiteX9" fmla="*/ 131523 w 488515"/>
                  <a:gd name="connsiteY9" fmla="*/ 25052 h 375781"/>
                  <a:gd name="connsiteX10" fmla="*/ 6263 w 488515"/>
                  <a:gd name="connsiteY10" fmla="*/ 0 h 37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8515" h="375781">
                    <a:moveTo>
                      <a:pt x="6263" y="0"/>
                    </a:moveTo>
                    <a:lnTo>
                      <a:pt x="0" y="87682"/>
                    </a:lnTo>
                    <a:lnTo>
                      <a:pt x="106471" y="250521"/>
                    </a:lnTo>
                    <a:lnTo>
                      <a:pt x="169101" y="344466"/>
                    </a:lnTo>
                    <a:lnTo>
                      <a:pt x="294361" y="375781"/>
                    </a:lnTo>
                    <a:lnTo>
                      <a:pt x="488515" y="125260"/>
                    </a:lnTo>
                    <a:lnTo>
                      <a:pt x="488515" y="125260"/>
                    </a:lnTo>
                    <a:lnTo>
                      <a:pt x="413359" y="43841"/>
                    </a:lnTo>
                    <a:lnTo>
                      <a:pt x="325676" y="37578"/>
                    </a:lnTo>
                    <a:lnTo>
                      <a:pt x="131523" y="25052"/>
                    </a:lnTo>
                    <a:lnTo>
                      <a:pt x="6263" y="0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任意形状 16">
                <a:extLst>
                  <a:ext uri="{FF2B5EF4-FFF2-40B4-BE49-F238E27FC236}">
                    <a16:creationId xmlns:a16="http://schemas.microsoft.com/office/drawing/2014/main" id="{D75D8C91-E731-4AEC-AD65-A688726EDFC9}"/>
                  </a:ext>
                </a:extLst>
              </p:cNvPr>
              <p:cNvSpPr/>
              <p:nvPr/>
            </p:nvSpPr>
            <p:spPr>
              <a:xfrm>
                <a:off x="2725855" y="3814744"/>
                <a:ext cx="638828" cy="471925"/>
              </a:xfrm>
              <a:custGeom>
                <a:avLst/>
                <a:gdLst>
                  <a:gd name="connsiteX0" fmla="*/ 162839 w 638828"/>
                  <a:gd name="connsiteY0" fmla="*/ 87682 h 920663"/>
                  <a:gd name="connsiteX1" fmla="*/ 62630 w 638828"/>
                  <a:gd name="connsiteY1" fmla="*/ 194153 h 920663"/>
                  <a:gd name="connsiteX2" fmla="*/ 0 w 638828"/>
                  <a:gd name="connsiteY2" fmla="*/ 306887 h 920663"/>
                  <a:gd name="connsiteX3" fmla="*/ 0 w 638828"/>
                  <a:gd name="connsiteY3" fmla="*/ 469726 h 920663"/>
                  <a:gd name="connsiteX4" fmla="*/ 37578 w 638828"/>
                  <a:gd name="connsiteY4" fmla="*/ 582460 h 920663"/>
                  <a:gd name="connsiteX5" fmla="*/ 150313 w 638828"/>
                  <a:gd name="connsiteY5" fmla="*/ 676405 h 920663"/>
                  <a:gd name="connsiteX6" fmla="*/ 288099 w 638828"/>
                  <a:gd name="connsiteY6" fmla="*/ 801665 h 920663"/>
                  <a:gd name="connsiteX7" fmla="*/ 501041 w 638828"/>
                  <a:gd name="connsiteY7" fmla="*/ 914400 h 920663"/>
                  <a:gd name="connsiteX8" fmla="*/ 632565 w 638828"/>
                  <a:gd name="connsiteY8" fmla="*/ 920663 h 920663"/>
                  <a:gd name="connsiteX9" fmla="*/ 638828 w 638828"/>
                  <a:gd name="connsiteY9" fmla="*/ 851770 h 920663"/>
                  <a:gd name="connsiteX10" fmla="*/ 544882 w 638828"/>
                  <a:gd name="connsiteY10" fmla="*/ 726509 h 920663"/>
                  <a:gd name="connsiteX11" fmla="*/ 425885 w 638828"/>
                  <a:gd name="connsiteY11" fmla="*/ 657616 h 920663"/>
                  <a:gd name="connsiteX12" fmla="*/ 306888 w 638828"/>
                  <a:gd name="connsiteY12" fmla="*/ 582460 h 920663"/>
                  <a:gd name="connsiteX13" fmla="*/ 212943 w 638828"/>
                  <a:gd name="connsiteY13" fmla="*/ 494778 h 920663"/>
                  <a:gd name="connsiteX14" fmla="*/ 175365 w 638828"/>
                  <a:gd name="connsiteY14" fmla="*/ 231731 h 920663"/>
                  <a:gd name="connsiteX15" fmla="*/ 175365 w 638828"/>
                  <a:gd name="connsiteY15" fmla="*/ 231731 h 920663"/>
                  <a:gd name="connsiteX16" fmla="*/ 288099 w 638828"/>
                  <a:gd name="connsiteY16" fmla="*/ 0 h 920663"/>
                  <a:gd name="connsiteX17" fmla="*/ 162839 w 638828"/>
                  <a:gd name="connsiteY17" fmla="*/ 87682 h 920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38828" h="920663">
                    <a:moveTo>
                      <a:pt x="162839" y="87682"/>
                    </a:moveTo>
                    <a:lnTo>
                      <a:pt x="62630" y="194153"/>
                    </a:lnTo>
                    <a:lnTo>
                      <a:pt x="0" y="306887"/>
                    </a:lnTo>
                    <a:lnTo>
                      <a:pt x="0" y="469726"/>
                    </a:lnTo>
                    <a:lnTo>
                      <a:pt x="37578" y="582460"/>
                    </a:lnTo>
                    <a:lnTo>
                      <a:pt x="150313" y="676405"/>
                    </a:lnTo>
                    <a:lnTo>
                      <a:pt x="288099" y="801665"/>
                    </a:lnTo>
                    <a:lnTo>
                      <a:pt x="501041" y="914400"/>
                    </a:lnTo>
                    <a:lnTo>
                      <a:pt x="632565" y="920663"/>
                    </a:lnTo>
                    <a:lnTo>
                      <a:pt x="638828" y="851770"/>
                    </a:lnTo>
                    <a:lnTo>
                      <a:pt x="544882" y="726509"/>
                    </a:lnTo>
                    <a:lnTo>
                      <a:pt x="425885" y="657616"/>
                    </a:lnTo>
                    <a:lnTo>
                      <a:pt x="306888" y="582460"/>
                    </a:lnTo>
                    <a:lnTo>
                      <a:pt x="212943" y="494778"/>
                    </a:lnTo>
                    <a:lnTo>
                      <a:pt x="175365" y="231731"/>
                    </a:lnTo>
                    <a:lnTo>
                      <a:pt x="175365" y="231731"/>
                    </a:lnTo>
                    <a:lnTo>
                      <a:pt x="288099" y="0"/>
                    </a:lnTo>
                    <a:lnTo>
                      <a:pt x="162839" y="87682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任意形状 17">
                <a:extLst>
                  <a:ext uri="{FF2B5EF4-FFF2-40B4-BE49-F238E27FC236}">
                    <a16:creationId xmlns:a16="http://schemas.microsoft.com/office/drawing/2014/main" id="{CD0A38F8-CB30-4198-A8A5-8EC30158C1FB}"/>
                  </a:ext>
                </a:extLst>
              </p:cNvPr>
              <p:cNvSpPr/>
              <p:nvPr/>
            </p:nvSpPr>
            <p:spPr>
              <a:xfrm rot="722686">
                <a:off x="1916114" y="3417710"/>
                <a:ext cx="457201" cy="471925"/>
              </a:xfrm>
              <a:custGeom>
                <a:avLst/>
                <a:gdLst>
                  <a:gd name="connsiteX0" fmla="*/ 168965 w 457200"/>
                  <a:gd name="connsiteY0" fmla="*/ 397566 h 397566"/>
                  <a:gd name="connsiteX1" fmla="*/ 457200 w 457200"/>
                  <a:gd name="connsiteY1" fmla="*/ 248479 h 397566"/>
                  <a:gd name="connsiteX2" fmla="*/ 447261 w 457200"/>
                  <a:gd name="connsiteY2" fmla="*/ 109331 h 397566"/>
                  <a:gd name="connsiteX3" fmla="*/ 377687 w 457200"/>
                  <a:gd name="connsiteY3" fmla="*/ 19879 h 397566"/>
                  <a:gd name="connsiteX4" fmla="*/ 238539 w 457200"/>
                  <a:gd name="connsiteY4" fmla="*/ 0 h 397566"/>
                  <a:gd name="connsiteX5" fmla="*/ 109330 w 457200"/>
                  <a:gd name="connsiteY5" fmla="*/ 19879 h 397566"/>
                  <a:gd name="connsiteX6" fmla="*/ 69574 w 457200"/>
                  <a:gd name="connsiteY6" fmla="*/ 149087 h 397566"/>
                  <a:gd name="connsiteX7" fmla="*/ 0 w 457200"/>
                  <a:gd name="connsiteY7" fmla="*/ 198783 h 397566"/>
                  <a:gd name="connsiteX8" fmla="*/ 49695 w 457200"/>
                  <a:gd name="connsiteY8" fmla="*/ 318053 h 397566"/>
                  <a:gd name="connsiteX9" fmla="*/ 168965 w 457200"/>
                  <a:gd name="connsiteY9" fmla="*/ 397566 h 3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7200" h="397566">
                    <a:moveTo>
                      <a:pt x="168965" y="397566"/>
                    </a:moveTo>
                    <a:lnTo>
                      <a:pt x="457200" y="248479"/>
                    </a:lnTo>
                    <a:lnTo>
                      <a:pt x="447261" y="109331"/>
                    </a:lnTo>
                    <a:lnTo>
                      <a:pt x="377687" y="19879"/>
                    </a:lnTo>
                    <a:lnTo>
                      <a:pt x="238539" y="0"/>
                    </a:lnTo>
                    <a:lnTo>
                      <a:pt x="109330" y="19879"/>
                    </a:lnTo>
                    <a:lnTo>
                      <a:pt x="69574" y="149087"/>
                    </a:lnTo>
                    <a:lnTo>
                      <a:pt x="0" y="198783"/>
                    </a:lnTo>
                    <a:lnTo>
                      <a:pt x="49695" y="318053"/>
                    </a:lnTo>
                    <a:lnTo>
                      <a:pt x="168965" y="397566"/>
                    </a:lnTo>
                    <a:close/>
                  </a:path>
                </a:pathLst>
              </a:custGeom>
              <a:solidFill>
                <a:srgbClr val="EB8CBC">
                  <a:alpha val="74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5" name="Group 6">
              <a:extLst>
                <a:ext uri="{FF2B5EF4-FFF2-40B4-BE49-F238E27FC236}">
                  <a16:creationId xmlns:a16="http://schemas.microsoft.com/office/drawing/2014/main" id="{398010E9-2494-459C-AFF8-563B3D220CCB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255904" y="4618616"/>
              <a:ext cx="2376558" cy="615566"/>
              <a:chOff x="378" y="1787"/>
              <a:chExt cx="4861" cy="1374"/>
            </a:xfrm>
          </p:grpSpPr>
          <p:sp>
            <p:nvSpPr>
              <p:cNvPr id="46" name="Freeform 7">
                <a:extLst>
                  <a:ext uri="{FF2B5EF4-FFF2-40B4-BE49-F238E27FC236}">
                    <a16:creationId xmlns:a16="http://schemas.microsoft.com/office/drawing/2014/main" id="{83E11270-3D07-43E4-B183-19BB3F56DA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" y="1812"/>
                <a:ext cx="4853" cy="1330"/>
              </a:xfrm>
              <a:custGeom>
                <a:avLst/>
                <a:gdLst>
                  <a:gd name="T0" fmla="*/ 0 w 5579"/>
                  <a:gd name="T1" fmla="*/ 498 h 1330"/>
                  <a:gd name="T2" fmla="*/ 446 w 5579"/>
                  <a:gd name="T3" fmla="*/ 589 h 1330"/>
                  <a:gd name="T4" fmla="*/ 961 w 5579"/>
                  <a:gd name="T5" fmla="*/ 771 h 1330"/>
                  <a:gd name="T6" fmla="*/ 1339 w 5579"/>
                  <a:gd name="T7" fmla="*/ 1043 h 1330"/>
                  <a:gd name="T8" fmla="*/ 1785 w 5579"/>
                  <a:gd name="T9" fmla="*/ 1224 h 1330"/>
                  <a:gd name="T10" fmla="*/ 2437 w 5579"/>
                  <a:gd name="T11" fmla="*/ 1270 h 1330"/>
                  <a:gd name="T12" fmla="*/ 3226 w 5579"/>
                  <a:gd name="T13" fmla="*/ 861 h 1330"/>
                  <a:gd name="T14" fmla="*/ 3741 w 5579"/>
                  <a:gd name="T15" fmla="*/ 453 h 1330"/>
                  <a:gd name="T16" fmla="*/ 4085 w 5579"/>
                  <a:gd name="T17" fmla="*/ 136 h 1330"/>
                  <a:gd name="T18" fmla="*/ 4221 w 5579"/>
                  <a:gd name="T19" fmla="*/ 0 h 13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79"/>
                  <a:gd name="T31" fmla="*/ 0 h 1330"/>
                  <a:gd name="T32" fmla="*/ 5579 w 5579"/>
                  <a:gd name="T33" fmla="*/ 1330 h 13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79" h="1330">
                    <a:moveTo>
                      <a:pt x="0" y="498"/>
                    </a:moveTo>
                    <a:cubicBezTo>
                      <a:pt x="189" y="521"/>
                      <a:pt x="378" y="544"/>
                      <a:pt x="590" y="589"/>
                    </a:cubicBezTo>
                    <a:cubicBezTo>
                      <a:pt x="802" y="634"/>
                      <a:pt x="1074" y="695"/>
                      <a:pt x="1270" y="771"/>
                    </a:cubicBezTo>
                    <a:cubicBezTo>
                      <a:pt x="1466" y="847"/>
                      <a:pt x="1587" y="968"/>
                      <a:pt x="1769" y="1043"/>
                    </a:cubicBezTo>
                    <a:cubicBezTo>
                      <a:pt x="1951" y="1118"/>
                      <a:pt x="2117" y="1186"/>
                      <a:pt x="2359" y="1224"/>
                    </a:cubicBezTo>
                    <a:cubicBezTo>
                      <a:pt x="2601" y="1262"/>
                      <a:pt x="2903" y="1330"/>
                      <a:pt x="3221" y="1270"/>
                    </a:cubicBezTo>
                    <a:cubicBezTo>
                      <a:pt x="3539" y="1210"/>
                      <a:pt x="3977" y="997"/>
                      <a:pt x="4264" y="861"/>
                    </a:cubicBezTo>
                    <a:cubicBezTo>
                      <a:pt x="4551" y="725"/>
                      <a:pt x="4755" y="574"/>
                      <a:pt x="4944" y="453"/>
                    </a:cubicBezTo>
                    <a:cubicBezTo>
                      <a:pt x="5133" y="332"/>
                      <a:pt x="5292" y="211"/>
                      <a:pt x="5398" y="136"/>
                    </a:cubicBezTo>
                    <a:cubicBezTo>
                      <a:pt x="5504" y="61"/>
                      <a:pt x="5541" y="30"/>
                      <a:pt x="5579" y="0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50000"/>
                    <a:alpha val="50000"/>
                  </a:schemeClr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7" name="Freeform 8">
                <a:extLst>
                  <a:ext uri="{FF2B5EF4-FFF2-40B4-BE49-F238E27FC236}">
                    <a16:creationId xmlns:a16="http://schemas.microsoft.com/office/drawing/2014/main" id="{8F0D5552-B611-4B75-9A57-2245EE42E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" y="1831"/>
                <a:ext cx="4853" cy="1330"/>
              </a:xfrm>
              <a:custGeom>
                <a:avLst/>
                <a:gdLst>
                  <a:gd name="T0" fmla="*/ 0 w 5579"/>
                  <a:gd name="T1" fmla="*/ 498 h 1330"/>
                  <a:gd name="T2" fmla="*/ 446 w 5579"/>
                  <a:gd name="T3" fmla="*/ 589 h 1330"/>
                  <a:gd name="T4" fmla="*/ 961 w 5579"/>
                  <a:gd name="T5" fmla="*/ 771 h 1330"/>
                  <a:gd name="T6" fmla="*/ 1339 w 5579"/>
                  <a:gd name="T7" fmla="*/ 1043 h 1330"/>
                  <a:gd name="T8" fmla="*/ 1785 w 5579"/>
                  <a:gd name="T9" fmla="*/ 1224 h 1330"/>
                  <a:gd name="T10" fmla="*/ 2437 w 5579"/>
                  <a:gd name="T11" fmla="*/ 1270 h 1330"/>
                  <a:gd name="T12" fmla="*/ 3226 w 5579"/>
                  <a:gd name="T13" fmla="*/ 861 h 1330"/>
                  <a:gd name="T14" fmla="*/ 3741 w 5579"/>
                  <a:gd name="T15" fmla="*/ 453 h 1330"/>
                  <a:gd name="T16" fmla="*/ 4085 w 5579"/>
                  <a:gd name="T17" fmla="*/ 136 h 1330"/>
                  <a:gd name="T18" fmla="*/ 4221 w 5579"/>
                  <a:gd name="T19" fmla="*/ 0 h 13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79"/>
                  <a:gd name="T31" fmla="*/ 0 h 1330"/>
                  <a:gd name="T32" fmla="*/ 5579 w 5579"/>
                  <a:gd name="T33" fmla="*/ 1330 h 13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79" h="1330">
                    <a:moveTo>
                      <a:pt x="0" y="498"/>
                    </a:moveTo>
                    <a:cubicBezTo>
                      <a:pt x="189" y="521"/>
                      <a:pt x="378" y="544"/>
                      <a:pt x="590" y="589"/>
                    </a:cubicBezTo>
                    <a:cubicBezTo>
                      <a:pt x="802" y="634"/>
                      <a:pt x="1074" y="695"/>
                      <a:pt x="1270" y="771"/>
                    </a:cubicBezTo>
                    <a:cubicBezTo>
                      <a:pt x="1466" y="847"/>
                      <a:pt x="1587" y="968"/>
                      <a:pt x="1769" y="1043"/>
                    </a:cubicBezTo>
                    <a:cubicBezTo>
                      <a:pt x="1951" y="1118"/>
                      <a:pt x="2117" y="1186"/>
                      <a:pt x="2359" y="1224"/>
                    </a:cubicBezTo>
                    <a:cubicBezTo>
                      <a:pt x="2601" y="1262"/>
                      <a:pt x="2903" y="1330"/>
                      <a:pt x="3221" y="1270"/>
                    </a:cubicBezTo>
                    <a:cubicBezTo>
                      <a:pt x="3539" y="1210"/>
                      <a:pt x="3977" y="997"/>
                      <a:pt x="4264" y="861"/>
                    </a:cubicBezTo>
                    <a:cubicBezTo>
                      <a:pt x="4551" y="725"/>
                      <a:pt x="4755" y="574"/>
                      <a:pt x="4944" y="453"/>
                    </a:cubicBezTo>
                    <a:cubicBezTo>
                      <a:pt x="5133" y="332"/>
                      <a:pt x="5292" y="211"/>
                      <a:pt x="5398" y="136"/>
                    </a:cubicBezTo>
                    <a:cubicBezTo>
                      <a:pt x="5504" y="61"/>
                      <a:pt x="5541" y="30"/>
                      <a:pt x="5579" y="0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48" name="Freeform 9">
                <a:extLst>
                  <a:ext uri="{FF2B5EF4-FFF2-40B4-BE49-F238E27FC236}">
                    <a16:creationId xmlns:a16="http://schemas.microsoft.com/office/drawing/2014/main" id="{0395DF44-F4D3-47D9-8266-0AE9FF347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" y="1787"/>
                <a:ext cx="4853" cy="1330"/>
              </a:xfrm>
              <a:custGeom>
                <a:avLst/>
                <a:gdLst>
                  <a:gd name="T0" fmla="*/ 0 w 5579"/>
                  <a:gd name="T1" fmla="*/ 498 h 1330"/>
                  <a:gd name="T2" fmla="*/ 446 w 5579"/>
                  <a:gd name="T3" fmla="*/ 589 h 1330"/>
                  <a:gd name="T4" fmla="*/ 961 w 5579"/>
                  <a:gd name="T5" fmla="*/ 771 h 1330"/>
                  <a:gd name="T6" fmla="*/ 1339 w 5579"/>
                  <a:gd name="T7" fmla="*/ 1043 h 1330"/>
                  <a:gd name="T8" fmla="*/ 1785 w 5579"/>
                  <a:gd name="T9" fmla="*/ 1224 h 1330"/>
                  <a:gd name="T10" fmla="*/ 2437 w 5579"/>
                  <a:gd name="T11" fmla="*/ 1270 h 1330"/>
                  <a:gd name="T12" fmla="*/ 3226 w 5579"/>
                  <a:gd name="T13" fmla="*/ 861 h 1330"/>
                  <a:gd name="T14" fmla="*/ 3741 w 5579"/>
                  <a:gd name="T15" fmla="*/ 453 h 1330"/>
                  <a:gd name="T16" fmla="*/ 4085 w 5579"/>
                  <a:gd name="T17" fmla="*/ 136 h 1330"/>
                  <a:gd name="T18" fmla="*/ 4221 w 5579"/>
                  <a:gd name="T19" fmla="*/ 0 h 13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79"/>
                  <a:gd name="T31" fmla="*/ 0 h 1330"/>
                  <a:gd name="T32" fmla="*/ 5579 w 5579"/>
                  <a:gd name="T33" fmla="*/ 1330 h 13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79" h="1330">
                    <a:moveTo>
                      <a:pt x="0" y="498"/>
                    </a:moveTo>
                    <a:cubicBezTo>
                      <a:pt x="189" y="521"/>
                      <a:pt x="378" y="544"/>
                      <a:pt x="590" y="589"/>
                    </a:cubicBezTo>
                    <a:cubicBezTo>
                      <a:pt x="802" y="634"/>
                      <a:pt x="1074" y="695"/>
                      <a:pt x="1270" y="771"/>
                    </a:cubicBezTo>
                    <a:cubicBezTo>
                      <a:pt x="1466" y="847"/>
                      <a:pt x="1587" y="968"/>
                      <a:pt x="1769" y="1043"/>
                    </a:cubicBezTo>
                    <a:cubicBezTo>
                      <a:pt x="1951" y="1118"/>
                      <a:pt x="2117" y="1186"/>
                      <a:pt x="2359" y="1224"/>
                    </a:cubicBezTo>
                    <a:cubicBezTo>
                      <a:pt x="2601" y="1262"/>
                      <a:pt x="2903" y="1330"/>
                      <a:pt x="3221" y="1270"/>
                    </a:cubicBezTo>
                    <a:cubicBezTo>
                      <a:pt x="3539" y="1210"/>
                      <a:pt x="3977" y="997"/>
                      <a:pt x="4264" y="861"/>
                    </a:cubicBezTo>
                    <a:cubicBezTo>
                      <a:pt x="4551" y="725"/>
                      <a:pt x="4755" y="574"/>
                      <a:pt x="4944" y="453"/>
                    </a:cubicBezTo>
                    <a:cubicBezTo>
                      <a:pt x="5133" y="332"/>
                      <a:pt x="5292" y="211"/>
                      <a:pt x="5398" y="136"/>
                    </a:cubicBezTo>
                    <a:cubicBezTo>
                      <a:pt x="5504" y="61"/>
                      <a:pt x="5541" y="30"/>
                      <a:pt x="5579" y="0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49" name="Rectangle 10">
                <a:extLst>
                  <a:ext uri="{FF2B5EF4-FFF2-40B4-BE49-F238E27FC236}">
                    <a16:creationId xmlns:a16="http://schemas.microsoft.com/office/drawing/2014/main" id="{4CEEE547-C1A5-4C91-9925-5216E6658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10076">
                <a:off x="2523" y="3006"/>
                <a:ext cx="318" cy="13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50000"/>
                    <a:alpha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CFA9A2E-8F74-473A-81DB-611552D4E008}"/>
              </a:ext>
            </a:extLst>
          </p:cNvPr>
          <p:cNvSpPr/>
          <p:nvPr/>
        </p:nvSpPr>
        <p:spPr>
          <a:xfrm>
            <a:off x="2079045" y="1309336"/>
            <a:ext cx="1736413" cy="71604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单个站点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D460CF5-1059-4B47-9643-4555D80603B0}"/>
              </a:ext>
            </a:extLst>
          </p:cNvPr>
          <p:cNvGrpSpPr/>
          <p:nvPr/>
        </p:nvGrpSpPr>
        <p:grpSpPr>
          <a:xfrm>
            <a:off x="4619871" y="4155606"/>
            <a:ext cx="4004948" cy="2088588"/>
            <a:chOff x="483782" y="1944876"/>
            <a:chExt cx="8245802" cy="4300202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4CE9254E-8AB3-44AE-85FE-B34B09F0F9F2}"/>
                </a:ext>
              </a:extLst>
            </p:cNvPr>
            <p:cNvGrpSpPr/>
            <p:nvPr/>
          </p:nvGrpSpPr>
          <p:grpSpPr>
            <a:xfrm rot="2158665" flipH="1">
              <a:off x="587033" y="1944876"/>
              <a:ext cx="3818334" cy="3685171"/>
              <a:chOff x="708361" y="2507619"/>
              <a:chExt cx="3397389" cy="3737459"/>
            </a:xfrm>
          </p:grpSpPr>
          <p:sp>
            <p:nvSpPr>
              <p:cNvPr id="79" name="任意形状 5">
                <a:extLst>
                  <a:ext uri="{FF2B5EF4-FFF2-40B4-BE49-F238E27FC236}">
                    <a16:creationId xmlns:a16="http://schemas.microsoft.com/office/drawing/2014/main" id="{422EC2BF-701E-4252-BD3D-8D15519ED4D1}"/>
                  </a:ext>
                </a:extLst>
              </p:cNvPr>
              <p:cNvSpPr/>
              <p:nvPr/>
            </p:nvSpPr>
            <p:spPr>
              <a:xfrm rot="15085133">
                <a:off x="611407" y="2604573"/>
                <a:ext cx="3591297" cy="3397389"/>
              </a:xfrm>
              <a:custGeom>
                <a:avLst/>
                <a:gdLst>
                  <a:gd name="connsiteX0" fmla="*/ 2476424 w 3150679"/>
                  <a:gd name="connsiteY0" fmla="*/ 1591733 h 3872511"/>
                  <a:gd name="connsiteX1" fmla="*/ 2633442 w 3150679"/>
                  <a:gd name="connsiteY1" fmla="*/ 1559406 h 3872511"/>
                  <a:gd name="connsiteX2" fmla="*/ 2795079 w 3150679"/>
                  <a:gd name="connsiteY2" fmla="*/ 1402388 h 3872511"/>
                  <a:gd name="connsiteX3" fmla="*/ 2855115 w 3150679"/>
                  <a:gd name="connsiteY3" fmla="*/ 1296169 h 3872511"/>
                  <a:gd name="connsiteX4" fmla="*/ 2965952 w 3150679"/>
                  <a:gd name="connsiteY4" fmla="*/ 1286933 h 3872511"/>
                  <a:gd name="connsiteX5" fmla="*/ 2979806 w 3150679"/>
                  <a:gd name="connsiteY5" fmla="*/ 1370060 h 3872511"/>
                  <a:gd name="connsiteX6" fmla="*/ 2979806 w 3150679"/>
                  <a:gd name="connsiteY6" fmla="*/ 1370060 h 3872511"/>
                  <a:gd name="connsiteX7" fmla="*/ 3122970 w 3150679"/>
                  <a:gd name="connsiteY7" fmla="*/ 1397769 h 3872511"/>
                  <a:gd name="connsiteX8" fmla="*/ 3132206 w 3150679"/>
                  <a:gd name="connsiteY8" fmla="*/ 1420860 h 3872511"/>
                  <a:gd name="connsiteX9" fmla="*/ 3104497 w 3150679"/>
                  <a:gd name="connsiteY9" fmla="*/ 1490133 h 3872511"/>
                  <a:gd name="connsiteX10" fmla="*/ 3104497 w 3150679"/>
                  <a:gd name="connsiteY10" fmla="*/ 1540933 h 3872511"/>
                  <a:gd name="connsiteX11" fmla="*/ 3076788 w 3150679"/>
                  <a:gd name="connsiteY11" fmla="*/ 1600969 h 3872511"/>
                  <a:gd name="connsiteX12" fmla="*/ 3062933 w 3150679"/>
                  <a:gd name="connsiteY12" fmla="*/ 1748751 h 3872511"/>
                  <a:gd name="connsiteX13" fmla="*/ 3044461 w 3150679"/>
                  <a:gd name="connsiteY13" fmla="*/ 1804169 h 3872511"/>
                  <a:gd name="connsiteX14" fmla="*/ 3049079 w 3150679"/>
                  <a:gd name="connsiteY14" fmla="*/ 1938097 h 3872511"/>
                  <a:gd name="connsiteX15" fmla="*/ 3146061 w 3150679"/>
                  <a:gd name="connsiteY15" fmla="*/ 2011988 h 3872511"/>
                  <a:gd name="connsiteX16" fmla="*/ 3150679 w 3150679"/>
                  <a:gd name="connsiteY16" fmla="*/ 2150533 h 3872511"/>
                  <a:gd name="connsiteX17" fmla="*/ 3099879 w 3150679"/>
                  <a:gd name="connsiteY17" fmla="*/ 2247515 h 3872511"/>
                  <a:gd name="connsiteX18" fmla="*/ 2984424 w 3150679"/>
                  <a:gd name="connsiteY18" fmla="*/ 2316788 h 3872511"/>
                  <a:gd name="connsiteX19" fmla="*/ 2979806 w 3150679"/>
                  <a:gd name="connsiteY19" fmla="*/ 2390678 h 3872511"/>
                  <a:gd name="connsiteX20" fmla="*/ 2905915 w 3150679"/>
                  <a:gd name="connsiteY20" fmla="*/ 2436860 h 3872511"/>
                  <a:gd name="connsiteX21" fmla="*/ 2859733 w 3150679"/>
                  <a:gd name="connsiteY21" fmla="*/ 2547697 h 3872511"/>
                  <a:gd name="connsiteX22" fmla="*/ 2730424 w 3150679"/>
                  <a:gd name="connsiteY22" fmla="*/ 2686242 h 3872511"/>
                  <a:gd name="connsiteX23" fmla="*/ 2619588 w 3150679"/>
                  <a:gd name="connsiteY23" fmla="*/ 2769369 h 3872511"/>
                  <a:gd name="connsiteX24" fmla="*/ 2578024 w 3150679"/>
                  <a:gd name="connsiteY24" fmla="*/ 2889442 h 3872511"/>
                  <a:gd name="connsiteX25" fmla="*/ 2628824 w 3150679"/>
                  <a:gd name="connsiteY25" fmla="*/ 2935624 h 3872511"/>
                  <a:gd name="connsiteX26" fmla="*/ 2758133 w 3150679"/>
                  <a:gd name="connsiteY26" fmla="*/ 2995660 h 3872511"/>
                  <a:gd name="connsiteX27" fmla="*/ 2905915 w 3150679"/>
                  <a:gd name="connsiteY27" fmla="*/ 2986424 h 3872511"/>
                  <a:gd name="connsiteX28" fmla="*/ 2896679 w 3150679"/>
                  <a:gd name="connsiteY28" fmla="*/ 3124969 h 3872511"/>
                  <a:gd name="connsiteX29" fmla="*/ 2830177 w 3150679"/>
                  <a:gd name="connsiteY29" fmla="*/ 3252893 h 3872511"/>
                  <a:gd name="connsiteX30" fmla="*/ 2733657 w 3150679"/>
                  <a:gd name="connsiteY30" fmla="*/ 3186853 h 3872511"/>
                  <a:gd name="connsiteX31" fmla="*/ 2682857 w 3150679"/>
                  <a:gd name="connsiteY31" fmla="*/ 3232573 h 3872511"/>
                  <a:gd name="connsiteX32" fmla="*/ 2637137 w 3150679"/>
                  <a:gd name="connsiteY32" fmla="*/ 3318933 h 3872511"/>
                  <a:gd name="connsiteX33" fmla="*/ 2632104 w 3150679"/>
                  <a:gd name="connsiteY33" fmla="*/ 3376854 h 3872511"/>
                  <a:gd name="connsiteX34" fmla="*/ 2529555 w 3150679"/>
                  <a:gd name="connsiteY34" fmla="*/ 3513587 h 3872511"/>
                  <a:gd name="connsiteX35" fmla="*/ 2521009 w 3150679"/>
                  <a:gd name="connsiteY35" fmla="*/ 3599045 h 3872511"/>
                  <a:gd name="connsiteX36" fmla="*/ 2384276 w 3150679"/>
                  <a:gd name="connsiteY36" fmla="*/ 3658866 h 3872511"/>
                  <a:gd name="connsiteX37" fmla="*/ 2281727 w 3150679"/>
                  <a:gd name="connsiteY37" fmla="*/ 3684503 h 3872511"/>
                  <a:gd name="connsiteX38" fmla="*/ 2247544 w 3150679"/>
                  <a:gd name="connsiteY38" fmla="*/ 3573408 h 3872511"/>
                  <a:gd name="connsiteX39" fmla="*/ 2144994 w 3150679"/>
                  <a:gd name="connsiteY39" fmla="*/ 3402492 h 3872511"/>
                  <a:gd name="connsiteX40" fmla="*/ 2025353 w 3150679"/>
                  <a:gd name="connsiteY40" fmla="*/ 3522133 h 3872511"/>
                  <a:gd name="connsiteX41" fmla="*/ 2025353 w 3150679"/>
                  <a:gd name="connsiteY41" fmla="*/ 3522133 h 3872511"/>
                  <a:gd name="connsiteX42" fmla="*/ 1948441 w 3150679"/>
                  <a:gd name="connsiteY42" fmla="*/ 3445221 h 3872511"/>
                  <a:gd name="connsiteX43" fmla="*/ 1888620 w 3150679"/>
                  <a:gd name="connsiteY43" fmla="*/ 3436675 h 3872511"/>
                  <a:gd name="connsiteX44" fmla="*/ 1811708 w 3150679"/>
                  <a:gd name="connsiteY44" fmla="*/ 3393946 h 3872511"/>
                  <a:gd name="connsiteX45" fmla="*/ 1743342 w 3150679"/>
                  <a:gd name="connsiteY45" fmla="*/ 3411038 h 3872511"/>
                  <a:gd name="connsiteX46" fmla="*/ 1666430 w 3150679"/>
                  <a:gd name="connsiteY46" fmla="*/ 3539225 h 3872511"/>
                  <a:gd name="connsiteX47" fmla="*/ 1606609 w 3150679"/>
                  <a:gd name="connsiteY47" fmla="*/ 3590499 h 3872511"/>
                  <a:gd name="connsiteX48" fmla="*/ 1435693 w 3150679"/>
                  <a:gd name="connsiteY48" fmla="*/ 3581954 h 3872511"/>
                  <a:gd name="connsiteX49" fmla="*/ 1418602 w 3150679"/>
                  <a:gd name="connsiteY49" fmla="*/ 3693049 h 3872511"/>
                  <a:gd name="connsiteX50" fmla="*/ 1290415 w 3150679"/>
                  <a:gd name="connsiteY50" fmla="*/ 3846873 h 3872511"/>
                  <a:gd name="connsiteX51" fmla="*/ 1196411 w 3150679"/>
                  <a:gd name="connsiteY51" fmla="*/ 3872511 h 3872511"/>
                  <a:gd name="connsiteX52" fmla="*/ 1076770 w 3150679"/>
                  <a:gd name="connsiteY52" fmla="*/ 3804144 h 3872511"/>
                  <a:gd name="connsiteX53" fmla="*/ 1008404 w 3150679"/>
                  <a:gd name="connsiteY53" fmla="*/ 3556316 h 3872511"/>
                  <a:gd name="connsiteX54" fmla="*/ 692209 w 3150679"/>
                  <a:gd name="connsiteY54" fmla="*/ 3291397 h 3872511"/>
                  <a:gd name="connsiteX55" fmla="*/ 683663 w 3150679"/>
                  <a:gd name="connsiteY55" fmla="*/ 3223030 h 3872511"/>
                  <a:gd name="connsiteX56" fmla="*/ 495656 w 3150679"/>
                  <a:gd name="connsiteY56" fmla="*/ 3026477 h 3872511"/>
                  <a:gd name="connsiteX57" fmla="*/ 307648 w 3150679"/>
                  <a:gd name="connsiteY57" fmla="*/ 2983748 h 3872511"/>
                  <a:gd name="connsiteX58" fmla="*/ 273465 w 3150679"/>
                  <a:gd name="connsiteY58" fmla="*/ 2556458 h 3872511"/>
                  <a:gd name="connsiteX59" fmla="*/ 564022 w 3150679"/>
                  <a:gd name="connsiteY59" fmla="*/ 2488092 h 3872511"/>
                  <a:gd name="connsiteX60" fmla="*/ 606751 w 3150679"/>
                  <a:gd name="connsiteY60" fmla="*/ 2308630 h 3872511"/>
                  <a:gd name="connsiteX61" fmla="*/ 734938 w 3150679"/>
                  <a:gd name="connsiteY61" fmla="*/ 2248810 h 3872511"/>
                  <a:gd name="connsiteX62" fmla="*/ 760576 w 3150679"/>
                  <a:gd name="connsiteY62" fmla="*/ 2206081 h 3872511"/>
                  <a:gd name="connsiteX63" fmla="*/ 572568 w 3150679"/>
                  <a:gd name="connsiteY63" fmla="*/ 2206081 h 3872511"/>
                  <a:gd name="connsiteX64" fmla="*/ 418744 w 3150679"/>
                  <a:gd name="connsiteY64" fmla="*/ 2077894 h 3872511"/>
                  <a:gd name="connsiteX65" fmla="*/ 692209 w 3150679"/>
                  <a:gd name="connsiteY65" fmla="*/ 1958253 h 3872511"/>
                  <a:gd name="connsiteX66" fmla="*/ 478564 w 3150679"/>
                  <a:gd name="connsiteY66" fmla="*/ 1667696 h 3872511"/>
                  <a:gd name="connsiteX67" fmla="*/ 487110 w 3150679"/>
                  <a:gd name="connsiteY67" fmla="*/ 1565146 h 3872511"/>
                  <a:gd name="connsiteX68" fmla="*/ 299103 w 3150679"/>
                  <a:gd name="connsiteY68" fmla="*/ 1513871 h 3872511"/>
                  <a:gd name="connsiteX69" fmla="*/ 299103 w 3150679"/>
                  <a:gd name="connsiteY69" fmla="*/ 1334410 h 3872511"/>
                  <a:gd name="connsiteX70" fmla="*/ 341832 w 3150679"/>
                  <a:gd name="connsiteY70" fmla="*/ 1163494 h 3872511"/>
                  <a:gd name="connsiteX71" fmla="*/ 393106 w 3150679"/>
                  <a:gd name="connsiteY71" fmla="*/ 1112219 h 3872511"/>
                  <a:gd name="connsiteX72" fmla="*/ 341832 w 3150679"/>
                  <a:gd name="connsiteY72" fmla="*/ 966940 h 3872511"/>
                  <a:gd name="connsiteX73" fmla="*/ 247828 w 3150679"/>
                  <a:gd name="connsiteY73" fmla="*/ 1112219 h 3872511"/>
                  <a:gd name="connsiteX74" fmla="*/ 170916 w 3150679"/>
                  <a:gd name="connsiteY74" fmla="*/ 1103673 h 3872511"/>
                  <a:gd name="connsiteX75" fmla="*/ 145278 w 3150679"/>
                  <a:gd name="connsiteY75" fmla="*/ 881483 h 3872511"/>
                  <a:gd name="connsiteX76" fmla="*/ 0 w 3150679"/>
                  <a:gd name="connsiteY76" fmla="*/ 787479 h 3872511"/>
                  <a:gd name="connsiteX77" fmla="*/ 153824 w 3150679"/>
                  <a:gd name="connsiteY77" fmla="*/ 531105 h 3872511"/>
                  <a:gd name="connsiteX78" fmla="*/ 94004 w 3150679"/>
                  <a:gd name="connsiteY78" fmla="*/ 394372 h 3872511"/>
                  <a:gd name="connsiteX79" fmla="*/ 119641 w 3150679"/>
                  <a:gd name="connsiteY79" fmla="*/ 334552 h 3872511"/>
                  <a:gd name="connsiteX80" fmla="*/ 538385 w 3150679"/>
                  <a:gd name="connsiteY80" fmla="*/ 274731 h 3872511"/>
                  <a:gd name="connsiteX81" fmla="*/ 615297 w 3150679"/>
                  <a:gd name="connsiteY81" fmla="*/ 180727 h 3872511"/>
                  <a:gd name="connsiteX82" fmla="*/ 863125 w 3150679"/>
                  <a:gd name="connsiteY82" fmla="*/ 155090 h 3872511"/>
                  <a:gd name="connsiteX83" fmla="*/ 999858 w 3150679"/>
                  <a:gd name="connsiteY83" fmla="*/ 232002 h 3872511"/>
                  <a:gd name="connsiteX84" fmla="*/ 1191030 w 3150679"/>
                  <a:gd name="connsiteY84" fmla="*/ 211666 h 3872511"/>
                  <a:gd name="connsiteX85" fmla="*/ 1199497 w 3150679"/>
                  <a:gd name="connsiteY85" fmla="*/ 127000 h 3872511"/>
                  <a:gd name="connsiteX86" fmla="*/ 1123297 w 3150679"/>
                  <a:gd name="connsiteY86" fmla="*/ 42333 h 3872511"/>
                  <a:gd name="connsiteX87" fmla="*/ 1241830 w 3150679"/>
                  <a:gd name="connsiteY87" fmla="*/ 0 h 3872511"/>
                  <a:gd name="connsiteX88" fmla="*/ 1478897 w 3150679"/>
                  <a:gd name="connsiteY88" fmla="*/ 84666 h 3872511"/>
                  <a:gd name="connsiteX89" fmla="*/ 1470430 w 3150679"/>
                  <a:gd name="connsiteY89" fmla="*/ 338666 h 3872511"/>
                  <a:gd name="connsiteX90" fmla="*/ 1580497 w 3150679"/>
                  <a:gd name="connsiteY90" fmla="*/ 431800 h 3872511"/>
                  <a:gd name="connsiteX91" fmla="*/ 1910697 w 3150679"/>
                  <a:gd name="connsiteY91" fmla="*/ 457200 h 3872511"/>
                  <a:gd name="connsiteX92" fmla="*/ 1995364 w 3150679"/>
                  <a:gd name="connsiteY92" fmla="*/ 550333 h 3872511"/>
                  <a:gd name="connsiteX93" fmla="*/ 1995364 w 3150679"/>
                  <a:gd name="connsiteY93" fmla="*/ 753533 h 3872511"/>
                  <a:gd name="connsiteX94" fmla="*/ 1936097 w 3150679"/>
                  <a:gd name="connsiteY94" fmla="*/ 914400 h 3872511"/>
                  <a:gd name="connsiteX95" fmla="*/ 2003830 w 3150679"/>
                  <a:gd name="connsiteY95" fmla="*/ 1024466 h 3872511"/>
                  <a:gd name="connsiteX96" fmla="*/ 2020764 w 3150679"/>
                  <a:gd name="connsiteY96" fmla="*/ 1143000 h 3872511"/>
                  <a:gd name="connsiteX97" fmla="*/ 2105430 w 3150679"/>
                  <a:gd name="connsiteY97" fmla="*/ 1143000 h 3872511"/>
                  <a:gd name="connsiteX98" fmla="*/ 2274764 w 3150679"/>
                  <a:gd name="connsiteY98" fmla="*/ 1092200 h 3872511"/>
                  <a:gd name="connsiteX99" fmla="*/ 2334030 w 3150679"/>
                  <a:gd name="connsiteY99" fmla="*/ 1312333 h 3872511"/>
                  <a:gd name="connsiteX100" fmla="*/ 2342497 w 3150679"/>
                  <a:gd name="connsiteY100" fmla="*/ 1435704 h 3872511"/>
                  <a:gd name="connsiteX101" fmla="*/ 2476424 w 3150679"/>
                  <a:gd name="connsiteY101" fmla="*/ 1591733 h 3872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3150679" h="3872511">
                    <a:moveTo>
                      <a:pt x="2476424" y="1591733"/>
                    </a:moveTo>
                    <a:lnTo>
                      <a:pt x="2633442" y="1559406"/>
                    </a:lnTo>
                    <a:lnTo>
                      <a:pt x="2795079" y="1402388"/>
                    </a:lnTo>
                    <a:lnTo>
                      <a:pt x="2855115" y="1296169"/>
                    </a:lnTo>
                    <a:lnTo>
                      <a:pt x="2965952" y="1286933"/>
                    </a:lnTo>
                    <a:lnTo>
                      <a:pt x="2979806" y="1370060"/>
                    </a:lnTo>
                    <a:lnTo>
                      <a:pt x="2979806" y="1370060"/>
                    </a:lnTo>
                    <a:lnTo>
                      <a:pt x="3122970" y="1397769"/>
                    </a:lnTo>
                    <a:lnTo>
                      <a:pt x="3132206" y="1420860"/>
                    </a:lnTo>
                    <a:lnTo>
                      <a:pt x="3104497" y="1490133"/>
                    </a:lnTo>
                    <a:lnTo>
                      <a:pt x="3104497" y="1540933"/>
                    </a:lnTo>
                    <a:lnTo>
                      <a:pt x="3076788" y="1600969"/>
                    </a:lnTo>
                    <a:lnTo>
                      <a:pt x="3062933" y="1748751"/>
                    </a:lnTo>
                    <a:lnTo>
                      <a:pt x="3044461" y="1804169"/>
                    </a:lnTo>
                    <a:lnTo>
                      <a:pt x="3049079" y="1938097"/>
                    </a:lnTo>
                    <a:lnTo>
                      <a:pt x="3146061" y="2011988"/>
                    </a:lnTo>
                    <a:lnTo>
                      <a:pt x="3150679" y="2150533"/>
                    </a:lnTo>
                    <a:lnTo>
                      <a:pt x="3099879" y="2247515"/>
                    </a:lnTo>
                    <a:lnTo>
                      <a:pt x="2984424" y="2316788"/>
                    </a:lnTo>
                    <a:lnTo>
                      <a:pt x="2979806" y="2390678"/>
                    </a:lnTo>
                    <a:lnTo>
                      <a:pt x="2905915" y="2436860"/>
                    </a:lnTo>
                    <a:lnTo>
                      <a:pt x="2859733" y="2547697"/>
                    </a:lnTo>
                    <a:lnTo>
                      <a:pt x="2730424" y="2686242"/>
                    </a:lnTo>
                    <a:lnTo>
                      <a:pt x="2619588" y="2769369"/>
                    </a:lnTo>
                    <a:lnTo>
                      <a:pt x="2578024" y="2889442"/>
                    </a:lnTo>
                    <a:lnTo>
                      <a:pt x="2628824" y="2935624"/>
                    </a:lnTo>
                    <a:lnTo>
                      <a:pt x="2758133" y="2995660"/>
                    </a:lnTo>
                    <a:lnTo>
                      <a:pt x="2905915" y="2986424"/>
                    </a:lnTo>
                    <a:lnTo>
                      <a:pt x="2896679" y="3124969"/>
                    </a:lnTo>
                    <a:lnTo>
                      <a:pt x="2830177" y="3252893"/>
                    </a:lnTo>
                    <a:lnTo>
                      <a:pt x="2733657" y="3186853"/>
                    </a:lnTo>
                    <a:lnTo>
                      <a:pt x="2682857" y="3232573"/>
                    </a:lnTo>
                    <a:lnTo>
                      <a:pt x="2637137" y="3318933"/>
                    </a:lnTo>
                    <a:lnTo>
                      <a:pt x="2632104" y="3376854"/>
                    </a:lnTo>
                    <a:lnTo>
                      <a:pt x="2529555" y="3513587"/>
                    </a:lnTo>
                    <a:lnTo>
                      <a:pt x="2521009" y="3599045"/>
                    </a:lnTo>
                    <a:lnTo>
                      <a:pt x="2384276" y="3658866"/>
                    </a:lnTo>
                    <a:lnTo>
                      <a:pt x="2281727" y="3684503"/>
                    </a:lnTo>
                    <a:lnTo>
                      <a:pt x="2247544" y="3573408"/>
                    </a:lnTo>
                    <a:lnTo>
                      <a:pt x="2144994" y="3402492"/>
                    </a:lnTo>
                    <a:lnTo>
                      <a:pt x="2025353" y="3522133"/>
                    </a:lnTo>
                    <a:lnTo>
                      <a:pt x="2025353" y="3522133"/>
                    </a:lnTo>
                    <a:lnTo>
                      <a:pt x="1948441" y="3445221"/>
                    </a:lnTo>
                    <a:lnTo>
                      <a:pt x="1888620" y="3436675"/>
                    </a:lnTo>
                    <a:lnTo>
                      <a:pt x="1811708" y="3393946"/>
                    </a:lnTo>
                    <a:lnTo>
                      <a:pt x="1743342" y="3411038"/>
                    </a:lnTo>
                    <a:lnTo>
                      <a:pt x="1666430" y="3539225"/>
                    </a:lnTo>
                    <a:lnTo>
                      <a:pt x="1606609" y="3590499"/>
                    </a:lnTo>
                    <a:lnTo>
                      <a:pt x="1435693" y="3581954"/>
                    </a:lnTo>
                    <a:lnTo>
                      <a:pt x="1418602" y="3693049"/>
                    </a:lnTo>
                    <a:lnTo>
                      <a:pt x="1290415" y="3846873"/>
                    </a:lnTo>
                    <a:lnTo>
                      <a:pt x="1196411" y="3872511"/>
                    </a:lnTo>
                    <a:lnTo>
                      <a:pt x="1076770" y="3804144"/>
                    </a:lnTo>
                    <a:lnTo>
                      <a:pt x="1008404" y="3556316"/>
                    </a:lnTo>
                    <a:lnTo>
                      <a:pt x="692209" y="3291397"/>
                    </a:lnTo>
                    <a:lnTo>
                      <a:pt x="683663" y="3223030"/>
                    </a:lnTo>
                    <a:lnTo>
                      <a:pt x="495656" y="3026477"/>
                    </a:lnTo>
                    <a:lnTo>
                      <a:pt x="307648" y="2983748"/>
                    </a:lnTo>
                    <a:lnTo>
                      <a:pt x="273465" y="2556458"/>
                    </a:lnTo>
                    <a:lnTo>
                      <a:pt x="564022" y="2488092"/>
                    </a:lnTo>
                    <a:lnTo>
                      <a:pt x="606751" y="2308630"/>
                    </a:lnTo>
                    <a:lnTo>
                      <a:pt x="734938" y="2248810"/>
                    </a:lnTo>
                    <a:lnTo>
                      <a:pt x="760576" y="2206081"/>
                    </a:lnTo>
                    <a:lnTo>
                      <a:pt x="572568" y="2206081"/>
                    </a:lnTo>
                    <a:lnTo>
                      <a:pt x="418744" y="2077894"/>
                    </a:lnTo>
                    <a:lnTo>
                      <a:pt x="692209" y="1958253"/>
                    </a:lnTo>
                    <a:lnTo>
                      <a:pt x="478564" y="1667696"/>
                    </a:lnTo>
                    <a:lnTo>
                      <a:pt x="487110" y="1565146"/>
                    </a:lnTo>
                    <a:lnTo>
                      <a:pt x="299103" y="1513871"/>
                    </a:lnTo>
                    <a:lnTo>
                      <a:pt x="299103" y="1334410"/>
                    </a:lnTo>
                    <a:lnTo>
                      <a:pt x="341832" y="1163494"/>
                    </a:lnTo>
                    <a:lnTo>
                      <a:pt x="393106" y="1112219"/>
                    </a:lnTo>
                    <a:lnTo>
                      <a:pt x="341832" y="966940"/>
                    </a:lnTo>
                    <a:lnTo>
                      <a:pt x="247828" y="1112219"/>
                    </a:lnTo>
                    <a:lnTo>
                      <a:pt x="170916" y="1103673"/>
                    </a:lnTo>
                    <a:lnTo>
                      <a:pt x="145278" y="881483"/>
                    </a:lnTo>
                    <a:lnTo>
                      <a:pt x="0" y="787479"/>
                    </a:lnTo>
                    <a:lnTo>
                      <a:pt x="153824" y="531105"/>
                    </a:lnTo>
                    <a:lnTo>
                      <a:pt x="94004" y="394372"/>
                    </a:lnTo>
                    <a:lnTo>
                      <a:pt x="119641" y="334552"/>
                    </a:lnTo>
                    <a:lnTo>
                      <a:pt x="538385" y="274731"/>
                    </a:lnTo>
                    <a:lnTo>
                      <a:pt x="615297" y="180727"/>
                    </a:lnTo>
                    <a:lnTo>
                      <a:pt x="863125" y="155090"/>
                    </a:lnTo>
                    <a:lnTo>
                      <a:pt x="999858" y="232002"/>
                    </a:lnTo>
                    <a:lnTo>
                      <a:pt x="1191030" y="211666"/>
                    </a:lnTo>
                    <a:lnTo>
                      <a:pt x="1199497" y="127000"/>
                    </a:lnTo>
                    <a:lnTo>
                      <a:pt x="1123297" y="42333"/>
                    </a:lnTo>
                    <a:lnTo>
                      <a:pt x="1241830" y="0"/>
                    </a:lnTo>
                    <a:lnTo>
                      <a:pt x="1478897" y="84666"/>
                    </a:lnTo>
                    <a:lnTo>
                      <a:pt x="1470430" y="338666"/>
                    </a:lnTo>
                    <a:lnTo>
                      <a:pt x="1580497" y="431800"/>
                    </a:lnTo>
                    <a:lnTo>
                      <a:pt x="1910697" y="457200"/>
                    </a:lnTo>
                    <a:lnTo>
                      <a:pt x="1995364" y="550333"/>
                    </a:lnTo>
                    <a:lnTo>
                      <a:pt x="1995364" y="753533"/>
                    </a:lnTo>
                    <a:lnTo>
                      <a:pt x="1936097" y="914400"/>
                    </a:lnTo>
                    <a:lnTo>
                      <a:pt x="2003830" y="1024466"/>
                    </a:lnTo>
                    <a:lnTo>
                      <a:pt x="2020764" y="1143000"/>
                    </a:lnTo>
                    <a:lnTo>
                      <a:pt x="2105430" y="1143000"/>
                    </a:lnTo>
                    <a:lnTo>
                      <a:pt x="2274764" y="1092200"/>
                    </a:lnTo>
                    <a:lnTo>
                      <a:pt x="2334030" y="1312333"/>
                    </a:lnTo>
                    <a:lnTo>
                      <a:pt x="2342497" y="1435704"/>
                    </a:lnTo>
                    <a:lnTo>
                      <a:pt x="2476424" y="1591733"/>
                    </a:lnTo>
                    <a:close/>
                  </a:path>
                </a:pathLst>
              </a:custGeom>
              <a:solidFill>
                <a:srgbClr val="92D050">
                  <a:alpha val="65000"/>
                </a:srgbClr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lgDashDot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  <p:sp>
            <p:nvSpPr>
              <p:cNvPr id="80" name="任意形状 6">
                <a:extLst>
                  <a:ext uri="{FF2B5EF4-FFF2-40B4-BE49-F238E27FC236}">
                    <a16:creationId xmlns:a16="http://schemas.microsoft.com/office/drawing/2014/main" id="{D56BF29E-5955-4029-B168-86B93431BB7A}"/>
                  </a:ext>
                </a:extLst>
              </p:cNvPr>
              <p:cNvSpPr/>
              <p:nvPr/>
            </p:nvSpPr>
            <p:spPr>
              <a:xfrm>
                <a:off x="1370128" y="4996335"/>
                <a:ext cx="2380713" cy="1248743"/>
              </a:xfrm>
              <a:custGeom>
                <a:avLst/>
                <a:gdLst>
                  <a:gd name="connsiteX0" fmla="*/ 2210200 w 2380713"/>
                  <a:gd name="connsiteY0" fmla="*/ 0 h 1248743"/>
                  <a:gd name="connsiteX1" fmla="*/ 2263531 w 2380713"/>
                  <a:gd name="connsiteY1" fmla="*/ 0 h 1248743"/>
                  <a:gd name="connsiteX2" fmla="*/ 2205222 w 2380713"/>
                  <a:gd name="connsiteY2" fmla="*/ 62474 h 1248743"/>
                  <a:gd name="connsiteX3" fmla="*/ 2094386 w 2380713"/>
                  <a:gd name="connsiteY3" fmla="*/ 145601 h 1248743"/>
                  <a:gd name="connsiteX4" fmla="*/ 2052822 w 2380713"/>
                  <a:gd name="connsiteY4" fmla="*/ 265674 h 1248743"/>
                  <a:gd name="connsiteX5" fmla="*/ 2103622 w 2380713"/>
                  <a:gd name="connsiteY5" fmla="*/ 311856 h 1248743"/>
                  <a:gd name="connsiteX6" fmla="*/ 2232931 w 2380713"/>
                  <a:gd name="connsiteY6" fmla="*/ 371892 h 1248743"/>
                  <a:gd name="connsiteX7" fmla="*/ 2380713 w 2380713"/>
                  <a:gd name="connsiteY7" fmla="*/ 362656 h 1248743"/>
                  <a:gd name="connsiteX8" fmla="*/ 2371477 w 2380713"/>
                  <a:gd name="connsiteY8" fmla="*/ 501201 h 1248743"/>
                  <a:gd name="connsiteX9" fmla="*/ 2304975 w 2380713"/>
                  <a:gd name="connsiteY9" fmla="*/ 629125 h 1248743"/>
                  <a:gd name="connsiteX10" fmla="*/ 2208455 w 2380713"/>
                  <a:gd name="connsiteY10" fmla="*/ 563085 h 1248743"/>
                  <a:gd name="connsiteX11" fmla="*/ 2157655 w 2380713"/>
                  <a:gd name="connsiteY11" fmla="*/ 608805 h 1248743"/>
                  <a:gd name="connsiteX12" fmla="*/ 2111935 w 2380713"/>
                  <a:gd name="connsiteY12" fmla="*/ 695165 h 1248743"/>
                  <a:gd name="connsiteX13" fmla="*/ 2106902 w 2380713"/>
                  <a:gd name="connsiteY13" fmla="*/ 753086 h 1248743"/>
                  <a:gd name="connsiteX14" fmla="*/ 2004353 w 2380713"/>
                  <a:gd name="connsiteY14" fmla="*/ 889819 h 1248743"/>
                  <a:gd name="connsiteX15" fmla="*/ 1995807 w 2380713"/>
                  <a:gd name="connsiteY15" fmla="*/ 975277 h 1248743"/>
                  <a:gd name="connsiteX16" fmla="*/ 1859074 w 2380713"/>
                  <a:gd name="connsiteY16" fmla="*/ 1035098 h 1248743"/>
                  <a:gd name="connsiteX17" fmla="*/ 1756525 w 2380713"/>
                  <a:gd name="connsiteY17" fmla="*/ 1060735 h 1248743"/>
                  <a:gd name="connsiteX18" fmla="*/ 1722342 w 2380713"/>
                  <a:gd name="connsiteY18" fmla="*/ 949640 h 1248743"/>
                  <a:gd name="connsiteX19" fmla="*/ 1619792 w 2380713"/>
                  <a:gd name="connsiteY19" fmla="*/ 778724 h 1248743"/>
                  <a:gd name="connsiteX20" fmla="*/ 1500151 w 2380713"/>
                  <a:gd name="connsiteY20" fmla="*/ 898365 h 1248743"/>
                  <a:gd name="connsiteX21" fmla="*/ 1423239 w 2380713"/>
                  <a:gd name="connsiteY21" fmla="*/ 821453 h 1248743"/>
                  <a:gd name="connsiteX22" fmla="*/ 1363418 w 2380713"/>
                  <a:gd name="connsiteY22" fmla="*/ 812907 h 1248743"/>
                  <a:gd name="connsiteX23" fmla="*/ 1286506 w 2380713"/>
                  <a:gd name="connsiteY23" fmla="*/ 770178 h 1248743"/>
                  <a:gd name="connsiteX24" fmla="*/ 1218140 w 2380713"/>
                  <a:gd name="connsiteY24" fmla="*/ 787270 h 1248743"/>
                  <a:gd name="connsiteX25" fmla="*/ 1141228 w 2380713"/>
                  <a:gd name="connsiteY25" fmla="*/ 915457 h 1248743"/>
                  <a:gd name="connsiteX26" fmla="*/ 1081407 w 2380713"/>
                  <a:gd name="connsiteY26" fmla="*/ 966731 h 1248743"/>
                  <a:gd name="connsiteX27" fmla="*/ 910491 w 2380713"/>
                  <a:gd name="connsiteY27" fmla="*/ 958186 h 1248743"/>
                  <a:gd name="connsiteX28" fmla="*/ 893400 w 2380713"/>
                  <a:gd name="connsiteY28" fmla="*/ 1069281 h 1248743"/>
                  <a:gd name="connsiteX29" fmla="*/ 765213 w 2380713"/>
                  <a:gd name="connsiteY29" fmla="*/ 1223105 h 1248743"/>
                  <a:gd name="connsiteX30" fmla="*/ 671209 w 2380713"/>
                  <a:gd name="connsiteY30" fmla="*/ 1248743 h 1248743"/>
                  <a:gd name="connsiteX31" fmla="*/ 551568 w 2380713"/>
                  <a:gd name="connsiteY31" fmla="*/ 1180376 h 1248743"/>
                  <a:gd name="connsiteX32" fmla="*/ 483202 w 2380713"/>
                  <a:gd name="connsiteY32" fmla="*/ 932548 h 1248743"/>
                  <a:gd name="connsiteX33" fmla="*/ 167007 w 2380713"/>
                  <a:gd name="connsiteY33" fmla="*/ 667629 h 1248743"/>
                  <a:gd name="connsiteX34" fmla="*/ 158461 w 2380713"/>
                  <a:gd name="connsiteY34" fmla="*/ 599262 h 1248743"/>
                  <a:gd name="connsiteX35" fmla="*/ 0 w 2380713"/>
                  <a:gd name="connsiteY35" fmla="*/ 433598 h 1248743"/>
                  <a:gd name="connsiteX36" fmla="*/ 219647 w 2380713"/>
                  <a:gd name="connsiteY36" fmla="*/ 433598 h 1248743"/>
                  <a:gd name="connsiteX37" fmla="*/ 321230 w 2380713"/>
                  <a:gd name="connsiteY37" fmla="*/ 524488 h 1248743"/>
                  <a:gd name="connsiteX38" fmla="*/ 506056 w 2380713"/>
                  <a:gd name="connsiteY38" fmla="*/ 592582 h 1248743"/>
                  <a:gd name="connsiteX39" fmla="*/ 671426 w 2380713"/>
                  <a:gd name="connsiteY39" fmla="*/ 592582 h 1248743"/>
                  <a:gd name="connsiteX40" fmla="*/ 797885 w 2380713"/>
                  <a:gd name="connsiteY40" fmla="*/ 514760 h 1248743"/>
                  <a:gd name="connsiteX41" fmla="*/ 914617 w 2380713"/>
                  <a:gd name="connsiteY41" fmla="*/ 398028 h 1248743"/>
                  <a:gd name="connsiteX42" fmla="*/ 1021621 w 2380713"/>
                  <a:gd name="connsiteY42" fmla="*/ 242386 h 1248743"/>
                  <a:gd name="connsiteX43" fmla="*/ 1148081 w 2380713"/>
                  <a:gd name="connsiteY43" fmla="*/ 125654 h 1248743"/>
                  <a:gd name="connsiteX44" fmla="*/ 1401000 w 2380713"/>
                  <a:gd name="connsiteY44" fmla="*/ 86743 h 1248743"/>
                  <a:gd name="connsiteX45" fmla="*/ 1624736 w 2380713"/>
                  <a:gd name="connsiteY45" fmla="*/ 96471 h 1248743"/>
                  <a:gd name="connsiteX46" fmla="*/ 1848473 w 2380713"/>
                  <a:gd name="connsiteY46" fmla="*/ 145109 h 1248743"/>
                  <a:gd name="connsiteX47" fmla="*/ 2188941 w 2380713"/>
                  <a:gd name="connsiteY47" fmla="*/ 47833 h 1248743"/>
                  <a:gd name="connsiteX48" fmla="*/ 2210200 w 2380713"/>
                  <a:gd name="connsiteY48" fmla="*/ 0 h 1248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380713" h="1248743">
                    <a:moveTo>
                      <a:pt x="2210200" y="0"/>
                    </a:moveTo>
                    <a:lnTo>
                      <a:pt x="2263531" y="0"/>
                    </a:lnTo>
                    <a:lnTo>
                      <a:pt x="2205222" y="62474"/>
                    </a:lnTo>
                    <a:lnTo>
                      <a:pt x="2094386" y="145601"/>
                    </a:lnTo>
                    <a:lnTo>
                      <a:pt x="2052822" y="265674"/>
                    </a:lnTo>
                    <a:lnTo>
                      <a:pt x="2103622" y="311856"/>
                    </a:lnTo>
                    <a:lnTo>
                      <a:pt x="2232931" y="371892"/>
                    </a:lnTo>
                    <a:lnTo>
                      <a:pt x="2380713" y="362656"/>
                    </a:lnTo>
                    <a:lnTo>
                      <a:pt x="2371477" y="501201"/>
                    </a:lnTo>
                    <a:lnTo>
                      <a:pt x="2304975" y="629125"/>
                    </a:lnTo>
                    <a:lnTo>
                      <a:pt x="2208455" y="563085"/>
                    </a:lnTo>
                    <a:lnTo>
                      <a:pt x="2157655" y="608805"/>
                    </a:lnTo>
                    <a:lnTo>
                      <a:pt x="2111935" y="695165"/>
                    </a:lnTo>
                    <a:lnTo>
                      <a:pt x="2106902" y="753086"/>
                    </a:lnTo>
                    <a:lnTo>
                      <a:pt x="2004353" y="889819"/>
                    </a:lnTo>
                    <a:lnTo>
                      <a:pt x="1995807" y="975277"/>
                    </a:lnTo>
                    <a:lnTo>
                      <a:pt x="1859074" y="1035098"/>
                    </a:lnTo>
                    <a:lnTo>
                      <a:pt x="1756525" y="1060735"/>
                    </a:lnTo>
                    <a:lnTo>
                      <a:pt x="1722342" y="949640"/>
                    </a:lnTo>
                    <a:lnTo>
                      <a:pt x="1619792" y="778724"/>
                    </a:lnTo>
                    <a:lnTo>
                      <a:pt x="1500151" y="898365"/>
                    </a:lnTo>
                    <a:lnTo>
                      <a:pt x="1423239" y="821453"/>
                    </a:lnTo>
                    <a:lnTo>
                      <a:pt x="1363418" y="812907"/>
                    </a:lnTo>
                    <a:lnTo>
                      <a:pt x="1286506" y="770178"/>
                    </a:lnTo>
                    <a:lnTo>
                      <a:pt x="1218140" y="787270"/>
                    </a:lnTo>
                    <a:lnTo>
                      <a:pt x="1141228" y="915457"/>
                    </a:lnTo>
                    <a:lnTo>
                      <a:pt x="1081407" y="966731"/>
                    </a:lnTo>
                    <a:lnTo>
                      <a:pt x="910491" y="958186"/>
                    </a:lnTo>
                    <a:lnTo>
                      <a:pt x="893400" y="1069281"/>
                    </a:lnTo>
                    <a:lnTo>
                      <a:pt x="765213" y="1223105"/>
                    </a:lnTo>
                    <a:lnTo>
                      <a:pt x="671209" y="1248743"/>
                    </a:lnTo>
                    <a:lnTo>
                      <a:pt x="551568" y="1180376"/>
                    </a:lnTo>
                    <a:lnTo>
                      <a:pt x="483202" y="932548"/>
                    </a:lnTo>
                    <a:lnTo>
                      <a:pt x="167007" y="667629"/>
                    </a:lnTo>
                    <a:lnTo>
                      <a:pt x="158461" y="599262"/>
                    </a:lnTo>
                    <a:lnTo>
                      <a:pt x="0" y="433598"/>
                    </a:lnTo>
                    <a:lnTo>
                      <a:pt x="219647" y="433598"/>
                    </a:lnTo>
                    <a:lnTo>
                      <a:pt x="321230" y="524488"/>
                    </a:lnTo>
                    <a:lnTo>
                      <a:pt x="506056" y="592582"/>
                    </a:lnTo>
                    <a:lnTo>
                      <a:pt x="671426" y="592582"/>
                    </a:lnTo>
                    <a:lnTo>
                      <a:pt x="797885" y="514760"/>
                    </a:lnTo>
                    <a:lnTo>
                      <a:pt x="914617" y="398028"/>
                    </a:lnTo>
                    <a:lnTo>
                      <a:pt x="1021621" y="242386"/>
                    </a:lnTo>
                    <a:lnTo>
                      <a:pt x="1148081" y="125654"/>
                    </a:lnTo>
                    <a:lnTo>
                      <a:pt x="1401000" y="86743"/>
                    </a:lnTo>
                    <a:lnTo>
                      <a:pt x="1624736" y="96471"/>
                    </a:lnTo>
                    <a:lnTo>
                      <a:pt x="1848473" y="145109"/>
                    </a:lnTo>
                    <a:lnTo>
                      <a:pt x="2188941" y="47833"/>
                    </a:lnTo>
                    <a:lnTo>
                      <a:pt x="221020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9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  <p:sp>
            <p:nvSpPr>
              <p:cNvPr id="81" name="任意形状 7">
                <a:extLst>
                  <a:ext uri="{FF2B5EF4-FFF2-40B4-BE49-F238E27FC236}">
                    <a16:creationId xmlns:a16="http://schemas.microsoft.com/office/drawing/2014/main" id="{DEFC6C4A-65C0-4262-AEB7-DE86B3CEBF0D}"/>
                  </a:ext>
                </a:extLst>
              </p:cNvPr>
              <p:cNvSpPr/>
              <p:nvPr/>
            </p:nvSpPr>
            <p:spPr>
              <a:xfrm>
                <a:off x="2213259" y="4556440"/>
                <a:ext cx="607513" cy="532356"/>
              </a:xfrm>
              <a:custGeom>
                <a:avLst/>
                <a:gdLst>
                  <a:gd name="connsiteX0" fmla="*/ 0 w 607513"/>
                  <a:gd name="connsiteY0" fmla="*/ 156575 h 532356"/>
                  <a:gd name="connsiteX1" fmla="*/ 0 w 607513"/>
                  <a:gd name="connsiteY1" fmla="*/ 37578 h 532356"/>
                  <a:gd name="connsiteX2" fmla="*/ 37578 w 607513"/>
                  <a:gd name="connsiteY2" fmla="*/ 0 h 532356"/>
                  <a:gd name="connsiteX3" fmla="*/ 288099 w 607513"/>
                  <a:gd name="connsiteY3" fmla="*/ 0 h 532356"/>
                  <a:gd name="connsiteX4" fmla="*/ 425885 w 607513"/>
                  <a:gd name="connsiteY4" fmla="*/ 0 h 532356"/>
                  <a:gd name="connsiteX5" fmla="*/ 607513 w 607513"/>
                  <a:gd name="connsiteY5" fmla="*/ 181628 h 532356"/>
                  <a:gd name="connsiteX6" fmla="*/ 607513 w 607513"/>
                  <a:gd name="connsiteY6" fmla="*/ 313151 h 532356"/>
                  <a:gd name="connsiteX7" fmla="*/ 388308 w 607513"/>
                  <a:gd name="connsiteY7" fmla="*/ 532356 h 532356"/>
                  <a:gd name="connsiteX8" fmla="*/ 256784 w 607513"/>
                  <a:gd name="connsiteY8" fmla="*/ 501041 h 532356"/>
                  <a:gd name="connsiteX9" fmla="*/ 0 w 607513"/>
                  <a:gd name="connsiteY9" fmla="*/ 156575 h 53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7513" h="532356">
                    <a:moveTo>
                      <a:pt x="0" y="156575"/>
                    </a:moveTo>
                    <a:lnTo>
                      <a:pt x="0" y="37578"/>
                    </a:lnTo>
                    <a:lnTo>
                      <a:pt x="37578" y="0"/>
                    </a:lnTo>
                    <a:lnTo>
                      <a:pt x="288099" y="0"/>
                    </a:lnTo>
                    <a:lnTo>
                      <a:pt x="425885" y="0"/>
                    </a:lnTo>
                    <a:lnTo>
                      <a:pt x="607513" y="181628"/>
                    </a:lnTo>
                    <a:lnTo>
                      <a:pt x="607513" y="313151"/>
                    </a:lnTo>
                    <a:lnTo>
                      <a:pt x="388308" y="532356"/>
                    </a:lnTo>
                    <a:lnTo>
                      <a:pt x="256784" y="501041"/>
                    </a:lnTo>
                    <a:lnTo>
                      <a:pt x="0" y="156575"/>
                    </a:lnTo>
                    <a:close/>
                  </a:path>
                </a:pathLst>
              </a:custGeom>
              <a:solidFill>
                <a:srgbClr val="FF5C60">
                  <a:alpha val="72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  <p:sp>
            <p:nvSpPr>
              <p:cNvPr id="82" name="任意形状 8">
                <a:extLst>
                  <a:ext uri="{FF2B5EF4-FFF2-40B4-BE49-F238E27FC236}">
                    <a16:creationId xmlns:a16="http://schemas.microsoft.com/office/drawing/2014/main" id="{A5F42673-D180-463F-871C-D433177786EB}"/>
                  </a:ext>
                </a:extLst>
              </p:cNvPr>
              <p:cNvSpPr/>
              <p:nvPr/>
            </p:nvSpPr>
            <p:spPr>
              <a:xfrm>
                <a:off x="2421852" y="4241143"/>
                <a:ext cx="613776" cy="471925"/>
              </a:xfrm>
              <a:custGeom>
                <a:avLst/>
                <a:gdLst>
                  <a:gd name="connsiteX0" fmla="*/ 0 w 613775"/>
                  <a:gd name="connsiteY0" fmla="*/ 150313 h 532356"/>
                  <a:gd name="connsiteX1" fmla="*/ 125260 w 613775"/>
                  <a:gd name="connsiteY1" fmla="*/ 81419 h 532356"/>
                  <a:gd name="connsiteX2" fmla="*/ 225468 w 613775"/>
                  <a:gd name="connsiteY2" fmla="*/ 0 h 532356"/>
                  <a:gd name="connsiteX3" fmla="*/ 338202 w 613775"/>
                  <a:gd name="connsiteY3" fmla="*/ 118997 h 532356"/>
                  <a:gd name="connsiteX4" fmla="*/ 494778 w 613775"/>
                  <a:gd name="connsiteY4" fmla="*/ 206680 h 532356"/>
                  <a:gd name="connsiteX5" fmla="*/ 613775 w 613775"/>
                  <a:gd name="connsiteY5" fmla="*/ 275573 h 532356"/>
                  <a:gd name="connsiteX6" fmla="*/ 494778 w 613775"/>
                  <a:gd name="connsiteY6" fmla="*/ 394570 h 532356"/>
                  <a:gd name="connsiteX7" fmla="*/ 463463 w 613775"/>
                  <a:gd name="connsiteY7" fmla="*/ 526093 h 532356"/>
                  <a:gd name="connsiteX8" fmla="*/ 419622 w 613775"/>
                  <a:gd name="connsiteY8" fmla="*/ 532356 h 532356"/>
                  <a:gd name="connsiteX9" fmla="*/ 338202 w 613775"/>
                  <a:gd name="connsiteY9" fmla="*/ 369518 h 532356"/>
                  <a:gd name="connsiteX10" fmla="*/ 250520 w 613775"/>
                  <a:gd name="connsiteY10" fmla="*/ 313151 h 532356"/>
                  <a:gd name="connsiteX11" fmla="*/ 50104 w 613775"/>
                  <a:gd name="connsiteY11" fmla="*/ 275573 h 532356"/>
                  <a:gd name="connsiteX12" fmla="*/ 50104 w 613775"/>
                  <a:gd name="connsiteY12" fmla="*/ 275573 h 532356"/>
                  <a:gd name="connsiteX13" fmla="*/ 0 w 613775"/>
                  <a:gd name="connsiteY13" fmla="*/ 150313 h 53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3775" h="532356">
                    <a:moveTo>
                      <a:pt x="0" y="150313"/>
                    </a:moveTo>
                    <a:lnTo>
                      <a:pt x="125260" y="81419"/>
                    </a:lnTo>
                    <a:lnTo>
                      <a:pt x="225468" y="0"/>
                    </a:lnTo>
                    <a:lnTo>
                      <a:pt x="338202" y="118997"/>
                    </a:lnTo>
                    <a:lnTo>
                      <a:pt x="494778" y="206680"/>
                    </a:lnTo>
                    <a:lnTo>
                      <a:pt x="613775" y="275573"/>
                    </a:lnTo>
                    <a:lnTo>
                      <a:pt x="494778" y="394570"/>
                    </a:lnTo>
                    <a:lnTo>
                      <a:pt x="463463" y="526093"/>
                    </a:lnTo>
                    <a:lnTo>
                      <a:pt x="419622" y="532356"/>
                    </a:lnTo>
                    <a:lnTo>
                      <a:pt x="338202" y="369518"/>
                    </a:lnTo>
                    <a:lnTo>
                      <a:pt x="250520" y="313151"/>
                    </a:lnTo>
                    <a:lnTo>
                      <a:pt x="50104" y="275573"/>
                    </a:lnTo>
                    <a:lnTo>
                      <a:pt x="50104" y="275573"/>
                    </a:lnTo>
                    <a:lnTo>
                      <a:pt x="0" y="150313"/>
                    </a:lnTo>
                    <a:close/>
                  </a:path>
                </a:pathLst>
              </a:custGeom>
              <a:solidFill>
                <a:srgbClr val="EB8CBC">
                  <a:alpha val="74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83" name="任意形状 9">
                <a:extLst>
                  <a:ext uri="{FF2B5EF4-FFF2-40B4-BE49-F238E27FC236}">
                    <a16:creationId xmlns:a16="http://schemas.microsoft.com/office/drawing/2014/main" id="{971C35AD-A59C-45AA-B066-18BB31704DFF}"/>
                  </a:ext>
                </a:extLst>
              </p:cNvPr>
              <p:cNvSpPr/>
              <p:nvPr/>
            </p:nvSpPr>
            <p:spPr>
              <a:xfrm>
                <a:off x="1621955" y="4695565"/>
                <a:ext cx="732772" cy="839244"/>
              </a:xfrm>
              <a:custGeom>
                <a:avLst/>
                <a:gdLst>
                  <a:gd name="connsiteX0" fmla="*/ 0 w 732772"/>
                  <a:gd name="connsiteY0" fmla="*/ 419622 h 839244"/>
                  <a:gd name="connsiteX1" fmla="*/ 62630 w 732772"/>
                  <a:gd name="connsiteY1" fmla="*/ 557408 h 839244"/>
                  <a:gd name="connsiteX2" fmla="*/ 181627 w 732772"/>
                  <a:gd name="connsiteY2" fmla="*/ 682668 h 839244"/>
                  <a:gd name="connsiteX3" fmla="*/ 325677 w 732772"/>
                  <a:gd name="connsiteY3" fmla="*/ 839244 h 839244"/>
                  <a:gd name="connsiteX4" fmla="*/ 450937 w 732772"/>
                  <a:gd name="connsiteY4" fmla="*/ 701457 h 839244"/>
                  <a:gd name="connsiteX5" fmla="*/ 563671 w 732772"/>
                  <a:gd name="connsiteY5" fmla="*/ 576197 h 839244"/>
                  <a:gd name="connsiteX6" fmla="*/ 732772 w 732772"/>
                  <a:gd name="connsiteY6" fmla="*/ 407096 h 839244"/>
                  <a:gd name="connsiteX7" fmla="*/ 732772 w 732772"/>
                  <a:gd name="connsiteY7" fmla="*/ 325676 h 839244"/>
                  <a:gd name="connsiteX8" fmla="*/ 688931 w 732772"/>
                  <a:gd name="connsiteY8" fmla="*/ 225468 h 839244"/>
                  <a:gd name="connsiteX9" fmla="*/ 594986 w 732772"/>
                  <a:gd name="connsiteY9" fmla="*/ 68893 h 839244"/>
                  <a:gd name="connsiteX10" fmla="*/ 475989 w 732772"/>
                  <a:gd name="connsiteY10" fmla="*/ 0 h 839244"/>
                  <a:gd name="connsiteX11" fmla="*/ 356992 w 732772"/>
                  <a:gd name="connsiteY11" fmla="*/ 18789 h 839244"/>
                  <a:gd name="connsiteX12" fmla="*/ 263046 w 732772"/>
                  <a:gd name="connsiteY12" fmla="*/ 50104 h 839244"/>
                  <a:gd name="connsiteX13" fmla="*/ 212942 w 732772"/>
                  <a:gd name="connsiteY13" fmla="*/ 81419 h 839244"/>
                  <a:gd name="connsiteX14" fmla="*/ 200416 w 732772"/>
                  <a:gd name="connsiteY14" fmla="*/ 162838 h 839244"/>
                  <a:gd name="connsiteX15" fmla="*/ 156575 w 732772"/>
                  <a:gd name="connsiteY15" fmla="*/ 200416 h 839244"/>
                  <a:gd name="connsiteX16" fmla="*/ 118997 w 732772"/>
                  <a:gd name="connsiteY16" fmla="*/ 294361 h 839244"/>
                  <a:gd name="connsiteX17" fmla="*/ 68893 w 732772"/>
                  <a:gd name="connsiteY17" fmla="*/ 369517 h 839244"/>
                  <a:gd name="connsiteX18" fmla="*/ 0 w 732772"/>
                  <a:gd name="connsiteY18" fmla="*/ 419622 h 83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32772" h="839244">
                    <a:moveTo>
                      <a:pt x="0" y="419622"/>
                    </a:moveTo>
                    <a:lnTo>
                      <a:pt x="62630" y="557408"/>
                    </a:lnTo>
                    <a:lnTo>
                      <a:pt x="181627" y="682668"/>
                    </a:lnTo>
                    <a:lnTo>
                      <a:pt x="325677" y="839244"/>
                    </a:lnTo>
                    <a:lnTo>
                      <a:pt x="450937" y="701457"/>
                    </a:lnTo>
                    <a:lnTo>
                      <a:pt x="563671" y="576197"/>
                    </a:lnTo>
                    <a:lnTo>
                      <a:pt x="732772" y="407096"/>
                    </a:lnTo>
                    <a:lnTo>
                      <a:pt x="732772" y="325676"/>
                    </a:lnTo>
                    <a:lnTo>
                      <a:pt x="688931" y="225468"/>
                    </a:lnTo>
                    <a:lnTo>
                      <a:pt x="594986" y="68893"/>
                    </a:lnTo>
                    <a:lnTo>
                      <a:pt x="475989" y="0"/>
                    </a:lnTo>
                    <a:lnTo>
                      <a:pt x="356992" y="18789"/>
                    </a:lnTo>
                    <a:lnTo>
                      <a:pt x="263046" y="50104"/>
                    </a:lnTo>
                    <a:lnTo>
                      <a:pt x="212942" y="81419"/>
                    </a:lnTo>
                    <a:lnTo>
                      <a:pt x="200416" y="162838"/>
                    </a:lnTo>
                    <a:lnTo>
                      <a:pt x="156575" y="200416"/>
                    </a:lnTo>
                    <a:lnTo>
                      <a:pt x="118997" y="294361"/>
                    </a:lnTo>
                    <a:lnTo>
                      <a:pt x="68893" y="369517"/>
                    </a:lnTo>
                    <a:lnTo>
                      <a:pt x="0" y="419622"/>
                    </a:lnTo>
                    <a:close/>
                  </a:path>
                </a:pathLst>
              </a:custGeom>
              <a:solidFill>
                <a:srgbClr val="EB8CBC">
                  <a:alpha val="74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  <p:sp>
            <p:nvSpPr>
              <p:cNvPr id="84" name="任意形状 11">
                <a:extLst>
                  <a:ext uri="{FF2B5EF4-FFF2-40B4-BE49-F238E27FC236}">
                    <a16:creationId xmlns:a16="http://schemas.microsoft.com/office/drawing/2014/main" id="{C0B6C447-0726-4976-BBC0-D18822F57793}"/>
                  </a:ext>
                </a:extLst>
              </p:cNvPr>
              <p:cNvSpPr/>
              <p:nvPr/>
            </p:nvSpPr>
            <p:spPr>
              <a:xfrm>
                <a:off x="2460960" y="5092425"/>
                <a:ext cx="457201" cy="471925"/>
              </a:xfrm>
              <a:custGeom>
                <a:avLst/>
                <a:gdLst>
                  <a:gd name="connsiteX0" fmla="*/ 25052 w 457200"/>
                  <a:gd name="connsiteY0" fmla="*/ 56367 h 532356"/>
                  <a:gd name="connsiteX1" fmla="*/ 0 w 457200"/>
                  <a:gd name="connsiteY1" fmla="*/ 106471 h 532356"/>
                  <a:gd name="connsiteX2" fmla="*/ 43841 w 457200"/>
                  <a:gd name="connsiteY2" fmla="*/ 200417 h 532356"/>
                  <a:gd name="connsiteX3" fmla="*/ 43841 w 457200"/>
                  <a:gd name="connsiteY3" fmla="*/ 200417 h 532356"/>
                  <a:gd name="connsiteX4" fmla="*/ 0 w 457200"/>
                  <a:gd name="connsiteY4" fmla="*/ 263047 h 532356"/>
                  <a:gd name="connsiteX5" fmla="*/ 6263 w 457200"/>
                  <a:gd name="connsiteY5" fmla="*/ 325677 h 532356"/>
                  <a:gd name="connsiteX6" fmla="*/ 6263 w 457200"/>
                  <a:gd name="connsiteY6" fmla="*/ 325677 h 532356"/>
                  <a:gd name="connsiteX7" fmla="*/ 18789 w 457200"/>
                  <a:gd name="connsiteY7" fmla="*/ 407096 h 532356"/>
                  <a:gd name="connsiteX8" fmla="*/ 31315 w 457200"/>
                  <a:gd name="connsiteY8" fmla="*/ 482252 h 532356"/>
                  <a:gd name="connsiteX9" fmla="*/ 112734 w 457200"/>
                  <a:gd name="connsiteY9" fmla="*/ 501041 h 532356"/>
                  <a:gd name="connsiteX10" fmla="*/ 200416 w 457200"/>
                  <a:gd name="connsiteY10" fmla="*/ 507304 h 532356"/>
                  <a:gd name="connsiteX11" fmla="*/ 313151 w 457200"/>
                  <a:gd name="connsiteY11" fmla="*/ 532356 h 532356"/>
                  <a:gd name="connsiteX12" fmla="*/ 382044 w 457200"/>
                  <a:gd name="connsiteY12" fmla="*/ 469726 h 532356"/>
                  <a:gd name="connsiteX13" fmla="*/ 344466 w 457200"/>
                  <a:gd name="connsiteY13" fmla="*/ 369518 h 532356"/>
                  <a:gd name="connsiteX14" fmla="*/ 369518 w 457200"/>
                  <a:gd name="connsiteY14" fmla="*/ 319414 h 532356"/>
                  <a:gd name="connsiteX15" fmla="*/ 457200 w 457200"/>
                  <a:gd name="connsiteY15" fmla="*/ 194154 h 532356"/>
                  <a:gd name="connsiteX16" fmla="*/ 288099 w 457200"/>
                  <a:gd name="connsiteY16" fmla="*/ 106471 h 532356"/>
                  <a:gd name="connsiteX17" fmla="*/ 244257 w 457200"/>
                  <a:gd name="connsiteY17" fmla="*/ 43841 h 532356"/>
                  <a:gd name="connsiteX18" fmla="*/ 175364 w 457200"/>
                  <a:gd name="connsiteY18" fmla="*/ 0 h 532356"/>
                  <a:gd name="connsiteX19" fmla="*/ 81419 w 457200"/>
                  <a:gd name="connsiteY19" fmla="*/ 31315 h 532356"/>
                  <a:gd name="connsiteX20" fmla="*/ 25052 w 457200"/>
                  <a:gd name="connsiteY20" fmla="*/ 56367 h 53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57200" h="532356">
                    <a:moveTo>
                      <a:pt x="25052" y="56367"/>
                    </a:moveTo>
                    <a:lnTo>
                      <a:pt x="0" y="106471"/>
                    </a:lnTo>
                    <a:lnTo>
                      <a:pt x="43841" y="200417"/>
                    </a:lnTo>
                    <a:lnTo>
                      <a:pt x="43841" y="200417"/>
                    </a:lnTo>
                    <a:lnTo>
                      <a:pt x="0" y="263047"/>
                    </a:lnTo>
                    <a:lnTo>
                      <a:pt x="6263" y="325677"/>
                    </a:lnTo>
                    <a:lnTo>
                      <a:pt x="6263" y="325677"/>
                    </a:lnTo>
                    <a:lnTo>
                      <a:pt x="18789" y="407096"/>
                    </a:lnTo>
                    <a:lnTo>
                      <a:pt x="31315" y="482252"/>
                    </a:lnTo>
                    <a:lnTo>
                      <a:pt x="112734" y="501041"/>
                    </a:lnTo>
                    <a:lnTo>
                      <a:pt x="200416" y="507304"/>
                    </a:lnTo>
                    <a:lnTo>
                      <a:pt x="313151" y="532356"/>
                    </a:lnTo>
                    <a:lnTo>
                      <a:pt x="382044" y="469726"/>
                    </a:lnTo>
                    <a:lnTo>
                      <a:pt x="344466" y="369518"/>
                    </a:lnTo>
                    <a:lnTo>
                      <a:pt x="369518" y="319414"/>
                    </a:lnTo>
                    <a:lnTo>
                      <a:pt x="457200" y="194154"/>
                    </a:lnTo>
                    <a:lnTo>
                      <a:pt x="288099" y="106471"/>
                    </a:lnTo>
                    <a:lnTo>
                      <a:pt x="244257" y="43841"/>
                    </a:lnTo>
                    <a:lnTo>
                      <a:pt x="175364" y="0"/>
                    </a:lnTo>
                    <a:lnTo>
                      <a:pt x="81419" y="31315"/>
                    </a:lnTo>
                    <a:lnTo>
                      <a:pt x="25052" y="56367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85" name="任意形状 12">
                <a:extLst>
                  <a:ext uri="{FF2B5EF4-FFF2-40B4-BE49-F238E27FC236}">
                    <a16:creationId xmlns:a16="http://schemas.microsoft.com/office/drawing/2014/main" id="{416F8880-B0C6-4A7D-868A-9AE5B8F35DD4}"/>
                  </a:ext>
                </a:extLst>
              </p:cNvPr>
              <p:cNvSpPr/>
              <p:nvPr/>
            </p:nvSpPr>
            <p:spPr>
              <a:xfrm>
                <a:off x="2899371" y="4453126"/>
                <a:ext cx="526093" cy="471925"/>
              </a:xfrm>
              <a:custGeom>
                <a:avLst/>
                <a:gdLst>
                  <a:gd name="connsiteX0" fmla="*/ 43841 w 526093"/>
                  <a:gd name="connsiteY0" fmla="*/ 344466 h 350729"/>
                  <a:gd name="connsiteX1" fmla="*/ 0 w 526093"/>
                  <a:gd name="connsiteY1" fmla="*/ 300625 h 350729"/>
                  <a:gd name="connsiteX2" fmla="*/ 31315 w 526093"/>
                  <a:gd name="connsiteY2" fmla="*/ 219205 h 350729"/>
                  <a:gd name="connsiteX3" fmla="*/ 31315 w 526093"/>
                  <a:gd name="connsiteY3" fmla="*/ 219205 h 350729"/>
                  <a:gd name="connsiteX4" fmla="*/ 31315 w 526093"/>
                  <a:gd name="connsiteY4" fmla="*/ 112734 h 350729"/>
                  <a:gd name="connsiteX5" fmla="*/ 93945 w 526093"/>
                  <a:gd name="connsiteY5" fmla="*/ 75156 h 350729"/>
                  <a:gd name="connsiteX6" fmla="*/ 187890 w 526093"/>
                  <a:gd name="connsiteY6" fmla="*/ 6263 h 350729"/>
                  <a:gd name="connsiteX7" fmla="*/ 250520 w 526093"/>
                  <a:gd name="connsiteY7" fmla="*/ 0 h 350729"/>
                  <a:gd name="connsiteX8" fmla="*/ 407096 w 526093"/>
                  <a:gd name="connsiteY8" fmla="*/ 18789 h 350729"/>
                  <a:gd name="connsiteX9" fmla="*/ 526093 w 526093"/>
                  <a:gd name="connsiteY9" fmla="*/ 6263 h 350729"/>
                  <a:gd name="connsiteX10" fmla="*/ 526093 w 526093"/>
                  <a:gd name="connsiteY10" fmla="*/ 6263 h 350729"/>
                  <a:gd name="connsiteX11" fmla="*/ 469726 w 526093"/>
                  <a:gd name="connsiteY11" fmla="*/ 100208 h 350729"/>
                  <a:gd name="connsiteX12" fmla="*/ 375781 w 526093"/>
                  <a:gd name="connsiteY12" fmla="*/ 144049 h 350729"/>
                  <a:gd name="connsiteX13" fmla="*/ 275572 w 526093"/>
                  <a:gd name="connsiteY13" fmla="*/ 200416 h 350729"/>
                  <a:gd name="connsiteX14" fmla="*/ 194153 w 526093"/>
                  <a:gd name="connsiteY14" fmla="*/ 275573 h 350729"/>
                  <a:gd name="connsiteX15" fmla="*/ 137786 w 526093"/>
                  <a:gd name="connsiteY15" fmla="*/ 350729 h 350729"/>
                  <a:gd name="connsiteX16" fmla="*/ 137786 w 526093"/>
                  <a:gd name="connsiteY16" fmla="*/ 350729 h 350729"/>
                  <a:gd name="connsiteX17" fmla="*/ 43841 w 526093"/>
                  <a:gd name="connsiteY17" fmla="*/ 344466 h 350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26093" h="350729">
                    <a:moveTo>
                      <a:pt x="43841" y="344466"/>
                    </a:moveTo>
                    <a:lnTo>
                      <a:pt x="0" y="300625"/>
                    </a:lnTo>
                    <a:lnTo>
                      <a:pt x="31315" y="219205"/>
                    </a:lnTo>
                    <a:lnTo>
                      <a:pt x="31315" y="219205"/>
                    </a:lnTo>
                    <a:lnTo>
                      <a:pt x="31315" y="112734"/>
                    </a:lnTo>
                    <a:lnTo>
                      <a:pt x="93945" y="75156"/>
                    </a:lnTo>
                    <a:lnTo>
                      <a:pt x="187890" y="6263"/>
                    </a:lnTo>
                    <a:lnTo>
                      <a:pt x="250520" y="0"/>
                    </a:lnTo>
                    <a:lnTo>
                      <a:pt x="407096" y="18789"/>
                    </a:lnTo>
                    <a:lnTo>
                      <a:pt x="526093" y="6263"/>
                    </a:lnTo>
                    <a:lnTo>
                      <a:pt x="526093" y="6263"/>
                    </a:lnTo>
                    <a:lnTo>
                      <a:pt x="469726" y="100208"/>
                    </a:lnTo>
                    <a:lnTo>
                      <a:pt x="375781" y="144049"/>
                    </a:lnTo>
                    <a:lnTo>
                      <a:pt x="275572" y="200416"/>
                    </a:lnTo>
                    <a:lnTo>
                      <a:pt x="194153" y="275573"/>
                    </a:lnTo>
                    <a:lnTo>
                      <a:pt x="137786" y="350729"/>
                    </a:lnTo>
                    <a:lnTo>
                      <a:pt x="137786" y="350729"/>
                    </a:lnTo>
                    <a:lnTo>
                      <a:pt x="43841" y="344466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86" name="任意形状 13">
                <a:extLst>
                  <a:ext uri="{FF2B5EF4-FFF2-40B4-BE49-F238E27FC236}">
                    <a16:creationId xmlns:a16="http://schemas.microsoft.com/office/drawing/2014/main" id="{DF9DC26B-31F7-4C2F-884D-AACC66DC4111}"/>
                  </a:ext>
                </a:extLst>
              </p:cNvPr>
              <p:cNvSpPr/>
              <p:nvPr/>
            </p:nvSpPr>
            <p:spPr>
              <a:xfrm>
                <a:off x="1965869" y="3812807"/>
                <a:ext cx="688930" cy="471925"/>
              </a:xfrm>
              <a:custGeom>
                <a:avLst/>
                <a:gdLst>
                  <a:gd name="connsiteX0" fmla="*/ 0 w 688931"/>
                  <a:gd name="connsiteY0" fmla="*/ 363255 h 632564"/>
                  <a:gd name="connsiteX1" fmla="*/ 106471 w 688931"/>
                  <a:gd name="connsiteY1" fmla="*/ 244258 h 632564"/>
                  <a:gd name="connsiteX2" fmla="*/ 250520 w 688931"/>
                  <a:gd name="connsiteY2" fmla="*/ 87682 h 632564"/>
                  <a:gd name="connsiteX3" fmla="*/ 356991 w 688931"/>
                  <a:gd name="connsiteY3" fmla="*/ 81419 h 632564"/>
                  <a:gd name="connsiteX4" fmla="*/ 444674 w 688931"/>
                  <a:gd name="connsiteY4" fmla="*/ 43841 h 632564"/>
                  <a:gd name="connsiteX5" fmla="*/ 507304 w 688931"/>
                  <a:gd name="connsiteY5" fmla="*/ 6263 h 632564"/>
                  <a:gd name="connsiteX6" fmla="*/ 563671 w 688931"/>
                  <a:gd name="connsiteY6" fmla="*/ 0 h 632564"/>
                  <a:gd name="connsiteX7" fmla="*/ 688931 w 688931"/>
                  <a:gd name="connsiteY7" fmla="*/ 87682 h 632564"/>
                  <a:gd name="connsiteX8" fmla="*/ 682668 w 688931"/>
                  <a:gd name="connsiteY8" fmla="*/ 169101 h 632564"/>
                  <a:gd name="connsiteX9" fmla="*/ 638827 w 688931"/>
                  <a:gd name="connsiteY9" fmla="*/ 350729 h 632564"/>
                  <a:gd name="connsiteX10" fmla="*/ 519830 w 688931"/>
                  <a:gd name="connsiteY10" fmla="*/ 526093 h 632564"/>
                  <a:gd name="connsiteX11" fmla="*/ 425885 w 688931"/>
                  <a:gd name="connsiteY11" fmla="*/ 632564 h 632564"/>
                  <a:gd name="connsiteX12" fmla="*/ 344465 w 688931"/>
                  <a:gd name="connsiteY12" fmla="*/ 626301 h 632564"/>
                  <a:gd name="connsiteX13" fmla="*/ 187890 w 688931"/>
                  <a:gd name="connsiteY13" fmla="*/ 594986 h 632564"/>
                  <a:gd name="connsiteX14" fmla="*/ 87682 w 688931"/>
                  <a:gd name="connsiteY14" fmla="*/ 538619 h 632564"/>
                  <a:gd name="connsiteX15" fmla="*/ 31315 w 688931"/>
                  <a:gd name="connsiteY15" fmla="*/ 469726 h 632564"/>
                  <a:gd name="connsiteX16" fmla="*/ 0 w 688931"/>
                  <a:gd name="connsiteY16" fmla="*/ 363255 h 632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88931" h="632564">
                    <a:moveTo>
                      <a:pt x="0" y="363255"/>
                    </a:moveTo>
                    <a:lnTo>
                      <a:pt x="106471" y="244258"/>
                    </a:lnTo>
                    <a:lnTo>
                      <a:pt x="250520" y="87682"/>
                    </a:lnTo>
                    <a:lnTo>
                      <a:pt x="356991" y="81419"/>
                    </a:lnTo>
                    <a:lnTo>
                      <a:pt x="444674" y="43841"/>
                    </a:lnTo>
                    <a:lnTo>
                      <a:pt x="507304" y="6263"/>
                    </a:lnTo>
                    <a:lnTo>
                      <a:pt x="563671" y="0"/>
                    </a:lnTo>
                    <a:lnTo>
                      <a:pt x="688931" y="87682"/>
                    </a:lnTo>
                    <a:lnTo>
                      <a:pt x="682668" y="169101"/>
                    </a:lnTo>
                    <a:lnTo>
                      <a:pt x="638827" y="350729"/>
                    </a:lnTo>
                    <a:lnTo>
                      <a:pt x="519830" y="526093"/>
                    </a:lnTo>
                    <a:lnTo>
                      <a:pt x="425885" y="632564"/>
                    </a:lnTo>
                    <a:lnTo>
                      <a:pt x="344465" y="626301"/>
                    </a:lnTo>
                    <a:lnTo>
                      <a:pt x="187890" y="594986"/>
                    </a:lnTo>
                    <a:lnTo>
                      <a:pt x="87682" y="538619"/>
                    </a:lnTo>
                    <a:lnTo>
                      <a:pt x="31315" y="469726"/>
                    </a:lnTo>
                    <a:lnTo>
                      <a:pt x="0" y="363255"/>
                    </a:lnTo>
                    <a:close/>
                  </a:path>
                </a:pathLst>
              </a:custGeom>
              <a:solidFill>
                <a:srgbClr val="FF5C60">
                  <a:alpha val="72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584200" hangingPunct="0"/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87" name="任意形状 14">
                <a:extLst>
                  <a:ext uri="{FF2B5EF4-FFF2-40B4-BE49-F238E27FC236}">
                    <a16:creationId xmlns:a16="http://schemas.microsoft.com/office/drawing/2014/main" id="{285E977B-5B84-41DB-A26B-4C7C606D60EA}"/>
                  </a:ext>
                </a:extLst>
              </p:cNvPr>
              <p:cNvSpPr/>
              <p:nvPr/>
            </p:nvSpPr>
            <p:spPr>
              <a:xfrm>
                <a:off x="1571297" y="4264843"/>
                <a:ext cx="858033" cy="475989"/>
              </a:xfrm>
              <a:custGeom>
                <a:avLst/>
                <a:gdLst>
                  <a:gd name="connsiteX0" fmla="*/ 0 w 858033"/>
                  <a:gd name="connsiteY0" fmla="*/ 219206 h 475989"/>
                  <a:gd name="connsiteX1" fmla="*/ 112734 w 858033"/>
                  <a:gd name="connsiteY1" fmla="*/ 125261 h 475989"/>
                  <a:gd name="connsiteX2" fmla="*/ 288098 w 858033"/>
                  <a:gd name="connsiteY2" fmla="*/ 0 h 475989"/>
                  <a:gd name="connsiteX3" fmla="*/ 494778 w 858033"/>
                  <a:gd name="connsiteY3" fmla="*/ 100208 h 475989"/>
                  <a:gd name="connsiteX4" fmla="*/ 707720 w 858033"/>
                  <a:gd name="connsiteY4" fmla="*/ 169102 h 475989"/>
                  <a:gd name="connsiteX5" fmla="*/ 814192 w 858033"/>
                  <a:gd name="connsiteY5" fmla="*/ 175365 h 475989"/>
                  <a:gd name="connsiteX6" fmla="*/ 858033 w 858033"/>
                  <a:gd name="connsiteY6" fmla="*/ 237995 h 475989"/>
                  <a:gd name="connsiteX7" fmla="*/ 858033 w 858033"/>
                  <a:gd name="connsiteY7" fmla="*/ 237995 h 475989"/>
                  <a:gd name="connsiteX8" fmla="*/ 832981 w 858033"/>
                  <a:gd name="connsiteY8" fmla="*/ 306888 h 475989"/>
                  <a:gd name="connsiteX9" fmla="*/ 695194 w 858033"/>
                  <a:gd name="connsiteY9" fmla="*/ 288099 h 475989"/>
                  <a:gd name="connsiteX10" fmla="*/ 645090 w 858033"/>
                  <a:gd name="connsiteY10" fmla="*/ 344466 h 475989"/>
                  <a:gd name="connsiteX11" fmla="*/ 632564 w 858033"/>
                  <a:gd name="connsiteY11" fmla="*/ 407096 h 475989"/>
                  <a:gd name="connsiteX12" fmla="*/ 475989 w 858033"/>
                  <a:gd name="connsiteY12" fmla="*/ 394570 h 475989"/>
                  <a:gd name="connsiteX13" fmla="*/ 294361 w 858033"/>
                  <a:gd name="connsiteY13" fmla="*/ 475989 h 475989"/>
                  <a:gd name="connsiteX14" fmla="*/ 87682 w 858033"/>
                  <a:gd name="connsiteY14" fmla="*/ 413359 h 475989"/>
                  <a:gd name="connsiteX15" fmla="*/ 0 w 858033"/>
                  <a:gd name="connsiteY15" fmla="*/ 219206 h 475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58033" h="475989">
                    <a:moveTo>
                      <a:pt x="0" y="219206"/>
                    </a:moveTo>
                    <a:lnTo>
                      <a:pt x="112734" y="125261"/>
                    </a:lnTo>
                    <a:lnTo>
                      <a:pt x="288098" y="0"/>
                    </a:lnTo>
                    <a:lnTo>
                      <a:pt x="494778" y="100208"/>
                    </a:lnTo>
                    <a:lnTo>
                      <a:pt x="707720" y="169102"/>
                    </a:lnTo>
                    <a:lnTo>
                      <a:pt x="814192" y="175365"/>
                    </a:lnTo>
                    <a:lnTo>
                      <a:pt x="858033" y="237995"/>
                    </a:lnTo>
                    <a:lnTo>
                      <a:pt x="858033" y="237995"/>
                    </a:lnTo>
                    <a:lnTo>
                      <a:pt x="832981" y="306888"/>
                    </a:lnTo>
                    <a:lnTo>
                      <a:pt x="695194" y="288099"/>
                    </a:lnTo>
                    <a:lnTo>
                      <a:pt x="645090" y="344466"/>
                    </a:lnTo>
                    <a:lnTo>
                      <a:pt x="632564" y="407096"/>
                    </a:lnTo>
                    <a:lnTo>
                      <a:pt x="475989" y="394570"/>
                    </a:lnTo>
                    <a:lnTo>
                      <a:pt x="294361" y="475989"/>
                    </a:lnTo>
                    <a:lnTo>
                      <a:pt x="87682" y="413359"/>
                    </a:lnTo>
                    <a:lnTo>
                      <a:pt x="0" y="219206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  <p:sp>
            <p:nvSpPr>
              <p:cNvPr id="88" name="任意形状 15">
                <a:extLst>
                  <a:ext uri="{FF2B5EF4-FFF2-40B4-BE49-F238E27FC236}">
                    <a16:creationId xmlns:a16="http://schemas.microsoft.com/office/drawing/2014/main" id="{53DA7075-0EE5-403C-B0A0-D4D476B72190}"/>
                  </a:ext>
                </a:extLst>
              </p:cNvPr>
              <p:cNvSpPr/>
              <p:nvPr/>
            </p:nvSpPr>
            <p:spPr>
              <a:xfrm>
                <a:off x="2348364" y="3242024"/>
                <a:ext cx="488515" cy="471925"/>
              </a:xfrm>
              <a:custGeom>
                <a:avLst/>
                <a:gdLst>
                  <a:gd name="connsiteX0" fmla="*/ 6263 w 488515"/>
                  <a:gd name="connsiteY0" fmla="*/ 0 h 375781"/>
                  <a:gd name="connsiteX1" fmla="*/ 0 w 488515"/>
                  <a:gd name="connsiteY1" fmla="*/ 87682 h 375781"/>
                  <a:gd name="connsiteX2" fmla="*/ 106471 w 488515"/>
                  <a:gd name="connsiteY2" fmla="*/ 250521 h 375781"/>
                  <a:gd name="connsiteX3" fmla="*/ 169101 w 488515"/>
                  <a:gd name="connsiteY3" fmla="*/ 344466 h 375781"/>
                  <a:gd name="connsiteX4" fmla="*/ 294361 w 488515"/>
                  <a:gd name="connsiteY4" fmla="*/ 375781 h 375781"/>
                  <a:gd name="connsiteX5" fmla="*/ 488515 w 488515"/>
                  <a:gd name="connsiteY5" fmla="*/ 125260 h 375781"/>
                  <a:gd name="connsiteX6" fmla="*/ 488515 w 488515"/>
                  <a:gd name="connsiteY6" fmla="*/ 125260 h 375781"/>
                  <a:gd name="connsiteX7" fmla="*/ 413359 w 488515"/>
                  <a:gd name="connsiteY7" fmla="*/ 43841 h 375781"/>
                  <a:gd name="connsiteX8" fmla="*/ 325676 w 488515"/>
                  <a:gd name="connsiteY8" fmla="*/ 37578 h 375781"/>
                  <a:gd name="connsiteX9" fmla="*/ 131523 w 488515"/>
                  <a:gd name="connsiteY9" fmla="*/ 25052 h 375781"/>
                  <a:gd name="connsiteX10" fmla="*/ 6263 w 488515"/>
                  <a:gd name="connsiteY10" fmla="*/ 0 h 37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8515" h="375781">
                    <a:moveTo>
                      <a:pt x="6263" y="0"/>
                    </a:moveTo>
                    <a:lnTo>
                      <a:pt x="0" y="87682"/>
                    </a:lnTo>
                    <a:lnTo>
                      <a:pt x="106471" y="250521"/>
                    </a:lnTo>
                    <a:lnTo>
                      <a:pt x="169101" y="344466"/>
                    </a:lnTo>
                    <a:lnTo>
                      <a:pt x="294361" y="375781"/>
                    </a:lnTo>
                    <a:lnTo>
                      <a:pt x="488515" y="125260"/>
                    </a:lnTo>
                    <a:lnTo>
                      <a:pt x="488515" y="125260"/>
                    </a:lnTo>
                    <a:lnTo>
                      <a:pt x="413359" y="43841"/>
                    </a:lnTo>
                    <a:lnTo>
                      <a:pt x="325676" y="37578"/>
                    </a:lnTo>
                    <a:lnTo>
                      <a:pt x="131523" y="25052"/>
                    </a:lnTo>
                    <a:lnTo>
                      <a:pt x="6263" y="0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89" name="任意形状 16">
                <a:extLst>
                  <a:ext uri="{FF2B5EF4-FFF2-40B4-BE49-F238E27FC236}">
                    <a16:creationId xmlns:a16="http://schemas.microsoft.com/office/drawing/2014/main" id="{E85AB58E-FA80-422E-A78B-7C552E45F611}"/>
                  </a:ext>
                </a:extLst>
              </p:cNvPr>
              <p:cNvSpPr/>
              <p:nvPr/>
            </p:nvSpPr>
            <p:spPr>
              <a:xfrm>
                <a:off x="2725855" y="3814744"/>
                <a:ext cx="638828" cy="471925"/>
              </a:xfrm>
              <a:custGeom>
                <a:avLst/>
                <a:gdLst>
                  <a:gd name="connsiteX0" fmla="*/ 162839 w 638828"/>
                  <a:gd name="connsiteY0" fmla="*/ 87682 h 920663"/>
                  <a:gd name="connsiteX1" fmla="*/ 62630 w 638828"/>
                  <a:gd name="connsiteY1" fmla="*/ 194153 h 920663"/>
                  <a:gd name="connsiteX2" fmla="*/ 0 w 638828"/>
                  <a:gd name="connsiteY2" fmla="*/ 306887 h 920663"/>
                  <a:gd name="connsiteX3" fmla="*/ 0 w 638828"/>
                  <a:gd name="connsiteY3" fmla="*/ 469726 h 920663"/>
                  <a:gd name="connsiteX4" fmla="*/ 37578 w 638828"/>
                  <a:gd name="connsiteY4" fmla="*/ 582460 h 920663"/>
                  <a:gd name="connsiteX5" fmla="*/ 150313 w 638828"/>
                  <a:gd name="connsiteY5" fmla="*/ 676405 h 920663"/>
                  <a:gd name="connsiteX6" fmla="*/ 288099 w 638828"/>
                  <a:gd name="connsiteY6" fmla="*/ 801665 h 920663"/>
                  <a:gd name="connsiteX7" fmla="*/ 501041 w 638828"/>
                  <a:gd name="connsiteY7" fmla="*/ 914400 h 920663"/>
                  <a:gd name="connsiteX8" fmla="*/ 632565 w 638828"/>
                  <a:gd name="connsiteY8" fmla="*/ 920663 h 920663"/>
                  <a:gd name="connsiteX9" fmla="*/ 638828 w 638828"/>
                  <a:gd name="connsiteY9" fmla="*/ 851770 h 920663"/>
                  <a:gd name="connsiteX10" fmla="*/ 544882 w 638828"/>
                  <a:gd name="connsiteY10" fmla="*/ 726509 h 920663"/>
                  <a:gd name="connsiteX11" fmla="*/ 425885 w 638828"/>
                  <a:gd name="connsiteY11" fmla="*/ 657616 h 920663"/>
                  <a:gd name="connsiteX12" fmla="*/ 306888 w 638828"/>
                  <a:gd name="connsiteY12" fmla="*/ 582460 h 920663"/>
                  <a:gd name="connsiteX13" fmla="*/ 212943 w 638828"/>
                  <a:gd name="connsiteY13" fmla="*/ 494778 h 920663"/>
                  <a:gd name="connsiteX14" fmla="*/ 175365 w 638828"/>
                  <a:gd name="connsiteY14" fmla="*/ 231731 h 920663"/>
                  <a:gd name="connsiteX15" fmla="*/ 175365 w 638828"/>
                  <a:gd name="connsiteY15" fmla="*/ 231731 h 920663"/>
                  <a:gd name="connsiteX16" fmla="*/ 288099 w 638828"/>
                  <a:gd name="connsiteY16" fmla="*/ 0 h 920663"/>
                  <a:gd name="connsiteX17" fmla="*/ 162839 w 638828"/>
                  <a:gd name="connsiteY17" fmla="*/ 87682 h 920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38828" h="920663">
                    <a:moveTo>
                      <a:pt x="162839" y="87682"/>
                    </a:moveTo>
                    <a:lnTo>
                      <a:pt x="62630" y="194153"/>
                    </a:lnTo>
                    <a:lnTo>
                      <a:pt x="0" y="306887"/>
                    </a:lnTo>
                    <a:lnTo>
                      <a:pt x="0" y="469726"/>
                    </a:lnTo>
                    <a:lnTo>
                      <a:pt x="37578" y="582460"/>
                    </a:lnTo>
                    <a:lnTo>
                      <a:pt x="150313" y="676405"/>
                    </a:lnTo>
                    <a:lnTo>
                      <a:pt x="288099" y="801665"/>
                    </a:lnTo>
                    <a:lnTo>
                      <a:pt x="501041" y="914400"/>
                    </a:lnTo>
                    <a:lnTo>
                      <a:pt x="632565" y="920663"/>
                    </a:lnTo>
                    <a:lnTo>
                      <a:pt x="638828" y="851770"/>
                    </a:lnTo>
                    <a:lnTo>
                      <a:pt x="544882" y="726509"/>
                    </a:lnTo>
                    <a:lnTo>
                      <a:pt x="425885" y="657616"/>
                    </a:lnTo>
                    <a:lnTo>
                      <a:pt x="306888" y="582460"/>
                    </a:lnTo>
                    <a:lnTo>
                      <a:pt x="212943" y="494778"/>
                    </a:lnTo>
                    <a:lnTo>
                      <a:pt x="175365" y="231731"/>
                    </a:lnTo>
                    <a:lnTo>
                      <a:pt x="175365" y="231731"/>
                    </a:lnTo>
                    <a:lnTo>
                      <a:pt x="288099" y="0"/>
                    </a:lnTo>
                    <a:lnTo>
                      <a:pt x="162839" y="87682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0" name="任意形状 17">
                <a:extLst>
                  <a:ext uri="{FF2B5EF4-FFF2-40B4-BE49-F238E27FC236}">
                    <a16:creationId xmlns:a16="http://schemas.microsoft.com/office/drawing/2014/main" id="{3AA34403-7B2D-4DD8-9F15-7913B05B745C}"/>
                  </a:ext>
                </a:extLst>
              </p:cNvPr>
              <p:cNvSpPr/>
              <p:nvPr/>
            </p:nvSpPr>
            <p:spPr>
              <a:xfrm rot="722686">
                <a:off x="1916114" y="3417710"/>
                <a:ext cx="457201" cy="471925"/>
              </a:xfrm>
              <a:custGeom>
                <a:avLst/>
                <a:gdLst>
                  <a:gd name="connsiteX0" fmla="*/ 168965 w 457200"/>
                  <a:gd name="connsiteY0" fmla="*/ 397566 h 397566"/>
                  <a:gd name="connsiteX1" fmla="*/ 457200 w 457200"/>
                  <a:gd name="connsiteY1" fmla="*/ 248479 h 397566"/>
                  <a:gd name="connsiteX2" fmla="*/ 447261 w 457200"/>
                  <a:gd name="connsiteY2" fmla="*/ 109331 h 397566"/>
                  <a:gd name="connsiteX3" fmla="*/ 377687 w 457200"/>
                  <a:gd name="connsiteY3" fmla="*/ 19879 h 397566"/>
                  <a:gd name="connsiteX4" fmla="*/ 238539 w 457200"/>
                  <a:gd name="connsiteY4" fmla="*/ 0 h 397566"/>
                  <a:gd name="connsiteX5" fmla="*/ 109330 w 457200"/>
                  <a:gd name="connsiteY5" fmla="*/ 19879 h 397566"/>
                  <a:gd name="connsiteX6" fmla="*/ 69574 w 457200"/>
                  <a:gd name="connsiteY6" fmla="*/ 149087 h 397566"/>
                  <a:gd name="connsiteX7" fmla="*/ 0 w 457200"/>
                  <a:gd name="connsiteY7" fmla="*/ 198783 h 397566"/>
                  <a:gd name="connsiteX8" fmla="*/ 49695 w 457200"/>
                  <a:gd name="connsiteY8" fmla="*/ 318053 h 397566"/>
                  <a:gd name="connsiteX9" fmla="*/ 168965 w 457200"/>
                  <a:gd name="connsiteY9" fmla="*/ 397566 h 3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7200" h="397566">
                    <a:moveTo>
                      <a:pt x="168965" y="397566"/>
                    </a:moveTo>
                    <a:lnTo>
                      <a:pt x="457200" y="248479"/>
                    </a:lnTo>
                    <a:lnTo>
                      <a:pt x="447261" y="109331"/>
                    </a:lnTo>
                    <a:lnTo>
                      <a:pt x="377687" y="19879"/>
                    </a:lnTo>
                    <a:lnTo>
                      <a:pt x="238539" y="0"/>
                    </a:lnTo>
                    <a:lnTo>
                      <a:pt x="109330" y="19879"/>
                    </a:lnTo>
                    <a:lnTo>
                      <a:pt x="69574" y="149087"/>
                    </a:lnTo>
                    <a:lnTo>
                      <a:pt x="0" y="198783"/>
                    </a:lnTo>
                    <a:lnTo>
                      <a:pt x="49695" y="318053"/>
                    </a:lnTo>
                    <a:lnTo>
                      <a:pt x="168965" y="397566"/>
                    </a:lnTo>
                    <a:close/>
                  </a:path>
                </a:pathLst>
              </a:custGeom>
              <a:solidFill>
                <a:srgbClr val="EB8CBC">
                  <a:alpha val="74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BD4CA64B-CCA5-4EF3-B44E-2DDDFD0516DA}"/>
                </a:ext>
              </a:extLst>
            </p:cNvPr>
            <p:cNvGrpSpPr/>
            <p:nvPr/>
          </p:nvGrpSpPr>
          <p:grpSpPr>
            <a:xfrm>
              <a:off x="4606683" y="2367011"/>
              <a:ext cx="4122901" cy="3878067"/>
              <a:chOff x="6618402" y="2991110"/>
              <a:chExt cx="4122901" cy="3878067"/>
            </a:xfrm>
          </p:grpSpPr>
          <p:sp>
            <p:nvSpPr>
              <p:cNvPr id="62" name="任意形状 5">
                <a:extLst>
                  <a:ext uri="{FF2B5EF4-FFF2-40B4-BE49-F238E27FC236}">
                    <a16:creationId xmlns:a16="http://schemas.microsoft.com/office/drawing/2014/main" id="{8A3B9DA8-B1BA-4378-9AEF-977B7FBF9E29}"/>
                  </a:ext>
                </a:extLst>
              </p:cNvPr>
              <p:cNvSpPr/>
              <p:nvPr/>
            </p:nvSpPr>
            <p:spPr>
              <a:xfrm>
                <a:off x="6870634" y="2991110"/>
                <a:ext cx="3150678" cy="3872511"/>
              </a:xfrm>
              <a:custGeom>
                <a:avLst/>
                <a:gdLst>
                  <a:gd name="connsiteX0" fmla="*/ 2476424 w 3150679"/>
                  <a:gd name="connsiteY0" fmla="*/ 1591733 h 3872511"/>
                  <a:gd name="connsiteX1" fmla="*/ 2633442 w 3150679"/>
                  <a:gd name="connsiteY1" fmla="*/ 1559406 h 3872511"/>
                  <a:gd name="connsiteX2" fmla="*/ 2795079 w 3150679"/>
                  <a:gd name="connsiteY2" fmla="*/ 1402388 h 3872511"/>
                  <a:gd name="connsiteX3" fmla="*/ 2855115 w 3150679"/>
                  <a:gd name="connsiteY3" fmla="*/ 1296169 h 3872511"/>
                  <a:gd name="connsiteX4" fmla="*/ 2965952 w 3150679"/>
                  <a:gd name="connsiteY4" fmla="*/ 1286933 h 3872511"/>
                  <a:gd name="connsiteX5" fmla="*/ 2979806 w 3150679"/>
                  <a:gd name="connsiteY5" fmla="*/ 1370060 h 3872511"/>
                  <a:gd name="connsiteX6" fmla="*/ 2979806 w 3150679"/>
                  <a:gd name="connsiteY6" fmla="*/ 1370060 h 3872511"/>
                  <a:gd name="connsiteX7" fmla="*/ 3122970 w 3150679"/>
                  <a:gd name="connsiteY7" fmla="*/ 1397769 h 3872511"/>
                  <a:gd name="connsiteX8" fmla="*/ 3132206 w 3150679"/>
                  <a:gd name="connsiteY8" fmla="*/ 1420860 h 3872511"/>
                  <a:gd name="connsiteX9" fmla="*/ 3104497 w 3150679"/>
                  <a:gd name="connsiteY9" fmla="*/ 1490133 h 3872511"/>
                  <a:gd name="connsiteX10" fmla="*/ 3104497 w 3150679"/>
                  <a:gd name="connsiteY10" fmla="*/ 1540933 h 3872511"/>
                  <a:gd name="connsiteX11" fmla="*/ 3076788 w 3150679"/>
                  <a:gd name="connsiteY11" fmla="*/ 1600969 h 3872511"/>
                  <a:gd name="connsiteX12" fmla="*/ 3062933 w 3150679"/>
                  <a:gd name="connsiteY12" fmla="*/ 1748751 h 3872511"/>
                  <a:gd name="connsiteX13" fmla="*/ 3044461 w 3150679"/>
                  <a:gd name="connsiteY13" fmla="*/ 1804169 h 3872511"/>
                  <a:gd name="connsiteX14" fmla="*/ 3049079 w 3150679"/>
                  <a:gd name="connsiteY14" fmla="*/ 1938097 h 3872511"/>
                  <a:gd name="connsiteX15" fmla="*/ 3146061 w 3150679"/>
                  <a:gd name="connsiteY15" fmla="*/ 2011988 h 3872511"/>
                  <a:gd name="connsiteX16" fmla="*/ 3150679 w 3150679"/>
                  <a:gd name="connsiteY16" fmla="*/ 2150533 h 3872511"/>
                  <a:gd name="connsiteX17" fmla="*/ 3099879 w 3150679"/>
                  <a:gd name="connsiteY17" fmla="*/ 2247515 h 3872511"/>
                  <a:gd name="connsiteX18" fmla="*/ 2984424 w 3150679"/>
                  <a:gd name="connsiteY18" fmla="*/ 2316788 h 3872511"/>
                  <a:gd name="connsiteX19" fmla="*/ 2979806 w 3150679"/>
                  <a:gd name="connsiteY19" fmla="*/ 2390678 h 3872511"/>
                  <a:gd name="connsiteX20" fmla="*/ 2905915 w 3150679"/>
                  <a:gd name="connsiteY20" fmla="*/ 2436860 h 3872511"/>
                  <a:gd name="connsiteX21" fmla="*/ 2859733 w 3150679"/>
                  <a:gd name="connsiteY21" fmla="*/ 2547697 h 3872511"/>
                  <a:gd name="connsiteX22" fmla="*/ 2730424 w 3150679"/>
                  <a:gd name="connsiteY22" fmla="*/ 2686242 h 3872511"/>
                  <a:gd name="connsiteX23" fmla="*/ 2619588 w 3150679"/>
                  <a:gd name="connsiteY23" fmla="*/ 2769369 h 3872511"/>
                  <a:gd name="connsiteX24" fmla="*/ 2578024 w 3150679"/>
                  <a:gd name="connsiteY24" fmla="*/ 2889442 h 3872511"/>
                  <a:gd name="connsiteX25" fmla="*/ 2628824 w 3150679"/>
                  <a:gd name="connsiteY25" fmla="*/ 2935624 h 3872511"/>
                  <a:gd name="connsiteX26" fmla="*/ 2758133 w 3150679"/>
                  <a:gd name="connsiteY26" fmla="*/ 2995660 h 3872511"/>
                  <a:gd name="connsiteX27" fmla="*/ 2905915 w 3150679"/>
                  <a:gd name="connsiteY27" fmla="*/ 2986424 h 3872511"/>
                  <a:gd name="connsiteX28" fmla="*/ 2896679 w 3150679"/>
                  <a:gd name="connsiteY28" fmla="*/ 3124969 h 3872511"/>
                  <a:gd name="connsiteX29" fmla="*/ 2830177 w 3150679"/>
                  <a:gd name="connsiteY29" fmla="*/ 3252893 h 3872511"/>
                  <a:gd name="connsiteX30" fmla="*/ 2733657 w 3150679"/>
                  <a:gd name="connsiteY30" fmla="*/ 3186853 h 3872511"/>
                  <a:gd name="connsiteX31" fmla="*/ 2682857 w 3150679"/>
                  <a:gd name="connsiteY31" fmla="*/ 3232573 h 3872511"/>
                  <a:gd name="connsiteX32" fmla="*/ 2637137 w 3150679"/>
                  <a:gd name="connsiteY32" fmla="*/ 3318933 h 3872511"/>
                  <a:gd name="connsiteX33" fmla="*/ 2632104 w 3150679"/>
                  <a:gd name="connsiteY33" fmla="*/ 3376854 h 3872511"/>
                  <a:gd name="connsiteX34" fmla="*/ 2529555 w 3150679"/>
                  <a:gd name="connsiteY34" fmla="*/ 3513587 h 3872511"/>
                  <a:gd name="connsiteX35" fmla="*/ 2521009 w 3150679"/>
                  <a:gd name="connsiteY35" fmla="*/ 3599045 h 3872511"/>
                  <a:gd name="connsiteX36" fmla="*/ 2384276 w 3150679"/>
                  <a:gd name="connsiteY36" fmla="*/ 3658866 h 3872511"/>
                  <a:gd name="connsiteX37" fmla="*/ 2281727 w 3150679"/>
                  <a:gd name="connsiteY37" fmla="*/ 3684503 h 3872511"/>
                  <a:gd name="connsiteX38" fmla="*/ 2247544 w 3150679"/>
                  <a:gd name="connsiteY38" fmla="*/ 3573408 h 3872511"/>
                  <a:gd name="connsiteX39" fmla="*/ 2144994 w 3150679"/>
                  <a:gd name="connsiteY39" fmla="*/ 3402492 h 3872511"/>
                  <a:gd name="connsiteX40" fmla="*/ 2025353 w 3150679"/>
                  <a:gd name="connsiteY40" fmla="*/ 3522133 h 3872511"/>
                  <a:gd name="connsiteX41" fmla="*/ 2025353 w 3150679"/>
                  <a:gd name="connsiteY41" fmla="*/ 3522133 h 3872511"/>
                  <a:gd name="connsiteX42" fmla="*/ 1948441 w 3150679"/>
                  <a:gd name="connsiteY42" fmla="*/ 3445221 h 3872511"/>
                  <a:gd name="connsiteX43" fmla="*/ 1888620 w 3150679"/>
                  <a:gd name="connsiteY43" fmla="*/ 3436675 h 3872511"/>
                  <a:gd name="connsiteX44" fmla="*/ 1811708 w 3150679"/>
                  <a:gd name="connsiteY44" fmla="*/ 3393946 h 3872511"/>
                  <a:gd name="connsiteX45" fmla="*/ 1743342 w 3150679"/>
                  <a:gd name="connsiteY45" fmla="*/ 3411038 h 3872511"/>
                  <a:gd name="connsiteX46" fmla="*/ 1666430 w 3150679"/>
                  <a:gd name="connsiteY46" fmla="*/ 3539225 h 3872511"/>
                  <a:gd name="connsiteX47" fmla="*/ 1606609 w 3150679"/>
                  <a:gd name="connsiteY47" fmla="*/ 3590499 h 3872511"/>
                  <a:gd name="connsiteX48" fmla="*/ 1435693 w 3150679"/>
                  <a:gd name="connsiteY48" fmla="*/ 3581954 h 3872511"/>
                  <a:gd name="connsiteX49" fmla="*/ 1418602 w 3150679"/>
                  <a:gd name="connsiteY49" fmla="*/ 3693049 h 3872511"/>
                  <a:gd name="connsiteX50" fmla="*/ 1290415 w 3150679"/>
                  <a:gd name="connsiteY50" fmla="*/ 3846873 h 3872511"/>
                  <a:gd name="connsiteX51" fmla="*/ 1196411 w 3150679"/>
                  <a:gd name="connsiteY51" fmla="*/ 3872511 h 3872511"/>
                  <a:gd name="connsiteX52" fmla="*/ 1076770 w 3150679"/>
                  <a:gd name="connsiteY52" fmla="*/ 3804144 h 3872511"/>
                  <a:gd name="connsiteX53" fmla="*/ 1008404 w 3150679"/>
                  <a:gd name="connsiteY53" fmla="*/ 3556316 h 3872511"/>
                  <a:gd name="connsiteX54" fmla="*/ 692209 w 3150679"/>
                  <a:gd name="connsiteY54" fmla="*/ 3291397 h 3872511"/>
                  <a:gd name="connsiteX55" fmla="*/ 683663 w 3150679"/>
                  <a:gd name="connsiteY55" fmla="*/ 3223030 h 3872511"/>
                  <a:gd name="connsiteX56" fmla="*/ 495656 w 3150679"/>
                  <a:gd name="connsiteY56" fmla="*/ 3026477 h 3872511"/>
                  <a:gd name="connsiteX57" fmla="*/ 307648 w 3150679"/>
                  <a:gd name="connsiteY57" fmla="*/ 2983748 h 3872511"/>
                  <a:gd name="connsiteX58" fmla="*/ 273465 w 3150679"/>
                  <a:gd name="connsiteY58" fmla="*/ 2556458 h 3872511"/>
                  <a:gd name="connsiteX59" fmla="*/ 564022 w 3150679"/>
                  <a:gd name="connsiteY59" fmla="*/ 2488092 h 3872511"/>
                  <a:gd name="connsiteX60" fmla="*/ 606751 w 3150679"/>
                  <a:gd name="connsiteY60" fmla="*/ 2308630 h 3872511"/>
                  <a:gd name="connsiteX61" fmla="*/ 734938 w 3150679"/>
                  <a:gd name="connsiteY61" fmla="*/ 2248810 h 3872511"/>
                  <a:gd name="connsiteX62" fmla="*/ 760576 w 3150679"/>
                  <a:gd name="connsiteY62" fmla="*/ 2206081 h 3872511"/>
                  <a:gd name="connsiteX63" fmla="*/ 572568 w 3150679"/>
                  <a:gd name="connsiteY63" fmla="*/ 2206081 h 3872511"/>
                  <a:gd name="connsiteX64" fmla="*/ 418744 w 3150679"/>
                  <a:gd name="connsiteY64" fmla="*/ 2077894 h 3872511"/>
                  <a:gd name="connsiteX65" fmla="*/ 692209 w 3150679"/>
                  <a:gd name="connsiteY65" fmla="*/ 1958253 h 3872511"/>
                  <a:gd name="connsiteX66" fmla="*/ 478564 w 3150679"/>
                  <a:gd name="connsiteY66" fmla="*/ 1667696 h 3872511"/>
                  <a:gd name="connsiteX67" fmla="*/ 487110 w 3150679"/>
                  <a:gd name="connsiteY67" fmla="*/ 1565146 h 3872511"/>
                  <a:gd name="connsiteX68" fmla="*/ 299103 w 3150679"/>
                  <a:gd name="connsiteY68" fmla="*/ 1513871 h 3872511"/>
                  <a:gd name="connsiteX69" fmla="*/ 299103 w 3150679"/>
                  <a:gd name="connsiteY69" fmla="*/ 1334410 h 3872511"/>
                  <a:gd name="connsiteX70" fmla="*/ 341832 w 3150679"/>
                  <a:gd name="connsiteY70" fmla="*/ 1163494 h 3872511"/>
                  <a:gd name="connsiteX71" fmla="*/ 393106 w 3150679"/>
                  <a:gd name="connsiteY71" fmla="*/ 1112219 h 3872511"/>
                  <a:gd name="connsiteX72" fmla="*/ 341832 w 3150679"/>
                  <a:gd name="connsiteY72" fmla="*/ 966940 h 3872511"/>
                  <a:gd name="connsiteX73" fmla="*/ 247828 w 3150679"/>
                  <a:gd name="connsiteY73" fmla="*/ 1112219 h 3872511"/>
                  <a:gd name="connsiteX74" fmla="*/ 170916 w 3150679"/>
                  <a:gd name="connsiteY74" fmla="*/ 1103673 h 3872511"/>
                  <a:gd name="connsiteX75" fmla="*/ 145278 w 3150679"/>
                  <a:gd name="connsiteY75" fmla="*/ 881483 h 3872511"/>
                  <a:gd name="connsiteX76" fmla="*/ 0 w 3150679"/>
                  <a:gd name="connsiteY76" fmla="*/ 787479 h 3872511"/>
                  <a:gd name="connsiteX77" fmla="*/ 153824 w 3150679"/>
                  <a:gd name="connsiteY77" fmla="*/ 531105 h 3872511"/>
                  <a:gd name="connsiteX78" fmla="*/ 94004 w 3150679"/>
                  <a:gd name="connsiteY78" fmla="*/ 394372 h 3872511"/>
                  <a:gd name="connsiteX79" fmla="*/ 119641 w 3150679"/>
                  <a:gd name="connsiteY79" fmla="*/ 334552 h 3872511"/>
                  <a:gd name="connsiteX80" fmla="*/ 538385 w 3150679"/>
                  <a:gd name="connsiteY80" fmla="*/ 274731 h 3872511"/>
                  <a:gd name="connsiteX81" fmla="*/ 615297 w 3150679"/>
                  <a:gd name="connsiteY81" fmla="*/ 180727 h 3872511"/>
                  <a:gd name="connsiteX82" fmla="*/ 863125 w 3150679"/>
                  <a:gd name="connsiteY82" fmla="*/ 155090 h 3872511"/>
                  <a:gd name="connsiteX83" fmla="*/ 999858 w 3150679"/>
                  <a:gd name="connsiteY83" fmla="*/ 232002 h 3872511"/>
                  <a:gd name="connsiteX84" fmla="*/ 1191030 w 3150679"/>
                  <a:gd name="connsiteY84" fmla="*/ 211666 h 3872511"/>
                  <a:gd name="connsiteX85" fmla="*/ 1199497 w 3150679"/>
                  <a:gd name="connsiteY85" fmla="*/ 127000 h 3872511"/>
                  <a:gd name="connsiteX86" fmla="*/ 1123297 w 3150679"/>
                  <a:gd name="connsiteY86" fmla="*/ 42333 h 3872511"/>
                  <a:gd name="connsiteX87" fmla="*/ 1241830 w 3150679"/>
                  <a:gd name="connsiteY87" fmla="*/ 0 h 3872511"/>
                  <a:gd name="connsiteX88" fmla="*/ 1478897 w 3150679"/>
                  <a:gd name="connsiteY88" fmla="*/ 84666 h 3872511"/>
                  <a:gd name="connsiteX89" fmla="*/ 1470430 w 3150679"/>
                  <a:gd name="connsiteY89" fmla="*/ 338666 h 3872511"/>
                  <a:gd name="connsiteX90" fmla="*/ 1580497 w 3150679"/>
                  <a:gd name="connsiteY90" fmla="*/ 431800 h 3872511"/>
                  <a:gd name="connsiteX91" fmla="*/ 1910697 w 3150679"/>
                  <a:gd name="connsiteY91" fmla="*/ 457200 h 3872511"/>
                  <a:gd name="connsiteX92" fmla="*/ 1995364 w 3150679"/>
                  <a:gd name="connsiteY92" fmla="*/ 550333 h 3872511"/>
                  <a:gd name="connsiteX93" fmla="*/ 1995364 w 3150679"/>
                  <a:gd name="connsiteY93" fmla="*/ 753533 h 3872511"/>
                  <a:gd name="connsiteX94" fmla="*/ 1936097 w 3150679"/>
                  <a:gd name="connsiteY94" fmla="*/ 914400 h 3872511"/>
                  <a:gd name="connsiteX95" fmla="*/ 2003830 w 3150679"/>
                  <a:gd name="connsiteY95" fmla="*/ 1024466 h 3872511"/>
                  <a:gd name="connsiteX96" fmla="*/ 2020764 w 3150679"/>
                  <a:gd name="connsiteY96" fmla="*/ 1143000 h 3872511"/>
                  <a:gd name="connsiteX97" fmla="*/ 2105430 w 3150679"/>
                  <a:gd name="connsiteY97" fmla="*/ 1143000 h 3872511"/>
                  <a:gd name="connsiteX98" fmla="*/ 2274764 w 3150679"/>
                  <a:gd name="connsiteY98" fmla="*/ 1092200 h 3872511"/>
                  <a:gd name="connsiteX99" fmla="*/ 2334030 w 3150679"/>
                  <a:gd name="connsiteY99" fmla="*/ 1312333 h 3872511"/>
                  <a:gd name="connsiteX100" fmla="*/ 2342497 w 3150679"/>
                  <a:gd name="connsiteY100" fmla="*/ 1435704 h 3872511"/>
                  <a:gd name="connsiteX101" fmla="*/ 2476424 w 3150679"/>
                  <a:gd name="connsiteY101" fmla="*/ 1591733 h 3872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3150679" h="3872511">
                    <a:moveTo>
                      <a:pt x="2476424" y="1591733"/>
                    </a:moveTo>
                    <a:lnTo>
                      <a:pt x="2633442" y="1559406"/>
                    </a:lnTo>
                    <a:lnTo>
                      <a:pt x="2795079" y="1402388"/>
                    </a:lnTo>
                    <a:lnTo>
                      <a:pt x="2855115" y="1296169"/>
                    </a:lnTo>
                    <a:lnTo>
                      <a:pt x="2965952" y="1286933"/>
                    </a:lnTo>
                    <a:lnTo>
                      <a:pt x="2979806" y="1370060"/>
                    </a:lnTo>
                    <a:lnTo>
                      <a:pt x="2979806" y="1370060"/>
                    </a:lnTo>
                    <a:lnTo>
                      <a:pt x="3122970" y="1397769"/>
                    </a:lnTo>
                    <a:lnTo>
                      <a:pt x="3132206" y="1420860"/>
                    </a:lnTo>
                    <a:lnTo>
                      <a:pt x="3104497" y="1490133"/>
                    </a:lnTo>
                    <a:lnTo>
                      <a:pt x="3104497" y="1540933"/>
                    </a:lnTo>
                    <a:lnTo>
                      <a:pt x="3076788" y="1600969"/>
                    </a:lnTo>
                    <a:lnTo>
                      <a:pt x="3062933" y="1748751"/>
                    </a:lnTo>
                    <a:lnTo>
                      <a:pt x="3044461" y="1804169"/>
                    </a:lnTo>
                    <a:lnTo>
                      <a:pt x="3049079" y="1938097"/>
                    </a:lnTo>
                    <a:lnTo>
                      <a:pt x="3146061" y="2011988"/>
                    </a:lnTo>
                    <a:lnTo>
                      <a:pt x="3150679" y="2150533"/>
                    </a:lnTo>
                    <a:lnTo>
                      <a:pt x="3099879" y="2247515"/>
                    </a:lnTo>
                    <a:lnTo>
                      <a:pt x="2984424" y="2316788"/>
                    </a:lnTo>
                    <a:lnTo>
                      <a:pt x="2979806" y="2390678"/>
                    </a:lnTo>
                    <a:lnTo>
                      <a:pt x="2905915" y="2436860"/>
                    </a:lnTo>
                    <a:lnTo>
                      <a:pt x="2859733" y="2547697"/>
                    </a:lnTo>
                    <a:lnTo>
                      <a:pt x="2730424" y="2686242"/>
                    </a:lnTo>
                    <a:lnTo>
                      <a:pt x="2619588" y="2769369"/>
                    </a:lnTo>
                    <a:lnTo>
                      <a:pt x="2578024" y="2889442"/>
                    </a:lnTo>
                    <a:lnTo>
                      <a:pt x="2628824" y="2935624"/>
                    </a:lnTo>
                    <a:lnTo>
                      <a:pt x="2758133" y="2995660"/>
                    </a:lnTo>
                    <a:lnTo>
                      <a:pt x="2905915" y="2986424"/>
                    </a:lnTo>
                    <a:lnTo>
                      <a:pt x="2896679" y="3124969"/>
                    </a:lnTo>
                    <a:lnTo>
                      <a:pt x="2830177" y="3252893"/>
                    </a:lnTo>
                    <a:lnTo>
                      <a:pt x="2733657" y="3186853"/>
                    </a:lnTo>
                    <a:lnTo>
                      <a:pt x="2682857" y="3232573"/>
                    </a:lnTo>
                    <a:lnTo>
                      <a:pt x="2637137" y="3318933"/>
                    </a:lnTo>
                    <a:lnTo>
                      <a:pt x="2632104" y="3376854"/>
                    </a:lnTo>
                    <a:lnTo>
                      <a:pt x="2529555" y="3513587"/>
                    </a:lnTo>
                    <a:lnTo>
                      <a:pt x="2521009" y="3599045"/>
                    </a:lnTo>
                    <a:lnTo>
                      <a:pt x="2384276" y="3658866"/>
                    </a:lnTo>
                    <a:lnTo>
                      <a:pt x="2281727" y="3684503"/>
                    </a:lnTo>
                    <a:lnTo>
                      <a:pt x="2247544" y="3573408"/>
                    </a:lnTo>
                    <a:lnTo>
                      <a:pt x="2144994" y="3402492"/>
                    </a:lnTo>
                    <a:lnTo>
                      <a:pt x="2025353" y="3522133"/>
                    </a:lnTo>
                    <a:lnTo>
                      <a:pt x="2025353" y="3522133"/>
                    </a:lnTo>
                    <a:lnTo>
                      <a:pt x="1948441" y="3445221"/>
                    </a:lnTo>
                    <a:lnTo>
                      <a:pt x="1888620" y="3436675"/>
                    </a:lnTo>
                    <a:lnTo>
                      <a:pt x="1811708" y="3393946"/>
                    </a:lnTo>
                    <a:lnTo>
                      <a:pt x="1743342" y="3411038"/>
                    </a:lnTo>
                    <a:lnTo>
                      <a:pt x="1666430" y="3539225"/>
                    </a:lnTo>
                    <a:lnTo>
                      <a:pt x="1606609" y="3590499"/>
                    </a:lnTo>
                    <a:lnTo>
                      <a:pt x="1435693" y="3581954"/>
                    </a:lnTo>
                    <a:lnTo>
                      <a:pt x="1418602" y="3693049"/>
                    </a:lnTo>
                    <a:lnTo>
                      <a:pt x="1290415" y="3846873"/>
                    </a:lnTo>
                    <a:lnTo>
                      <a:pt x="1196411" y="3872511"/>
                    </a:lnTo>
                    <a:lnTo>
                      <a:pt x="1076770" y="3804144"/>
                    </a:lnTo>
                    <a:lnTo>
                      <a:pt x="1008404" y="3556316"/>
                    </a:lnTo>
                    <a:lnTo>
                      <a:pt x="692209" y="3291397"/>
                    </a:lnTo>
                    <a:lnTo>
                      <a:pt x="683663" y="3223030"/>
                    </a:lnTo>
                    <a:lnTo>
                      <a:pt x="495656" y="3026477"/>
                    </a:lnTo>
                    <a:lnTo>
                      <a:pt x="307648" y="2983748"/>
                    </a:lnTo>
                    <a:lnTo>
                      <a:pt x="273465" y="2556458"/>
                    </a:lnTo>
                    <a:lnTo>
                      <a:pt x="564022" y="2488092"/>
                    </a:lnTo>
                    <a:lnTo>
                      <a:pt x="606751" y="2308630"/>
                    </a:lnTo>
                    <a:lnTo>
                      <a:pt x="734938" y="2248810"/>
                    </a:lnTo>
                    <a:lnTo>
                      <a:pt x="760576" y="2206081"/>
                    </a:lnTo>
                    <a:lnTo>
                      <a:pt x="572568" y="2206081"/>
                    </a:lnTo>
                    <a:lnTo>
                      <a:pt x="418744" y="2077894"/>
                    </a:lnTo>
                    <a:lnTo>
                      <a:pt x="692209" y="1958253"/>
                    </a:lnTo>
                    <a:lnTo>
                      <a:pt x="478564" y="1667696"/>
                    </a:lnTo>
                    <a:lnTo>
                      <a:pt x="487110" y="1565146"/>
                    </a:lnTo>
                    <a:lnTo>
                      <a:pt x="299103" y="1513871"/>
                    </a:lnTo>
                    <a:lnTo>
                      <a:pt x="299103" y="1334410"/>
                    </a:lnTo>
                    <a:lnTo>
                      <a:pt x="341832" y="1163494"/>
                    </a:lnTo>
                    <a:lnTo>
                      <a:pt x="393106" y="1112219"/>
                    </a:lnTo>
                    <a:lnTo>
                      <a:pt x="341832" y="966940"/>
                    </a:lnTo>
                    <a:lnTo>
                      <a:pt x="247828" y="1112219"/>
                    </a:lnTo>
                    <a:lnTo>
                      <a:pt x="170916" y="1103673"/>
                    </a:lnTo>
                    <a:lnTo>
                      <a:pt x="145278" y="881483"/>
                    </a:lnTo>
                    <a:lnTo>
                      <a:pt x="0" y="787479"/>
                    </a:lnTo>
                    <a:lnTo>
                      <a:pt x="153824" y="531105"/>
                    </a:lnTo>
                    <a:lnTo>
                      <a:pt x="94004" y="394372"/>
                    </a:lnTo>
                    <a:lnTo>
                      <a:pt x="119641" y="334552"/>
                    </a:lnTo>
                    <a:lnTo>
                      <a:pt x="538385" y="274731"/>
                    </a:lnTo>
                    <a:lnTo>
                      <a:pt x="615297" y="180727"/>
                    </a:lnTo>
                    <a:lnTo>
                      <a:pt x="863125" y="155090"/>
                    </a:lnTo>
                    <a:lnTo>
                      <a:pt x="999858" y="232002"/>
                    </a:lnTo>
                    <a:lnTo>
                      <a:pt x="1191030" y="211666"/>
                    </a:lnTo>
                    <a:lnTo>
                      <a:pt x="1199497" y="127000"/>
                    </a:lnTo>
                    <a:lnTo>
                      <a:pt x="1123297" y="42333"/>
                    </a:lnTo>
                    <a:lnTo>
                      <a:pt x="1241830" y="0"/>
                    </a:lnTo>
                    <a:lnTo>
                      <a:pt x="1478897" y="84666"/>
                    </a:lnTo>
                    <a:lnTo>
                      <a:pt x="1470430" y="338666"/>
                    </a:lnTo>
                    <a:lnTo>
                      <a:pt x="1580497" y="431800"/>
                    </a:lnTo>
                    <a:lnTo>
                      <a:pt x="1910697" y="457200"/>
                    </a:lnTo>
                    <a:lnTo>
                      <a:pt x="1995364" y="550333"/>
                    </a:lnTo>
                    <a:lnTo>
                      <a:pt x="1995364" y="753533"/>
                    </a:lnTo>
                    <a:lnTo>
                      <a:pt x="1936097" y="914400"/>
                    </a:lnTo>
                    <a:lnTo>
                      <a:pt x="2003830" y="1024466"/>
                    </a:lnTo>
                    <a:lnTo>
                      <a:pt x="2020764" y="1143000"/>
                    </a:lnTo>
                    <a:lnTo>
                      <a:pt x="2105430" y="1143000"/>
                    </a:lnTo>
                    <a:lnTo>
                      <a:pt x="2274764" y="1092200"/>
                    </a:lnTo>
                    <a:lnTo>
                      <a:pt x="2334030" y="1312333"/>
                    </a:lnTo>
                    <a:lnTo>
                      <a:pt x="2342497" y="1435704"/>
                    </a:lnTo>
                    <a:lnTo>
                      <a:pt x="2476424" y="1591733"/>
                    </a:lnTo>
                    <a:close/>
                  </a:path>
                </a:pathLst>
              </a:custGeom>
              <a:solidFill>
                <a:srgbClr val="92D050">
                  <a:alpha val="65000"/>
                </a:srgbClr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lgDashDot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  <p:sp>
            <p:nvSpPr>
              <p:cNvPr id="63" name="任意形状 6">
                <a:extLst>
                  <a:ext uri="{FF2B5EF4-FFF2-40B4-BE49-F238E27FC236}">
                    <a16:creationId xmlns:a16="http://schemas.microsoft.com/office/drawing/2014/main" id="{13E38316-E8CD-49FE-A6C9-F3683A1F235D}"/>
                  </a:ext>
                </a:extLst>
              </p:cNvPr>
              <p:cNvSpPr/>
              <p:nvPr/>
            </p:nvSpPr>
            <p:spPr>
              <a:xfrm>
                <a:off x="7409046" y="5620434"/>
                <a:ext cx="2380713" cy="1248743"/>
              </a:xfrm>
              <a:custGeom>
                <a:avLst/>
                <a:gdLst>
                  <a:gd name="connsiteX0" fmla="*/ 2210200 w 2380713"/>
                  <a:gd name="connsiteY0" fmla="*/ 0 h 1248743"/>
                  <a:gd name="connsiteX1" fmla="*/ 2263531 w 2380713"/>
                  <a:gd name="connsiteY1" fmla="*/ 0 h 1248743"/>
                  <a:gd name="connsiteX2" fmla="*/ 2205222 w 2380713"/>
                  <a:gd name="connsiteY2" fmla="*/ 62474 h 1248743"/>
                  <a:gd name="connsiteX3" fmla="*/ 2094386 w 2380713"/>
                  <a:gd name="connsiteY3" fmla="*/ 145601 h 1248743"/>
                  <a:gd name="connsiteX4" fmla="*/ 2052822 w 2380713"/>
                  <a:gd name="connsiteY4" fmla="*/ 265674 h 1248743"/>
                  <a:gd name="connsiteX5" fmla="*/ 2103622 w 2380713"/>
                  <a:gd name="connsiteY5" fmla="*/ 311856 h 1248743"/>
                  <a:gd name="connsiteX6" fmla="*/ 2232931 w 2380713"/>
                  <a:gd name="connsiteY6" fmla="*/ 371892 h 1248743"/>
                  <a:gd name="connsiteX7" fmla="*/ 2380713 w 2380713"/>
                  <a:gd name="connsiteY7" fmla="*/ 362656 h 1248743"/>
                  <a:gd name="connsiteX8" fmla="*/ 2371477 w 2380713"/>
                  <a:gd name="connsiteY8" fmla="*/ 501201 h 1248743"/>
                  <a:gd name="connsiteX9" fmla="*/ 2304975 w 2380713"/>
                  <a:gd name="connsiteY9" fmla="*/ 629125 h 1248743"/>
                  <a:gd name="connsiteX10" fmla="*/ 2208455 w 2380713"/>
                  <a:gd name="connsiteY10" fmla="*/ 563085 h 1248743"/>
                  <a:gd name="connsiteX11" fmla="*/ 2157655 w 2380713"/>
                  <a:gd name="connsiteY11" fmla="*/ 608805 h 1248743"/>
                  <a:gd name="connsiteX12" fmla="*/ 2111935 w 2380713"/>
                  <a:gd name="connsiteY12" fmla="*/ 695165 h 1248743"/>
                  <a:gd name="connsiteX13" fmla="*/ 2106902 w 2380713"/>
                  <a:gd name="connsiteY13" fmla="*/ 753086 h 1248743"/>
                  <a:gd name="connsiteX14" fmla="*/ 2004353 w 2380713"/>
                  <a:gd name="connsiteY14" fmla="*/ 889819 h 1248743"/>
                  <a:gd name="connsiteX15" fmla="*/ 1995807 w 2380713"/>
                  <a:gd name="connsiteY15" fmla="*/ 975277 h 1248743"/>
                  <a:gd name="connsiteX16" fmla="*/ 1859074 w 2380713"/>
                  <a:gd name="connsiteY16" fmla="*/ 1035098 h 1248743"/>
                  <a:gd name="connsiteX17" fmla="*/ 1756525 w 2380713"/>
                  <a:gd name="connsiteY17" fmla="*/ 1060735 h 1248743"/>
                  <a:gd name="connsiteX18" fmla="*/ 1722342 w 2380713"/>
                  <a:gd name="connsiteY18" fmla="*/ 949640 h 1248743"/>
                  <a:gd name="connsiteX19" fmla="*/ 1619792 w 2380713"/>
                  <a:gd name="connsiteY19" fmla="*/ 778724 h 1248743"/>
                  <a:gd name="connsiteX20" fmla="*/ 1500151 w 2380713"/>
                  <a:gd name="connsiteY20" fmla="*/ 898365 h 1248743"/>
                  <a:gd name="connsiteX21" fmla="*/ 1423239 w 2380713"/>
                  <a:gd name="connsiteY21" fmla="*/ 821453 h 1248743"/>
                  <a:gd name="connsiteX22" fmla="*/ 1363418 w 2380713"/>
                  <a:gd name="connsiteY22" fmla="*/ 812907 h 1248743"/>
                  <a:gd name="connsiteX23" fmla="*/ 1286506 w 2380713"/>
                  <a:gd name="connsiteY23" fmla="*/ 770178 h 1248743"/>
                  <a:gd name="connsiteX24" fmla="*/ 1218140 w 2380713"/>
                  <a:gd name="connsiteY24" fmla="*/ 787270 h 1248743"/>
                  <a:gd name="connsiteX25" fmla="*/ 1141228 w 2380713"/>
                  <a:gd name="connsiteY25" fmla="*/ 915457 h 1248743"/>
                  <a:gd name="connsiteX26" fmla="*/ 1081407 w 2380713"/>
                  <a:gd name="connsiteY26" fmla="*/ 966731 h 1248743"/>
                  <a:gd name="connsiteX27" fmla="*/ 910491 w 2380713"/>
                  <a:gd name="connsiteY27" fmla="*/ 958186 h 1248743"/>
                  <a:gd name="connsiteX28" fmla="*/ 893400 w 2380713"/>
                  <a:gd name="connsiteY28" fmla="*/ 1069281 h 1248743"/>
                  <a:gd name="connsiteX29" fmla="*/ 765213 w 2380713"/>
                  <a:gd name="connsiteY29" fmla="*/ 1223105 h 1248743"/>
                  <a:gd name="connsiteX30" fmla="*/ 671209 w 2380713"/>
                  <a:gd name="connsiteY30" fmla="*/ 1248743 h 1248743"/>
                  <a:gd name="connsiteX31" fmla="*/ 551568 w 2380713"/>
                  <a:gd name="connsiteY31" fmla="*/ 1180376 h 1248743"/>
                  <a:gd name="connsiteX32" fmla="*/ 483202 w 2380713"/>
                  <a:gd name="connsiteY32" fmla="*/ 932548 h 1248743"/>
                  <a:gd name="connsiteX33" fmla="*/ 167007 w 2380713"/>
                  <a:gd name="connsiteY33" fmla="*/ 667629 h 1248743"/>
                  <a:gd name="connsiteX34" fmla="*/ 158461 w 2380713"/>
                  <a:gd name="connsiteY34" fmla="*/ 599262 h 1248743"/>
                  <a:gd name="connsiteX35" fmla="*/ 0 w 2380713"/>
                  <a:gd name="connsiteY35" fmla="*/ 433598 h 1248743"/>
                  <a:gd name="connsiteX36" fmla="*/ 219647 w 2380713"/>
                  <a:gd name="connsiteY36" fmla="*/ 433598 h 1248743"/>
                  <a:gd name="connsiteX37" fmla="*/ 321230 w 2380713"/>
                  <a:gd name="connsiteY37" fmla="*/ 524488 h 1248743"/>
                  <a:gd name="connsiteX38" fmla="*/ 506056 w 2380713"/>
                  <a:gd name="connsiteY38" fmla="*/ 592582 h 1248743"/>
                  <a:gd name="connsiteX39" fmla="*/ 671426 w 2380713"/>
                  <a:gd name="connsiteY39" fmla="*/ 592582 h 1248743"/>
                  <a:gd name="connsiteX40" fmla="*/ 797885 w 2380713"/>
                  <a:gd name="connsiteY40" fmla="*/ 514760 h 1248743"/>
                  <a:gd name="connsiteX41" fmla="*/ 914617 w 2380713"/>
                  <a:gd name="connsiteY41" fmla="*/ 398028 h 1248743"/>
                  <a:gd name="connsiteX42" fmla="*/ 1021621 w 2380713"/>
                  <a:gd name="connsiteY42" fmla="*/ 242386 h 1248743"/>
                  <a:gd name="connsiteX43" fmla="*/ 1148081 w 2380713"/>
                  <a:gd name="connsiteY43" fmla="*/ 125654 h 1248743"/>
                  <a:gd name="connsiteX44" fmla="*/ 1401000 w 2380713"/>
                  <a:gd name="connsiteY44" fmla="*/ 86743 h 1248743"/>
                  <a:gd name="connsiteX45" fmla="*/ 1624736 w 2380713"/>
                  <a:gd name="connsiteY45" fmla="*/ 96471 h 1248743"/>
                  <a:gd name="connsiteX46" fmla="*/ 1848473 w 2380713"/>
                  <a:gd name="connsiteY46" fmla="*/ 145109 h 1248743"/>
                  <a:gd name="connsiteX47" fmla="*/ 2188941 w 2380713"/>
                  <a:gd name="connsiteY47" fmla="*/ 47833 h 1248743"/>
                  <a:gd name="connsiteX48" fmla="*/ 2210200 w 2380713"/>
                  <a:gd name="connsiteY48" fmla="*/ 0 h 1248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380713" h="1248743">
                    <a:moveTo>
                      <a:pt x="2210200" y="0"/>
                    </a:moveTo>
                    <a:lnTo>
                      <a:pt x="2263531" y="0"/>
                    </a:lnTo>
                    <a:lnTo>
                      <a:pt x="2205222" y="62474"/>
                    </a:lnTo>
                    <a:lnTo>
                      <a:pt x="2094386" y="145601"/>
                    </a:lnTo>
                    <a:lnTo>
                      <a:pt x="2052822" y="265674"/>
                    </a:lnTo>
                    <a:lnTo>
                      <a:pt x="2103622" y="311856"/>
                    </a:lnTo>
                    <a:lnTo>
                      <a:pt x="2232931" y="371892"/>
                    </a:lnTo>
                    <a:lnTo>
                      <a:pt x="2380713" y="362656"/>
                    </a:lnTo>
                    <a:lnTo>
                      <a:pt x="2371477" y="501201"/>
                    </a:lnTo>
                    <a:lnTo>
                      <a:pt x="2304975" y="629125"/>
                    </a:lnTo>
                    <a:lnTo>
                      <a:pt x="2208455" y="563085"/>
                    </a:lnTo>
                    <a:lnTo>
                      <a:pt x="2157655" y="608805"/>
                    </a:lnTo>
                    <a:lnTo>
                      <a:pt x="2111935" y="695165"/>
                    </a:lnTo>
                    <a:lnTo>
                      <a:pt x="2106902" y="753086"/>
                    </a:lnTo>
                    <a:lnTo>
                      <a:pt x="2004353" y="889819"/>
                    </a:lnTo>
                    <a:lnTo>
                      <a:pt x="1995807" y="975277"/>
                    </a:lnTo>
                    <a:lnTo>
                      <a:pt x="1859074" y="1035098"/>
                    </a:lnTo>
                    <a:lnTo>
                      <a:pt x="1756525" y="1060735"/>
                    </a:lnTo>
                    <a:lnTo>
                      <a:pt x="1722342" y="949640"/>
                    </a:lnTo>
                    <a:lnTo>
                      <a:pt x="1619792" y="778724"/>
                    </a:lnTo>
                    <a:lnTo>
                      <a:pt x="1500151" y="898365"/>
                    </a:lnTo>
                    <a:lnTo>
                      <a:pt x="1423239" y="821453"/>
                    </a:lnTo>
                    <a:lnTo>
                      <a:pt x="1363418" y="812907"/>
                    </a:lnTo>
                    <a:lnTo>
                      <a:pt x="1286506" y="770178"/>
                    </a:lnTo>
                    <a:lnTo>
                      <a:pt x="1218140" y="787270"/>
                    </a:lnTo>
                    <a:lnTo>
                      <a:pt x="1141228" y="915457"/>
                    </a:lnTo>
                    <a:lnTo>
                      <a:pt x="1081407" y="966731"/>
                    </a:lnTo>
                    <a:lnTo>
                      <a:pt x="910491" y="958186"/>
                    </a:lnTo>
                    <a:lnTo>
                      <a:pt x="893400" y="1069281"/>
                    </a:lnTo>
                    <a:lnTo>
                      <a:pt x="765213" y="1223105"/>
                    </a:lnTo>
                    <a:lnTo>
                      <a:pt x="671209" y="1248743"/>
                    </a:lnTo>
                    <a:lnTo>
                      <a:pt x="551568" y="1180376"/>
                    </a:lnTo>
                    <a:lnTo>
                      <a:pt x="483202" y="932548"/>
                    </a:lnTo>
                    <a:lnTo>
                      <a:pt x="167007" y="667629"/>
                    </a:lnTo>
                    <a:lnTo>
                      <a:pt x="158461" y="599262"/>
                    </a:lnTo>
                    <a:lnTo>
                      <a:pt x="0" y="433598"/>
                    </a:lnTo>
                    <a:lnTo>
                      <a:pt x="219647" y="433598"/>
                    </a:lnTo>
                    <a:lnTo>
                      <a:pt x="321230" y="524488"/>
                    </a:lnTo>
                    <a:lnTo>
                      <a:pt x="506056" y="592582"/>
                    </a:lnTo>
                    <a:lnTo>
                      <a:pt x="671426" y="592582"/>
                    </a:lnTo>
                    <a:lnTo>
                      <a:pt x="797885" y="514760"/>
                    </a:lnTo>
                    <a:lnTo>
                      <a:pt x="914617" y="398028"/>
                    </a:lnTo>
                    <a:lnTo>
                      <a:pt x="1021621" y="242386"/>
                    </a:lnTo>
                    <a:lnTo>
                      <a:pt x="1148081" y="125654"/>
                    </a:lnTo>
                    <a:lnTo>
                      <a:pt x="1401000" y="86743"/>
                    </a:lnTo>
                    <a:lnTo>
                      <a:pt x="1624736" y="96471"/>
                    </a:lnTo>
                    <a:lnTo>
                      <a:pt x="1848473" y="145109"/>
                    </a:lnTo>
                    <a:lnTo>
                      <a:pt x="2188941" y="47833"/>
                    </a:lnTo>
                    <a:lnTo>
                      <a:pt x="221020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9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  <p:sp>
            <p:nvSpPr>
              <p:cNvPr id="64" name="任意形状 7">
                <a:extLst>
                  <a:ext uri="{FF2B5EF4-FFF2-40B4-BE49-F238E27FC236}">
                    <a16:creationId xmlns:a16="http://schemas.microsoft.com/office/drawing/2014/main" id="{C8AC2BC0-1386-4B24-82D4-F3636B79F6E7}"/>
                  </a:ext>
                </a:extLst>
              </p:cNvPr>
              <p:cNvSpPr/>
              <p:nvPr/>
            </p:nvSpPr>
            <p:spPr>
              <a:xfrm>
                <a:off x="8252178" y="5180539"/>
                <a:ext cx="607513" cy="532356"/>
              </a:xfrm>
              <a:custGeom>
                <a:avLst/>
                <a:gdLst>
                  <a:gd name="connsiteX0" fmla="*/ 0 w 607513"/>
                  <a:gd name="connsiteY0" fmla="*/ 156575 h 532356"/>
                  <a:gd name="connsiteX1" fmla="*/ 0 w 607513"/>
                  <a:gd name="connsiteY1" fmla="*/ 37578 h 532356"/>
                  <a:gd name="connsiteX2" fmla="*/ 37578 w 607513"/>
                  <a:gd name="connsiteY2" fmla="*/ 0 h 532356"/>
                  <a:gd name="connsiteX3" fmla="*/ 288099 w 607513"/>
                  <a:gd name="connsiteY3" fmla="*/ 0 h 532356"/>
                  <a:gd name="connsiteX4" fmla="*/ 425885 w 607513"/>
                  <a:gd name="connsiteY4" fmla="*/ 0 h 532356"/>
                  <a:gd name="connsiteX5" fmla="*/ 607513 w 607513"/>
                  <a:gd name="connsiteY5" fmla="*/ 181628 h 532356"/>
                  <a:gd name="connsiteX6" fmla="*/ 607513 w 607513"/>
                  <a:gd name="connsiteY6" fmla="*/ 313151 h 532356"/>
                  <a:gd name="connsiteX7" fmla="*/ 388308 w 607513"/>
                  <a:gd name="connsiteY7" fmla="*/ 532356 h 532356"/>
                  <a:gd name="connsiteX8" fmla="*/ 256784 w 607513"/>
                  <a:gd name="connsiteY8" fmla="*/ 501041 h 532356"/>
                  <a:gd name="connsiteX9" fmla="*/ 0 w 607513"/>
                  <a:gd name="connsiteY9" fmla="*/ 156575 h 53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7513" h="532356">
                    <a:moveTo>
                      <a:pt x="0" y="156575"/>
                    </a:moveTo>
                    <a:lnTo>
                      <a:pt x="0" y="37578"/>
                    </a:lnTo>
                    <a:lnTo>
                      <a:pt x="37578" y="0"/>
                    </a:lnTo>
                    <a:lnTo>
                      <a:pt x="288099" y="0"/>
                    </a:lnTo>
                    <a:lnTo>
                      <a:pt x="425885" y="0"/>
                    </a:lnTo>
                    <a:lnTo>
                      <a:pt x="607513" y="181628"/>
                    </a:lnTo>
                    <a:lnTo>
                      <a:pt x="607513" y="313151"/>
                    </a:lnTo>
                    <a:lnTo>
                      <a:pt x="388308" y="532356"/>
                    </a:lnTo>
                    <a:lnTo>
                      <a:pt x="256784" y="501041"/>
                    </a:lnTo>
                    <a:lnTo>
                      <a:pt x="0" y="156575"/>
                    </a:lnTo>
                    <a:close/>
                  </a:path>
                </a:pathLst>
              </a:custGeom>
              <a:solidFill>
                <a:srgbClr val="FF5C60">
                  <a:alpha val="72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  <p:sp>
            <p:nvSpPr>
              <p:cNvPr id="65" name="任意形状 8">
                <a:extLst>
                  <a:ext uri="{FF2B5EF4-FFF2-40B4-BE49-F238E27FC236}">
                    <a16:creationId xmlns:a16="http://schemas.microsoft.com/office/drawing/2014/main" id="{BC3BEAB2-4FD3-4416-BB0E-348D0511C21A}"/>
                  </a:ext>
                </a:extLst>
              </p:cNvPr>
              <p:cNvSpPr/>
              <p:nvPr/>
            </p:nvSpPr>
            <p:spPr>
              <a:xfrm>
                <a:off x="8460771" y="4865242"/>
                <a:ext cx="613774" cy="471923"/>
              </a:xfrm>
              <a:custGeom>
                <a:avLst/>
                <a:gdLst>
                  <a:gd name="connsiteX0" fmla="*/ 0 w 613775"/>
                  <a:gd name="connsiteY0" fmla="*/ 150313 h 532356"/>
                  <a:gd name="connsiteX1" fmla="*/ 125260 w 613775"/>
                  <a:gd name="connsiteY1" fmla="*/ 81419 h 532356"/>
                  <a:gd name="connsiteX2" fmla="*/ 225468 w 613775"/>
                  <a:gd name="connsiteY2" fmla="*/ 0 h 532356"/>
                  <a:gd name="connsiteX3" fmla="*/ 338202 w 613775"/>
                  <a:gd name="connsiteY3" fmla="*/ 118997 h 532356"/>
                  <a:gd name="connsiteX4" fmla="*/ 494778 w 613775"/>
                  <a:gd name="connsiteY4" fmla="*/ 206680 h 532356"/>
                  <a:gd name="connsiteX5" fmla="*/ 613775 w 613775"/>
                  <a:gd name="connsiteY5" fmla="*/ 275573 h 532356"/>
                  <a:gd name="connsiteX6" fmla="*/ 494778 w 613775"/>
                  <a:gd name="connsiteY6" fmla="*/ 394570 h 532356"/>
                  <a:gd name="connsiteX7" fmla="*/ 463463 w 613775"/>
                  <a:gd name="connsiteY7" fmla="*/ 526093 h 532356"/>
                  <a:gd name="connsiteX8" fmla="*/ 419622 w 613775"/>
                  <a:gd name="connsiteY8" fmla="*/ 532356 h 532356"/>
                  <a:gd name="connsiteX9" fmla="*/ 338202 w 613775"/>
                  <a:gd name="connsiteY9" fmla="*/ 369518 h 532356"/>
                  <a:gd name="connsiteX10" fmla="*/ 250520 w 613775"/>
                  <a:gd name="connsiteY10" fmla="*/ 313151 h 532356"/>
                  <a:gd name="connsiteX11" fmla="*/ 50104 w 613775"/>
                  <a:gd name="connsiteY11" fmla="*/ 275573 h 532356"/>
                  <a:gd name="connsiteX12" fmla="*/ 50104 w 613775"/>
                  <a:gd name="connsiteY12" fmla="*/ 275573 h 532356"/>
                  <a:gd name="connsiteX13" fmla="*/ 0 w 613775"/>
                  <a:gd name="connsiteY13" fmla="*/ 150313 h 53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3775" h="532356">
                    <a:moveTo>
                      <a:pt x="0" y="150313"/>
                    </a:moveTo>
                    <a:lnTo>
                      <a:pt x="125260" y="81419"/>
                    </a:lnTo>
                    <a:lnTo>
                      <a:pt x="225468" y="0"/>
                    </a:lnTo>
                    <a:lnTo>
                      <a:pt x="338202" y="118997"/>
                    </a:lnTo>
                    <a:lnTo>
                      <a:pt x="494778" y="206680"/>
                    </a:lnTo>
                    <a:lnTo>
                      <a:pt x="613775" y="275573"/>
                    </a:lnTo>
                    <a:lnTo>
                      <a:pt x="494778" y="394570"/>
                    </a:lnTo>
                    <a:lnTo>
                      <a:pt x="463463" y="526093"/>
                    </a:lnTo>
                    <a:lnTo>
                      <a:pt x="419622" y="532356"/>
                    </a:lnTo>
                    <a:lnTo>
                      <a:pt x="338202" y="369518"/>
                    </a:lnTo>
                    <a:lnTo>
                      <a:pt x="250520" y="313151"/>
                    </a:lnTo>
                    <a:lnTo>
                      <a:pt x="50104" y="275573"/>
                    </a:lnTo>
                    <a:lnTo>
                      <a:pt x="50104" y="275573"/>
                    </a:lnTo>
                    <a:lnTo>
                      <a:pt x="0" y="150313"/>
                    </a:lnTo>
                    <a:close/>
                  </a:path>
                </a:pathLst>
              </a:custGeom>
              <a:solidFill>
                <a:srgbClr val="EB8CBC">
                  <a:alpha val="74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6" name="任意形状 9">
                <a:extLst>
                  <a:ext uri="{FF2B5EF4-FFF2-40B4-BE49-F238E27FC236}">
                    <a16:creationId xmlns:a16="http://schemas.microsoft.com/office/drawing/2014/main" id="{AACF9176-5B04-4CDC-9D61-D9A6BDF2A609}"/>
                  </a:ext>
                </a:extLst>
              </p:cNvPr>
              <p:cNvSpPr/>
              <p:nvPr/>
            </p:nvSpPr>
            <p:spPr>
              <a:xfrm>
                <a:off x="7660873" y="5319664"/>
                <a:ext cx="732772" cy="839244"/>
              </a:xfrm>
              <a:custGeom>
                <a:avLst/>
                <a:gdLst>
                  <a:gd name="connsiteX0" fmla="*/ 0 w 732772"/>
                  <a:gd name="connsiteY0" fmla="*/ 419622 h 839244"/>
                  <a:gd name="connsiteX1" fmla="*/ 62630 w 732772"/>
                  <a:gd name="connsiteY1" fmla="*/ 557408 h 839244"/>
                  <a:gd name="connsiteX2" fmla="*/ 181627 w 732772"/>
                  <a:gd name="connsiteY2" fmla="*/ 682668 h 839244"/>
                  <a:gd name="connsiteX3" fmla="*/ 325677 w 732772"/>
                  <a:gd name="connsiteY3" fmla="*/ 839244 h 839244"/>
                  <a:gd name="connsiteX4" fmla="*/ 450937 w 732772"/>
                  <a:gd name="connsiteY4" fmla="*/ 701457 h 839244"/>
                  <a:gd name="connsiteX5" fmla="*/ 563671 w 732772"/>
                  <a:gd name="connsiteY5" fmla="*/ 576197 h 839244"/>
                  <a:gd name="connsiteX6" fmla="*/ 732772 w 732772"/>
                  <a:gd name="connsiteY6" fmla="*/ 407096 h 839244"/>
                  <a:gd name="connsiteX7" fmla="*/ 732772 w 732772"/>
                  <a:gd name="connsiteY7" fmla="*/ 325676 h 839244"/>
                  <a:gd name="connsiteX8" fmla="*/ 688931 w 732772"/>
                  <a:gd name="connsiteY8" fmla="*/ 225468 h 839244"/>
                  <a:gd name="connsiteX9" fmla="*/ 594986 w 732772"/>
                  <a:gd name="connsiteY9" fmla="*/ 68893 h 839244"/>
                  <a:gd name="connsiteX10" fmla="*/ 475989 w 732772"/>
                  <a:gd name="connsiteY10" fmla="*/ 0 h 839244"/>
                  <a:gd name="connsiteX11" fmla="*/ 356992 w 732772"/>
                  <a:gd name="connsiteY11" fmla="*/ 18789 h 839244"/>
                  <a:gd name="connsiteX12" fmla="*/ 263046 w 732772"/>
                  <a:gd name="connsiteY12" fmla="*/ 50104 h 839244"/>
                  <a:gd name="connsiteX13" fmla="*/ 212942 w 732772"/>
                  <a:gd name="connsiteY13" fmla="*/ 81419 h 839244"/>
                  <a:gd name="connsiteX14" fmla="*/ 200416 w 732772"/>
                  <a:gd name="connsiteY14" fmla="*/ 162838 h 839244"/>
                  <a:gd name="connsiteX15" fmla="*/ 156575 w 732772"/>
                  <a:gd name="connsiteY15" fmla="*/ 200416 h 839244"/>
                  <a:gd name="connsiteX16" fmla="*/ 118997 w 732772"/>
                  <a:gd name="connsiteY16" fmla="*/ 294361 h 839244"/>
                  <a:gd name="connsiteX17" fmla="*/ 68893 w 732772"/>
                  <a:gd name="connsiteY17" fmla="*/ 369517 h 839244"/>
                  <a:gd name="connsiteX18" fmla="*/ 0 w 732772"/>
                  <a:gd name="connsiteY18" fmla="*/ 419622 h 83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32772" h="839244">
                    <a:moveTo>
                      <a:pt x="0" y="419622"/>
                    </a:moveTo>
                    <a:lnTo>
                      <a:pt x="62630" y="557408"/>
                    </a:lnTo>
                    <a:lnTo>
                      <a:pt x="181627" y="682668"/>
                    </a:lnTo>
                    <a:lnTo>
                      <a:pt x="325677" y="839244"/>
                    </a:lnTo>
                    <a:lnTo>
                      <a:pt x="450937" y="701457"/>
                    </a:lnTo>
                    <a:lnTo>
                      <a:pt x="563671" y="576197"/>
                    </a:lnTo>
                    <a:lnTo>
                      <a:pt x="732772" y="407096"/>
                    </a:lnTo>
                    <a:lnTo>
                      <a:pt x="732772" y="325676"/>
                    </a:lnTo>
                    <a:lnTo>
                      <a:pt x="688931" y="225468"/>
                    </a:lnTo>
                    <a:lnTo>
                      <a:pt x="594986" y="68893"/>
                    </a:lnTo>
                    <a:lnTo>
                      <a:pt x="475989" y="0"/>
                    </a:lnTo>
                    <a:lnTo>
                      <a:pt x="356992" y="18789"/>
                    </a:lnTo>
                    <a:lnTo>
                      <a:pt x="263046" y="50104"/>
                    </a:lnTo>
                    <a:lnTo>
                      <a:pt x="212942" y="81419"/>
                    </a:lnTo>
                    <a:lnTo>
                      <a:pt x="200416" y="162838"/>
                    </a:lnTo>
                    <a:lnTo>
                      <a:pt x="156575" y="200416"/>
                    </a:lnTo>
                    <a:lnTo>
                      <a:pt x="118997" y="294361"/>
                    </a:lnTo>
                    <a:lnTo>
                      <a:pt x="68893" y="369517"/>
                    </a:lnTo>
                    <a:lnTo>
                      <a:pt x="0" y="419622"/>
                    </a:lnTo>
                    <a:close/>
                  </a:path>
                </a:pathLst>
              </a:custGeom>
              <a:solidFill>
                <a:srgbClr val="EB8CBC">
                  <a:alpha val="74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  <p:sp>
            <p:nvSpPr>
              <p:cNvPr id="67" name="任意形状 14">
                <a:extLst>
                  <a:ext uri="{FF2B5EF4-FFF2-40B4-BE49-F238E27FC236}">
                    <a16:creationId xmlns:a16="http://schemas.microsoft.com/office/drawing/2014/main" id="{11E2BA1A-35FE-4576-AF66-7C8A82DCAE2D}"/>
                  </a:ext>
                </a:extLst>
              </p:cNvPr>
              <p:cNvSpPr/>
              <p:nvPr/>
            </p:nvSpPr>
            <p:spPr>
              <a:xfrm>
                <a:off x="7610216" y="4888943"/>
                <a:ext cx="858033" cy="475990"/>
              </a:xfrm>
              <a:custGeom>
                <a:avLst/>
                <a:gdLst>
                  <a:gd name="connsiteX0" fmla="*/ 0 w 858033"/>
                  <a:gd name="connsiteY0" fmla="*/ 219206 h 475989"/>
                  <a:gd name="connsiteX1" fmla="*/ 112734 w 858033"/>
                  <a:gd name="connsiteY1" fmla="*/ 125261 h 475989"/>
                  <a:gd name="connsiteX2" fmla="*/ 288098 w 858033"/>
                  <a:gd name="connsiteY2" fmla="*/ 0 h 475989"/>
                  <a:gd name="connsiteX3" fmla="*/ 494778 w 858033"/>
                  <a:gd name="connsiteY3" fmla="*/ 100208 h 475989"/>
                  <a:gd name="connsiteX4" fmla="*/ 707720 w 858033"/>
                  <a:gd name="connsiteY4" fmla="*/ 169102 h 475989"/>
                  <a:gd name="connsiteX5" fmla="*/ 814192 w 858033"/>
                  <a:gd name="connsiteY5" fmla="*/ 175365 h 475989"/>
                  <a:gd name="connsiteX6" fmla="*/ 858033 w 858033"/>
                  <a:gd name="connsiteY6" fmla="*/ 237995 h 475989"/>
                  <a:gd name="connsiteX7" fmla="*/ 858033 w 858033"/>
                  <a:gd name="connsiteY7" fmla="*/ 237995 h 475989"/>
                  <a:gd name="connsiteX8" fmla="*/ 832981 w 858033"/>
                  <a:gd name="connsiteY8" fmla="*/ 306888 h 475989"/>
                  <a:gd name="connsiteX9" fmla="*/ 695194 w 858033"/>
                  <a:gd name="connsiteY9" fmla="*/ 288099 h 475989"/>
                  <a:gd name="connsiteX10" fmla="*/ 645090 w 858033"/>
                  <a:gd name="connsiteY10" fmla="*/ 344466 h 475989"/>
                  <a:gd name="connsiteX11" fmla="*/ 632564 w 858033"/>
                  <a:gd name="connsiteY11" fmla="*/ 407096 h 475989"/>
                  <a:gd name="connsiteX12" fmla="*/ 475989 w 858033"/>
                  <a:gd name="connsiteY12" fmla="*/ 394570 h 475989"/>
                  <a:gd name="connsiteX13" fmla="*/ 294361 w 858033"/>
                  <a:gd name="connsiteY13" fmla="*/ 475989 h 475989"/>
                  <a:gd name="connsiteX14" fmla="*/ 87682 w 858033"/>
                  <a:gd name="connsiteY14" fmla="*/ 413359 h 475989"/>
                  <a:gd name="connsiteX15" fmla="*/ 0 w 858033"/>
                  <a:gd name="connsiteY15" fmla="*/ 219206 h 475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58033" h="475989">
                    <a:moveTo>
                      <a:pt x="0" y="219206"/>
                    </a:moveTo>
                    <a:lnTo>
                      <a:pt x="112734" y="125261"/>
                    </a:lnTo>
                    <a:lnTo>
                      <a:pt x="288098" y="0"/>
                    </a:lnTo>
                    <a:lnTo>
                      <a:pt x="494778" y="100208"/>
                    </a:lnTo>
                    <a:lnTo>
                      <a:pt x="707720" y="169102"/>
                    </a:lnTo>
                    <a:lnTo>
                      <a:pt x="814192" y="175365"/>
                    </a:lnTo>
                    <a:lnTo>
                      <a:pt x="858033" y="237995"/>
                    </a:lnTo>
                    <a:lnTo>
                      <a:pt x="858033" y="237995"/>
                    </a:lnTo>
                    <a:lnTo>
                      <a:pt x="832981" y="306888"/>
                    </a:lnTo>
                    <a:lnTo>
                      <a:pt x="695194" y="288099"/>
                    </a:lnTo>
                    <a:lnTo>
                      <a:pt x="645090" y="344466"/>
                    </a:lnTo>
                    <a:lnTo>
                      <a:pt x="632564" y="407096"/>
                    </a:lnTo>
                    <a:lnTo>
                      <a:pt x="475989" y="394570"/>
                    </a:lnTo>
                    <a:lnTo>
                      <a:pt x="294361" y="475989"/>
                    </a:lnTo>
                    <a:lnTo>
                      <a:pt x="87682" y="413359"/>
                    </a:lnTo>
                    <a:lnTo>
                      <a:pt x="0" y="219206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  <p:sp>
            <p:nvSpPr>
              <p:cNvPr id="68" name="任意形状 12">
                <a:extLst>
                  <a:ext uri="{FF2B5EF4-FFF2-40B4-BE49-F238E27FC236}">
                    <a16:creationId xmlns:a16="http://schemas.microsoft.com/office/drawing/2014/main" id="{FF55ADC0-D90B-41AB-8489-9D34D010CD1B}"/>
                  </a:ext>
                </a:extLst>
              </p:cNvPr>
              <p:cNvSpPr/>
              <p:nvPr/>
            </p:nvSpPr>
            <p:spPr>
              <a:xfrm>
                <a:off x="8938290" y="5077225"/>
                <a:ext cx="526093" cy="471923"/>
              </a:xfrm>
              <a:custGeom>
                <a:avLst/>
                <a:gdLst>
                  <a:gd name="connsiteX0" fmla="*/ 43841 w 526093"/>
                  <a:gd name="connsiteY0" fmla="*/ 344466 h 350729"/>
                  <a:gd name="connsiteX1" fmla="*/ 0 w 526093"/>
                  <a:gd name="connsiteY1" fmla="*/ 300625 h 350729"/>
                  <a:gd name="connsiteX2" fmla="*/ 31315 w 526093"/>
                  <a:gd name="connsiteY2" fmla="*/ 219205 h 350729"/>
                  <a:gd name="connsiteX3" fmla="*/ 31315 w 526093"/>
                  <a:gd name="connsiteY3" fmla="*/ 219205 h 350729"/>
                  <a:gd name="connsiteX4" fmla="*/ 31315 w 526093"/>
                  <a:gd name="connsiteY4" fmla="*/ 112734 h 350729"/>
                  <a:gd name="connsiteX5" fmla="*/ 93945 w 526093"/>
                  <a:gd name="connsiteY5" fmla="*/ 75156 h 350729"/>
                  <a:gd name="connsiteX6" fmla="*/ 187890 w 526093"/>
                  <a:gd name="connsiteY6" fmla="*/ 6263 h 350729"/>
                  <a:gd name="connsiteX7" fmla="*/ 250520 w 526093"/>
                  <a:gd name="connsiteY7" fmla="*/ 0 h 350729"/>
                  <a:gd name="connsiteX8" fmla="*/ 407096 w 526093"/>
                  <a:gd name="connsiteY8" fmla="*/ 18789 h 350729"/>
                  <a:gd name="connsiteX9" fmla="*/ 526093 w 526093"/>
                  <a:gd name="connsiteY9" fmla="*/ 6263 h 350729"/>
                  <a:gd name="connsiteX10" fmla="*/ 526093 w 526093"/>
                  <a:gd name="connsiteY10" fmla="*/ 6263 h 350729"/>
                  <a:gd name="connsiteX11" fmla="*/ 469726 w 526093"/>
                  <a:gd name="connsiteY11" fmla="*/ 100208 h 350729"/>
                  <a:gd name="connsiteX12" fmla="*/ 375781 w 526093"/>
                  <a:gd name="connsiteY12" fmla="*/ 144049 h 350729"/>
                  <a:gd name="connsiteX13" fmla="*/ 275572 w 526093"/>
                  <a:gd name="connsiteY13" fmla="*/ 200416 h 350729"/>
                  <a:gd name="connsiteX14" fmla="*/ 194153 w 526093"/>
                  <a:gd name="connsiteY14" fmla="*/ 275573 h 350729"/>
                  <a:gd name="connsiteX15" fmla="*/ 137786 w 526093"/>
                  <a:gd name="connsiteY15" fmla="*/ 350729 h 350729"/>
                  <a:gd name="connsiteX16" fmla="*/ 137786 w 526093"/>
                  <a:gd name="connsiteY16" fmla="*/ 350729 h 350729"/>
                  <a:gd name="connsiteX17" fmla="*/ 43841 w 526093"/>
                  <a:gd name="connsiteY17" fmla="*/ 344466 h 350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26093" h="350729">
                    <a:moveTo>
                      <a:pt x="43841" y="344466"/>
                    </a:moveTo>
                    <a:lnTo>
                      <a:pt x="0" y="300625"/>
                    </a:lnTo>
                    <a:lnTo>
                      <a:pt x="31315" y="219205"/>
                    </a:lnTo>
                    <a:lnTo>
                      <a:pt x="31315" y="219205"/>
                    </a:lnTo>
                    <a:lnTo>
                      <a:pt x="31315" y="112734"/>
                    </a:lnTo>
                    <a:lnTo>
                      <a:pt x="93945" y="75156"/>
                    </a:lnTo>
                    <a:lnTo>
                      <a:pt x="187890" y="6263"/>
                    </a:lnTo>
                    <a:lnTo>
                      <a:pt x="250520" y="0"/>
                    </a:lnTo>
                    <a:lnTo>
                      <a:pt x="407096" y="18789"/>
                    </a:lnTo>
                    <a:lnTo>
                      <a:pt x="526093" y="6263"/>
                    </a:lnTo>
                    <a:lnTo>
                      <a:pt x="526093" y="6263"/>
                    </a:lnTo>
                    <a:lnTo>
                      <a:pt x="469726" y="100208"/>
                    </a:lnTo>
                    <a:lnTo>
                      <a:pt x="375781" y="144049"/>
                    </a:lnTo>
                    <a:lnTo>
                      <a:pt x="275572" y="200416"/>
                    </a:lnTo>
                    <a:lnTo>
                      <a:pt x="194153" y="275573"/>
                    </a:lnTo>
                    <a:lnTo>
                      <a:pt x="137786" y="350729"/>
                    </a:lnTo>
                    <a:lnTo>
                      <a:pt x="137786" y="350729"/>
                    </a:lnTo>
                    <a:lnTo>
                      <a:pt x="43841" y="344466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69" name="Group 6">
                <a:extLst>
                  <a:ext uri="{FF2B5EF4-FFF2-40B4-BE49-F238E27FC236}">
                    <a16:creationId xmlns:a16="http://schemas.microsoft.com/office/drawing/2014/main" id="{DE3EE6B1-1E16-4400-AAD6-98DFD85276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18402" y="4361283"/>
                <a:ext cx="4122901" cy="1067897"/>
                <a:chOff x="378" y="1787"/>
                <a:chExt cx="4861" cy="1374"/>
              </a:xfrm>
            </p:grpSpPr>
            <p:sp>
              <p:nvSpPr>
                <p:cNvPr id="75" name="Freeform 7">
                  <a:extLst>
                    <a:ext uri="{FF2B5EF4-FFF2-40B4-BE49-F238E27FC236}">
                      <a16:creationId xmlns:a16="http://schemas.microsoft.com/office/drawing/2014/main" id="{074E6A97-36F4-49B7-B44E-DFEA1AF1F5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6" y="1812"/>
                  <a:ext cx="4853" cy="1330"/>
                </a:xfrm>
                <a:custGeom>
                  <a:avLst/>
                  <a:gdLst>
                    <a:gd name="T0" fmla="*/ 0 w 5579"/>
                    <a:gd name="T1" fmla="*/ 498 h 1330"/>
                    <a:gd name="T2" fmla="*/ 446 w 5579"/>
                    <a:gd name="T3" fmla="*/ 589 h 1330"/>
                    <a:gd name="T4" fmla="*/ 961 w 5579"/>
                    <a:gd name="T5" fmla="*/ 771 h 1330"/>
                    <a:gd name="T6" fmla="*/ 1339 w 5579"/>
                    <a:gd name="T7" fmla="*/ 1043 h 1330"/>
                    <a:gd name="T8" fmla="*/ 1785 w 5579"/>
                    <a:gd name="T9" fmla="*/ 1224 h 1330"/>
                    <a:gd name="T10" fmla="*/ 2437 w 5579"/>
                    <a:gd name="T11" fmla="*/ 1270 h 1330"/>
                    <a:gd name="T12" fmla="*/ 3226 w 5579"/>
                    <a:gd name="T13" fmla="*/ 861 h 1330"/>
                    <a:gd name="T14" fmla="*/ 3741 w 5579"/>
                    <a:gd name="T15" fmla="*/ 453 h 1330"/>
                    <a:gd name="T16" fmla="*/ 4085 w 5579"/>
                    <a:gd name="T17" fmla="*/ 136 h 1330"/>
                    <a:gd name="T18" fmla="*/ 4221 w 5579"/>
                    <a:gd name="T19" fmla="*/ 0 h 133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579"/>
                    <a:gd name="T31" fmla="*/ 0 h 1330"/>
                    <a:gd name="T32" fmla="*/ 5579 w 5579"/>
                    <a:gd name="T33" fmla="*/ 1330 h 133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579" h="1330">
                      <a:moveTo>
                        <a:pt x="0" y="498"/>
                      </a:moveTo>
                      <a:cubicBezTo>
                        <a:pt x="189" y="521"/>
                        <a:pt x="378" y="544"/>
                        <a:pt x="590" y="589"/>
                      </a:cubicBezTo>
                      <a:cubicBezTo>
                        <a:pt x="802" y="634"/>
                        <a:pt x="1074" y="695"/>
                        <a:pt x="1270" y="771"/>
                      </a:cubicBezTo>
                      <a:cubicBezTo>
                        <a:pt x="1466" y="847"/>
                        <a:pt x="1587" y="968"/>
                        <a:pt x="1769" y="1043"/>
                      </a:cubicBezTo>
                      <a:cubicBezTo>
                        <a:pt x="1951" y="1118"/>
                        <a:pt x="2117" y="1186"/>
                        <a:pt x="2359" y="1224"/>
                      </a:cubicBezTo>
                      <a:cubicBezTo>
                        <a:pt x="2601" y="1262"/>
                        <a:pt x="2903" y="1330"/>
                        <a:pt x="3221" y="1270"/>
                      </a:cubicBezTo>
                      <a:cubicBezTo>
                        <a:pt x="3539" y="1210"/>
                        <a:pt x="3977" y="997"/>
                        <a:pt x="4264" y="861"/>
                      </a:cubicBezTo>
                      <a:cubicBezTo>
                        <a:pt x="4551" y="725"/>
                        <a:pt x="4755" y="574"/>
                        <a:pt x="4944" y="453"/>
                      </a:cubicBezTo>
                      <a:cubicBezTo>
                        <a:pt x="5133" y="332"/>
                        <a:pt x="5292" y="211"/>
                        <a:pt x="5398" y="136"/>
                      </a:cubicBezTo>
                      <a:cubicBezTo>
                        <a:pt x="5504" y="61"/>
                        <a:pt x="5541" y="30"/>
                        <a:pt x="5579" y="0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50000"/>
                      <a:alpha val="50000"/>
                    </a:schemeClr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76" name="Freeform 9">
                  <a:extLst>
                    <a:ext uri="{FF2B5EF4-FFF2-40B4-BE49-F238E27FC236}">
                      <a16:creationId xmlns:a16="http://schemas.microsoft.com/office/drawing/2014/main" id="{0E2F9AA9-CFBA-4357-B640-D9C2C1A31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" y="1787"/>
                  <a:ext cx="4853" cy="1330"/>
                </a:xfrm>
                <a:custGeom>
                  <a:avLst/>
                  <a:gdLst>
                    <a:gd name="T0" fmla="*/ 0 w 5579"/>
                    <a:gd name="T1" fmla="*/ 498 h 1330"/>
                    <a:gd name="T2" fmla="*/ 446 w 5579"/>
                    <a:gd name="T3" fmla="*/ 589 h 1330"/>
                    <a:gd name="T4" fmla="*/ 961 w 5579"/>
                    <a:gd name="T5" fmla="*/ 771 h 1330"/>
                    <a:gd name="T6" fmla="*/ 1339 w 5579"/>
                    <a:gd name="T7" fmla="*/ 1043 h 1330"/>
                    <a:gd name="T8" fmla="*/ 1785 w 5579"/>
                    <a:gd name="T9" fmla="*/ 1224 h 1330"/>
                    <a:gd name="T10" fmla="*/ 2437 w 5579"/>
                    <a:gd name="T11" fmla="*/ 1270 h 1330"/>
                    <a:gd name="T12" fmla="*/ 3226 w 5579"/>
                    <a:gd name="T13" fmla="*/ 861 h 1330"/>
                    <a:gd name="T14" fmla="*/ 3741 w 5579"/>
                    <a:gd name="T15" fmla="*/ 453 h 1330"/>
                    <a:gd name="T16" fmla="*/ 4085 w 5579"/>
                    <a:gd name="T17" fmla="*/ 136 h 1330"/>
                    <a:gd name="T18" fmla="*/ 4221 w 5579"/>
                    <a:gd name="T19" fmla="*/ 0 h 133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579"/>
                    <a:gd name="T31" fmla="*/ 0 h 1330"/>
                    <a:gd name="T32" fmla="*/ 5579 w 5579"/>
                    <a:gd name="T33" fmla="*/ 1330 h 133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579" h="1330">
                      <a:moveTo>
                        <a:pt x="0" y="498"/>
                      </a:moveTo>
                      <a:cubicBezTo>
                        <a:pt x="189" y="521"/>
                        <a:pt x="378" y="544"/>
                        <a:pt x="590" y="589"/>
                      </a:cubicBezTo>
                      <a:cubicBezTo>
                        <a:pt x="802" y="634"/>
                        <a:pt x="1074" y="695"/>
                        <a:pt x="1270" y="771"/>
                      </a:cubicBezTo>
                      <a:cubicBezTo>
                        <a:pt x="1466" y="847"/>
                        <a:pt x="1587" y="968"/>
                        <a:pt x="1769" y="1043"/>
                      </a:cubicBezTo>
                      <a:cubicBezTo>
                        <a:pt x="1951" y="1118"/>
                        <a:pt x="2117" y="1186"/>
                        <a:pt x="2359" y="1224"/>
                      </a:cubicBezTo>
                      <a:cubicBezTo>
                        <a:pt x="2601" y="1262"/>
                        <a:pt x="2903" y="1330"/>
                        <a:pt x="3221" y="1270"/>
                      </a:cubicBezTo>
                      <a:cubicBezTo>
                        <a:pt x="3539" y="1210"/>
                        <a:pt x="3977" y="997"/>
                        <a:pt x="4264" y="861"/>
                      </a:cubicBezTo>
                      <a:cubicBezTo>
                        <a:pt x="4551" y="725"/>
                        <a:pt x="4755" y="574"/>
                        <a:pt x="4944" y="453"/>
                      </a:cubicBezTo>
                      <a:cubicBezTo>
                        <a:pt x="5133" y="332"/>
                        <a:pt x="5292" y="211"/>
                        <a:pt x="5398" y="136"/>
                      </a:cubicBezTo>
                      <a:cubicBezTo>
                        <a:pt x="5504" y="61"/>
                        <a:pt x="5541" y="30"/>
                        <a:pt x="5579" y="0"/>
                      </a:cubicBezTo>
                    </a:path>
                  </a:pathLst>
                </a:custGeom>
                <a:noFill/>
                <a:ln w="19050">
                  <a:solidFill>
                    <a:schemeClr val="bg1">
                      <a:lumMod val="50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77" name="Rectangle 10">
                  <a:extLst>
                    <a:ext uri="{FF2B5EF4-FFF2-40B4-BE49-F238E27FC236}">
                      <a16:creationId xmlns:a16="http://schemas.microsoft.com/office/drawing/2014/main" id="{0E825C89-B905-4B5B-99AE-41F1625596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310076">
                  <a:off x="2523" y="3006"/>
                  <a:ext cx="318" cy="13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50000"/>
                      <a:alpha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78" name="Freeform 8">
                  <a:extLst>
                    <a:ext uri="{FF2B5EF4-FFF2-40B4-BE49-F238E27FC236}">
                      <a16:creationId xmlns:a16="http://schemas.microsoft.com/office/drawing/2014/main" id="{150744D5-4329-41CF-BA6D-6688B35E93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8" y="1831"/>
                  <a:ext cx="4853" cy="1330"/>
                </a:xfrm>
                <a:custGeom>
                  <a:avLst/>
                  <a:gdLst>
                    <a:gd name="T0" fmla="*/ 0 w 5579"/>
                    <a:gd name="T1" fmla="*/ 498 h 1330"/>
                    <a:gd name="T2" fmla="*/ 446 w 5579"/>
                    <a:gd name="T3" fmla="*/ 589 h 1330"/>
                    <a:gd name="T4" fmla="*/ 961 w 5579"/>
                    <a:gd name="T5" fmla="*/ 771 h 1330"/>
                    <a:gd name="T6" fmla="*/ 1339 w 5579"/>
                    <a:gd name="T7" fmla="*/ 1043 h 1330"/>
                    <a:gd name="T8" fmla="*/ 1785 w 5579"/>
                    <a:gd name="T9" fmla="*/ 1224 h 1330"/>
                    <a:gd name="T10" fmla="*/ 2437 w 5579"/>
                    <a:gd name="T11" fmla="*/ 1270 h 1330"/>
                    <a:gd name="T12" fmla="*/ 3226 w 5579"/>
                    <a:gd name="T13" fmla="*/ 861 h 1330"/>
                    <a:gd name="T14" fmla="*/ 3741 w 5579"/>
                    <a:gd name="T15" fmla="*/ 453 h 1330"/>
                    <a:gd name="T16" fmla="*/ 4085 w 5579"/>
                    <a:gd name="T17" fmla="*/ 136 h 1330"/>
                    <a:gd name="T18" fmla="*/ 4221 w 5579"/>
                    <a:gd name="T19" fmla="*/ 0 h 133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579"/>
                    <a:gd name="T31" fmla="*/ 0 h 1330"/>
                    <a:gd name="T32" fmla="*/ 5579 w 5579"/>
                    <a:gd name="T33" fmla="*/ 1330 h 133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579" h="1330">
                      <a:moveTo>
                        <a:pt x="0" y="498"/>
                      </a:moveTo>
                      <a:cubicBezTo>
                        <a:pt x="189" y="521"/>
                        <a:pt x="378" y="544"/>
                        <a:pt x="590" y="589"/>
                      </a:cubicBezTo>
                      <a:cubicBezTo>
                        <a:pt x="802" y="634"/>
                        <a:pt x="1074" y="695"/>
                        <a:pt x="1270" y="771"/>
                      </a:cubicBezTo>
                      <a:cubicBezTo>
                        <a:pt x="1466" y="847"/>
                        <a:pt x="1587" y="968"/>
                        <a:pt x="1769" y="1043"/>
                      </a:cubicBezTo>
                      <a:cubicBezTo>
                        <a:pt x="1951" y="1118"/>
                        <a:pt x="2117" y="1186"/>
                        <a:pt x="2359" y="1224"/>
                      </a:cubicBezTo>
                      <a:cubicBezTo>
                        <a:pt x="2601" y="1262"/>
                        <a:pt x="2903" y="1330"/>
                        <a:pt x="3221" y="1270"/>
                      </a:cubicBezTo>
                      <a:cubicBezTo>
                        <a:pt x="3539" y="1210"/>
                        <a:pt x="3977" y="997"/>
                        <a:pt x="4264" y="861"/>
                      </a:cubicBezTo>
                      <a:cubicBezTo>
                        <a:pt x="4551" y="725"/>
                        <a:pt x="4755" y="574"/>
                        <a:pt x="4944" y="453"/>
                      </a:cubicBezTo>
                      <a:cubicBezTo>
                        <a:pt x="5133" y="332"/>
                        <a:pt x="5292" y="211"/>
                        <a:pt x="5398" y="136"/>
                      </a:cubicBezTo>
                      <a:cubicBezTo>
                        <a:pt x="5504" y="61"/>
                        <a:pt x="5541" y="30"/>
                        <a:pt x="5579" y="0"/>
                      </a:cubicBezTo>
                    </a:path>
                  </a:pathLst>
                </a:custGeom>
                <a:noFill/>
                <a:ln w="19050">
                  <a:solidFill>
                    <a:schemeClr val="bg1">
                      <a:lumMod val="50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  <p:sp>
            <p:nvSpPr>
              <p:cNvPr id="70" name="任意形状 11">
                <a:extLst>
                  <a:ext uri="{FF2B5EF4-FFF2-40B4-BE49-F238E27FC236}">
                    <a16:creationId xmlns:a16="http://schemas.microsoft.com/office/drawing/2014/main" id="{7A4DF1C1-C0DF-4032-A19C-A56EBD87280C}"/>
                  </a:ext>
                </a:extLst>
              </p:cNvPr>
              <p:cNvSpPr/>
              <p:nvPr/>
            </p:nvSpPr>
            <p:spPr>
              <a:xfrm>
                <a:off x="8499879" y="5716525"/>
                <a:ext cx="457200" cy="471923"/>
              </a:xfrm>
              <a:custGeom>
                <a:avLst/>
                <a:gdLst>
                  <a:gd name="connsiteX0" fmla="*/ 25052 w 457200"/>
                  <a:gd name="connsiteY0" fmla="*/ 56367 h 532356"/>
                  <a:gd name="connsiteX1" fmla="*/ 0 w 457200"/>
                  <a:gd name="connsiteY1" fmla="*/ 106471 h 532356"/>
                  <a:gd name="connsiteX2" fmla="*/ 43841 w 457200"/>
                  <a:gd name="connsiteY2" fmla="*/ 200417 h 532356"/>
                  <a:gd name="connsiteX3" fmla="*/ 43841 w 457200"/>
                  <a:gd name="connsiteY3" fmla="*/ 200417 h 532356"/>
                  <a:gd name="connsiteX4" fmla="*/ 0 w 457200"/>
                  <a:gd name="connsiteY4" fmla="*/ 263047 h 532356"/>
                  <a:gd name="connsiteX5" fmla="*/ 6263 w 457200"/>
                  <a:gd name="connsiteY5" fmla="*/ 325677 h 532356"/>
                  <a:gd name="connsiteX6" fmla="*/ 6263 w 457200"/>
                  <a:gd name="connsiteY6" fmla="*/ 325677 h 532356"/>
                  <a:gd name="connsiteX7" fmla="*/ 18789 w 457200"/>
                  <a:gd name="connsiteY7" fmla="*/ 407096 h 532356"/>
                  <a:gd name="connsiteX8" fmla="*/ 31315 w 457200"/>
                  <a:gd name="connsiteY8" fmla="*/ 482252 h 532356"/>
                  <a:gd name="connsiteX9" fmla="*/ 112734 w 457200"/>
                  <a:gd name="connsiteY9" fmla="*/ 501041 h 532356"/>
                  <a:gd name="connsiteX10" fmla="*/ 200416 w 457200"/>
                  <a:gd name="connsiteY10" fmla="*/ 507304 h 532356"/>
                  <a:gd name="connsiteX11" fmla="*/ 313151 w 457200"/>
                  <a:gd name="connsiteY11" fmla="*/ 532356 h 532356"/>
                  <a:gd name="connsiteX12" fmla="*/ 382044 w 457200"/>
                  <a:gd name="connsiteY12" fmla="*/ 469726 h 532356"/>
                  <a:gd name="connsiteX13" fmla="*/ 344466 w 457200"/>
                  <a:gd name="connsiteY13" fmla="*/ 369518 h 532356"/>
                  <a:gd name="connsiteX14" fmla="*/ 369518 w 457200"/>
                  <a:gd name="connsiteY14" fmla="*/ 319414 h 532356"/>
                  <a:gd name="connsiteX15" fmla="*/ 457200 w 457200"/>
                  <a:gd name="connsiteY15" fmla="*/ 194154 h 532356"/>
                  <a:gd name="connsiteX16" fmla="*/ 288099 w 457200"/>
                  <a:gd name="connsiteY16" fmla="*/ 106471 h 532356"/>
                  <a:gd name="connsiteX17" fmla="*/ 244257 w 457200"/>
                  <a:gd name="connsiteY17" fmla="*/ 43841 h 532356"/>
                  <a:gd name="connsiteX18" fmla="*/ 175364 w 457200"/>
                  <a:gd name="connsiteY18" fmla="*/ 0 h 532356"/>
                  <a:gd name="connsiteX19" fmla="*/ 81419 w 457200"/>
                  <a:gd name="connsiteY19" fmla="*/ 31315 h 532356"/>
                  <a:gd name="connsiteX20" fmla="*/ 25052 w 457200"/>
                  <a:gd name="connsiteY20" fmla="*/ 56367 h 53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57200" h="532356">
                    <a:moveTo>
                      <a:pt x="25052" y="56367"/>
                    </a:moveTo>
                    <a:lnTo>
                      <a:pt x="0" y="106471"/>
                    </a:lnTo>
                    <a:lnTo>
                      <a:pt x="43841" y="200417"/>
                    </a:lnTo>
                    <a:lnTo>
                      <a:pt x="43841" y="200417"/>
                    </a:lnTo>
                    <a:lnTo>
                      <a:pt x="0" y="263047"/>
                    </a:lnTo>
                    <a:lnTo>
                      <a:pt x="6263" y="325677"/>
                    </a:lnTo>
                    <a:lnTo>
                      <a:pt x="6263" y="325677"/>
                    </a:lnTo>
                    <a:lnTo>
                      <a:pt x="18789" y="407096"/>
                    </a:lnTo>
                    <a:lnTo>
                      <a:pt x="31315" y="482252"/>
                    </a:lnTo>
                    <a:lnTo>
                      <a:pt x="112734" y="501041"/>
                    </a:lnTo>
                    <a:lnTo>
                      <a:pt x="200416" y="507304"/>
                    </a:lnTo>
                    <a:lnTo>
                      <a:pt x="313151" y="532356"/>
                    </a:lnTo>
                    <a:lnTo>
                      <a:pt x="382044" y="469726"/>
                    </a:lnTo>
                    <a:lnTo>
                      <a:pt x="344466" y="369518"/>
                    </a:lnTo>
                    <a:lnTo>
                      <a:pt x="369518" y="319414"/>
                    </a:lnTo>
                    <a:lnTo>
                      <a:pt x="457200" y="194154"/>
                    </a:lnTo>
                    <a:lnTo>
                      <a:pt x="288099" y="106471"/>
                    </a:lnTo>
                    <a:lnTo>
                      <a:pt x="244257" y="43841"/>
                    </a:lnTo>
                    <a:lnTo>
                      <a:pt x="175364" y="0"/>
                    </a:lnTo>
                    <a:lnTo>
                      <a:pt x="81419" y="31315"/>
                    </a:lnTo>
                    <a:lnTo>
                      <a:pt x="25052" y="56367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1" name="任意形状 13">
                <a:extLst>
                  <a:ext uri="{FF2B5EF4-FFF2-40B4-BE49-F238E27FC236}">
                    <a16:creationId xmlns:a16="http://schemas.microsoft.com/office/drawing/2014/main" id="{E8CA3BF4-D1C5-4172-9EE9-33B0F90764D8}"/>
                  </a:ext>
                </a:extLst>
              </p:cNvPr>
              <p:cNvSpPr/>
              <p:nvPr/>
            </p:nvSpPr>
            <p:spPr>
              <a:xfrm>
                <a:off x="8004785" y="4436908"/>
                <a:ext cx="688932" cy="471923"/>
              </a:xfrm>
              <a:custGeom>
                <a:avLst/>
                <a:gdLst>
                  <a:gd name="connsiteX0" fmla="*/ 0 w 688931"/>
                  <a:gd name="connsiteY0" fmla="*/ 363255 h 632564"/>
                  <a:gd name="connsiteX1" fmla="*/ 106471 w 688931"/>
                  <a:gd name="connsiteY1" fmla="*/ 244258 h 632564"/>
                  <a:gd name="connsiteX2" fmla="*/ 250520 w 688931"/>
                  <a:gd name="connsiteY2" fmla="*/ 87682 h 632564"/>
                  <a:gd name="connsiteX3" fmla="*/ 356991 w 688931"/>
                  <a:gd name="connsiteY3" fmla="*/ 81419 h 632564"/>
                  <a:gd name="connsiteX4" fmla="*/ 444674 w 688931"/>
                  <a:gd name="connsiteY4" fmla="*/ 43841 h 632564"/>
                  <a:gd name="connsiteX5" fmla="*/ 507304 w 688931"/>
                  <a:gd name="connsiteY5" fmla="*/ 6263 h 632564"/>
                  <a:gd name="connsiteX6" fmla="*/ 563671 w 688931"/>
                  <a:gd name="connsiteY6" fmla="*/ 0 h 632564"/>
                  <a:gd name="connsiteX7" fmla="*/ 688931 w 688931"/>
                  <a:gd name="connsiteY7" fmla="*/ 87682 h 632564"/>
                  <a:gd name="connsiteX8" fmla="*/ 682668 w 688931"/>
                  <a:gd name="connsiteY8" fmla="*/ 169101 h 632564"/>
                  <a:gd name="connsiteX9" fmla="*/ 638827 w 688931"/>
                  <a:gd name="connsiteY9" fmla="*/ 350729 h 632564"/>
                  <a:gd name="connsiteX10" fmla="*/ 519830 w 688931"/>
                  <a:gd name="connsiteY10" fmla="*/ 526093 h 632564"/>
                  <a:gd name="connsiteX11" fmla="*/ 425885 w 688931"/>
                  <a:gd name="connsiteY11" fmla="*/ 632564 h 632564"/>
                  <a:gd name="connsiteX12" fmla="*/ 344465 w 688931"/>
                  <a:gd name="connsiteY12" fmla="*/ 626301 h 632564"/>
                  <a:gd name="connsiteX13" fmla="*/ 187890 w 688931"/>
                  <a:gd name="connsiteY13" fmla="*/ 594986 h 632564"/>
                  <a:gd name="connsiteX14" fmla="*/ 87682 w 688931"/>
                  <a:gd name="connsiteY14" fmla="*/ 538619 h 632564"/>
                  <a:gd name="connsiteX15" fmla="*/ 31315 w 688931"/>
                  <a:gd name="connsiteY15" fmla="*/ 469726 h 632564"/>
                  <a:gd name="connsiteX16" fmla="*/ 0 w 688931"/>
                  <a:gd name="connsiteY16" fmla="*/ 363255 h 632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88931" h="632564">
                    <a:moveTo>
                      <a:pt x="0" y="363255"/>
                    </a:moveTo>
                    <a:lnTo>
                      <a:pt x="106471" y="244258"/>
                    </a:lnTo>
                    <a:lnTo>
                      <a:pt x="250520" y="87682"/>
                    </a:lnTo>
                    <a:lnTo>
                      <a:pt x="356991" y="81419"/>
                    </a:lnTo>
                    <a:lnTo>
                      <a:pt x="444674" y="43841"/>
                    </a:lnTo>
                    <a:lnTo>
                      <a:pt x="507304" y="6263"/>
                    </a:lnTo>
                    <a:lnTo>
                      <a:pt x="563671" y="0"/>
                    </a:lnTo>
                    <a:lnTo>
                      <a:pt x="688931" y="87682"/>
                    </a:lnTo>
                    <a:lnTo>
                      <a:pt x="682668" y="169101"/>
                    </a:lnTo>
                    <a:lnTo>
                      <a:pt x="638827" y="350729"/>
                    </a:lnTo>
                    <a:lnTo>
                      <a:pt x="519830" y="526093"/>
                    </a:lnTo>
                    <a:lnTo>
                      <a:pt x="425885" y="632564"/>
                    </a:lnTo>
                    <a:lnTo>
                      <a:pt x="344465" y="626301"/>
                    </a:lnTo>
                    <a:lnTo>
                      <a:pt x="187890" y="594986"/>
                    </a:lnTo>
                    <a:lnTo>
                      <a:pt x="87682" y="538619"/>
                    </a:lnTo>
                    <a:lnTo>
                      <a:pt x="31315" y="469726"/>
                    </a:lnTo>
                    <a:lnTo>
                      <a:pt x="0" y="363255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" name="任意形状 15">
                <a:extLst>
                  <a:ext uri="{FF2B5EF4-FFF2-40B4-BE49-F238E27FC236}">
                    <a16:creationId xmlns:a16="http://schemas.microsoft.com/office/drawing/2014/main" id="{343E80DA-2091-48A7-BF39-EA7FE5EBD976}"/>
                  </a:ext>
                </a:extLst>
              </p:cNvPr>
              <p:cNvSpPr/>
              <p:nvPr/>
            </p:nvSpPr>
            <p:spPr>
              <a:xfrm>
                <a:off x="8387282" y="3866122"/>
                <a:ext cx="488515" cy="471923"/>
              </a:xfrm>
              <a:custGeom>
                <a:avLst/>
                <a:gdLst>
                  <a:gd name="connsiteX0" fmla="*/ 6263 w 488515"/>
                  <a:gd name="connsiteY0" fmla="*/ 0 h 375781"/>
                  <a:gd name="connsiteX1" fmla="*/ 0 w 488515"/>
                  <a:gd name="connsiteY1" fmla="*/ 87682 h 375781"/>
                  <a:gd name="connsiteX2" fmla="*/ 106471 w 488515"/>
                  <a:gd name="connsiteY2" fmla="*/ 250521 h 375781"/>
                  <a:gd name="connsiteX3" fmla="*/ 169101 w 488515"/>
                  <a:gd name="connsiteY3" fmla="*/ 344466 h 375781"/>
                  <a:gd name="connsiteX4" fmla="*/ 294361 w 488515"/>
                  <a:gd name="connsiteY4" fmla="*/ 375781 h 375781"/>
                  <a:gd name="connsiteX5" fmla="*/ 488515 w 488515"/>
                  <a:gd name="connsiteY5" fmla="*/ 125260 h 375781"/>
                  <a:gd name="connsiteX6" fmla="*/ 488515 w 488515"/>
                  <a:gd name="connsiteY6" fmla="*/ 125260 h 375781"/>
                  <a:gd name="connsiteX7" fmla="*/ 413359 w 488515"/>
                  <a:gd name="connsiteY7" fmla="*/ 43841 h 375781"/>
                  <a:gd name="connsiteX8" fmla="*/ 325676 w 488515"/>
                  <a:gd name="connsiteY8" fmla="*/ 37578 h 375781"/>
                  <a:gd name="connsiteX9" fmla="*/ 131523 w 488515"/>
                  <a:gd name="connsiteY9" fmla="*/ 25052 h 375781"/>
                  <a:gd name="connsiteX10" fmla="*/ 6263 w 488515"/>
                  <a:gd name="connsiteY10" fmla="*/ 0 h 37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8515" h="375781">
                    <a:moveTo>
                      <a:pt x="6263" y="0"/>
                    </a:moveTo>
                    <a:lnTo>
                      <a:pt x="0" y="87682"/>
                    </a:lnTo>
                    <a:lnTo>
                      <a:pt x="106471" y="250521"/>
                    </a:lnTo>
                    <a:lnTo>
                      <a:pt x="169101" y="344466"/>
                    </a:lnTo>
                    <a:lnTo>
                      <a:pt x="294361" y="375781"/>
                    </a:lnTo>
                    <a:lnTo>
                      <a:pt x="488515" y="125260"/>
                    </a:lnTo>
                    <a:lnTo>
                      <a:pt x="488515" y="125260"/>
                    </a:lnTo>
                    <a:lnTo>
                      <a:pt x="413359" y="43841"/>
                    </a:lnTo>
                    <a:lnTo>
                      <a:pt x="325676" y="37578"/>
                    </a:lnTo>
                    <a:lnTo>
                      <a:pt x="131523" y="25052"/>
                    </a:lnTo>
                    <a:lnTo>
                      <a:pt x="6263" y="0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3" name="任意形状 16">
                <a:extLst>
                  <a:ext uri="{FF2B5EF4-FFF2-40B4-BE49-F238E27FC236}">
                    <a16:creationId xmlns:a16="http://schemas.microsoft.com/office/drawing/2014/main" id="{1FE03AB9-101D-4652-BCD2-228807451A06}"/>
                  </a:ext>
                </a:extLst>
              </p:cNvPr>
              <p:cNvSpPr/>
              <p:nvPr/>
            </p:nvSpPr>
            <p:spPr>
              <a:xfrm>
                <a:off x="8764774" y="4438844"/>
                <a:ext cx="638828" cy="471923"/>
              </a:xfrm>
              <a:custGeom>
                <a:avLst/>
                <a:gdLst>
                  <a:gd name="connsiteX0" fmla="*/ 162839 w 638828"/>
                  <a:gd name="connsiteY0" fmla="*/ 87682 h 920663"/>
                  <a:gd name="connsiteX1" fmla="*/ 62630 w 638828"/>
                  <a:gd name="connsiteY1" fmla="*/ 194153 h 920663"/>
                  <a:gd name="connsiteX2" fmla="*/ 0 w 638828"/>
                  <a:gd name="connsiteY2" fmla="*/ 306887 h 920663"/>
                  <a:gd name="connsiteX3" fmla="*/ 0 w 638828"/>
                  <a:gd name="connsiteY3" fmla="*/ 469726 h 920663"/>
                  <a:gd name="connsiteX4" fmla="*/ 37578 w 638828"/>
                  <a:gd name="connsiteY4" fmla="*/ 582460 h 920663"/>
                  <a:gd name="connsiteX5" fmla="*/ 150313 w 638828"/>
                  <a:gd name="connsiteY5" fmla="*/ 676405 h 920663"/>
                  <a:gd name="connsiteX6" fmla="*/ 288099 w 638828"/>
                  <a:gd name="connsiteY6" fmla="*/ 801665 h 920663"/>
                  <a:gd name="connsiteX7" fmla="*/ 501041 w 638828"/>
                  <a:gd name="connsiteY7" fmla="*/ 914400 h 920663"/>
                  <a:gd name="connsiteX8" fmla="*/ 632565 w 638828"/>
                  <a:gd name="connsiteY8" fmla="*/ 920663 h 920663"/>
                  <a:gd name="connsiteX9" fmla="*/ 638828 w 638828"/>
                  <a:gd name="connsiteY9" fmla="*/ 851770 h 920663"/>
                  <a:gd name="connsiteX10" fmla="*/ 544882 w 638828"/>
                  <a:gd name="connsiteY10" fmla="*/ 726509 h 920663"/>
                  <a:gd name="connsiteX11" fmla="*/ 425885 w 638828"/>
                  <a:gd name="connsiteY11" fmla="*/ 657616 h 920663"/>
                  <a:gd name="connsiteX12" fmla="*/ 306888 w 638828"/>
                  <a:gd name="connsiteY12" fmla="*/ 582460 h 920663"/>
                  <a:gd name="connsiteX13" fmla="*/ 212943 w 638828"/>
                  <a:gd name="connsiteY13" fmla="*/ 494778 h 920663"/>
                  <a:gd name="connsiteX14" fmla="*/ 175365 w 638828"/>
                  <a:gd name="connsiteY14" fmla="*/ 231731 h 920663"/>
                  <a:gd name="connsiteX15" fmla="*/ 175365 w 638828"/>
                  <a:gd name="connsiteY15" fmla="*/ 231731 h 920663"/>
                  <a:gd name="connsiteX16" fmla="*/ 288099 w 638828"/>
                  <a:gd name="connsiteY16" fmla="*/ 0 h 920663"/>
                  <a:gd name="connsiteX17" fmla="*/ 162839 w 638828"/>
                  <a:gd name="connsiteY17" fmla="*/ 87682 h 920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38828" h="920663">
                    <a:moveTo>
                      <a:pt x="162839" y="87682"/>
                    </a:moveTo>
                    <a:lnTo>
                      <a:pt x="62630" y="194153"/>
                    </a:lnTo>
                    <a:lnTo>
                      <a:pt x="0" y="306887"/>
                    </a:lnTo>
                    <a:lnTo>
                      <a:pt x="0" y="469726"/>
                    </a:lnTo>
                    <a:lnTo>
                      <a:pt x="37578" y="582460"/>
                    </a:lnTo>
                    <a:lnTo>
                      <a:pt x="150313" y="676405"/>
                    </a:lnTo>
                    <a:lnTo>
                      <a:pt x="288099" y="801665"/>
                    </a:lnTo>
                    <a:lnTo>
                      <a:pt x="501041" y="914400"/>
                    </a:lnTo>
                    <a:lnTo>
                      <a:pt x="632565" y="920663"/>
                    </a:lnTo>
                    <a:lnTo>
                      <a:pt x="638828" y="851770"/>
                    </a:lnTo>
                    <a:lnTo>
                      <a:pt x="544882" y="726509"/>
                    </a:lnTo>
                    <a:lnTo>
                      <a:pt x="425885" y="657616"/>
                    </a:lnTo>
                    <a:lnTo>
                      <a:pt x="306888" y="582460"/>
                    </a:lnTo>
                    <a:lnTo>
                      <a:pt x="212943" y="494778"/>
                    </a:lnTo>
                    <a:lnTo>
                      <a:pt x="175365" y="231731"/>
                    </a:lnTo>
                    <a:lnTo>
                      <a:pt x="175365" y="231731"/>
                    </a:lnTo>
                    <a:lnTo>
                      <a:pt x="288099" y="0"/>
                    </a:lnTo>
                    <a:lnTo>
                      <a:pt x="162839" y="87682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任意形状 17">
                <a:extLst>
                  <a:ext uri="{FF2B5EF4-FFF2-40B4-BE49-F238E27FC236}">
                    <a16:creationId xmlns:a16="http://schemas.microsoft.com/office/drawing/2014/main" id="{1308BE54-2A01-4DE3-BD1C-2B0A44417930}"/>
                  </a:ext>
                </a:extLst>
              </p:cNvPr>
              <p:cNvSpPr/>
              <p:nvPr/>
            </p:nvSpPr>
            <p:spPr>
              <a:xfrm rot="722686">
                <a:off x="7955031" y="4041807"/>
                <a:ext cx="457200" cy="471923"/>
              </a:xfrm>
              <a:custGeom>
                <a:avLst/>
                <a:gdLst>
                  <a:gd name="connsiteX0" fmla="*/ 168965 w 457200"/>
                  <a:gd name="connsiteY0" fmla="*/ 397566 h 397566"/>
                  <a:gd name="connsiteX1" fmla="*/ 457200 w 457200"/>
                  <a:gd name="connsiteY1" fmla="*/ 248479 h 397566"/>
                  <a:gd name="connsiteX2" fmla="*/ 447261 w 457200"/>
                  <a:gd name="connsiteY2" fmla="*/ 109331 h 397566"/>
                  <a:gd name="connsiteX3" fmla="*/ 377687 w 457200"/>
                  <a:gd name="connsiteY3" fmla="*/ 19879 h 397566"/>
                  <a:gd name="connsiteX4" fmla="*/ 238539 w 457200"/>
                  <a:gd name="connsiteY4" fmla="*/ 0 h 397566"/>
                  <a:gd name="connsiteX5" fmla="*/ 109330 w 457200"/>
                  <a:gd name="connsiteY5" fmla="*/ 19879 h 397566"/>
                  <a:gd name="connsiteX6" fmla="*/ 69574 w 457200"/>
                  <a:gd name="connsiteY6" fmla="*/ 149087 h 397566"/>
                  <a:gd name="connsiteX7" fmla="*/ 0 w 457200"/>
                  <a:gd name="connsiteY7" fmla="*/ 198783 h 397566"/>
                  <a:gd name="connsiteX8" fmla="*/ 49695 w 457200"/>
                  <a:gd name="connsiteY8" fmla="*/ 318053 h 397566"/>
                  <a:gd name="connsiteX9" fmla="*/ 168965 w 457200"/>
                  <a:gd name="connsiteY9" fmla="*/ 397566 h 3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7200" h="397566">
                    <a:moveTo>
                      <a:pt x="168965" y="397566"/>
                    </a:moveTo>
                    <a:lnTo>
                      <a:pt x="457200" y="248479"/>
                    </a:lnTo>
                    <a:lnTo>
                      <a:pt x="447261" y="109331"/>
                    </a:lnTo>
                    <a:lnTo>
                      <a:pt x="377687" y="19879"/>
                    </a:lnTo>
                    <a:lnTo>
                      <a:pt x="238539" y="0"/>
                    </a:lnTo>
                    <a:lnTo>
                      <a:pt x="109330" y="19879"/>
                    </a:lnTo>
                    <a:lnTo>
                      <a:pt x="69574" y="149087"/>
                    </a:lnTo>
                    <a:lnTo>
                      <a:pt x="0" y="198783"/>
                    </a:lnTo>
                    <a:lnTo>
                      <a:pt x="49695" y="318053"/>
                    </a:lnTo>
                    <a:lnTo>
                      <a:pt x="168965" y="397566"/>
                    </a:lnTo>
                    <a:close/>
                  </a:path>
                </a:pathLst>
              </a:custGeom>
              <a:solidFill>
                <a:srgbClr val="EB8CBC">
                  <a:alpha val="74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7" name="Group 6">
              <a:extLst>
                <a:ext uri="{FF2B5EF4-FFF2-40B4-BE49-F238E27FC236}">
                  <a16:creationId xmlns:a16="http://schemas.microsoft.com/office/drawing/2014/main" id="{46A12D4A-F83C-4A72-B292-577DB92AF0CE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83782" y="3488812"/>
              <a:ext cx="4122901" cy="1067897"/>
              <a:chOff x="378" y="1787"/>
              <a:chExt cx="4861" cy="1374"/>
            </a:xfrm>
          </p:grpSpPr>
          <p:sp>
            <p:nvSpPr>
              <p:cNvPr id="58" name="Freeform 7">
                <a:extLst>
                  <a:ext uri="{FF2B5EF4-FFF2-40B4-BE49-F238E27FC236}">
                    <a16:creationId xmlns:a16="http://schemas.microsoft.com/office/drawing/2014/main" id="{2BE75F79-CB95-4226-B02D-7A23EF8341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" y="1812"/>
                <a:ext cx="4853" cy="1330"/>
              </a:xfrm>
              <a:custGeom>
                <a:avLst/>
                <a:gdLst>
                  <a:gd name="T0" fmla="*/ 0 w 5579"/>
                  <a:gd name="T1" fmla="*/ 498 h 1330"/>
                  <a:gd name="T2" fmla="*/ 446 w 5579"/>
                  <a:gd name="T3" fmla="*/ 589 h 1330"/>
                  <a:gd name="T4" fmla="*/ 961 w 5579"/>
                  <a:gd name="T5" fmla="*/ 771 h 1330"/>
                  <a:gd name="T6" fmla="*/ 1339 w 5579"/>
                  <a:gd name="T7" fmla="*/ 1043 h 1330"/>
                  <a:gd name="T8" fmla="*/ 1785 w 5579"/>
                  <a:gd name="T9" fmla="*/ 1224 h 1330"/>
                  <a:gd name="T10" fmla="*/ 2437 w 5579"/>
                  <a:gd name="T11" fmla="*/ 1270 h 1330"/>
                  <a:gd name="T12" fmla="*/ 3226 w 5579"/>
                  <a:gd name="T13" fmla="*/ 861 h 1330"/>
                  <a:gd name="T14" fmla="*/ 3741 w 5579"/>
                  <a:gd name="T15" fmla="*/ 453 h 1330"/>
                  <a:gd name="T16" fmla="*/ 4085 w 5579"/>
                  <a:gd name="T17" fmla="*/ 136 h 1330"/>
                  <a:gd name="T18" fmla="*/ 4221 w 5579"/>
                  <a:gd name="T19" fmla="*/ 0 h 13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79"/>
                  <a:gd name="T31" fmla="*/ 0 h 1330"/>
                  <a:gd name="T32" fmla="*/ 5579 w 5579"/>
                  <a:gd name="T33" fmla="*/ 1330 h 13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79" h="1330">
                    <a:moveTo>
                      <a:pt x="0" y="498"/>
                    </a:moveTo>
                    <a:cubicBezTo>
                      <a:pt x="189" y="521"/>
                      <a:pt x="378" y="544"/>
                      <a:pt x="590" y="589"/>
                    </a:cubicBezTo>
                    <a:cubicBezTo>
                      <a:pt x="802" y="634"/>
                      <a:pt x="1074" y="695"/>
                      <a:pt x="1270" y="771"/>
                    </a:cubicBezTo>
                    <a:cubicBezTo>
                      <a:pt x="1466" y="847"/>
                      <a:pt x="1587" y="968"/>
                      <a:pt x="1769" y="1043"/>
                    </a:cubicBezTo>
                    <a:cubicBezTo>
                      <a:pt x="1951" y="1118"/>
                      <a:pt x="2117" y="1186"/>
                      <a:pt x="2359" y="1224"/>
                    </a:cubicBezTo>
                    <a:cubicBezTo>
                      <a:pt x="2601" y="1262"/>
                      <a:pt x="2903" y="1330"/>
                      <a:pt x="3221" y="1270"/>
                    </a:cubicBezTo>
                    <a:cubicBezTo>
                      <a:pt x="3539" y="1210"/>
                      <a:pt x="3977" y="997"/>
                      <a:pt x="4264" y="861"/>
                    </a:cubicBezTo>
                    <a:cubicBezTo>
                      <a:pt x="4551" y="725"/>
                      <a:pt x="4755" y="574"/>
                      <a:pt x="4944" y="453"/>
                    </a:cubicBezTo>
                    <a:cubicBezTo>
                      <a:pt x="5133" y="332"/>
                      <a:pt x="5292" y="211"/>
                      <a:pt x="5398" y="136"/>
                    </a:cubicBezTo>
                    <a:cubicBezTo>
                      <a:pt x="5504" y="61"/>
                      <a:pt x="5541" y="30"/>
                      <a:pt x="5579" y="0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50000"/>
                    <a:alpha val="50000"/>
                  </a:schemeClr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9" name="Freeform 8">
                <a:extLst>
                  <a:ext uri="{FF2B5EF4-FFF2-40B4-BE49-F238E27FC236}">
                    <a16:creationId xmlns:a16="http://schemas.microsoft.com/office/drawing/2014/main" id="{4830CF31-DC1D-4E2C-BFE1-4285E0474A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" y="1831"/>
                <a:ext cx="4853" cy="1330"/>
              </a:xfrm>
              <a:custGeom>
                <a:avLst/>
                <a:gdLst>
                  <a:gd name="T0" fmla="*/ 0 w 5579"/>
                  <a:gd name="T1" fmla="*/ 498 h 1330"/>
                  <a:gd name="T2" fmla="*/ 446 w 5579"/>
                  <a:gd name="T3" fmla="*/ 589 h 1330"/>
                  <a:gd name="T4" fmla="*/ 961 w 5579"/>
                  <a:gd name="T5" fmla="*/ 771 h 1330"/>
                  <a:gd name="T6" fmla="*/ 1339 w 5579"/>
                  <a:gd name="T7" fmla="*/ 1043 h 1330"/>
                  <a:gd name="T8" fmla="*/ 1785 w 5579"/>
                  <a:gd name="T9" fmla="*/ 1224 h 1330"/>
                  <a:gd name="T10" fmla="*/ 2437 w 5579"/>
                  <a:gd name="T11" fmla="*/ 1270 h 1330"/>
                  <a:gd name="T12" fmla="*/ 3226 w 5579"/>
                  <a:gd name="T13" fmla="*/ 861 h 1330"/>
                  <a:gd name="T14" fmla="*/ 3741 w 5579"/>
                  <a:gd name="T15" fmla="*/ 453 h 1330"/>
                  <a:gd name="T16" fmla="*/ 4085 w 5579"/>
                  <a:gd name="T17" fmla="*/ 136 h 1330"/>
                  <a:gd name="T18" fmla="*/ 4221 w 5579"/>
                  <a:gd name="T19" fmla="*/ 0 h 13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79"/>
                  <a:gd name="T31" fmla="*/ 0 h 1330"/>
                  <a:gd name="T32" fmla="*/ 5579 w 5579"/>
                  <a:gd name="T33" fmla="*/ 1330 h 13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79" h="1330">
                    <a:moveTo>
                      <a:pt x="0" y="498"/>
                    </a:moveTo>
                    <a:cubicBezTo>
                      <a:pt x="189" y="521"/>
                      <a:pt x="378" y="544"/>
                      <a:pt x="590" y="589"/>
                    </a:cubicBezTo>
                    <a:cubicBezTo>
                      <a:pt x="802" y="634"/>
                      <a:pt x="1074" y="695"/>
                      <a:pt x="1270" y="771"/>
                    </a:cubicBezTo>
                    <a:cubicBezTo>
                      <a:pt x="1466" y="847"/>
                      <a:pt x="1587" y="968"/>
                      <a:pt x="1769" y="1043"/>
                    </a:cubicBezTo>
                    <a:cubicBezTo>
                      <a:pt x="1951" y="1118"/>
                      <a:pt x="2117" y="1186"/>
                      <a:pt x="2359" y="1224"/>
                    </a:cubicBezTo>
                    <a:cubicBezTo>
                      <a:pt x="2601" y="1262"/>
                      <a:pt x="2903" y="1330"/>
                      <a:pt x="3221" y="1270"/>
                    </a:cubicBezTo>
                    <a:cubicBezTo>
                      <a:pt x="3539" y="1210"/>
                      <a:pt x="3977" y="997"/>
                      <a:pt x="4264" y="861"/>
                    </a:cubicBezTo>
                    <a:cubicBezTo>
                      <a:pt x="4551" y="725"/>
                      <a:pt x="4755" y="574"/>
                      <a:pt x="4944" y="453"/>
                    </a:cubicBezTo>
                    <a:cubicBezTo>
                      <a:pt x="5133" y="332"/>
                      <a:pt x="5292" y="211"/>
                      <a:pt x="5398" y="136"/>
                    </a:cubicBezTo>
                    <a:cubicBezTo>
                      <a:pt x="5504" y="61"/>
                      <a:pt x="5541" y="30"/>
                      <a:pt x="5579" y="0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1DA145CA-D937-489C-8074-D62E133C6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" y="1787"/>
                <a:ext cx="4853" cy="1330"/>
              </a:xfrm>
              <a:custGeom>
                <a:avLst/>
                <a:gdLst>
                  <a:gd name="T0" fmla="*/ 0 w 5579"/>
                  <a:gd name="T1" fmla="*/ 498 h 1330"/>
                  <a:gd name="T2" fmla="*/ 446 w 5579"/>
                  <a:gd name="T3" fmla="*/ 589 h 1330"/>
                  <a:gd name="T4" fmla="*/ 961 w 5579"/>
                  <a:gd name="T5" fmla="*/ 771 h 1330"/>
                  <a:gd name="T6" fmla="*/ 1339 w 5579"/>
                  <a:gd name="T7" fmla="*/ 1043 h 1330"/>
                  <a:gd name="T8" fmla="*/ 1785 w 5579"/>
                  <a:gd name="T9" fmla="*/ 1224 h 1330"/>
                  <a:gd name="T10" fmla="*/ 2437 w 5579"/>
                  <a:gd name="T11" fmla="*/ 1270 h 1330"/>
                  <a:gd name="T12" fmla="*/ 3226 w 5579"/>
                  <a:gd name="T13" fmla="*/ 861 h 1330"/>
                  <a:gd name="T14" fmla="*/ 3741 w 5579"/>
                  <a:gd name="T15" fmla="*/ 453 h 1330"/>
                  <a:gd name="T16" fmla="*/ 4085 w 5579"/>
                  <a:gd name="T17" fmla="*/ 136 h 1330"/>
                  <a:gd name="T18" fmla="*/ 4221 w 5579"/>
                  <a:gd name="T19" fmla="*/ 0 h 13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79"/>
                  <a:gd name="T31" fmla="*/ 0 h 1330"/>
                  <a:gd name="T32" fmla="*/ 5579 w 5579"/>
                  <a:gd name="T33" fmla="*/ 1330 h 13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79" h="1330">
                    <a:moveTo>
                      <a:pt x="0" y="498"/>
                    </a:moveTo>
                    <a:cubicBezTo>
                      <a:pt x="189" y="521"/>
                      <a:pt x="378" y="544"/>
                      <a:pt x="590" y="589"/>
                    </a:cubicBezTo>
                    <a:cubicBezTo>
                      <a:pt x="802" y="634"/>
                      <a:pt x="1074" y="695"/>
                      <a:pt x="1270" y="771"/>
                    </a:cubicBezTo>
                    <a:cubicBezTo>
                      <a:pt x="1466" y="847"/>
                      <a:pt x="1587" y="968"/>
                      <a:pt x="1769" y="1043"/>
                    </a:cubicBezTo>
                    <a:cubicBezTo>
                      <a:pt x="1951" y="1118"/>
                      <a:pt x="2117" y="1186"/>
                      <a:pt x="2359" y="1224"/>
                    </a:cubicBezTo>
                    <a:cubicBezTo>
                      <a:pt x="2601" y="1262"/>
                      <a:pt x="2903" y="1330"/>
                      <a:pt x="3221" y="1270"/>
                    </a:cubicBezTo>
                    <a:cubicBezTo>
                      <a:pt x="3539" y="1210"/>
                      <a:pt x="3977" y="997"/>
                      <a:pt x="4264" y="861"/>
                    </a:cubicBezTo>
                    <a:cubicBezTo>
                      <a:pt x="4551" y="725"/>
                      <a:pt x="4755" y="574"/>
                      <a:pt x="4944" y="453"/>
                    </a:cubicBezTo>
                    <a:cubicBezTo>
                      <a:pt x="5133" y="332"/>
                      <a:pt x="5292" y="211"/>
                      <a:pt x="5398" y="136"/>
                    </a:cubicBezTo>
                    <a:cubicBezTo>
                      <a:pt x="5504" y="61"/>
                      <a:pt x="5541" y="30"/>
                      <a:pt x="5579" y="0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61" name="Rectangle 10">
                <a:extLst>
                  <a:ext uri="{FF2B5EF4-FFF2-40B4-BE49-F238E27FC236}">
                    <a16:creationId xmlns:a16="http://schemas.microsoft.com/office/drawing/2014/main" id="{F091F518-0CAB-442E-94F6-D9C7B460E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10076">
                <a:off x="2523" y="3006"/>
                <a:ext cx="318" cy="13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50000"/>
                    <a:alpha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</p:grpSp>
      <p:sp>
        <p:nvSpPr>
          <p:cNvPr id="129" name="Line 37">
            <a:extLst>
              <a:ext uri="{FF2B5EF4-FFF2-40B4-BE49-F238E27FC236}">
                <a16:creationId xmlns:a16="http://schemas.microsoft.com/office/drawing/2014/main" id="{67A1E5D9-7210-449A-B1E7-534539FA14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5636" y="1631391"/>
            <a:ext cx="1244568" cy="0"/>
          </a:xfrm>
          <a:prstGeom prst="line">
            <a:avLst/>
          </a:prstGeom>
          <a:noFill/>
          <a:ln w="76200">
            <a:solidFill>
              <a:srgbClr val="FF5C6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59437FF4-04AD-47C1-A165-4511712153E7}"/>
              </a:ext>
            </a:extLst>
          </p:cNvPr>
          <p:cNvSpPr/>
          <p:nvPr/>
        </p:nvSpPr>
        <p:spPr>
          <a:xfrm>
            <a:off x="5214096" y="1313116"/>
            <a:ext cx="2071994" cy="71604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站与站之间</a:t>
            </a: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E44EC52C-508A-43E0-A9E1-B6E1FD0C6EAB}"/>
              </a:ext>
            </a:extLst>
          </p:cNvPr>
          <p:cNvSpPr/>
          <p:nvPr/>
        </p:nvSpPr>
        <p:spPr>
          <a:xfrm>
            <a:off x="968801" y="2481456"/>
            <a:ext cx="2936835" cy="11622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站点周边的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土地利用，人口，设施等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对站点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客流量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的影响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3D89CF61-9627-4325-A95D-9087EBE6AD36}"/>
              </a:ext>
            </a:extLst>
          </p:cNvPr>
          <p:cNvCxnSpPr>
            <a:cxnSpLocks/>
          </p:cNvCxnSpPr>
          <p:nvPr/>
        </p:nvCxnSpPr>
        <p:spPr>
          <a:xfrm>
            <a:off x="3079153" y="2019846"/>
            <a:ext cx="0" cy="4616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0B7F16F5-B33A-4B73-ACFC-4DF05E8581AF}"/>
              </a:ext>
            </a:extLst>
          </p:cNvPr>
          <p:cNvSpPr/>
          <p:nvPr/>
        </p:nvSpPr>
        <p:spPr>
          <a:xfrm>
            <a:off x="5038264" y="2569910"/>
            <a:ext cx="2936837" cy="97668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土地利用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是如何影响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站与站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之间的客流量的</a:t>
            </a: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C16F4A13-71A5-4665-982C-6C8422BB2EE0}"/>
              </a:ext>
            </a:extLst>
          </p:cNvPr>
          <p:cNvCxnSpPr>
            <a:cxnSpLocks/>
          </p:cNvCxnSpPr>
          <p:nvPr/>
        </p:nvCxnSpPr>
        <p:spPr>
          <a:xfrm>
            <a:off x="5563647" y="2019846"/>
            <a:ext cx="0" cy="5500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47B1B1B9-8E5C-4045-89A3-5870F7193118}"/>
              </a:ext>
            </a:extLst>
          </p:cNvPr>
          <p:cNvSpPr/>
          <p:nvPr/>
        </p:nvSpPr>
        <p:spPr>
          <a:xfrm>
            <a:off x="1" y="232828"/>
            <a:ext cx="409073" cy="43282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88232702-8FC0-4C48-A757-1B17982792FE}"/>
              </a:ext>
            </a:extLst>
          </p:cNvPr>
          <p:cNvCxnSpPr>
            <a:cxnSpLocks/>
          </p:cNvCxnSpPr>
          <p:nvPr/>
        </p:nvCxnSpPr>
        <p:spPr>
          <a:xfrm>
            <a:off x="409074" y="650594"/>
            <a:ext cx="87349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9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584402D-B451-4578-BEA0-611F2918719C}"/>
              </a:ext>
            </a:extLst>
          </p:cNvPr>
          <p:cNvSpPr/>
          <p:nvPr/>
        </p:nvSpPr>
        <p:spPr>
          <a:xfrm>
            <a:off x="0" y="6447631"/>
            <a:ext cx="9144000" cy="410369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75000"/>
                </a:schemeClr>
              </a:gs>
              <a:gs pos="0">
                <a:schemeClr val="bg1"/>
              </a:gs>
            </a:gsLst>
            <a:lin ang="0" scaled="1"/>
            <a:tileRect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城市轨道交通客流的影响因素分析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8CB65CA-18C7-4D69-8F71-464DDB14981A}"/>
              </a:ext>
            </a:extLst>
          </p:cNvPr>
          <p:cNvSpPr txBox="1"/>
          <p:nvPr/>
        </p:nvSpPr>
        <p:spPr>
          <a:xfrm>
            <a:off x="409074" y="142437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站点客流影响因素分析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F2BB6F-D8D3-477D-99D4-C80E6535E7E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53" y="1119495"/>
            <a:ext cx="6599801" cy="4652930"/>
          </a:xfrm>
          <a:prstGeom prst="rect">
            <a:avLst/>
          </a:prstGeom>
          <a:noFill/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268347-7689-46C4-89EE-1AC9E612E92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1" t="1" r="10834" b="448"/>
          <a:stretch/>
        </p:blipFill>
        <p:spPr>
          <a:xfrm>
            <a:off x="5268755" y="3778891"/>
            <a:ext cx="3091922" cy="2558806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8E60885-BFD8-4390-B651-9850B0A0390D}"/>
              </a:ext>
            </a:extLst>
          </p:cNvPr>
          <p:cNvSpPr txBox="1"/>
          <p:nvPr/>
        </p:nvSpPr>
        <p:spPr>
          <a:xfrm>
            <a:off x="4978401" y="3293037"/>
            <a:ext cx="416559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 startAt="2"/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划定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米的站点影响范围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35082C-49CD-4C1C-BA15-40173258EBDD}"/>
              </a:ext>
            </a:extLst>
          </p:cNvPr>
          <p:cNvSpPr txBox="1"/>
          <p:nvPr/>
        </p:nvSpPr>
        <p:spPr>
          <a:xfrm>
            <a:off x="540127" y="843445"/>
            <a:ext cx="4031873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日本福冈市的地铁系统为例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50D254-EF8C-4AC9-AE72-1A981E662AFC}"/>
              </a:ext>
            </a:extLst>
          </p:cNvPr>
          <p:cNvSpPr txBox="1"/>
          <p:nvPr/>
        </p:nvSpPr>
        <p:spPr>
          <a:xfrm>
            <a:off x="540127" y="5833031"/>
            <a:ext cx="459613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+mj-ea"/>
              <a:buAutoNum type="circleNumDbPlain" startAt="3"/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定量提取范围内各可能影响因素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047DE2-54AE-4A8D-B984-5346248058EB}"/>
              </a:ext>
            </a:extLst>
          </p:cNvPr>
          <p:cNvSpPr/>
          <p:nvPr/>
        </p:nvSpPr>
        <p:spPr>
          <a:xfrm>
            <a:off x="1" y="232828"/>
            <a:ext cx="409073" cy="43282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ED92EBA-C34E-4E6E-BA18-1D84F27031C2}"/>
              </a:ext>
            </a:extLst>
          </p:cNvPr>
          <p:cNvCxnSpPr>
            <a:cxnSpLocks/>
          </p:cNvCxnSpPr>
          <p:nvPr/>
        </p:nvCxnSpPr>
        <p:spPr>
          <a:xfrm>
            <a:off x="409074" y="650594"/>
            <a:ext cx="87349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35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584402D-B451-4578-BEA0-611F2918719C}"/>
              </a:ext>
            </a:extLst>
          </p:cNvPr>
          <p:cNvSpPr/>
          <p:nvPr/>
        </p:nvSpPr>
        <p:spPr>
          <a:xfrm>
            <a:off x="0" y="6447631"/>
            <a:ext cx="9144000" cy="410369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75000"/>
                </a:schemeClr>
              </a:gs>
              <a:gs pos="0">
                <a:schemeClr val="bg1"/>
              </a:gs>
            </a:gsLst>
            <a:lin ang="0" scaled="1"/>
            <a:tileRect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城市轨道交通客流的影响因素分析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8CB65CA-18C7-4D69-8F71-464DDB14981A}"/>
              </a:ext>
            </a:extLst>
          </p:cNvPr>
          <p:cNvSpPr txBox="1"/>
          <p:nvPr/>
        </p:nvSpPr>
        <p:spPr>
          <a:xfrm>
            <a:off x="409074" y="142437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站点客流影响因素分析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494923-2F6B-49DA-9601-6D9ABFBE6FA8}"/>
              </a:ext>
            </a:extLst>
          </p:cNvPr>
          <p:cNvSpPr txBox="1"/>
          <p:nvPr/>
        </p:nvSpPr>
        <p:spPr>
          <a:xfrm>
            <a:off x="250982" y="3333894"/>
            <a:ext cx="523220" cy="1220847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eaVert" wrap="none" rtlCol="0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正向影响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DC482E-898E-4342-803C-BC39E0861285}"/>
              </a:ext>
            </a:extLst>
          </p:cNvPr>
          <p:cNvSpPr txBox="1"/>
          <p:nvPr/>
        </p:nvSpPr>
        <p:spPr>
          <a:xfrm>
            <a:off x="8418653" y="3333894"/>
            <a:ext cx="523220" cy="1220847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eaVert" wrap="none" rtlCol="0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负向影响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F602FB-A764-49AB-BB4E-ACDCC36A847A}"/>
              </a:ext>
            </a:extLst>
          </p:cNvPr>
          <p:cNvSpPr txBox="1"/>
          <p:nvPr/>
        </p:nvSpPr>
        <p:spPr>
          <a:xfrm>
            <a:off x="610938" y="1043814"/>
            <a:ext cx="507866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 startAt="4"/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寻找有效影响因素并估计其影响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F02D4C2-4C18-4EBB-990D-E5F600D877C2}"/>
              </a:ext>
            </a:extLst>
          </p:cNvPr>
          <p:cNvSpPr/>
          <p:nvPr/>
        </p:nvSpPr>
        <p:spPr>
          <a:xfrm>
            <a:off x="986189" y="2408827"/>
            <a:ext cx="4667775" cy="3070986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06AB4EE-3669-4191-9316-62F1B5C851D5}"/>
              </a:ext>
            </a:extLst>
          </p:cNvPr>
          <p:cNvSpPr/>
          <p:nvPr/>
        </p:nvSpPr>
        <p:spPr>
          <a:xfrm>
            <a:off x="3660065" y="2408827"/>
            <a:ext cx="4546600" cy="3070986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5225AF-0335-4C4B-8C04-6C1A6AD92FCE}"/>
              </a:ext>
            </a:extLst>
          </p:cNvPr>
          <p:cNvSpPr/>
          <p:nvPr/>
        </p:nvSpPr>
        <p:spPr>
          <a:xfrm>
            <a:off x="2439619" y="476362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高职住比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9658B29-9DD7-485F-A4A2-499ED2FDC9B5}"/>
              </a:ext>
            </a:extLst>
          </p:cNvPr>
          <p:cNvSpPr/>
          <p:nvPr/>
        </p:nvSpPr>
        <p:spPr>
          <a:xfrm>
            <a:off x="2667429" y="2801436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换乘站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DFC71E1-8E50-48FC-927B-2D353E19C918}"/>
              </a:ext>
            </a:extLst>
          </p:cNvPr>
          <p:cNvSpPr/>
          <p:nvPr/>
        </p:nvSpPr>
        <p:spPr>
          <a:xfrm>
            <a:off x="5755436" y="432969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高土地利用混合度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147072-CC8C-4383-B863-FF0A2FD9A242}"/>
              </a:ext>
            </a:extLst>
          </p:cNvPr>
          <p:cNvSpPr/>
          <p:nvPr/>
        </p:nvSpPr>
        <p:spPr>
          <a:xfrm>
            <a:off x="1388322" y="406845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高开发强度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5F57EE5-6C7F-4386-80F7-65EB7044DBEC}"/>
              </a:ext>
            </a:extLst>
          </p:cNvPr>
          <p:cNvSpPr/>
          <p:nvPr/>
        </p:nvSpPr>
        <p:spPr>
          <a:xfrm>
            <a:off x="1794593" y="3373285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终点站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E4A7185-3D02-427B-9E89-733DF6077DD8}"/>
              </a:ext>
            </a:extLst>
          </p:cNvPr>
          <p:cNvSpPr/>
          <p:nvPr/>
        </p:nvSpPr>
        <p:spPr>
          <a:xfrm>
            <a:off x="5933365" y="326923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高自有住房率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1126F4C-D467-4C3A-926C-04C992D14740}"/>
              </a:ext>
            </a:extLst>
          </p:cNvPr>
          <p:cNvSpPr/>
          <p:nvPr/>
        </p:nvSpPr>
        <p:spPr>
          <a:xfrm>
            <a:off x="3417515" y="2720099"/>
            <a:ext cx="2448436" cy="244843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5E0A1C5-224D-4A1A-9FDB-BA7CACBC6D32}"/>
              </a:ext>
            </a:extLst>
          </p:cNvPr>
          <p:cNvCxnSpPr/>
          <p:nvPr/>
        </p:nvCxnSpPr>
        <p:spPr>
          <a:xfrm>
            <a:off x="4635500" y="2759061"/>
            <a:ext cx="0" cy="237769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CA8C246-8C84-40E2-8C17-0DAB2703846D}"/>
              </a:ext>
            </a:extLst>
          </p:cNvPr>
          <p:cNvSpPr/>
          <p:nvPr/>
        </p:nvSpPr>
        <p:spPr>
          <a:xfrm>
            <a:off x="3966111" y="3201546"/>
            <a:ext cx="492443" cy="1631216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高公交可达性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4709D7C-807E-4317-800E-0531D225B1CB}"/>
              </a:ext>
            </a:extLst>
          </p:cNvPr>
          <p:cNvSpPr/>
          <p:nvPr/>
        </p:nvSpPr>
        <p:spPr>
          <a:xfrm>
            <a:off x="4770671" y="3316963"/>
            <a:ext cx="492443" cy="1374735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高公交运力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5CDD0C8-B275-4FE6-B126-459A91A36C77}"/>
              </a:ext>
            </a:extLst>
          </p:cNvPr>
          <p:cNvSpPr/>
          <p:nvPr/>
        </p:nvSpPr>
        <p:spPr>
          <a:xfrm>
            <a:off x="1" y="232828"/>
            <a:ext cx="409073" cy="43282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3904804-77AA-403F-A6B3-659807CB8C6E}"/>
              </a:ext>
            </a:extLst>
          </p:cNvPr>
          <p:cNvCxnSpPr>
            <a:cxnSpLocks/>
          </p:cNvCxnSpPr>
          <p:nvPr/>
        </p:nvCxnSpPr>
        <p:spPr>
          <a:xfrm>
            <a:off x="409074" y="650594"/>
            <a:ext cx="87349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07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73B1E9B0-7B83-4817-9DA6-43035C58A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7945" y="793013"/>
            <a:ext cx="6928109" cy="48801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584402D-B451-4578-BEA0-611F2918719C}"/>
              </a:ext>
            </a:extLst>
          </p:cNvPr>
          <p:cNvSpPr/>
          <p:nvPr/>
        </p:nvSpPr>
        <p:spPr>
          <a:xfrm>
            <a:off x="0" y="6447631"/>
            <a:ext cx="9144000" cy="410369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75000"/>
                </a:schemeClr>
              </a:gs>
              <a:gs pos="0">
                <a:schemeClr val="bg1"/>
              </a:gs>
            </a:gsLst>
            <a:lin ang="0" scaled="1"/>
            <a:tileRect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城市轨道交通客流的影响因素分析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8CB65CA-18C7-4D69-8F71-464DDB14981A}"/>
              </a:ext>
            </a:extLst>
          </p:cNvPr>
          <p:cNvSpPr txBox="1"/>
          <p:nvPr/>
        </p:nvSpPr>
        <p:spPr>
          <a:xfrm>
            <a:off x="409074" y="142437"/>
            <a:ext cx="7162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站与站之间客流影响因素分析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土地利用角度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DA1C2F2-7C6D-4365-9A5B-044386FA0E41}"/>
              </a:ext>
            </a:extLst>
          </p:cNvPr>
          <p:cNvSpPr txBox="1"/>
          <p:nvPr/>
        </p:nvSpPr>
        <p:spPr>
          <a:xfrm>
            <a:off x="4043003" y="3390418"/>
            <a:ext cx="14670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商业中心区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57F1198-BED2-4FE5-884E-B0BE2DCE280F}"/>
              </a:ext>
            </a:extLst>
          </p:cNvPr>
          <p:cNvSpPr txBox="1"/>
          <p:nvPr/>
        </p:nvSpPr>
        <p:spPr>
          <a:xfrm>
            <a:off x="2101845" y="3681756"/>
            <a:ext cx="14670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办公聚集区</a:t>
            </a:r>
          </a:p>
        </p:txBody>
      </p:sp>
      <p:sp>
        <p:nvSpPr>
          <p:cNvPr id="26" name="箭头: 环形 25">
            <a:extLst>
              <a:ext uri="{FF2B5EF4-FFF2-40B4-BE49-F238E27FC236}">
                <a16:creationId xmlns:a16="http://schemas.microsoft.com/office/drawing/2014/main" id="{D85359D3-650B-4D64-ADCE-73F115F48790}"/>
              </a:ext>
            </a:extLst>
          </p:cNvPr>
          <p:cNvSpPr/>
          <p:nvPr/>
        </p:nvSpPr>
        <p:spPr>
          <a:xfrm rot="20146989" flipH="1">
            <a:off x="2982021" y="1506506"/>
            <a:ext cx="3170636" cy="2188617"/>
          </a:xfrm>
          <a:prstGeom prst="circularArrow">
            <a:avLst>
              <a:gd name="adj1" fmla="val 3187"/>
              <a:gd name="adj2" fmla="val 924006"/>
              <a:gd name="adj3" fmla="val 20511150"/>
              <a:gd name="adj4" fmla="val 11054420"/>
              <a:gd name="adj5" fmla="val 74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箭头: 环形 27">
            <a:extLst>
              <a:ext uri="{FF2B5EF4-FFF2-40B4-BE49-F238E27FC236}">
                <a16:creationId xmlns:a16="http://schemas.microsoft.com/office/drawing/2014/main" id="{7B4003FA-D26E-48B8-B25E-66719C1A53F1}"/>
              </a:ext>
            </a:extLst>
          </p:cNvPr>
          <p:cNvSpPr/>
          <p:nvPr/>
        </p:nvSpPr>
        <p:spPr>
          <a:xfrm rot="8835210" flipV="1">
            <a:off x="4670323" y="2173755"/>
            <a:ext cx="1488117" cy="817991"/>
          </a:xfrm>
          <a:prstGeom prst="circularArrow">
            <a:avLst>
              <a:gd name="adj1" fmla="val 8049"/>
              <a:gd name="adj2" fmla="val 533282"/>
              <a:gd name="adj3" fmla="val 21092026"/>
              <a:gd name="adj4" fmla="val 11522948"/>
              <a:gd name="adj5" fmla="val 101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776F0A3-5CCE-4F08-8E39-76692BCE7911}"/>
              </a:ext>
            </a:extLst>
          </p:cNvPr>
          <p:cNvSpPr/>
          <p:nvPr/>
        </p:nvSpPr>
        <p:spPr>
          <a:xfrm>
            <a:off x="4638855" y="3075786"/>
            <a:ext cx="314632" cy="3146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30FA2EB-A20D-4368-9AB7-5D22C2D6F7C4}"/>
              </a:ext>
            </a:extLst>
          </p:cNvPr>
          <p:cNvSpPr/>
          <p:nvPr/>
        </p:nvSpPr>
        <p:spPr>
          <a:xfrm>
            <a:off x="6061255" y="2079130"/>
            <a:ext cx="314632" cy="3146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E21BC70-62D3-4ADC-B370-F6FC3FC43FEA}"/>
              </a:ext>
            </a:extLst>
          </p:cNvPr>
          <p:cNvSpPr/>
          <p:nvPr/>
        </p:nvSpPr>
        <p:spPr>
          <a:xfrm>
            <a:off x="3141922" y="3329224"/>
            <a:ext cx="314632" cy="3146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B81660-636D-4FB9-8288-831C45F6A08A}"/>
              </a:ext>
            </a:extLst>
          </p:cNvPr>
          <p:cNvSpPr/>
          <p:nvPr/>
        </p:nvSpPr>
        <p:spPr>
          <a:xfrm>
            <a:off x="6019832" y="2703673"/>
            <a:ext cx="2778728" cy="10452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一个站增加或减少的客流量会流向其他各站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E81F692-2DDB-47AD-AAA4-334D4D367263}"/>
              </a:ext>
            </a:extLst>
          </p:cNvPr>
          <p:cNvSpPr/>
          <p:nvPr/>
        </p:nvSpPr>
        <p:spPr>
          <a:xfrm>
            <a:off x="1539659" y="5502707"/>
            <a:ext cx="6055360" cy="8266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问题：一个站点周边土地利用会对其他站点的客流量产生什么样的影响？</a:t>
            </a: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7102E4FD-E544-4F2D-9CD3-E9324C999D04}"/>
              </a:ext>
            </a:extLst>
          </p:cNvPr>
          <p:cNvSpPr/>
          <p:nvPr/>
        </p:nvSpPr>
        <p:spPr>
          <a:xfrm>
            <a:off x="6061255" y="2464179"/>
            <a:ext cx="363647" cy="314631"/>
          </a:xfrm>
          <a:prstGeom prst="up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98C1350-A244-40CC-9D84-A980B356CBCE}"/>
              </a:ext>
            </a:extLst>
          </p:cNvPr>
          <p:cNvSpPr/>
          <p:nvPr/>
        </p:nvSpPr>
        <p:spPr>
          <a:xfrm>
            <a:off x="1" y="232828"/>
            <a:ext cx="409073" cy="43282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4AEA4F9D-DE4B-4276-B4F9-DB8F9C7D6183}"/>
              </a:ext>
            </a:extLst>
          </p:cNvPr>
          <p:cNvCxnSpPr>
            <a:cxnSpLocks/>
          </p:cNvCxnSpPr>
          <p:nvPr/>
        </p:nvCxnSpPr>
        <p:spPr>
          <a:xfrm>
            <a:off x="409074" y="650594"/>
            <a:ext cx="87349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93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584402D-B451-4578-BEA0-611F2918719C}"/>
              </a:ext>
            </a:extLst>
          </p:cNvPr>
          <p:cNvSpPr/>
          <p:nvPr/>
        </p:nvSpPr>
        <p:spPr>
          <a:xfrm>
            <a:off x="0" y="6447631"/>
            <a:ext cx="9144000" cy="410369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75000"/>
                </a:schemeClr>
              </a:gs>
              <a:gs pos="0">
                <a:schemeClr val="bg1"/>
              </a:gs>
            </a:gsLst>
            <a:lin ang="0" scaled="1"/>
            <a:tileRect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城市轨道交通客流的影响因素分析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8CB65CA-18C7-4D69-8F71-464DDB14981A}"/>
              </a:ext>
            </a:extLst>
          </p:cNvPr>
          <p:cNvSpPr txBox="1"/>
          <p:nvPr/>
        </p:nvSpPr>
        <p:spPr>
          <a:xfrm>
            <a:off x="409074" y="142437"/>
            <a:ext cx="7162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站与站之间客流影响因素分析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土地利用角度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0873CEB-35F3-4285-8BC4-376385FF4BF1}"/>
              </a:ext>
            </a:extLst>
          </p:cNvPr>
          <p:cNvGrpSpPr/>
          <p:nvPr/>
        </p:nvGrpSpPr>
        <p:grpSpPr>
          <a:xfrm>
            <a:off x="1617511" y="4355210"/>
            <a:ext cx="3797204" cy="1980249"/>
            <a:chOff x="483782" y="1944876"/>
            <a:chExt cx="8245802" cy="4300202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ED4ADBED-2341-4515-BB33-30EF984C78EB}"/>
                </a:ext>
              </a:extLst>
            </p:cNvPr>
            <p:cNvGrpSpPr/>
            <p:nvPr/>
          </p:nvGrpSpPr>
          <p:grpSpPr>
            <a:xfrm rot="2158665" flipH="1">
              <a:off x="587033" y="1944876"/>
              <a:ext cx="3818334" cy="3685171"/>
              <a:chOff x="708361" y="2507619"/>
              <a:chExt cx="3397389" cy="3737459"/>
            </a:xfrm>
          </p:grpSpPr>
          <p:sp>
            <p:nvSpPr>
              <p:cNvPr id="84" name="任意形状 5">
                <a:extLst>
                  <a:ext uri="{FF2B5EF4-FFF2-40B4-BE49-F238E27FC236}">
                    <a16:creationId xmlns:a16="http://schemas.microsoft.com/office/drawing/2014/main" id="{634207AC-48C4-4199-9A2F-7ABDDF65747E}"/>
                  </a:ext>
                </a:extLst>
              </p:cNvPr>
              <p:cNvSpPr/>
              <p:nvPr/>
            </p:nvSpPr>
            <p:spPr>
              <a:xfrm rot="15085133">
                <a:off x="611407" y="2604573"/>
                <a:ext cx="3591297" cy="3397389"/>
              </a:xfrm>
              <a:custGeom>
                <a:avLst/>
                <a:gdLst>
                  <a:gd name="connsiteX0" fmla="*/ 2476424 w 3150679"/>
                  <a:gd name="connsiteY0" fmla="*/ 1591733 h 3872511"/>
                  <a:gd name="connsiteX1" fmla="*/ 2633442 w 3150679"/>
                  <a:gd name="connsiteY1" fmla="*/ 1559406 h 3872511"/>
                  <a:gd name="connsiteX2" fmla="*/ 2795079 w 3150679"/>
                  <a:gd name="connsiteY2" fmla="*/ 1402388 h 3872511"/>
                  <a:gd name="connsiteX3" fmla="*/ 2855115 w 3150679"/>
                  <a:gd name="connsiteY3" fmla="*/ 1296169 h 3872511"/>
                  <a:gd name="connsiteX4" fmla="*/ 2965952 w 3150679"/>
                  <a:gd name="connsiteY4" fmla="*/ 1286933 h 3872511"/>
                  <a:gd name="connsiteX5" fmla="*/ 2979806 w 3150679"/>
                  <a:gd name="connsiteY5" fmla="*/ 1370060 h 3872511"/>
                  <a:gd name="connsiteX6" fmla="*/ 2979806 w 3150679"/>
                  <a:gd name="connsiteY6" fmla="*/ 1370060 h 3872511"/>
                  <a:gd name="connsiteX7" fmla="*/ 3122970 w 3150679"/>
                  <a:gd name="connsiteY7" fmla="*/ 1397769 h 3872511"/>
                  <a:gd name="connsiteX8" fmla="*/ 3132206 w 3150679"/>
                  <a:gd name="connsiteY8" fmla="*/ 1420860 h 3872511"/>
                  <a:gd name="connsiteX9" fmla="*/ 3104497 w 3150679"/>
                  <a:gd name="connsiteY9" fmla="*/ 1490133 h 3872511"/>
                  <a:gd name="connsiteX10" fmla="*/ 3104497 w 3150679"/>
                  <a:gd name="connsiteY10" fmla="*/ 1540933 h 3872511"/>
                  <a:gd name="connsiteX11" fmla="*/ 3076788 w 3150679"/>
                  <a:gd name="connsiteY11" fmla="*/ 1600969 h 3872511"/>
                  <a:gd name="connsiteX12" fmla="*/ 3062933 w 3150679"/>
                  <a:gd name="connsiteY12" fmla="*/ 1748751 h 3872511"/>
                  <a:gd name="connsiteX13" fmla="*/ 3044461 w 3150679"/>
                  <a:gd name="connsiteY13" fmla="*/ 1804169 h 3872511"/>
                  <a:gd name="connsiteX14" fmla="*/ 3049079 w 3150679"/>
                  <a:gd name="connsiteY14" fmla="*/ 1938097 h 3872511"/>
                  <a:gd name="connsiteX15" fmla="*/ 3146061 w 3150679"/>
                  <a:gd name="connsiteY15" fmla="*/ 2011988 h 3872511"/>
                  <a:gd name="connsiteX16" fmla="*/ 3150679 w 3150679"/>
                  <a:gd name="connsiteY16" fmla="*/ 2150533 h 3872511"/>
                  <a:gd name="connsiteX17" fmla="*/ 3099879 w 3150679"/>
                  <a:gd name="connsiteY17" fmla="*/ 2247515 h 3872511"/>
                  <a:gd name="connsiteX18" fmla="*/ 2984424 w 3150679"/>
                  <a:gd name="connsiteY18" fmla="*/ 2316788 h 3872511"/>
                  <a:gd name="connsiteX19" fmla="*/ 2979806 w 3150679"/>
                  <a:gd name="connsiteY19" fmla="*/ 2390678 h 3872511"/>
                  <a:gd name="connsiteX20" fmla="*/ 2905915 w 3150679"/>
                  <a:gd name="connsiteY20" fmla="*/ 2436860 h 3872511"/>
                  <a:gd name="connsiteX21" fmla="*/ 2859733 w 3150679"/>
                  <a:gd name="connsiteY21" fmla="*/ 2547697 h 3872511"/>
                  <a:gd name="connsiteX22" fmla="*/ 2730424 w 3150679"/>
                  <a:gd name="connsiteY22" fmla="*/ 2686242 h 3872511"/>
                  <a:gd name="connsiteX23" fmla="*/ 2619588 w 3150679"/>
                  <a:gd name="connsiteY23" fmla="*/ 2769369 h 3872511"/>
                  <a:gd name="connsiteX24" fmla="*/ 2578024 w 3150679"/>
                  <a:gd name="connsiteY24" fmla="*/ 2889442 h 3872511"/>
                  <a:gd name="connsiteX25" fmla="*/ 2628824 w 3150679"/>
                  <a:gd name="connsiteY25" fmla="*/ 2935624 h 3872511"/>
                  <a:gd name="connsiteX26" fmla="*/ 2758133 w 3150679"/>
                  <a:gd name="connsiteY26" fmla="*/ 2995660 h 3872511"/>
                  <a:gd name="connsiteX27" fmla="*/ 2905915 w 3150679"/>
                  <a:gd name="connsiteY27" fmla="*/ 2986424 h 3872511"/>
                  <a:gd name="connsiteX28" fmla="*/ 2896679 w 3150679"/>
                  <a:gd name="connsiteY28" fmla="*/ 3124969 h 3872511"/>
                  <a:gd name="connsiteX29" fmla="*/ 2830177 w 3150679"/>
                  <a:gd name="connsiteY29" fmla="*/ 3252893 h 3872511"/>
                  <a:gd name="connsiteX30" fmla="*/ 2733657 w 3150679"/>
                  <a:gd name="connsiteY30" fmla="*/ 3186853 h 3872511"/>
                  <a:gd name="connsiteX31" fmla="*/ 2682857 w 3150679"/>
                  <a:gd name="connsiteY31" fmla="*/ 3232573 h 3872511"/>
                  <a:gd name="connsiteX32" fmla="*/ 2637137 w 3150679"/>
                  <a:gd name="connsiteY32" fmla="*/ 3318933 h 3872511"/>
                  <a:gd name="connsiteX33" fmla="*/ 2632104 w 3150679"/>
                  <a:gd name="connsiteY33" fmla="*/ 3376854 h 3872511"/>
                  <a:gd name="connsiteX34" fmla="*/ 2529555 w 3150679"/>
                  <a:gd name="connsiteY34" fmla="*/ 3513587 h 3872511"/>
                  <a:gd name="connsiteX35" fmla="*/ 2521009 w 3150679"/>
                  <a:gd name="connsiteY35" fmla="*/ 3599045 h 3872511"/>
                  <a:gd name="connsiteX36" fmla="*/ 2384276 w 3150679"/>
                  <a:gd name="connsiteY36" fmla="*/ 3658866 h 3872511"/>
                  <a:gd name="connsiteX37" fmla="*/ 2281727 w 3150679"/>
                  <a:gd name="connsiteY37" fmla="*/ 3684503 h 3872511"/>
                  <a:gd name="connsiteX38" fmla="*/ 2247544 w 3150679"/>
                  <a:gd name="connsiteY38" fmla="*/ 3573408 h 3872511"/>
                  <a:gd name="connsiteX39" fmla="*/ 2144994 w 3150679"/>
                  <a:gd name="connsiteY39" fmla="*/ 3402492 h 3872511"/>
                  <a:gd name="connsiteX40" fmla="*/ 2025353 w 3150679"/>
                  <a:gd name="connsiteY40" fmla="*/ 3522133 h 3872511"/>
                  <a:gd name="connsiteX41" fmla="*/ 2025353 w 3150679"/>
                  <a:gd name="connsiteY41" fmla="*/ 3522133 h 3872511"/>
                  <a:gd name="connsiteX42" fmla="*/ 1948441 w 3150679"/>
                  <a:gd name="connsiteY42" fmla="*/ 3445221 h 3872511"/>
                  <a:gd name="connsiteX43" fmla="*/ 1888620 w 3150679"/>
                  <a:gd name="connsiteY43" fmla="*/ 3436675 h 3872511"/>
                  <a:gd name="connsiteX44" fmla="*/ 1811708 w 3150679"/>
                  <a:gd name="connsiteY44" fmla="*/ 3393946 h 3872511"/>
                  <a:gd name="connsiteX45" fmla="*/ 1743342 w 3150679"/>
                  <a:gd name="connsiteY45" fmla="*/ 3411038 h 3872511"/>
                  <a:gd name="connsiteX46" fmla="*/ 1666430 w 3150679"/>
                  <a:gd name="connsiteY46" fmla="*/ 3539225 h 3872511"/>
                  <a:gd name="connsiteX47" fmla="*/ 1606609 w 3150679"/>
                  <a:gd name="connsiteY47" fmla="*/ 3590499 h 3872511"/>
                  <a:gd name="connsiteX48" fmla="*/ 1435693 w 3150679"/>
                  <a:gd name="connsiteY48" fmla="*/ 3581954 h 3872511"/>
                  <a:gd name="connsiteX49" fmla="*/ 1418602 w 3150679"/>
                  <a:gd name="connsiteY49" fmla="*/ 3693049 h 3872511"/>
                  <a:gd name="connsiteX50" fmla="*/ 1290415 w 3150679"/>
                  <a:gd name="connsiteY50" fmla="*/ 3846873 h 3872511"/>
                  <a:gd name="connsiteX51" fmla="*/ 1196411 w 3150679"/>
                  <a:gd name="connsiteY51" fmla="*/ 3872511 h 3872511"/>
                  <a:gd name="connsiteX52" fmla="*/ 1076770 w 3150679"/>
                  <a:gd name="connsiteY52" fmla="*/ 3804144 h 3872511"/>
                  <a:gd name="connsiteX53" fmla="*/ 1008404 w 3150679"/>
                  <a:gd name="connsiteY53" fmla="*/ 3556316 h 3872511"/>
                  <a:gd name="connsiteX54" fmla="*/ 692209 w 3150679"/>
                  <a:gd name="connsiteY54" fmla="*/ 3291397 h 3872511"/>
                  <a:gd name="connsiteX55" fmla="*/ 683663 w 3150679"/>
                  <a:gd name="connsiteY55" fmla="*/ 3223030 h 3872511"/>
                  <a:gd name="connsiteX56" fmla="*/ 495656 w 3150679"/>
                  <a:gd name="connsiteY56" fmla="*/ 3026477 h 3872511"/>
                  <a:gd name="connsiteX57" fmla="*/ 307648 w 3150679"/>
                  <a:gd name="connsiteY57" fmla="*/ 2983748 h 3872511"/>
                  <a:gd name="connsiteX58" fmla="*/ 273465 w 3150679"/>
                  <a:gd name="connsiteY58" fmla="*/ 2556458 h 3872511"/>
                  <a:gd name="connsiteX59" fmla="*/ 564022 w 3150679"/>
                  <a:gd name="connsiteY59" fmla="*/ 2488092 h 3872511"/>
                  <a:gd name="connsiteX60" fmla="*/ 606751 w 3150679"/>
                  <a:gd name="connsiteY60" fmla="*/ 2308630 h 3872511"/>
                  <a:gd name="connsiteX61" fmla="*/ 734938 w 3150679"/>
                  <a:gd name="connsiteY61" fmla="*/ 2248810 h 3872511"/>
                  <a:gd name="connsiteX62" fmla="*/ 760576 w 3150679"/>
                  <a:gd name="connsiteY62" fmla="*/ 2206081 h 3872511"/>
                  <a:gd name="connsiteX63" fmla="*/ 572568 w 3150679"/>
                  <a:gd name="connsiteY63" fmla="*/ 2206081 h 3872511"/>
                  <a:gd name="connsiteX64" fmla="*/ 418744 w 3150679"/>
                  <a:gd name="connsiteY64" fmla="*/ 2077894 h 3872511"/>
                  <a:gd name="connsiteX65" fmla="*/ 692209 w 3150679"/>
                  <a:gd name="connsiteY65" fmla="*/ 1958253 h 3872511"/>
                  <a:gd name="connsiteX66" fmla="*/ 478564 w 3150679"/>
                  <a:gd name="connsiteY66" fmla="*/ 1667696 h 3872511"/>
                  <a:gd name="connsiteX67" fmla="*/ 487110 w 3150679"/>
                  <a:gd name="connsiteY67" fmla="*/ 1565146 h 3872511"/>
                  <a:gd name="connsiteX68" fmla="*/ 299103 w 3150679"/>
                  <a:gd name="connsiteY68" fmla="*/ 1513871 h 3872511"/>
                  <a:gd name="connsiteX69" fmla="*/ 299103 w 3150679"/>
                  <a:gd name="connsiteY69" fmla="*/ 1334410 h 3872511"/>
                  <a:gd name="connsiteX70" fmla="*/ 341832 w 3150679"/>
                  <a:gd name="connsiteY70" fmla="*/ 1163494 h 3872511"/>
                  <a:gd name="connsiteX71" fmla="*/ 393106 w 3150679"/>
                  <a:gd name="connsiteY71" fmla="*/ 1112219 h 3872511"/>
                  <a:gd name="connsiteX72" fmla="*/ 341832 w 3150679"/>
                  <a:gd name="connsiteY72" fmla="*/ 966940 h 3872511"/>
                  <a:gd name="connsiteX73" fmla="*/ 247828 w 3150679"/>
                  <a:gd name="connsiteY73" fmla="*/ 1112219 h 3872511"/>
                  <a:gd name="connsiteX74" fmla="*/ 170916 w 3150679"/>
                  <a:gd name="connsiteY74" fmla="*/ 1103673 h 3872511"/>
                  <a:gd name="connsiteX75" fmla="*/ 145278 w 3150679"/>
                  <a:gd name="connsiteY75" fmla="*/ 881483 h 3872511"/>
                  <a:gd name="connsiteX76" fmla="*/ 0 w 3150679"/>
                  <a:gd name="connsiteY76" fmla="*/ 787479 h 3872511"/>
                  <a:gd name="connsiteX77" fmla="*/ 153824 w 3150679"/>
                  <a:gd name="connsiteY77" fmla="*/ 531105 h 3872511"/>
                  <a:gd name="connsiteX78" fmla="*/ 94004 w 3150679"/>
                  <a:gd name="connsiteY78" fmla="*/ 394372 h 3872511"/>
                  <a:gd name="connsiteX79" fmla="*/ 119641 w 3150679"/>
                  <a:gd name="connsiteY79" fmla="*/ 334552 h 3872511"/>
                  <a:gd name="connsiteX80" fmla="*/ 538385 w 3150679"/>
                  <a:gd name="connsiteY80" fmla="*/ 274731 h 3872511"/>
                  <a:gd name="connsiteX81" fmla="*/ 615297 w 3150679"/>
                  <a:gd name="connsiteY81" fmla="*/ 180727 h 3872511"/>
                  <a:gd name="connsiteX82" fmla="*/ 863125 w 3150679"/>
                  <a:gd name="connsiteY82" fmla="*/ 155090 h 3872511"/>
                  <a:gd name="connsiteX83" fmla="*/ 999858 w 3150679"/>
                  <a:gd name="connsiteY83" fmla="*/ 232002 h 3872511"/>
                  <a:gd name="connsiteX84" fmla="*/ 1191030 w 3150679"/>
                  <a:gd name="connsiteY84" fmla="*/ 211666 h 3872511"/>
                  <a:gd name="connsiteX85" fmla="*/ 1199497 w 3150679"/>
                  <a:gd name="connsiteY85" fmla="*/ 127000 h 3872511"/>
                  <a:gd name="connsiteX86" fmla="*/ 1123297 w 3150679"/>
                  <a:gd name="connsiteY86" fmla="*/ 42333 h 3872511"/>
                  <a:gd name="connsiteX87" fmla="*/ 1241830 w 3150679"/>
                  <a:gd name="connsiteY87" fmla="*/ 0 h 3872511"/>
                  <a:gd name="connsiteX88" fmla="*/ 1478897 w 3150679"/>
                  <a:gd name="connsiteY88" fmla="*/ 84666 h 3872511"/>
                  <a:gd name="connsiteX89" fmla="*/ 1470430 w 3150679"/>
                  <a:gd name="connsiteY89" fmla="*/ 338666 h 3872511"/>
                  <a:gd name="connsiteX90" fmla="*/ 1580497 w 3150679"/>
                  <a:gd name="connsiteY90" fmla="*/ 431800 h 3872511"/>
                  <a:gd name="connsiteX91" fmla="*/ 1910697 w 3150679"/>
                  <a:gd name="connsiteY91" fmla="*/ 457200 h 3872511"/>
                  <a:gd name="connsiteX92" fmla="*/ 1995364 w 3150679"/>
                  <a:gd name="connsiteY92" fmla="*/ 550333 h 3872511"/>
                  <a:gd name="connsiteX93" fmla="*/ 1995364 w 3150679"/>
                  <a:gd name="connsiteY93" fmla="*/ 753533 h 3872511"/>
                  <a:gd name="connsiteX94" fmla="*/ 1936097 w 3150679"/>
                  <a:gd name="connsiteY94" fmla="*/ 914400 h 3872511"/>
                  <a:gd name="connsiteX95" fmla="*/ 2003830 w 3150679"/>
                  <a:gd name="connsiteY95" fmla="*/ 1024466 h 3872511"/>
                  <a:gd name="connsiteX96" fmla="*/ 2020764 w 3150679"/>
                  <a:gd name="connsiteY96" fmla="*/ 1143000 h 3872511"/>
                  <a:gd name="connsiteX97" fmla="*/ 2105430 w 3150679"/>
                  <a:gd name="connsiteY97" fmla="*/ 1143000 h 3872511"/>
                  <a:gd name="connsiteX98" fmla="*/ 2274764 w 3150679"/>
                  <a:gd name="connsiteY98" fmla="*/ 1092200 h 3872511"/>
                  <a:gd name="connsiteX99" fmla="*/ 2334030 w 3150679"/>
                  <a:gd name="connsiteY99" fmla="*/ 1312333 h 3872511"/>
                  <a:gd name="connsiteX100" fmla="*/ 2342497 w 3150679"/>
                  <a:gd name="connsiteY100" fmla="*/ 1435704 h 3872511"/>
                  <a:gd name="connsiteX101" fmla="*/ 2476424 w 3150679"/>
                  <a:gd name="connsiteY101" fmla="*/ 1591733 h 3872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3150679" h="3872511">
                    <a:moveTo>
                      <a:pt x="2476424" y="1591733"/>
                    </a:moveTo>
                    <a:lnTo>
                      <a:pt x="2633442" y="1559406"/>
                    </a:lnTo>
                    <a:lnTo>
                      <a:pt x="2795079" y="1402388"/>
                    </a:lnTo>
                    <a:lnTo>
                      <a:pt x="2855115" y="1296169"/>
                    </a:lnTo>
                    <a:lnTo>
                      <a:pt x="2965952" y="1286933"/>
                    </a:lnTo>
                    <a:lnTo>
                      <a:pt x="2979806" y="1370060"/>
                    </a:lnTo>
                    <a:lnTo>
                      <a:pt x="2979806" y="1370060"/>
                    </a:lnTo>
                    <a:lnTo>
                      <a:pt x="3122970" y="1397769"/>
                    </a:lnTo>
                    <a:lnTo>
                      <a:pt x="3132206" y="1420860"/>
                    </a:lnTo>
                    <a:lnTo>
                      <a:pt x="3104497" y="1490133"/>
                    </a:lnTo>
                    <a:lnTo>
                      <a:pt x="3104497" y="1540933"/>
                    </a:lnTo>
                    <a:lnTo>
                      <a:pt x="3076788" y="1600969"/>
                    </a:lnTo>
                    <a:lnTo>
                      <a:pt x="3062933" y="1748751"/>
                    </a:lnTo>
                    <a:lnTo>
                      <a:pt x="3044461" y="1804169"/>
                    </a:lnTo>
                    <a:lnTo>
                      <a:pt x="3049079" y="1938097"/>
                    </a:lnTo>
                    <a:lnTo>
                      <a:pt x="3146061" y="2011988"/>
                    </a:lnTo>
                    <a:lnTo>
                      <a:pt x="3150679" y="2150533"/>
                    </a:lnTo>
                    <a:lnTo>
                      <a:pt x="3099879" y="2247515"/>
                    </a:lnTo>
                    <a:lnTo>
                      <a:pt x="2984424" y="2316788"/>
                    </a:lnTo>
                    <a:lnTo>
                      <a:pt x="2979806" y="2390678"/>
                    </a:lnTo>
                    <a:lnTo>
                      <a:pt x="2905915" y="2436860"/>
                    </a:lnTo>
                    <a:lnTo>
                      <a:pt x="2859733" y="2547697"/>
                    </a:lnTo>
                    <a:lnTo>
                      <a:pt x="2730424" y="2686242"/>
                    </a:lnTo>
                    <a:lnTo>
                      <a:pt x="2619588" y="2769369"/>
                    </a:lnTo>
                    <a:lnTo>
                      <a:pt x="2578024" y="2889442"/>
                    </a:lnTo>
                    <a:lnTo>
                      <a:pt x="2628824" y="2935624"/>
                    </a:lnTo>
                    <a:lnTo>
                      <a:pt x="2758133" y="2995660"/>
                    </a:lnTo>
                    <a:lnTo>
                      <a:pt x="2905915" y="2986424"/>
                    </a:lnTo>
                    <a:lnTo>
                      <a:pt x="2896679" y="3124969"/>
                    </a:lnTo>
                    <a:lnTo>
                      <a:pt x="2830177" y="3252893"/>
                    </a:lnTo>
                    <a:lnTo>
                      <a:pt x="2733657" y="3186853"/>
                    </a:lnTo>
                    <a:lnTo>
                      <a:pt x="2682857" y="3232573"/>
                    </a:lnTo>
                    <a:lnTo>
                      <a:pt x="2637137" y="3318933"/>
                    </a:lnTo>
                    <a:lnTo>
                      <a:pt x="2632104" y="3376854"/>
                    </a:lnTo>
                    <a:lnTo>
                      <a:pt x="2529555" y="3513587"/>
                    </a:lnTo>
                    <a:lnTo>
                      <a:pt x="2521009" y="3599045"/>
                    </a:lnTo>
                    <a:lnTo>
                      <a:pt x="2384276" y="3658866"/>
                    </a:lnTo>
                    <a:lnTo>
                      <a:pt x="2281727" y="3684503"/>
                    </a:lnTo>
                    <a:lnTo>
                      <a:pt x="2247544" y="3573408"/>
                    </a:lnTo>
                    <a:lnTo>
                      <a:pt x="2144994" y="3402492"/>
                    </a:lnTo>
                    <a:lnTo>
                      <a:pt x="2025353" y="3522133"/>
                    </a:lnTo>
                    <a:lnTo>
                      <a:pt x="2025353" y="3522133"/>
                    </a:lnTo>
                    <a:lnTo>
                      <a:pt x="1948441" y="3445221"/>
                    </a:lnTo>
                    <a:lnTo>
                      <a:pt x="1888620" y="3436675"/>
                    </a:lnTo>
                    <a:lnTo>
                      <a:pt x="1811708" y="3393946"/>
                    </a:lnTo>
                    <a:lnTo>
                      <a:pt x="1743342" y="3411038"/>
                    </a:lnTo>
                    <a:lnTo>
                      <a:pt x="1666430" y="3539225"/>
                    </a:lnTo>
                    <a:lnTo>
                      <a:pt x="1606609" y="3590499"/>
                    </a:lnTo>
                    <a:lnTo>
                      <a:pt x="1435693" y="3581954"/>
                    </a:lnTo>
                    <a:lnTo>
                      <a:pt x="1418602" y="3693049"/>
                    </a:lnTo>
                    <a:lnTo>
                      <a:pt x="1290415" y="3846873"/>
                    </a:lnTo>
                    <a:lnTo>
                      <a:pt x="1196411" y="3872511"/>
                    </a:lnTo>
                    <a:lnTo>
                      <a:pt x="1076770" y="3804144"/>
                    </a:lnTo>
                    <a:lnTo>
                      <a:pt x="1008404" y="3556316"/>
                    </a:lnTo>
                    <a:lnTo>
                      <a:pt x="692209" y="3291397"/>
                    </a:lnTo>
                    <a:lnTo>
                      <a:pt x="683663" y="3223030"/>
                    </a:lnTo>
                    <a:lnTo>
                      <a:pt x="495656" y="3026477"/>
                    </a:lnTo>
                    <a:lnTo>
                      <a:pt x="307648" y="2983748"/>
                    </a:lnTo>
                    <a:lnTo>
                      <a:pt x="273465" y="2556458"/>
                    </a:lnTo>
                    <a:lnTo>
                      <a:pt x="564022" y="2488092"/>
                    </a:lnTo>
                    <a:lnTo>
                      <a:pt x="606751" y="2308630"/>
                    </a:lnTo>
                    <a:lnTo>
                      <a:pt x="734938" y="2248810"/>
                    </a:lnTo>
                    <a:lnTo>
                      <a:pt x="760576" y="2206081"/>
                    </a:lnTo>
                    <a:lnTo>
                      <a:pt x="572568" y="2206081"/>
                    </a:lnTo>
                    <a:lnTo>
                      <a:pt x="418744" y="2077894"/>
                    </a:lnTo>
                    <a:lnTo>
                      <a:pt x="692209" y="1958253"/>
                    </a:lnTo>
                    <a:lnTo>
                      <a:pt x="478564" y="1667696"/>
                    </a:lnTo>
                    <a:lnTo>
                      <a:pt x="487110" y="1565146"/>
                    </a:lnTo>
                    <a:lnTo>
                      <a:pt x="299103" y="1513871"/>
                    </a:lnTo>
                    <a:lnTo>
                      <a:pt x="299103" y="1334410"/>
                    </a:lnTo>
                    <a:lnTo>
                      <a:pt x="341832" y="1163494"/>
                    </a:lnTo>
                    <a:lnTo>
                      <a:pt x="393106" y="1112219"/>
                    </a:lnTo>
                    <a:lnTo>
                      <a:pt x="341832" y="966940"/>
                    </a:lnTo>
                    <a:lnTo>
                      <a:pt x="247828" y="1112219"/>
                    </a:lnTo>
                    <a:lnTo>
                      <a:pt x="170916" y="1103673"/>
                    </a:lnTo>
                    <a:lnTo>
                      <a:pt x="145278" y="881483"/>
                    </a:lnTo>
                    <a:lnTo>
                      <a:pt x="0" y="787479"/>
                    </a:lnTo>
                    <a:lnTo>
                      <a:pt x="153824" y="531105"/>
                    </a:lnTo>
                    <a:lnTo>
                      <a:pt x="94004" y="394372"/>
                    </a:lnTo>
                    <a:lnTo>
                      <a:pt x="119641" y="334552"/>
                    </a:lnTo>
                    <a:lnTo>
                      <a:pt x="538385" y="274731"/>
                    </a:lnTo>
                    <a:lnTo>
                      <a:pt x="615297" y="180727"/>
                    </a:lnTo>
                    <a:lnTo>
                      <a:pt x="863125" y="155090"/>
                    </a:lnTo>
                    <a:lnTo>
                      <a:pt x="999858" y="232002"/>
                    </a:lnTo>
                    <a:lnTo>
                      <a:pt x="1191030" y="211666"/>
                    </a:lnTo>
                    <a:lnTo>
                      <a:pt x="1199497" y="127000"/>
                    </a:lnTo>
                    <a:lnTo>
                      <a:pt x="1123297" y="42333"/>
                    </a:lnTo>
                    <a:lnTo>
                      <a:pt x="1241830" y="0"/>
                    </a:lnTo>
                    <a:lnTo>
                      <a:pt x="1478897" y="84666"/>
                    </a:lnTo>
                    <a:lnTo>
                      <a:pt x="1470430" y="338666"/>
                    </a:lnTo>
                    <a:lnTo>
                      <a:pt x="1580497" y="431800"/>
                    </a:lnTo>
                    <a:lnTo>
                      <a:pt x="1910697" y="457200"/>
                    </a:lnTo>
                    <a:lnTo>
                      <a:pt x="1995364" y="550333"/>
                    </a:lnTo>
                    <a:lnTo>
                      <a:pt x="1995364" y="753533"/>
                    </a:lnTo>
                    <a:lnTo>
                      <a:pt x="1936097" y="914400"/>
                    </a:lnTo>
                    <a:lnTo>
                      <a:pt x="2003830" y="1024466"/>
                    </a:lnTo>
                    <a:lnTo>
                      <a:pt x="2020764" y="1143000"/>
                    </a:lnTo>
                    <a:lnTo>
                      <a:pt x="2105430" y="1143000"/>
                    </a:lnTo>
                    <a:lnTo>
                      <a:pt x="2274764" y="1092200"/>
                    </a:lnTo>
                    <a:lnTo>
                      <a:pt x="2334030" y="1312333"/>
                    </a:lnTo>
                    <a:lnTo>
                      <a:pt x="2342497" y="1435704"/>
                    </a:lnTo>
                    <a:lnTo>
                      <a:pt x="2476424" y="1591733"/>
                    </a:lnTo>
                    <a:close/>
                  </a:path>
                </a:pathLst>
              </a:custGeom>
              <a:solidFill>
                <a:srgbClr val="92D050">
                  <a:alpha val="65000"/>
                </a:srgbClr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lgDashDot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  <p:sp>
            <p:nvSpPr>
              <p:cNvPr id="85" name="任意形状 6">
                <a:extLst>
                  <a:ext uri="{FF2B5EF4-FFF2-40B4-BE49-F238E27FC236}">
                    <a16:creationId xmlns:a16="http://schemas.microsoft.com/office/drawing/2014/main" id="{E7BBEFE4-0096-421D-BFF1-7F841EEE9AED}"/>
                  </a:ext>
                </a:extLst>
              </p:cNvPr>
              <p:cNvSpPr/>
              <p:nvPr/>
            </p:nvSpPr>
            <p:spPr>
              <a:xfrm>
                <a:off x="1370128" y="4996335"/>
                <a:ext cx="2380713" cy="1248743"/>
              </a:xfrm>
              <a:custGeom>
                <a:avLst/>
                <a:gdLst>
                  <a:gd name="connsiteX0" fmla="*/ 2210200 w 2380713"/>
                  <a:gd name="connsiteY0" fmla="*/ 0 h 1248743"/>
                  <a:gd name="connsiteX1" fmla="*/ 2263531 w 2380713"/>
                  <a:gd name="connsiteY1" fmla="*/ 0 h 1248743"/>
                  <a:gd name="connsiteX2" fmla="*/ 2205222 w 2380713"/>
                  <a:gd name="connsiteY2" fmla="*/ 62474 h 1248743"/>
                  <a:gd name="connsiteX3" fmla="*/ 2094386 w 2380713"/>
                  <a:gd name="connsiteY3" fmla="*/ 145601 h 1248743"/>
                  <a:gd name="connsiteX4" fmla="*/ 2052822 w 2380713"/>
                  <a:gd name="connsiteY4" fmla="*/ 265674 h 1248743"/>
                  <a:gd name="connsiteX5" fmla="*/ 2103622 w 2380713"/>
                  <a:gd name="connsiteY5" fmla="*/ 311856 h 1248743"/>
                  <a:gd name="connsiteX6" fmla="*/ 2232931 w 2380713"/>
                  <a:gd name="connsiteY6" fmla="*/ 371892 h 1248743"/>
                  <a:gd name="connsiteX7" fmla="*/ 2380713 w 2380713"/>
                  <a:gd name="connsiteY7" fmla="*/ 362656 h 1248743"/>
                  <a:gd name="connsiteX8" fmla="*/ 2371477 w 2380713"/>
                  <a:gd name="connsiteY8" fmla="*/ 501201 h 1248743"/>
                  <a:gd name="connsiteX9" fmla="*/ 2304975 w 2380713"/>
                  <a:gd name="connsiteY9" fmla="*/ 629125 h 1248743"/>
                  <a:gd name="connsiteX10" fmla="*/ 2208455 w 2380713"/>
                  <a:gd name="connsiteY10" fmla="*/ 563085 h 1248743"/>
                  <a:gd name="connsiteX11" fmla="*/ 2157655 w 2380713"/>
                  <a:gd name="connsiteY11" fmla="*/ 608805 h 1248743"/>
                  <a:gd name="connsiteX12" fmla="*/ 2111935 w 2380713"/>
                  <a:gd name="connsiteY12" fmla="*/ 695165 h 1248743"/>
                  <a:gd name="connsiteX13" fmla="*/ 2106902 w 2380713"/>
                  <a:gd name="connsiteY13" fmla="*/ 753086 h 1248743"/>
                  <a:gd name="connsiteX14" fmla="*/ 2004353 w 2380713"/>
                  <a:gd name="connsiteY14" fmla="*/ 889819 h 1248743"/>
                  <a:gd name="connsiteX15" fmla="*/ 1995807 w 2380713"/>
                  <a:gd name="connsiteY15" fmla="*/ 975277 h 1248743"/>
                  <a:gd name="connsiteX16" fmla="*/ 1859074 w 2380713"/>
                  <a:gd name="connsiteY16" fmla="*/ 1035098 h 1248743"/>
                  <a:gd name="connsiteX17" fmla="*/ 1756525 w 2380713"/>
                  <a:gd name="connsiteY17" fmla="*/ 1060735 h 1248743"/>
                  <a:gd name="connsiteX18" fmla="*/ 1722342 w 2380713"/>
                  <a:gd name="connsiteY18" fmla="*/ 949640 h 1248743"/>
                  <a:gd name="connsiteX19" fmla="*/ 1619792 w 2380713"/>
                  <a:gd name="connsiteY19" fmla="*/ 778724 h 1248743"/>
                  <a:gd name="connsiteX20" fmla="*/ 1500151 w 2380713"/>
                  <a:gd name="connsiteY20" fmla="*/ 898365 h 1248743"/>
                  <a:gd name="connsiteX21" fmla="*/ 1423239 w 2380713"/>
                  <a:gd name="connsiteY21" fmla="*/ 821453 h 1248743"/>
                  <a:gd name="connsiteX22" fmla="*/ 1363418 w 2380713"/>
                  <a:gd name="connsiteY22" fmla="*/ 812907 h 1248743"/>
                  <a:gd name="connsiteX23" fmla="*/ 1286506 w 2380713"/>
                  <a:gd name="connsiteY23" fmla="*/ 770178 h 1248743"/>
                  <a:gd name="connsiteX24" fmla="*/ 1218140 w 2380713"/>
                  <a:gd name="connsiteY24" fmla="*/ 787270 h 1248743"/>
                  <a:gd name="connsiteX25" fmla="*/ 1141228 w 2380713"/>
                  <a:gd name="connsiteY25" fmla="*/ 915457 h 1248743"/>
                  <a:gd name="connsiteX26" fmla="*/ 1081407 w 2380713"/>
                  <a:gd name="connsiteY26" fmla="*/ 966731 h 1248743"/>
                  <a:gd name="connsiteX27" fmla="*/ 910491 w 2380713"/>
                  <a:gd name="connsiteY27" fmla="*/ 958186 h 1248743"/>
                  <a:gd name="connsiteX28" fmla="*/ 893400 w 2380713"/>
                  <a:gd name="connsiteY28" fmla="*/ 1069281 h 1248743"/>
                  <a:gd name="connsiteX29" fmla="*/ 765213 w 2380713"/>
                  <a:gd name="connsiteY29" fmla="*/ 1223105 h 1248743"/>
                  <a:gd name="connsiteX30" fmla="*/ 671209 w 2380713"/>
                  <a:gd name="connsiteY30" fmla="*/ 1248743 h 1248743"/>
                  <a:gd name="connsiteX31" fmla="*/ 551568 w 2380713"/>
                  <a:gd name="connsiteY31" fmla="*/ 1180376 h 1248743"/>
                  <a:gd name="connsiteX32" fmla="*/ 483202 w 2380713"/>
                  <a:gd name="connsiteY32" fmla="*/ 932548 h 1248743"/>
                  <a:gd name="connsiteX33" fmla="*/ 167007 w 2380713"/>
                  <a:gd name="connsiteY33" fmla="*/ 667629 h 1248743"/>
                  <a:gd name="connsiteX34" fmla="*/ 158461 w 2380713"/>
                  <a:gd name="connsiteY34" fmla="*/ 599262 h 1248743"/>
                  <a:gd name="connsiteX35" fmla="*/ 0 w 2380713"/>
                  <a:gd name="connsiteY35" fmla="*/ 433598 h 1248743"/>
                  <a:gd name="connsiteX36" fmla="*/ 219647 w 2380713"/>
                  <a:gd name="connsiteY36" fmla="*/ 433598 h 1248743"/>
                  <a:gd name="connsiteX37" fmla="*/ 321230 w 2380713"/>
                  <a:gd name="connsiteY37" fmla="*/ 524488 h 1248743"/>
                  <a:gd name="connsiteX38" fmla="*/ 506056 w 2380713"/>
                  <a:gd name="connsiteY38" fmla="*/ 592582 h 1248743"/>
                  <a:gd name="connsiteX39" fmla="*/ 671426 w 2380713"/>
                  <a:gd name="connsiteY39" fmla="*/ 592582 h 1248743"/>
                  <a:gd name="connsiteX40" fmla="*/ 797885 w 2380713"/>
                  <a:gd name="connsiteY40" fmla="*/ 514760 h 1248743"/>
                  <a:gd name="connsiteX41" fmla="*/ 914617 w 2380713"/>
                  <a:gd name="connsiteY41" fmla="*/ 398028 h 1248743"/>
                  <a:gd name="connsiteX42" fmla="*/ 1021621 w 2380713"/>
                  <a:gd name="connsiteY42" fmla="*/ 242386 h 1248743"/>
                  <a:gd name="connsiteX43" fmla="*/ 1148081 w 2380713"/>
                  <a:gd name="connsiteY43" fmla="*/ 125654 h 1248743"/>
                  <a:gd name="connsiteX44" fmla="*/ 1401000 w 2380713"/>
                  <a:gd name="connsiteY44" fmla="*/ 86743 h 1248743"/>
                  <a:gd name="connsiteX45" fmla="*/ 1624736 w 2380713"/>
                  <a:gd name="connsiteY45" fmla="*/ 96471 h 1248743"/>
                  <a:gd name="connsiteX46" fmla="*/ 1848473 w 2380713"/>
                  <a:gd name="connsiteY46" fmla="*/ 145109 h 1248743"/>
                  <a:gd name="connsiteX47" fmla="*/ 2188941 w 2380713"/>
                  <a:gd name="connsiteY47" fmla="*/ 47833 h 1248743"/>
                  <a:gd name="connsiteX48" fmla="*/ 2210200 w 2380713"/>
                  <a:gd name="connsiteY48" fmla="*/ 0 h 1248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380713" h="1248743">
                    <a:moveTo>
                      <a:pt x="2210200" y="0"/>
                    </a:moveTo>
                    <a:lnTo>
                      <a:pt x="2263531" y="0"/>
                    </a:lnTo>
                    <a:lnTo>
                      <a:pt x="2205222" y="62474"/>
                    </a:lnTo>
                    <a:lnTo>
                      <a:pt x="2094386" y="145601"/>
                    </a:lnTo>
                    <a:lnTo>
                      <a:pt x="2052822" y="265674"/>
                    </a:lnTo>
                    <a:lnTo>
                      <a:pt x="2103622" y="311856"/>
                    </a:lnTo>
                    <a:lnTo>
                      <a:pt x="2232931" y="371892"/>
                    </a:lnTo>
                    <a:lnTo>
                      <a:pt x="2380713" y="362656"/>
                    </a:lnTo>
                    <a:lnTo>
                      <a:pt x="2371477" y="501201"/>
                    </a:lnTo>
                    <a:lnTo>
                      <a:pt x="2304975" y="629125"/>
                    </a:lnTo>
                    <a:lnTo>
                      <a:pt x="2208455" y="563085"/>
                    </a:lnTo>
                    <a:lnTo>
                      <a:pt x="2157655" y="608805"/>
                    </a:lnTo>
                    <a:lnTo>
                      <a:pt x="2111935" y="695165"/>
                    </a:lnTo>
                    <a:lnTo>
                      <a:pt x="2106902" y="753086"/>
                    </a:lnTo>
                    <a:lnTo>
                      <a:pt x="2004353" y="889819"/>
                    </a:lnTo>
                    <a:lnTo>
                      <a:pt x="1995807" y="975277"/>
                    </a:lnTo>
                    <a:lnTo>
                      <a:pt x="1859074" y="1035098"/>
                    </a:lnTo>
                    <a:lnTo>
                      <a:pt x="1756525" y="1060735"/>
                    </a:lnTo>
                    <a:lnTo>
                      <a:pt x="1722342" y="949640"/>
                    </a:lnTo>
                    <a:lnTo>
                      <a:pt x="1619792" y="778724"/>
                    </a:lnTo>
                    <a:lnTo>
                      <a:pt x="1500151" y="898365"/>
                    </a:lnTo>
                    <a:lnTo>
                      <a:pt x="1423239" y="821453"/>
                    </a:lnTo>
                    <a:lnTo>
                      <a:pt x="1363418" y="812907"/>
                    </a:lnTo>
                    <a:lnTo>
                      <a:pt x="1286506" y="770178"/>
                    </a:lnTo>
                    <a:lnTo>
                      <a:pt x="1218140" y="787270"/>
                    </a:lnTo>
                    <a:lnTo>
                      <a:pt x="1141228" y="915457"/>
                    </a:lnTo>
                    <a:lnTo>
                      <a:pt x="1081407" y="966731"/>
                    </a:lnTo>
                    <a:lnTo>
                      <a:pt x="910491" y="958186"/>
                    </a:lnTo>
                    <a:lnTo>
                      <a:pt x="893400" y="1069281"/>
                    </a:lnTo>
                    <a:lnTo>
                      <a:pt x="765213" y="1223105"/>
                    </a:lnTo>
                    <a:lnTo>
                      <a:pt x="671209" y="1248743"/>
                    </a:lnTo>
                    <a:lnTo>
                      <a:pt x="551568" y="1180376"/>
                    </a:lnTo>
                    <a:lnTo>
                      <a:pt x="483202" y="932548"/>
                    </a:lnTo>
                    <a:lnTo>
                      <a:pt x="167007" y="667629"/>
                    </a:lnTo>
                    <a:lnTo>
                      <a:pt x="158461" y="599262"/>
                    </a:lnTo>
                    <a:lnTo>
                      <a:pt x="0" y="433598"/>
                    </a:lnTo>
                    <a:lnTo>
                      <a:pt x="219647" y="433598"/>
                    </a:lnTo>
                    <a:lnTo>
                      <a:pt x="321230" y="524488"/>
                    </a:lnTo>
                    <a:lnTo>
                      <a:pt x="506056" y="592582"/>
                    </a:lnTo>
                    <a:lnTo>
                      <a:pt x="671426" y="592582"/>
                    </a:lnTo>
                    <a:lnTo>
                      <a:pt x="797885" y="514760"/>
                    </a:lnTo>
                    <a:lnTo>
                      <a:pt x="914617" y="398028"/>
                    </a:lnTo>
                    <a:lnTo>
                      <a:pt x="1021621" y="242386"/>
                    </a:lnTo>
                    <a:lnTo>
                      <a:pt x="1148081" y="125654"/>
                    </a:lnTo>
                    <a:lnTo>
                      <a:pt x="1401000" y="86743"/>
                    </a:lnTo>
                    <a:lnTo>
                      <a:pt x="1624736" y="96471"/>
                    </a:lnTo>
                    <a:lnTo>
                      <a:pt x="1848473" y="145109"/>
                    </a:lnTo>
                    <a:lnTo>
                      <a:pt x="2188941" y="47833"/>
                    </a:lnTo>
                    <a:lnTo>
                      <a:pt x="221020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9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  <p:sp>
            <p:nvSpPr>
              <p:cNvPr id="87" name="任意形状 8">
                <a:extLst>
                  <a:ext uri="{FF2B5EF4-FFF2-40B4-BE49-F238E27FC236}">
                    <a16:creationId xmlns:a16="http://schemas.microsoft.com/office/drawing/2014/main" id="{41856278-49F7-4E4B-BDEC-7B91924FE667}"/>
                  </a:ext>
                </a:extLst>
              </p:cNvPr>
              <p:cNvSpPr/>
              <p:nvPr/>
            </p:nvSpPr>
            <p:spPr>
              <a:xfrm>
                <a:off x="2421852" y="4241143"/>
                <a:ext cx="613776" cy="471925"/>
              </a:xfrm>
              <a:custGeom>
                <a:avLst/>
                <a:gdLst>
                  <a:gd name="connsiteX0" fmla="*/ 0 w 613775"/>
                  <a:gd name="connsiteY0" fmla="*/ 150313 h 532356"/>
                  <a:gd name="connsiteX1" fmla="*/ 125260 w 613775"/>
                  <a:gd name="connsiteY1" fmla="*/ 81419 h 532356"/>
                  <a:gd name="connsiteX2" fmla="*/ 225468 w 613775"/>
                  <a:gd name="connsiteY2" fmla="*/ 0 h 532356"/>
                  <a:gd name="connsiteX3" fmla="*/ 338202 w 613775"/>
                  <a:gd name="connsiteY3" fmla="*/ 118997 h 532356"/>
                  <a:gd name="connsiteX4" fmla="*/ 494778 w 613775"/>
                  <a:gd name="connsiteY4" fmla="*/ 206680 h 532356"/>
                  <a:gd name="connsiteX5" fmla="*/ 613775 w 613775"/>
                  <a:gd name="connsiteY5" fmla="*/ 275573 h 532356"/>
                  <a:gd name="connsiteX6" fmla="*/ 494778 w 613775"/>
                  <a:gd name="connsiteY6" fmla="*/ 394570 h 532356"/>
                  <a:gd name="connsiteX7" fmla="*/ 463463 w 613775"/>
                  <a:gd name="connsiteY7" fmla="*/ 526093 h 532356"/>
                  <a:gd name="connsiteX8" fmla="*/ 419622 w 613775"/>
                  <a:gd name="connsiteY8" fmla="*/ 532356 h 532356"/>
                  <a:gd name="connsiteX9" fmla="*/ 338202 w 613775"/>
                  <a:gd name="connsiteY9" fmla="*/ 369518 h 532356"/>
                  <a:gd name="connsiteX10" fmla="*/ 250520 w 613775"/>
                  <a:gd name="connsiteY10" fmla="*/ 313151 h 532356"/>
                  <a:gd name="connsiteX11" fmla="*/ 50104 w 613775"/>
                  <a:gd name="connsiteY11" fmla="*/ 275573 h 532356"/>
                  <a:gd name="connsiteX12" fmla="*/ 50104 w 613775"/>
                  <a:gd name="connsiteY12" fmla="*/ 275573 h 532356"/>
                  <a:gd name="connsiteX13" fmla="*/ 0 w 613775"/>
                  <a:gd name="connsiteY13" fmla="*/ 150313 h 53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3775" h="532356">
                    <a:moveTo>
                      <a:pt x="0" y="150313"/>
                    </a:moveTo>
                    <a:lnTo>
                      <a:pt x="125260" y="81419"/>
                    </a:lnTo>
                    <a:lnTo>
                      <a:pt x="225468" y="0"/>
                    </a:lnTo>
                    <a:lnTo>
                      <a:pt x="338202" y="118997"/>
                    </a:lnTo>
                    <a:lnTo>
                      <a:pt x="494778" y="206680"/>
                    </a:lnTo>
                    <a:lnTo>
                      <a:pt x="613775" y="275573"/>
                    </a:lnTo>
                    <a:lnTo>
                      <a:pt x="494778" y="394570"/>
                    </a:lnTo>
                    <a:lnTo>
                      <a:pt x="463463" y="526093"/>
                    </a:lnTo>
                    <a:lnTo>
                      <a:pt x="419622" y="532356"/>
                    </a:lnTo>
                    <a:lnTo>
                      <a:pt x="338202" y="369518"/>
                    </a:lnTo>
                    <a:lnTo>
                      <a:pt x="250520" y="313151"/>
                    </a:lnTo>
                    <a:lnTo>
                      <a:pt x="50104" y="275573"/>
                    </a:lnTo>
                    <a:lnTo>
                      <a:pt x="50104" y="275573"/>
                    </a:lnTo>
                    <a:lnTo>
                      <a:pt x="0" y="150313"/>
                    </a:lnTo>
                    <a:close/>
                  </a:path>
                </a:pathLst>
              </a:custGeom>
              <a:solidFill>
                <a:srgbClr val="EB8CBC">
                  <a:alpha val="74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88" name="任意形状 9">
                <a:extLst>
                  <a:ext uri="{FF2B5EF4-FFF2-40B4-BE49-F238E27FC236}">
                    <a16:creationId xmlns:a16="http://schemas.microsoft.com/office/drawing/2014/main" id="{CE1C7D15-C357-4646-AE04-B1D5B471C031}"/>
                  </a:ext>
                </a:extLst>
              </p:cNvPr>
              <p:cNvSpPr/>
              <p:nvPr/>
            </p:nvSpPr>
            <p:spPr>
              <a:xfrm>
                <a:off x="1621955" y="4695565"/>
                <a:ext cx="732772" cy="839244"/>
              </a:xfrm>
              <a:custGeom>
                <a:avLst/>
                <a:gdLst>
                  <a:gd name="connsiteX0" fmla="*/ 0 w 732772"/>
                  <a:gd name="connsiteY0" fmla="*/ 419622 h 839244"/>
                  <a:gd name="connsiteX1" fmla="*/ 62630 w 732772"/>
                  <a:gd name="connsiteY1" fmla="*/ 557408 h 839244"/>
                  <a:gd name="connsiteX2" fmla="*/ 181627 w 732772"/>
                  <a:gd name="connsiteY2" fmla="*/ 682668 h 839244"/>
                  <a:gd name="connsiteX3" fmla="*/ 325677 w 732772"/>
                  <a:gd name="connsiteY3" fmla="*/ 839244 h 839244"/>
                  <a:gd name="connsiteX4" fmla="*/ 450937 w 732772"/>
                  <a:gd name="connsiteY4" fmla="*/ 701457 h 839244"/>
                  <a:gd name="connsiteX5" fmla="*/ 563671 w 732772"/>
                  <a:gd name="connsiteY5" fmla="*/ 576197 h 839244"/>
                  <a:gd name="connsiteX6" fmla="*/ 732772 w 732772"/>
                  <a:gd name="connsiteY6" fmla="*/ 407096 h 839244"/>
                  <a:gd name="connsiteX7" fmla="*/ 732772 w 732772"/>
                  <a:gd name="connsiteY7" fmla="*/ 325676 h 839244"/>
                  <a:gd name="connsiteX8" fmla="*/ 688931 w 732772"/>
                  <a:gd name="connsiteY8" fmla="*/ 225468 h 839244"/>
                  <a:gd name="connsiteX9" fmla="*/ 594986 w 732772"/>
                  <a:gd name="connsiteY9" fmla="*/ 68893 h 839244"/>
                  <a:gd name="connsiteX10" fmla="*/ 475989 w 732772"/>
                  <a:gd name="connsiteY10" fmla="*/ 0 h 839244"/>
                  <a:gd name="connsiteX11" fmla="*/ 356992 w 732772"/>
                  <a:gd name="connsiteY11" fmla="*/ 18789 h 839244"/>
                  <a:gd name="connsiteX12" fmla="*/ 263046 w 732772"/>
                  <a:gd name="connsiteY12" fmla="*/ 50104 h 839244"/>
                  <a:gd name="connsiteX13" fmla="*/ 212942 w 732772"/>
                  <a:gd name="connsiteY13" fmla="*/ 81419 h 839244"/>
                  <a:gd name="connsiteX14" fmla="*/ 200416 w 732772"/>
                  <a:gd name="connsiteY14" fmla="*/ 162838 h 839244"/>
                  <a:gd name="connsiteX15" fmla="*/ 156575 w 732772"/>
                  <a:gd name="connsiteY15" fmla="*/ 200416 h 839244"/>
                  <a:gd name="connsiteX16" fmla="*/ 118997 w 732772"/>
                  <a:gd name="connsiteY16" fmla="*/ 294361 h 839244"/>
                  <a:gd name="connsiteX17" fmla="*/ 68893 w 732772"/>
                  <a:gd name="connsiteY17" fmla="*/ 369517 h 839244"/>
                  <a:gd name="connsiteX18" fmla="*/ 0 w 732772"/>
                  <a:gd name="connsiteY18" fmla="*/ 419622 h 83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32772" h="839244">
                    <a:moveTo>
                      <a:pt x="0" y="419622"/>
                    </a:moveTo>
                    <a:lnTo>
                      <a:pt x="62630" y="557408"/>
                    </a:lnTo>
                    <a:lnTo>
                      <a:pt x="181627" y="682668"/>
                    </a:lnTo>
                    <a:lnTo>
                      <a:pt x="325677" y="839244"/>
                    </a:lnTo>
                    <a:lnTo>
                      <a:pt x="450937" y="701457"/>
                    </a:lnTo>
                    <a:lnTo>
                      <a:pt x="563671" y="576197"/>
                    </a:lnTo>
                    <a:lnTo>
                      <a:pt x="732772" y="407096"/>
                    </a:lnTo>
                    <a:lnTo>
                      <a:pt x="732772" y="325676"/>
                    </a:lnTo>
                    <a:lnTo>
                      <a:pt x="688931" y="225468"/>
                    </a:lnTo>
                    <a:lnTo>
                      <a:pt x="594986" y="68893"/>
                    </a:lnTo>
                    <a:lnTo>
                      <a:pt x="475989" y="0"/>
                    </a:lnTo>
                    <a:lnTo>
                      <a:pt x="356992" y="18789"/>
                    </a:lnTo>
                    <a:lnTo>
                      <a:pt x="263046" y="50104"/>
                    </a:lnTo>
                    <a:lnTo>
                      <a:pt x="212942" y="81419"/>
                    </a:lnTo>
                    <a:lnTo>
                      <a:pt x="200416" y="162838"/>
                    </a:lnTo>
                    <a:lnTo>
                      <a:pt x="156575" y="200416"/>
                    </a:lnTo>
                    <a:lnTo>
                      <a:pt x="118997" y="294361"/>
                    </a:lnTo>
                    <a:lnTo>
                      <a:pt x="68893" y="369517"/>
                    </a:lnTo>
                    <a:lnTo>
                      <a:pt x="0" y="419622"/>
                    </a:lnTo>
                    <a:close/>
                  </a:path>
                </a:pathLst>
              </a:custGeom>
              <a:solidFill>
                <a:srgbClr val="EB8CBC">
                  <a:alpha val="74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  <p:sp>
            <p:nvSpPr>
              <p:cNvPr id="89" name="任意形状 11">
                <a:extLst>
                  <a:ext uri="{FF2B5EF4-FFF2-40B4-BE49-F238E27FC236}">
                    <a16:creationId xmlns:a16="http://schemas.microsoft.com/office/drawing/2014/main" id="{5B282843-2D41-433C-911A-66018FA9C5A1}"/>
                  </a:ext>
                </a:extLst>
              </p:cNvPr>
              <p:cNvSpPr/>
              <p:nvPr/>
            </p:nvSpPr>
            <p:spPr>
              <a:xfrm>
                <a:off x="2460960" y="5092425"/>
                <a:ext cx="457201" cy="471925"/>
              </a:xfrm>
              <a:custGeom>
                <a:avLst/>
                <a:gdLst>
                  <a:gd name="connsiteX0" fmla="*/ 25052 w 457200"/>
                  <a:gd name="connsiteY0" fmla="*/ 56367 h 532356"/>
                  <a:gd name="connsiteX1" fmla="*/ 0 w 457200"/>
                  <a:gd name="connsiteY1" fmla="*/ 106471 h 532356"/>
                  <a:gd name="connsiteX2" fmla="*/ 43841 w 457200"/>
                  <a:gd name="connsiteY2" fmla="*/ 200417 h 532356"/>
                  <a:gd name="connsiteX3" fmla="*/ 43841 w 457200"/>
                  <a:gd name="connsiteY3" fmla="*/ 200417 h 532356"/>
                  <a:gd name="connsiteX4" fmla="*/ 0 w 457200"/>
                  <a:gd name="connsiteY4" fmla="*/ 263047 h 532356"/>
                  <a:gd name="connsiteX5" fmla="*/ 6263 w 457200"/>
                  <a:gd name="connsiteY5" fmla="*/ 325677 h 532356"/>
                  <a:gd name="connsiteX6" fmla="*/ 6263 w 457200"/>
                  <a:gd name="connsiteY6" fmla="*/ 325677 h 532356"/>
                  <a:gd name="connsiteX7" fmla="*/ 18789 w 457200"/>
                  <a:gd name="connsiteY7" fmla="*/ 407096 h 532356"/>
                  <a:gd name="connsiteX8" fmla="*/ 31315 w 457200"/>
                  <a:gd name="connsiteY8" fmla="*/ 482252 h 532356"/>
                  <a:gd name="connsiteX9" fmla="*/ 112734 w 457200"/>
                  <a:gd name="connsiteY9" fmla="*/ 501041 h 532356"/>
                  <a:gd name="connsiteX10" fmla="*/ 200416 w 457200"/>
                  <a:gd name="connsiteY10" fmla="*/ 507304 h 532356"/>
                  <a:gd name="connsiteX11" fmla="*/ 313151 w 457200"/>
                  <a:gd name="connsiteY11" fmla="*/ 532356 h 532356"/>
                  <a:gd name="connsiteX12" fmla="*/ 382044 w 457200"/>
                  <a:gd name="connsiteY12" fmla="*/ 469726 h 532356"/>
                  <a:gd name="connsiteX13" fmla="*/ 344466 w 457200"/>
                  <a:gd name="connsiteY13" fmla="*/ 369518 h 532356"/>
                  <a:gd name="connsiteX14" fmla="*/ 369518 w 457200"/>
                  <a:gd name="connsiteY14" fmla="*/ 319414 h 532356"/>
                  <a:gd name="connsiteX15" fmla="*/ 457200 w 457200"/>
                  <a:gd name="connsiteY15" fmla="*/ 194154 h 532356"/>
                  <a:gd name="connsiteX16" fmla="*/ 288099 w 457200"/>
                  <a:gd name="connsiteY16" fmla="*/ 106471 h 532356"/>
                  <a:gd name="connsiteX17" fmla="*/ 244257 w 457200"/>
                  <a:gd name="connsiteY17" fmla="*/ 43841 h 532356"/>
                  <a:gd name="connsiteX18" fmla="*/ 175364 w 457200"/>
                  <a:gd name="connsiteY18" fmla="*/ 0 h 532356"/>
                  <a:gd name="connsiteX19" fmla="*/ 81419 w 457200"/>
                  <a:gd name="connsiteY19" fmla="*/ 31315 h 532356"/>
                  <a:gd name="connsiteX20" fmla="*/ 25052 w 457200"/>
                  <a:gd name="connsiteY20" fmla="*/ 56367 h 53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57200" h="532356">
                    <a:moveTo>
                      <a:pt x="25052" y="56367"/>
                    </a:moveTo>
                    <a:lnTo>
                      <a:pt x="0" y="106471"/>
                    </a:lnTo>
                    <a:lnTo>
                      <a:pt x="43841" y="200417"/>
                    </a:lnTo>
                    <a:lnTo>
                      <a:pt x="43841" y="200417"/>
                    </a:lnTo>
                    <a:lnTo>
                      <a:pt x="0" y="263047"/>
                    </a:lnTo>
                    <a:lnTo>
                      <a:pt x="6263" y="325677"/>
                    </a:lnTo>
                    <a:lnTo>
                      <a:pt x="6263" y="325677"/>
                    </a:lnTo>
                    <a:lnTo>
                      <a:pt x="18789" y="407096"/>
                    </a:lnTo>
                    <a:lnTo>
                      <a:pt x="31315" y="482252"/>
                    </a:lnTo>
                    <a:lnTo>
                      <a:pt x="112734" y="501041"/>
                    </a:lnTo>
                    <a:lnTo>
                      <a:pt x="200416" y="507304"/>
                    </a:lnTo>
                    <a:lnTo>
                      <a:pt x="313151" y="532356"/>
                    </a:lnTo>
                    <a:lnTo>
                      <a:pt x="382044" y="469726"/>
                    </a:lnTo>
                    <a:lnTo>
                      <a:pt x="344466" y="369518"/>
                    </a:lnTo>
                    <a:lnTo>
                      <a:pt x="369518" y="319414"/>
                    </a:lnTo>
                    <a:lnTo>
                      <a:pt x="457200" y="194154"/>
                    </a:lnTo>
                    <a:lnTo>
                      <a:pt x="288099" y="106471"/>
                    </a:lnTo>
                    <a:lnTo>
                      <a:pt x="244257" y="43841"/>
                    </a:lnTo>
                    <a:lnTo>
                      <a:pt x="175364" y="0"/>
                    </a:lnTo>
                    <a:lnTo>
                      <a:pt x="81419" y="31315"/>
                    </a:lnTo>
                    <a:lnTo>
                      <a:pt x="25052" y="56367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0" name="任意形状 12">
                <a:extLst>
                  <a:ext uri="{FF2B5EF4-FFF2-40B4-BE49-F238E27FC236}">
                    <a16:creationId xmlns:a16="http://schemas.microsoft.com/office/drawing/2014/main" id="{07057E0A-7DA0-4F33-93BC-7656F542F5B1}"/>
                  </a:ext>
                </a:extLst>
              </p:cNvPr>
              <p:cNvSpPr/>
              <p:nvPr/>
            </p:nvSpPr>
            <p:spPr>
              <a:xfrm>
                <a:off x="2899371" y="4453126"/>
                <a:ext cx="526093" cy="471925"/>
              </a:xfrm>
              <a:custGeom>
                <a:avLst/>
                <a:gdLst>
                  <a:gd name="connsiteX0" fmla="*/ 43841 w 526093"/>
                  <a:gd name="connsiteY0" fmla="*/ 344466 h 350729"/>
                  <a:gd name="connsiteX1" fmla="*/ 0 w 526093"/>
                  <a:gd name="connsiteY1" fmla="*/ 300625 h 350729"/>
                  <a:gd name="connsiteX2" fmla="*/ 31315 w 526093"/>
                  <a:gd name="connsiteY2" fmla="*/ 219205 h 350729"/>
                  <a:gd name="connsiteX3" fmla="*/ 31315 w 526093"/>
                  <a:gd name="connsiteY3" fmla="*/ 219205 h 350729"/>
                  <a:gd name="connsiteX4" fmla="*/ 31315 w 526093"/>
                  <a:gd name="connsiteY4" fmla="*/ 112734 h 350729"/>
                  <a:gd name="connsiteX5" fmla="*/ 93945 w 526093"/>
                  <a:gd name="connsiteY5" fmla="*/ 75156 h 350729"/>
                  <a:gd name="connsiteX6" fmla="*/ 187890 w 526093"/>
                  <a:gd name="connsiteY6" fmla="*/ 6263 h 350729"/>
                  <a:gd name="connsiteX7" fmla="*/ 250520 w 526093"/>
                  <a:gd name="connsiteY7" fmla="*/ 0 h 350729"/>
                  <a:gd name="connsiteX8" fmla="*/ 407096 w 526093"/>
                  <a:gd name="connsiteY8" fmla="*/ 18789 h 350729"/>
                  <a:gd name="connsiteX9" fmla="*/ 526093 w 526093"/>
                  <a:gd name="connsiteY9" fmla="*/ 6263 h 350729"/>
                  <a:gd name="connsiteX10" fmla="*/ 526093 w 526093"/>
                  <a:gd name="connsiteY10" fmla="*/ 6263 h 350729"/>
                  <a:gd name="connsiteX11" fmla="*/ 469726 w 526093"/>
                  <a:gd name="connsiteY11" fmla="*/ 100208 h 350729"/>
                  <a:gd name="connsiteX12" fmla="*/ 375781 w 526093"/>
                  <a:gd name="connsiteY12" fmla="*/ 144049 h 350729"/>
                  <a:gd name="connsiteX13" fmla="*/ 275572 w 526093"/>
                  <a:gd name="connsiteY13" fmla="*/ 200416 h 350729"/>
                  <a:gd name="connsiteX14" fmla="*/ 194153 w 526093"/>
                  <a:gd name="connsiteY14" fmla="*/ 275573 h 350729"/>
                  <a:gd name="connsiteX15" fmla="*/ 137786 w 526093"/>
                  <a:gd name="connsiteY15" fmla="*/ 350729 h 350729"/>
                  <a:gd name="connsiteX16" fmla="*/ 137786 w 526093"/>
                  <a:gd name="connsiteY16" fmla="*/ 350729 h 350729"/>
                  <a:gd name="connsiteX17" fmla="*/ 43841 w 526093"/>
                  <a:gd name="connsiteY17" fmla="*/ 344466 h 350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26093" h="350729">
                    <a:moveTo>
                      <a:pt x="43841" y="344466"/>
                    </a:moveTo>
                    <a:lnTo>
                      <a:pt x="0" y="300625"/>
                    </a:lnTo>
                    <a:lnTo>
                      <a:pt x="31315" y="219205"/>
                    </a:lnTo>
                    <a:lnTo>
                      <a:pt x="31315" y="219205"/>
                    </a:lnTo>
                    <a:lnTo>
                      <a:pt x="31315" y="112734"/>
                    </a:lnTo>
                    <a:lnTo>
                      <a:pt x="93945" y="75156"/>
                    </a:lnTo>
                    <a:lnTo>
                      <a:pt x="187890" y="6263"/>
                    </a:lnTo>
                    <a:lnTo>
                      <a:pt x="250520" y="0"/>
                    </a:lnTo>
                    <a:lnTo>
                      <a:pt x="407096" y="18789"/>
                    </a:lnTo>
                    <a:lnTo>
                      <a:pt x="526093" y="6263"/>
                    </a:lnTo>
                    <a:lnTo>
                      <a:pt x="526093" y="6263"/>
                    </a:lnTo>
                    <a:lnTo>
                      <a:pt x="469726" y="100208"/>
                    </a:lnTo>
                    <a:lnTo>
                      <a:pt x="375781" y="144049"/>
                    </a:lnTo>
                    <a:lnTo>
                      <a:pt x="275572" y="200416"/>
                    </a:lnTo>
                    <a:lnTo>
                      <a:pt x="194153" y="275573"/>
                    </a:lnTo>
                    <a:lnTo>
                      <a:pt x="137786" y="350729"/>
                    </a:lnTo>
                    <a:lnTo>
                      <a:pt x="137786" y="350729"/>
                    </a:lnTo>
                    <a:lnTo>
                      <a:pt x="43841" y="344466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1" name="任意形状 13">
                <a:extLst>
                  <a:ext uri="{FF2B5EF4-FFF2-40B4-BE49-F238E27FC236}">
                    <a16:creationId xmlns:a16="http://schemas.microsoft.com/office/drawing/2014/main" id="{9D6914EA-D519-4E40-9783-B490D184AE20}"/>
                  </a:ext>
                </a:extLst>
              </p:cNvPr>
              <p:cNvSpPr/>
              <p:nvPr/>
            </p:nvSpPr>
            <p:spPr>
              <a:xfrm>
                <a:off x="1965869" y="3812807"/>
                <a:ext cx="688930" cy="471925"/>
              </a:xfrm>
              <a:custGeom>
                <a:avLst/>
                <a:gdLst>
                  <a:gd name="connsiteX0" fmla="*/ 0 w 688931"/>
                  <a:gd name="connsiteY0" fmla="*/ 363255 h 632564"/>
                  <a:gd name="connsiteX1" fmla="*/ 106471 w 688931"/>
                  <a:gd name="connsiteY1" fmla="*/ 244258 h 632564"/>
                  <a:gd name="connsiteX2" fmla="*/ 250520 w 688931"/>
                  <a:gd name="connsiteY2" fmla="*/ 87682 h 632564"/>
                  <a:gd name="connsiteX3" fmla="*/ 356991 w 688931"/>
                  <a:gd name="connsiteY3" fmla="*/ 81419 h 632564"/>
                  <a:gd name="connsiteX4" fmla="*/ 444674 w 688931"/>
                  <a:gd name="connsiteY4" fmla="*/ 43841 h 632564"/>
                  <a:gd name="connsiteX5" fmla="*/ 507304 w 688931"/>
                  <a:gd name="connsiteY5" fmla="*/ 6263 h 632564"/>
                  <a:gd name="connsiteX6" fmla="*/ 563671 w 688931"/>
                  <a:gd name="connsiteY6" fmla="*/ 0 h 632564"/>
                  <a:gd name="connsiteX7" fmla="*/ 688931 w 688931"/>
                  <a:gd name="connsiteY7" fmla="*/ 87682 h 632564"/>
                  <a:gd name="connsiteX8" fmla="*/ 682668 w 688931"/>
                  <a:gd name="connsiteY8" fmla="*/ 169101 h 632564"/>
                  <a:gd name="connsiteX9" fmla="*/ 638827 w 688931"/>
                  <a:gd name="connsiteY9" fmla="*/ 350729 h 632564"/>
                  <a:gd name="connsiteX10" fmla="*/ 519830 w 688931"/>
                  <a:gd name="connsiteY10" fmla="*/ 526093 h 632564"/>
                  <a:gd name="connsiteX11" fmla="*/ 425885 w 688931"/>
                  <a:gd name="connsiteY11" fmla="*/ 632564 h 632564"/>
                  <a:gd name="connsiteX12" fmla="*/ 344465 w 688931"/>
                  <a:gd name="connsiteY12" fmla="*/ 626301 h 632564"/>
                  <a:gd name="connsiteX13" fmla="*/ 187890 w 688931"/>
                  <a:gd name="connsiteY13" fmla="*/ 594986 h 632564"/>
                  <a:gd name="connsiteX14" fmla="*/ 87682 w 688931"/>
                  <a:gd name="connsiteY14" fmla="*/ 538619 h 632564"/>
                  <a:gd name="connsiteX15" fmla="*/ 31315 w 688931"/>
                  <a:gd name="connsiteY15" fmla="*/ 469726 h 632564"/>
                  <a:gd name="connsiteX16" fmla="*/ 0 w 688931"/>
                  <a:gd name="connsiteY16" fmla="*/ 363255 h 632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88931" h="632564">
                    <a:moveTo>
                      <a:pt x="0" y="363255"/>
                    </a:moveTo>
                    <a:lnTo>
                      <a:pt x="106471" y="244258"/>
                    </a:lnTo>
                    <a:lnTo>
                      <a:pt x="250520" y="87682"/>
                    </a:lnTo>
                    <a:lnTo>
                      <a:pt x="356991" y="81419"/>
                    </a:lnTo>
                    <a:lnTo>
                      <a:pt x="444674" y="43841"/>
                    </a:lnTo>
                    <a:lnTo>
                      <a:pt x="507304" y="6263"/>
                    </a:lnTo>
                    <a:lnTo>
                      <a:pt x="563671" y="0"/>
                    </a:lnTo>
                    <a:lnTo>
                      <a:pt x="688931" y="87682"/>
                    </a:lnTo>
                    <a:lnTo>
                      <a:pt x="682668" y="169101"/>
                    </a:lnTo>
                    <a:lnTo>
                      <a:pt x="638827" y="350729"/>
                    </a:lnTo>
                    <a:lnTo>
                      <a:pt x="519830" y="526093"/>
                    </a:lnTo>
                    <a:lnTo>
                      <a:pt x="425885" y="632564"/>
                    </a:lnTo>
                    <a:lnTo>
                      <a:pt x="344465" y="626301"/>
                    </a:lnTo>
                    <a:lnTo>
                      <a:pt x="187890" y="594986"/>
                    </a:lnTo>
                    <a:lnTo>
                      <a:pt x="87682" y="538619"/>
                    </a:lnTo>
                    <a:lnTo>
                      <a:pt x="31315" y="469726"/>
                    </a:lnTo>
                    <a:lnTo>
                      <a:pt x="0" y="363255"/>
                    </a:lnTo>
                    <a:close/>
                  </a:path>
                </a:pathLst>
              </a:custGeom>
              <a:solidFill>
                <a:srgbClr val="FF0000">
                  <a:alpha val="72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584200" hangingPunct="0"/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2" name="任意形状 14">
                <a:extLst>
                  <a:ext uri="{FF2B5EF4-FFF2-40B4-BE49-F238E27FC236}">
                    <a16:creationId xmlns:a16="http://schemas.microsoft.com/office/drawing/2014/main" id="{49DD1574-494F-41B8-B365-FFEEC218241C}"/>
                  </a:ext>
                </a:extLst>
              </p:cNvPr>
              <p:cNvSpPr/>
              <p:nvPr/>
            </p:nvSpPr>
            <p:spPr>
              <a:xfrm>
                <a:off x="1571297" y="4264843"/>
                <a:ext cx="858033" cy="475989"/>
              </a:xfrm>
              <a:custGeom>
                <a:avLst/>
                <a:gdLst>
                  <a:gd name="connsiteX0" fmla="*/ 0 w 858033"/>
                  <a:gd name="connsiteY0" fmla="*/ 219206 h 475989"/>
                  <a:gd name="connsiteX1" fmla="*/ 112734 w 858033"/>
                  <a:gd name="connsiteY1" fmla="*/ 125261 h 475989"/>
                  <a:gd name="connsiteX2" fmla="*/ 288098 w 858033"/>
                  <a:gd name="connsiteY2" fmla="*/ 0 h 475989"/>
                  <a:gd name="connsiteX3" fmla="*/ 494778 w 858033"/>
                  <a:gd name="connsiteY3" fmla="*/ 100208 h 475989"/>
                  <a:gd name="connsiteX4" fmla="*/ 707720 w 858033"/>
                  <a:gd name="connsiteY4" fmla="*/ 169102 h 475989"/>
                  <a:gd name="connsiteX5" fmla="*/ 814192 w 858033"/>
                  <a:gd name="connsiteY5" fmla="*/ 175365 h 475989"/>
                  <a:gd name="connsiteX6" fmla="*/ 858033 w 858033"/>
                  <a:gd name="connsiteY6" fmla="*/ 237995 h 475989"/>
                  <a:gd name="connsiteX7" fmla="*/ 858033 w 858033"/>
                  <a:gd name="connsiteY7" fmla="*/ 237995 h 475989"/>
                  <a:gd name="connsiteX8" fmla="*/ 832981 w 858033"/>
                  <a:gd name="connsiteY8" fmla="*/ 306888 h 475989"/>
                  <a:gd name="connsiteX9" fmla="*/ 695194 w 858033"/>
                  <a:gd name="connsiteY9" fmla="*/ 288099 h 475989"/>
                  <a:gd name="connsiteX10" fmla="*/ 645090 w 858033"/>
                  <a:gd name="connsiteY10" fmla="*/ 344466 h 475989"/>
                  <a:gd name="connsiteX11" fmla="*/ 632564 w 858033"/>
                  <a:gd name="connsiteY11" fmla="*/ 407096 h 475989"/>
                  <a:gd name="connsiteX12" fmla="*/ 475989 w 858033"/>
                  <a:gd name="connsiteY12" fmla="*/ 394570 h 475989"/>
                  <a:gd name="connsiteX13" fmla="*/ 294361 w 858033"/>
                  <a:gd name="connsiteY13" fmla="*/ 475989 h 475989"/>
                  <a:gd name="connsiteX14" fmla="*/ 87682 w 858033"/>
                  <a:gd name="connsiteY14" fmla="*/ 413359 h 475989"/>
                  <a:gd name="connsiteX15" fmla="*/ 0 w 858033"/>
                  <a:gd name="connsiteY15" fmla="*/ 219206 h 475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58033" h="475989">
                    <a:moveTo>
                      <a:pt x="0" y="219206"/>
                    </a:moveTo>
                    <a:lnTo>
                      <a:pt x="112734" y="125261"/>
                    </a:lnTo>
                    <a:lnTo>
                      <a:pt x="288098" y="0"/>
                    </a:lnTo>
                    <a:lnTo>
                      <a:pt x="494778" y="100208"/>
                    </a:lnTo>
                    <a:lnTo>
                      <a:pt x="707720" y="169102"/>
                    </a:lnTo>
                    <a:lnTo>
                      <a:pt x="814192" y="175365"/>
                    </a:lnTo>
                    <a:lnTo>
                      <a:pt x="858033" y="237995"/>
                    </a:lnTo>
                    <a:lnTo>
                      <a:pt x="858033" y="237995"/>
                    </a:lnTo>
                    <a:lnTo>
                      <a:pt x="832981" y="306888"/>
                    </a:lnTo>
                    <a:lnTo>
                      <a:pt x="695194" y="288099"/>
                    </a:lnTo>
                    <a:lnTo>
                      <a:pt x="645090" y="344466"/>
                    </a:lnTo>
                    <a:lnTo>
                      <a:pt x="632564" y="407096"/>
                    </a:lnTo>
                    <a:lnTo>
                      <a:pt x="475989" y="394570"/>
                    </a:lnTo>
                    <a:lnTo>
                      <a:pt x="294361" y="475989"/>
                    </a:lnTo>
                    <a:lnTo>
                      <a:pt x="87682" y="413359"/>
                    </a:lnTo>
                    <a:lnTo>
                      <a:pt x="0" y="219206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  <p:sp>
            <p:nvSpPr>
              <p:cNvPr id="93" name="任意形状 15">
                <a:extLst>
                  <a:ext uri="{FF2B5EF4-FFF2-40B4-BE49-F238E27FC236}">
                    <a16:creationId xmlns:a16="http://schemas.microsoft.com/office/drawing/2014/main" id="{26A9ED32-9300-46F9-8741-4FCE65026DB8}"/>
                  </a:ext>
                </a:extLst>
              </p:cNvPr>
              <p:cNvSpPr/>
              <p:nvPr/>
            </p:nvSpPr>
            <p:spPr>
              <a:xfrm>
                <a:off x="2348364" y="3242024"/>
                <a:ext cx="488515" cy="471925"/>
              </a:xfrm>
              <a:custGeom>
                <a:avLst/>
                <a:gdLst>
                  <a:gd name="connsiteX0" fmla="*/ 6263 w 488515"/>
                  <a:gd name="connsiteY0" fmla="*/ 0 h 375781"/>
                  <a:gd name="connsiteX1" fmla="*/ 0 w 488515"/>
                  <a:gd name="connsiteY1" fmla="*/ 87682 h 375781"/>
                  <a:gd name="connsiteX2" fmla="*/ 106471 w 488515"/>
                  <a:gd name="connsiteY2" fmla="*/ 250521 h 375781"/>
                  <a:gd name="connsiteX3" fmla="*/ 169101 w 488515"/>
                  <a:gd name="connsiteY3" fmla="*/ 344466 h 375781"/>
                  <a:gd name="connsiteX4" fmla="*/ 294361 w 488515"/>
                  <a:gd name="connsiteY4" fmla="*/ 375781 h 375781"/>
                  <a:gd name="connsiteX5" fmla="*/ 488515 w 488515"/>
                  <a:gd name="connsiteY5" fmla="*/ 125260 h 375781"/>
                  <a:gd name="connsiteX6" fmla="*/ 488515 w 488515"/>
                  <a:gd name="connsiteY6" fmla="*/ 125260 h 375781"/>
                  <a:gd name="connsiteX7" fmla="*/ 413359 w 488515"/>
                  <a:gd name="connsiteY7" fmla="*/ 43841 h 375781"/>
                  <a:gd name="connsiteX8" fmla="*/ 325676 w 488515"/>
                  <a:gd name="connsiteY8" fmla="*/ 37578 h 375781"/>
                  <a:gd name="connsiteX9" fmla="*/ 131523 w 488515"/>
                  <a:gd name="connsiteY9" fmla="*/ 25052 h 375781"/>
                  <a:gd name="connsiteX10" fmla="*/ 6263 w 488515"/>
                  <a:gd name="connsiteY10" fmla="*/ 0 h 37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8515" h="375781">
                    <a:moveTo>
                      <a:pt x="6263" y="0"/>
                    </a:moveTo>
                    <a:lnTo>
                      <a:pt x="0" y="87682"/>
                    </a:lnTo>
                    <a:lnTo>
                      <a:pt x="106471" y="250521"/>
                    </a:lnTo>
                    <a:lnTo>
                      <a:pt x="169101" y="344466"/>
                    </a:lnTo>
                    <a:lnTo>
                      <a:pt x="294361" y="375781"/>
                    </a:lnTo>
                    <a:lnTo>
                      <a:pt x="488515" y="125260"/>
                    </a:lnTo>
                    <a:lnTo>
                      <a:pt x="488515" y="125260"/>
                    </a:lnTo>
                    <a:lnTo>
                      <a:pt x="413359" y="43841"/>
                    </a:lnTo>
                    <a:lnTo>
                      <a:pt x="325676" y="37578"/>
                    </a:lnTo>
                    <a:lnTo>
                      <a:pt x="131523" y="25052"/>
                    </a:lnTo>
                    <a:lnTo>
                      <a:pt x="6263" y="0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4" name="任意形状 16">
                <a:extLst>
                  <a:ext uri="{FF2B5EF4-FFF2-40B4-BE49-F238E27FC236}">
                    <a16:creationId xmlns:a16="http://schemas.microsoft.com/office/drawing/2014/main" id="{B04AC599-6CA7-4C6C-9650-0190B60B12C6}"/>
                  </a:ext>
                </a:extLst>
              </p:cNvPr>
              <p:cNvSpPr/>
              <p:nvPr/>
            </p:nvSpPr>
            <p:spPr>
              <a:xfrm>
                <a:off x="2725855" y="3814744"/>
                <a:ext cx="638828" cy="471925"/>
              </a:xfrm>
              <a:custGeom>
                <a:avLst/>
                <a:gdLst>
                  <a:gd name="connsiteX0" fmla="*/ 162839 w 638828"/>
                  <a:gd name="connsiteY0" fmla="*/ 87682 h 920663"/>
                  <a:gd name="connsiteX1" fmla="*/ 62630 w 638828"/>
                  <a:gd name="connsiteY1" fmla="*/ 194153 h 920663"/>
                  <a:gd name="connsiteX2" fmla="*/ 0 w 638828"/>
                  <a:gd name="connsiteY2" fmla="*/ 306887 h 920663"/>
                  <a:gd name="connsiteX3" fmla="*/ 0 w 638828"/>
                  <a:gd name="connsiteY3" fmla="*/ 469726 h 920663"/>
                  <a:gd name="connsiteX4" fmla="*/ 37578 w 638828"/>
                  <a:gd name="connsiteY4" fmla="*/ 582460 h 920663"/>
                  <a:gd name="connsiteX5" fmla="*/ 150313 w 638828"/>
                  <a:gd name="connsiteY5" fmla="*/ 676405 h 920663"/>
                  <a:gd name="connsiteX6" fmla="*/ 288099 w 638828"/>
                  <a:gd name="connsiteY6" fmla="*/ 801665 h 920663"/>
                  <a:gd name="connsiteX7" fmla="*/ 501041 w 638828"/>
                  <a:gd name="connsiteY7" fmla="*/ 914400 h 920663"/>
                  <a:gd name="connsiteX8" fmla="*/ 632565 w 638828"/>
                  <a:gd name="connsiteY8" fmla="*/ 920663 h 920663"/>
                  <a:gd name="connsiteX9" fmla="*/ 638828 w 638828"/>
                  <a:gd name="connsiteY9" fmla="*/ 851770 h 920663"/>
                  <a:gd name="connsiteX10" fmla="*/ 544882 w 638828"/>
                  <a:gd name="connsiteY10" fmla="*/ 726509 h 920663"/>
                  <a:gd name="connsiteX11" fmla="*/ 425885 w 638828"/>
                  <a:gd name="connsiteY11" fmla="*/ 657616 h 920663"/>
                  <a:gd name="connsiteX12" fmla="*/ 306888 w 638828"/>
                  <a:gd name="connsiteY12" fmla="*/ 582460 h 920663"/>
                  <a:gd name="connsiteX13" fmla="*/ 212943 w 638828"/>
                  <a:gd name="connsiteY13" fmla="*/ 494778 h 920663"/>
                  <a:gd name="connsiteX14" fmla="*/ 175365 w 638828"/>
                  <a:gd name="connsiteY14" fmla="*/ 231731 h 920663"/>
                  <a:gd name="connsiteX15" fmla="*/ 175365 w 638828"/>
                  <a:gd name="connsiteY15" fmla="*/ 231731 h 920663"/>
                  <a:gd name="connsiteX16" fmla="*/ 288099 w 638828"/>
                  <a:gd name="connsiteY16" fmla="*/ 0 h 920663"/>
                  <a:gd name="connsiteX17" fmla="*/ 162839 w 638828"/>
                  <a:gd name="connsiteY17" fmla="*/ 87682 h 920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38828" h="920663">
                    <a:moveTo>
                      <a:pt x="162839" y="87682"/>
                    </a:moveTo>
                    <a:lnTo>
                      <a:pt x="62630" y="194153"/>
                    </a:lnTo>
                    <a:lnTo>
                      <a:pt x="0" y="306887"/>
                    </a:lnTo>
                    <a:lnTo>
                      <a:pt x="0" y="469726"/>
                    </a:lnTo>
                    <a:lnTo>
                      <a:pt x="37578" y="582460"/>
                    </a:lnTo>
                    <a:lnTo>
                      <a:pt x="150313" y="676405"/>
                    </a:lnTo>
                    <a:lnTo>
                      <a:pt x="288099" y="801665"/>
                    </a:lnTo>
                    <a:lnTo>
                      <a:pt x="501041" y="914400"/>
                    </a:lnTo>
                    <a:lnTo>
                      <a:pt x="632565" y="920663"/>
                    </a:lnTo>
                    <a:lnTo>
                      <a:pt x="638828" y="851770"/>
                    </a:lnTo>
                    <a:lnTo>
                      <a:pt x="544882" y="726509"/>
                    </a:lnTo>
                    <a:lnTo>
                      <a:pt x="425885" y="657616"/>
                    </a:lnTo>
                    <a:lnTo>
                      <a:pt x="306888" y="582460"/>
                    </a:lnTo>
                    <a:lnTo>
                      <a:pt x="212943" y="494778"/>
                    </a:lnTo>
                    <a:lnTo>
                      <a:pt x="175365" y="231731"/>
                    </a:lnTo>
                    <a:lnTo>
                      <a:pt x="175365" y="231731"/>
                    </a:lnTo>
                    <a:lnTo>
                      <a:pt x="288099" y="0"/>
                    </a:lnTo>
                    <a:lnTo>
                      <a:pt x="162839" y="87682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5" name="任意形状 17">
                <a:extLst>
                  <a:ext uri="{FF2B5EF4-FFF2-40B4-BE49-F238E27FC236}">
                    <a16:creationId xmlns:a16="http://schemas.microsoft.com/office/drawing/2014/main" id="{7A3A5612-2C1F-4DA8-8C84-6B745C5A3ABB}"/>
                  </a:ext>
                </a:extLst>
              </p:cNvPr>
              <p:cNvSpPr/>
              <p:nvPr/>
            </p:nvSpPr>
            <p:spPr>
              <a:xfrm rot="722686">
                <a:off x="1916114" y="3417710"/>
                <a:ext cx="457201" cy="471925"/>
              </a:xfrm>
              <a:custGeom>
                <a:avLst/>
                <a:gdLst>
                  <a:gd name="connsiteX0" fmla="*/ 168965 w 457200"/>
                  <a:gd name="connsiteY0" fmla="*/ 397566 h 397566"/>
                  <a:gd name="connsiteX1" fmla="*/ 457200 w 457200"/>
                  <a:gd name="connsiteY1" fmla="*/ 248479 h 397566"/>
                  <a:gd name="connsiteX2" fmla="*/ 447261 w 457200"/>
                  <a:gd name="connsiteY2" fmla="*/ 109331 h 397566"/>
                  <a:gd name="connsiteX3" fmla="*/ 377687 w 457200"/>
                  <a:gd name="connsiteY3" fmla="*/ 19879 h 397566"/>
                  <a:gd name="connsiteX4" fmla="*/ 238539 w 457200"/>
                  <a:gd name="connsiteY4" fmla="*/ 0 h 397566"/>
                  <a:gd name="connsiteX5" fmla="*/ 109330 w 457200"/>
                  <a:gd name="connsiteY5" fmla="*/ 19879 h 397566"/>
                  <a:gd name="connsiteX6" fmla="*/ 69574 w 457200"/>
                  <a:gd name="connsiteY6" fmla="*/ 149087 h 397566"/>
                  <a:gd name="connsiteX7" fmla="*/ 0 w 457200"/>
                  <a:gd name="connsiteY7" fmla="*/ 198783 h 397566"/>
                  <a:gd name="connsiteX8" fmla="*/ 49695 w 457200"/>
                  <a:gd name="connsiteY8" fmla="*/ 318053 h 397566"/>
                  <a:gd name="connsiteX9" fmla="*/ 168965 w 457200"/>
                  <a:gd name="connsiteY9" fmla="*/ 397566 h 3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7200" h="397566">
                    <a:moveTo>
                      <a:pt x="168965" y="397566"/>
                    </a:moveTo>
                    <a:lnTo>
                      <a:pt x="457200" y="248479"/>
                    </a:lnTo>
                    <a:lnTo>
                      <a:pt x="447261" y="109331"/>
                    </a:lnTo>
                    <a:lnTo>
                      <a:pt x="377687" y="19879"/>
                    </a:lnTo>
                    <a:lnTo>
                      <a:pt x="238539" y="0"/>
                    </a:lnTo>
                    <a:lnTo>
                      <a:pt x="109330" y="19879"/>
                    </a:lnTo>
                    <a:lnTo>
                      <a:pt x="69574" y="149087"/>
                    </a:lnTo>
                    <a:lnTo>
                      <a:pt x="0" y="198783"/>
                    </a:lnTo>
                    <a:lnTo>
                      <a:pt x="49695" y="318053"/>
                    </a:lnTo>
                    <a:lnTo>
                      <a:pt x="168965" y="397566"/>
                    </a:lnTo>
                    <a:close/>
                  </a:path>
                </a:pathLst>
              </a:custGeom>
              <a:solidFill>
                <a:srgbClr val="EB8CBC">
                  <a:alpha val="74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86" name="任意形状 7">
                <a:extLst>
                  <a:ext uri="{FF2B5EF4-FFF2-40B4-BE49-F238E27FC236}">
                    <a16:creationId xmlns:a16="http://schemas.microsoft.com/office/drawing/2014/main" id="{FF9C40F9-A63E-4E67-9312-8E9441E4E39E}"/>
                  </a:ext>
                </a:extLst>
              </p:cNvPr>
              <p:cNvSpPr/>
              <p:nvPr/>
            </p:nvSpPr>
            <p:spPr>
              <a:xfrm>
                <a:off x="2213259" y="4556440"/>
                <a:ext cx="607513" cy="532356"/>
              </a:xfrm>
              <a:custGeom>
                <a:avLst/>
                <a:gdLst>
                  <a:gd name="connsiteX0" fmla="*/ 0 w 607513"/>
                  <a:gd name="connsiteY0" fmla="*/ 156575 h 532356"/>
                  <a:gd name="connsiteX1" fmla="*/ 0 w 607513"/>
                  <a:gd name="connsiteY1" fmla="*/ 37578 h 532356"/>
                  <a:gd name="connsiteX2" fmla="*/ 37578 w 607513"/>
                  <a:gd name="connsiteY2" fmla="*/ 0 h 532356"/>
                  <a:gd name="connsiteX3" fmla="*/ 288099 w 607513"/>
                  <a:gd name="connsiteY3" fmla="*/ 0 h 532356"/>
                  <a:gd name="connsiteX4" fmla="*/ 425885 w 607513"/>
                  <a:gd name="connsiteY4" fmla="*/ 0 h 532356"/>
                  <a:gd name="connsiteX5" fmla="*/ 607513 w 607513"/>
                  <a:gd name="connsiteY5" fmla="*/ 181628 h 532356"/>
                  <a:gd name="connsiteX6" fmla="*/ 607513 w 607513"/>
                  <a:gd name="connsiteY6" fmla="*/ 313151 h 532356"/>
                  <a:gd name="connsiteX7" fmla="*/ 388308 w 607513"/>
                  <a:gd name="connsiteY7" fmla="*/ 532356 h 532356"/>
                  <a:gd name="connsiteX8" fmla="*/ 256784 w 607513"/>
                  <a:gd name="connsiteY8" fmla="*/ 501041 h 532356"/>
                  <a:gd name="connsiteX9" fmla="*/ 0 w 607513"/>
                  <a:gd name="connsiteY9" fmla="*/ 156575 h 53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7513" h="532356">
                    <a:moveTo>
                      <a:pt x="0" y="156575"/>
                    </a:moveTo>
                    <a:lnTo>
                      <a:pt x="0" y="37578"/>
                    </a:lnTo>
                    <a:lnTo>
                      <a:pt x="37578" y="0"/>
                    </a:lnTo>
                    <a:lnTo>
                      <a:pt x="288099" y="0"/>
                    </a:lnTo>
                    <a:lnTo>
                      <a:pt x="425885" y="0"/>
                    </a:lnTo>
                    <a:lnTo>
                      <a:pt x="607513" y="181628"/>
                    </a:lnTo>
                    <a:lnTo>
                      <a:pt x="607513" y="313151"/>
                    </a:lnTo>
                    <a:lnTo>
                      <a:pt x="388308" y="532356"/>
                    </a:lnTo>
                    <a:lnTo>
                      <a:pt x="256784" y="501041"/>
                    </a:lnTo>
                    <a:lnTo>
                      <a:pt x="0" y="156575"/>
                    </a:lnTo>
                    <a:close/>
                  </a:path>
                </a:pathLst>
              </a:custGeom>
              <a:solidFill>
                <a:srgbClr val="FF0000">
                  <a:alpha val="72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611E753-F566-4E7C-92CD-D4B9F2D1E115}"/>
                </a:ext>
              </a:extLst>
            </p:cNvPr>
            <p:cNvGrpSpPr/>
            <p:nvPr/>
          </p:nvGrpSpPr>
          <p:grpSpPr>
            <a:xfrm>
              <a:off x="4606683" y="2367011"/>
              <a:ext cx="4122901" cy="3878067"/>
              <a:chOff x="6618402" y="2991110"/>
              <a:chExt cx="4122901" cy="3878067"/>
            </a:xfrm>
          </p:grpSpPr>
          <p:sp>
            <p:nvSpPr>
              <p:cNvPr id="67" name="任意形状 5">
                <a:extLst>
                  <a:ext uri="{FF2B5EF4-FFF2-40B4-BE49-F238E27FC236}">
                    <a16:creationId xmlns:a16="http://schemas.microsoft.com/office/drawing/2014/main" id="{17EE49B0-6CCA-4C64-960B-8C0537AE6B09}"/>
                  </a:ext>
                </a:extLst>
              </p:cNvPr>
              <p:cNvSpPr/>
              <p:nvPr/>
            </p:nvSpPr>
            <p:spPr>
              <a:xfrm>
                <a:off x="6870634" y="2991110"/>
                <a:ext cx="3150678" cy="3872511"/>
              </a:xfrm>
              <a:custGeom>
                <a:avLst/>
                <a:gdLst>
                  <a:gd name="connsiteX0" fmla="*/ 2476424 w 3150679"/>
                  <a:gd name="connsiteY0" fmla="*/ 1591733 h 3872511"/>
                  <a:gd name="connsiteX1" fmla="*/ 2633442 w 3150679"/>
                  <a:gd name="connsiteY1" fmla="*/ 1559406 h 3872511"/>
                  <a:gd name="connsiteX2" fmla="*/ 2795079 w 3150679"/>
                  <a:gd name="connsiteY2" fmla="*/ 1402388 h 3872511"/>
                  <a:gd name="connsiteX3" fmla="*/ 2855115 w 3150679"/>
                  <a:gd name="connsiteY3" fmla="*/ 1296169 h 3872511"/>
                  <a:gd name="connsiteX4" fmla="*/ 2965952 w 3150679"/>
                  <a:gd name="connsiteY4" fmla="*/ 1286933 h 3872511"/>
                  <a:gd name="connsiteX5" fmla="*/ 2979806 w 3150679"/>
                  <a:gd name="connsiteY5" fmla="*/ 1370060 h 3872511"/>
                  <a:gd name="connsiteX6" fmla="*/ 2979806 w 3150679"/>
                  <a:gd name="connsiteY6" fmla="*/ 1370060 h 3872511"/>
                  <a:gd name="connsiteX7" fmla="*/ 3122970 w 3150679"/>
                  <a:gd name="connsiteY7" fmla="*/ 1397769 h 3872511"/>
                  <a:gd name="connsiteX8" fmla="*/ 3132206 w 3150679"/>
                  <a:gd name="connsiteY8" fmla="*/ 1420860 h 3872511"/>
                  <a:gd name="connsiteX9" fmla="*/ 3104497 w 3150679"/>
                  <a:gd name="connsiteY9" fmla="*/ 1490133 h 3872511"/>
                  <a:gd name="connsiteX10" fmla="*/ 3104497 w 3150679"/>
                  <a:gd name="connsiteY10" fmla="*/ 1540933 h 3872511"/>
                  <a:gd name="connsiteX11" fmla="*/ 3076788 w 3150679"/>
                  <a:gd name="connsiteY11" fmla="*/ 1600969 h 3872511"/>
                  <a:gd name="connsiteX12" fmla="*/ 3062933 w 3150679"/>
                  <a:gd name="connsiteY12" fmla="*/ 1748751 h 3872511"/>
                  <a:gd name="connsiteX13" fmla="*/ 3044461 w 3150679"/>
                  <a:gd name="connsiteY13" fmla="*/ 1804169 h 3872511"/>
                  <a:gd name="connsiteX14" fmla="*/ 3049079 w 3150679"/>
                  <a:gd name="connsiteY14" fmla="*/ 1938097 h 3872511"/>
                  <a:gd name="connsiteX15" fmla="*/ 3146061 w 3150679"/>
                  <a:gd name="connsiteY15" fmla="*/ 2011988 h 3872511"/>
                  <a:gd name="connsiteX16" fmla="*/ 3150679 w 3150679"/>
                  <a:gd name="connsiteY16" fmla="*/ 2150533 h 3872511"/>
                  <a:gd name="connsiteX17" fmla="*/ 3099879 w 3150679"/>
                  <a:gd name="connsiteY17" fmla="*/ 2247515 h 3872511"/>
                  <a:gd name="connsiteX18" fmla="*/ 2984424 w 3150679"/>
                  <a:gd name="connsiteY18" fmla="*/ 2316788 h 3872511"/>
                  <a:gd name="connsiteX19" fmla="*/ 2979806 w 3150679"/>
                  <a:gd name="connsiteY19" fmla="*/ 2390678 h 3872511"/>
                  <a:gd name="connsiteX20" fmla="*/ 2905915 w 3150679"/>
                  <a:gd name="connsiteY20" fmla="*/ 2436860 h 3872511"/>
                  <a:gd name="connsiteX21" fmla="*/ 2859733 w 3150679"/>
                  <a:gd name="connsiteY21" fmla="*/ 2547697 h 3872511"/>
                  <a:gd name="connsiteX22" fmla="*/ 2730424 w 3150679"/>
                  <a:gd name="connsiteY22" fmla="*/ 2686242 h 3872511"/>
                  <a:gd name="connsiteX23" fmla="*/ 2619588 w 3150679"/>
                  <a:gd name="connsiteY23" fmla="*/ 2769369 h 3872511"/>
                  <a:gd name="connsiteX24" fmla="*/ 2578024 w 3150679"/>
                  <a:gd name="connsiteY24" fmla="*/ 2889442 h 3872511"/>
                  <a:gd name="connsiteX25" fmla="*/ 2628824 w 3150679"/>
                  <a:gd name="connsiteY25" fmla="*/ 2935624 h 3872511"/>
                  <a:gd name="connsiteX26" fmla="*/ 2758133 w 3150679"/>
                  <a:gd name="connsiteY26" fmla="*/ 2995660 h 3872511"/>
                  <a:gd name="connsiteX27" fmla="*/ 2905915 w 3150679"/>
                  <a:gd name="connsiteY27" fmla="*/ 2986424 h 3872511"/>
                  <a:gd name="connsiteX28" fmla="*/ 2896679 w 3150679"/>
                  <a:gd name="connsiteY28" fmla="*/ 3124969 h 3872511"/>
                  <a:gd name="connsiteX29" fmla="*/ 2830177 w 3150679"/>
                  <a:gd name="connsiteY29" fmla="*/ 3252893 h 3872511"/>
                  <a:gd name="connsiteX30" fmla="*/ 2733657 w 3150679"/>
                  <a:gd name="connsiteY30" fmla="*/ 3186853 h 3872511"/>
                  <a:gd name="connsiteX31" fmla="*/ 2682857 w 3150679"/>
                  <a:gd name="connsiteY31" fmla="*/ 3232573 h 3872511"/>
                  <a:gd name="connsiteX32" fmla="*/ 2637137 w 3150679"/>
                  <a:gd name="connsiteY32" fmla="*/ 3318933 h 3872511"/>
                  <a:gd name="connsiteX33" fmla="*/ 2632104 w 3150679"/>
                  <a:gd name="connsiteY33" fmla="*/ 3376854 h 3872511"/>
                  <a:gd name="connsiteX34" fmla="*/ 2529555 w 3150679"/>
                  <a:gd name="connsiteY34" fmla="*/ 3513587 h 3872511"/>
                  <a:gd name="connsiteX35" fmla="*/ 2521009 w 3150679"/>
                  <a:gd name="connsiteY35" fmla="*/ 3599045 h 3872511"/>
                  <a:gd name="connsiteX36" fmla="*/ 2384276 w 3150679"/>
                  <a:gd name="connsiteY36" fmla="*/ 3658866 h 3872511"/>
                  <a:gd name="connsiteX37" fmla="*/ 2281727 w 3150679"/>
                  <a:gd name="connsiteY37" fmla="*/ 3684503 h 3872511"/>
                  <a:gd name="connsiteX38" fmla="*/ 2247544 w 3150679"/>
                  <a:gd name="connsiteY38" fmla="*/ 3573408 h 3872511"/>
                  <a:gd name="connsiteX39" fmla="*/ 2144994 w 3150679"/>
                  <a:gd name="connsiteY39" fmla="*/ 3402492 h 3872511"/>
                  <a:gd name="connsiteX40" fmla="*/ 2025353 w 3150679"/>
                  <a:gd name="connsiteY40" fmla="*/ 3522133 h 3872511"/>
                  <a:gd name="connsiteX41" fmla="*/ 2025353 w 3150679"/>
                  <a:gd name="connsiteY41" fmla="*/ 3522133 h 3872511"/>
                  <a:gd name="connsiteX42" fmla="*/ 1948441 w 3150679"/>
                  <a:gd name="connsiteY42" fmla="*/ 3445221 h 3872511"/>
                  <a:gd name="connsiteX43" fmla="*/ 1888620 w 3150679"/>
                  <a:gd name="connsiteY43" fmla="*/ 3436675 h 3872511"/>
                  <a:gd name="connsiteX44" fmla="*/ 1811708 w 3150679"/>
                  <a:gd name="connsiteY44" fmla="*/ 3393946 h 3872511"/>
                  <a:gd name="connsiteX45" fmla="*/ 1743342 w 3150679"/>
                  <a:gd name="connsiteY45" fmla="*/ 3411038 h 3872511"/>
                  <a:gd name="connsiteX46" fmla="*/ 1666430 w 3150679"/>
                  <a:gd name="connsiteY46" fmla="*/ 3539225 h 3872511"/>
                  <a:gd name="connsiteX47" fmla="*/ 1606609 w 3150679"/>
                  <a:gd name="connsiteY47" fmla="*/ 3590499 h 3872511"/>
                  <a:gd name="connsiteX48" fmla="*/ 1435693 w 3150679"/>
                  <a:gd name="connsiteY48" fmla="*/ 3581954 h 3872511"/>
                  <a:gd name="connsiteX49" fmla="*/ 1418602 w 3150679"/>
                  <a:gd name="connsiteY49" fmla="*/ 3693049 h 3872511"/>
                  <a:gd name="connsiteX50" fmla="*/ 1290415 w 3150679"/>
                  <a:gd name="connsiteY50" fmla="*/ 3846873 h 3872511"/>
                  <a:gd name="connsiteX51" fmla="*/ 1196411 w 3150679"/>
                  <a:gd name="connsiteY51" fmla="*/ 3872511 h 3872511"/>
                  <a:gd name="connsiteX52" fmla="*/ 1076770 w 3150679"/>
                  <a:gd name="connsiteY52" fmla="*/ 3804144 h 3872511"/>
                  <a:gd name="connsiteX53" fmla="*/ 1008404 w 3150679"/>
                  <a:gd name="connsiteY53" fmla="*/ 3556316 h 3872511"/>
                  <a:gd name="connsiteX54" fmla="*/ 692209 w 3150679"/>
                  <a:gd name="connsiteY54" fmla="*/ 3291397 h 3872511"/>
                  <a:gd name="connsiteX55" fmla="*/ 683663 w 3150679"/>
                  <a:gd name="connsiteY55" fmla="*/ 3223030 h 3872511"/>
                  <a:gd name="connsiteX56" fmla="*/ 495656 w 3150679"/>
                  <a:gd name="connsiteY56" fmla="*/ 3026477 h 3872511"/>
                  <a:gd name="connsiteX57" fmla="*/ 307648 w 3150679"/>
                  <a:gd name="connsiteY57" fmla="*/ 2983748 h 3872511"/>
                  <a:gd name="connsiteX58" fmla="*/ 273465 w 3150679"/>
                  <a:gd name="connsiteY58" fmla="*/ 2556458 h 3872511"/>
                  <a:gd name="connsiteX59" fmla="*/ 564022 w 3150679"/>
                  <a:gd name="connsiteY59" fmla="*/ 2488092 h 3872511"/>
                  <a:gd name="connsiteX60" fmla="*/ 606751 w 3150679"/>
                  <a:gd name="connsiteY60" fmla="*/ 2308630 h 3872511"/>
                  <a:gd name="connsiteX61" fmla="*/ 734938 w 3150679"/>
                  <a:gd name="connsiteY61" fmla="*/ 2248810 h 3872511"/>
                  <a:gd name="connsiteX62" fmla="*/ 760576 w 3150679"/>
                  <a:gd name="connsiteY62" fmla="*/ 2206081 h 3872511"/>
                  <a:gd name="connsiteX63" fmla="*/ 572568 w 3150679"/>
                  <a:gd name="connsiteY63" fmla="*/ 2206081 h 3872511"/>
                  <a:gd name="connsiteX64" fmla="*/ 418744 w 3150679"/>
                  <a:gd name="connsiteY64" fmla="*/ 2077894 h 3872511"/>
                  <a:gd name="connsiteX65" fmla="*/ 692209 w 3150679"/>
                  <a:gd name="connsiteY65" fmla="*/ 1958253 h 3872511"/>
                  <a:gd name="connsiteX66" fmla="*/ 478564 w 3150679"/>
                  <a:gd name="connsiteY66" fmla="*/ 1667696 h 3872511"/>
                  <a:gd name="connsiteX67" fmla="*/ 487110 w 3150679"/>
                  <a:gd name="connsiteY67" fmla="*/ 1565146 h 3872511"/>
                  <a:gd name="connsiteX68" fmla="*/ 299103 w 3150679"/>
                  <a:gd name="connsiteY68" fmla="*/ 1513871 h 3872511"/>
                  <a:gd name="connsiteX69" fmla="*/ 299103 w 3150679"/>
                  <a:gd name="connsiteY69" fmla="*/ 1334410 h 3872511"/>
                  <a:gd name="connsiteX70" fmla="*/ 341832 w 3150679"/>
                  <a:gd name="connsiteY70" fmla="*/ 1163494 h 3872511"/>
                  <a:gd name="connsiteX71" fmla="*/ 393106 w 3150679"/>
                  <a:gd name="connsiteY71" fmla="*/ 1112219 h 3872511"/>
                  <a:gd name="connsiteX72" fmla="*/ 341832 w 3150679"/>
                  <a:gd name="connsiteY72" fmla="*/ 966940 h 3872511"/>
                  <a:gd name="connsiteX73" fmla="*/ 247828 w 3150679"/>
                  <a:gd name="connsiteY73" fmla="*/ 1112219 h 3872511"/>
                  <a:gd name="connsiteX74" fmla="*/ 170916 w 3150679"/>
                  <a:gd name="connsiteY74" fmla="*/ 1103673 h 3872511"/>
                  <a:gd name="connsiteX75" fmla="*/ 145278 w 3150679"/>
                  <a:gd name="connsiteY75" fmla="*/ 881483 h 3872511"/>
                  <a:gd name="connsiteX76" fmla="*/ 0 w 3150679"/>
                  <a:gd name="connsiteY76" fmla="*/ 787479 h 3872511"/>
                  <a:gd name="connsiteX77" fmla="*/ 153824 w 3150679"/>
                  <a:gd name="connsiteY77" fmla="*/ 531105 h 3872511"/>
                  <a:gd name="connsiteX78" fmla="*/ 94004 w 3150679"/>
                  <a:gd name="connsiteY78" fmla="*/ 394372 h 3872511"/>
                  <a:gd name="connsiteX79" fmla="*/ 119641 w 3150679"/>
                  <a:gd name="connsiteY79" fmla="*/ 334552 h 3872511"/>
                  <a:gd name="connsiteX80" fmla="*/ 538385 w 3150679"/>
                  <a:gd name="connsiteY80" fmla="*/ 274731 h 3872511"/>
                  <a:gd name="connsiteX81" fmla="*/ 615297 w 3150679"/>
                  <a:gd name="connsiteY81" fmla="*/ 180727 h 3872511"/>
                  <a:gd name="connsiteX82" fmla="*/ 863125 w 3150679"/>
                  <a:gd name="connsiteY82" fmla="*/ 155090 h 3872511"/>
                  <a:gd name="connsiteX83" fmla="*/ 999858 w 3150679"/>
                  <a:gd name="connsiteY83" fmla="*/ 232002 h 3872511"/>
                  <a:gd name="connsiteX84" fmla="*/ 1191030 w 3150679"/>
                  <a:gd name="connsiteY84" fmla="*/ 211666 h 3872511"/>
                  <a:gd name="connsiteX85" fmla="*/ 1199497 w 3150679"/>
                  <a:gd name="connsiteY85" fmla="*/ 127000 h 3872511"/>
                  <a:gd name="connsiteX86" fmla="*/ 1123297 w 3150679"/>
                  <a:gd name="connsiteY86" fmla="*/ 42333 h 3872511"/>
                  <a:gd name="connsiteX87" fmla="*/ 1241830 w 3150679"/>
                  <a:gd name="connsiteY87" fmla="*/ 0 h 3872511"/>
                  <a:gd name="connsiteX88" fmla="*/ 1478897 w 3150679"/>
                  <a:gd name="connsiteY88" fmla="*/ 84666 h 3872511"/>
                  <a:gd name="connsiteX89" fmla="*/ 1470430 w 3150679"/>
                  <a:gd name="connsiteY89" fmla="*/ 338666 h 3872511"/>
                  <a:gd name="connsiteX90" fmla="*/ 1580497 w 3150679"/>
                  <a:gd name="connsiteY90" fmla="*/ 431800 h 3872511"/>
                  <a:gd name="connsiteX91" fmla="*/ 1910697 w 3150679"/>
                  <a:gd name="connsiteY91" fmla="*/ 457200 h 3872511"/>
                  <a:gd name="connsiteX92" fmla="*/ 1995364 w 3150679"/>
                  <a:gd name="connsiteY92" fmla="*/ 550333 h 3872511"/>
                  <a:gd name="connsiteX93" fmla="*/ 1995364 w 3150679"/>
                  <a:gd name="connsiteY93" fmla="*/ 753533 h 3872511"/>
                  <a:gd name="connsiteX94" fmla="*/ 1936097 w 3150679"/>
                  <a:gd name="connsiteY94" fmla="*/ 914400 h 3872511"/>
                  <a:gd name="connsiteX95" fmla="*/ 2003830 w 3150679"/>
                  <a:gd name="connsiteY95" fmla="*/ 1024466 h 3872511"/>
                  <a:gd name="connsiteX96" fmla="*/ 2020764 w 3150679"/>
                  <a:gd name="connsiteY96" fmla="*/ 1143000 h 3872511"/>
                  <a:gd name="connsiteX97" fmla="*/ 2105430 w 3150679"/>
                  <a:gd name="connsiteY97" fmla="*/ 1143000 h 3872511"/>
                  <a:gd name="connsiteX98" fmla="*/ 2274764 w 3150679"/>
                  <a:gd name="connsiteY98" fmla="*/ 1092200 h 3872511"/>
                  <a:gd name="connsiteX99" fmla="*/ 2334030 w 3150679"/>
                  <a:gd name="connsiteY99" fmla="*/ 1312333 h 3872511"/>
                  <a:gd name="connsiteX100" fmla="*/ 2342497 w 3150679"/>
                  <a:gd name="connsiteY100" fmla="*/ 1435704 h 3872511"/>
                  <a:gd name="connsiteX101" fmla="*/ 2476424 w 3150679"/>
                  <a:gd name="connsiteY101" fmla="*/ 1591733 h 3872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3150679" h="3872511">
                    <a:moveTo>
                      <a:pt x="2476424" y="1591733"/>
                    </a:moveTo>
                    <a:lnTo>
                      <a:pt x="2633442" y="1559406"/>
                    </a:lnTo>
                    <a:lnTo>
                      <a:pt x="2795079" y="1402388"/>
                    </a:lnTo>
                    <a:lnTo>
                      <a:pt x="2855115" y="1296169"/>
                    </a:lnTo>
                    <a:lnTo>
                      <a:pt x="2965952" y="1286933"/>
                    </a:lnTo>
                    <a:lnTo>
                      <a:pt x="2979806" y="1370060"/>
                    </a:lnTo>
                    <a:lnTo>
                      <a:pt x="2979806" y="1370060"/>
                    </a:lnTo>
                    <a:lnTo>
                      <a:pt x="3122970" y="1397769"/>
                    </a:lnTo>
                    <a:lnTo>
                      <a:pt x="3132206" y="1420860"/>
                    </a:lnTo>
                    <a:lnTo>
                      <a:pt x="3104497" y="1490133"/>
                    </a:lnTo>
                    <a:lnTo>
                      <a:pt x="3104497" y="1540933"/>
                    </a:lnTo>
                    <a:lnTo>
                      <a:pt x="3076788" y="1600969"/>
                    </a:lnTo>
                    <a:lnTo>
                      <a:pt x="3062933" y="1748751"/>
                    </a:lnTo>
                    <a:lnTo>
                      <a:pt x="3044461" y="1804169"/>
                    </a:lnTo>
                    <a:lnTo>
                      <a:pt x="3049079" y="1938097"/>
                    </a:lnTo>
                    <a:lnTo>
                      <a:pt x="3146061" y="2011988"/>
                    </a:lnTo>
                    <a:lnTo>
                      <a:pt x="3150679" y="2150533"/>
                    </a:lnTo>
                    <a:lnTo>
                      <a:pt x="3099879" y="2247515"/>
                    </a:lnTo>
                    <a:lnTo>
                      <a:pt x="2984424" y="2316788"/>
                    </a:lnTo>
                    <a:lnTo>
                      <a:pt x="2979806" y="2390678"/>
                    </a:lnTo>
                    <a:lnTo>
                      <a:pt x="2905915" y="2436860"/>
                    </a:lnTo>
                    <a:lnTo>
                      <a:pt x="2859733" y="2547697"/>
                    </a:lnTo>
                    <a:lnTo>
                      <a:pt x="2730424" y="2686242"/>
                    </a:lnTo>
                    <a:lnTo>
                      <a:pt x="2619588" y="2769369"/>
                    </a:lnTo>
                    <a:lnTo>
                      <a:pt x="2578024" y="2889442"/>
                    </a:lnTo>
                    <a:lnTo>
                      <a:pt x="2628824" y="2935624"/>
                    </a:lnTo>
                    <a:lnTo>
                      <a:pt x="2758133" y="2995660"/>
                    </a:lnTo>
                    <a:lnTo>
                      <a:pt x="2905915" y="2986424"/>
                    </a:lnTo>
                    <a:lnTo>
                      <a:pt x="2896679" y="3124969"/>
                    </a:lnTo>
                    <a:lnTo>
                      <a:pt x="2830177" y="3252893"/>
                    </a:lnTo>
                    <a:lnTo>
                      <a:pt x="2733657" y="3186853"/>
                    </a:lnTo>
                    <a:lnTo>
                      <a:pt x="2682857" y="3232573"/>
                    </a:lnTo>
                    <a:lnTo>
                      <a:pt x="2637137" y="3318933"/>
                    </a:lnTo>
                    <a:lnTo>
                      <a:pt x="2632104" y="3376854"/>
                    </a:lnTo>
                    <a:lnTo>
                      <a:pt x="2529555" y="3513587"/>
                    </a:lnTo>
                    <a:lnTo>
                      <a:pt x="2521009" y="3599045"/>
                    </a:lnTo>
                    <a:lnTo>
                      <a:pt x="2384276" y="3658866"/>
                    </a:lnTo>
                    <a:lnTo>
                      <a:pt x="2281727" y="3684503"/>
                    </a:lnTo>
                    <a:lnTo>
                      <a:pt x="2247544" y="3573408"/>
                    </a:lnTo>
                    <a:lnTo>
                      <a:pt x="2144994" y="3402492"/>
                    </a:lnTo>
                    <a:lnTo>
                      <a:pt x="2025353" y="3522133"/>
                    </a:lnTo>
                    <a:lnTo>
                      <a:pt x="2025353" y="3522133"/>
                    </a:lnTo>
                    <a:lnTo>
                      <a:pt x="1948441" y="3445221"/>
                    </a:lnTo>
                    <a:lnTo>
                      <a:pt x="1888620" y="3436675"/>
                    </a:lnTo>
                    <a:lnTo>
                      <a:pt x="1811708" y="3393946"/>
                    </a:lnTo>
                    <a:lnTo>
                      <a:pt x="1743342" y="3411038"/>
                    </a:lnTo>
                    <a:lnTo>
                      <a:pt x="1666430" y="3539225"/>
                    </a:lnTo>
                    <a:lnTo>
                      <a:pt x="1606609" y="3590499"/>
                    </a:lnTo>
                    <a:lnTo>
                      <a:pt x="1435693" y="3581954"/>
                    </a:lnTo>
                    <a:lnTo>
                      <a:pt x="1418602" y="3693049"/>
                    </a:lnTo>
                    <a:lnTo>
                      <a:pt x="1290415" y="3846873"/>
                    </a:lnTo>
                    <a:lnTo>
                      <a:pt x="1196411" y="3872511"/>
                    </a:lnTo>
                    <a:lnTo>
                      <a:pt x="1076770" y="3804144"/>
                    </a:lnTo>
                    <a:lnTo>
                      <a:pt x="1008404" y="3556316"/>
                    </a:lnTo>
                    <a:lnTo>
                      <a:pt x="692209" y="3291397"/>
                    </a:lnTo>
                    <a:lnTo>
                      <a:pt x="683663" y="3223030"/>
                    </a:lnTo>
                    <a:lnTo>
                      <a:pt x="495656" y="3026477"/>
                    </a:lnTo>
                    <a:lnTo>
                      <a:pt x="307648" y="2983748"/>
                    </a:lnTo>
                    <a:lnTo>
                      <a:pt x="273465" y="2556458"/>
                    </a:lnTo>
                    <a:lnTo>
                      <a:pt x="564022" y="2488092"/>
                    </a:lnTo>
                    <a:lnTo>
                      <a:pt x="606751" y="2308630"/>
                    </a:lnTo>
                    <a:lnTo>
                      <a:pt x="734938" y="2248810"/>
                    </a:lnTo>
                    <a:lnTo>
                      <a:pt x="760576" y="2206081"/>
                    </a:lnTo>
                    <a:lnTo>
                      <a:pt x="572568" y="2206081"/>
                    </a:lnTo>
                    <a:lnTo>
                      <a:pt x="418744" y="2077894"/>
                    </a:lnTo>
                    <a:lnTo>
                      <a:pt x="692209" y="1958253"/>
                    </a:lnTo>
                    <a:lnTo>
                      <a:pt x="478564" y="1667696"/>
                    </a:lnTo>
                    <a:lnTo>
                      <a:pt x="487110" y="1565146"/>
                    </a:lnTo>
                    <a:lnTo>
                      <a:pt x="299103" y="1513871"/>
                    </a:lnTo>
                    <a:lnTo>
                      <a:pt x="299103" y="1334410"/>
                    </a:lnTo>
                    <a:lnTo>
                      <a:pt x="341832" y="1163494"/>
                    </a:lnTo>
                    <a:lnTo>
                      <a:pt x="393106" y="1112219"/>
                    </a:lnTo>
                    <a:lnTo>
                      <a:pt x="341832" y="966940"/>
                    </a:lnTo>
                    <a:lnTo>
                      <a:pt x="247828" y="1112219"/>
                    </a:lnTo>
                    <a:lnTo>
                      <a:pt x="170916" y="1103673"/>
                    </a:lnTo>
                    <a:lnTo>
                      <a:pt x="145278" y="881483"/>
                    </a:lnTo>
                    <a:lnTo>
                      <a:pt x="0" y="787479"/>
                    </a:lnTo>
                    <a:lnTo>
                      <a:pt x="153824" y="531105"/>
                    </a:lnTo>
                    <a:lnTo>
                      <a:pt x="94004" y="394372"/>
                    </a:lnTo>
                    <a:lnTo>
                      <a:pt x="119641" y="334552"/>
                    </a:lnTo>
                    <a:lnTo>
                      <a:pt x="538385" y="274731"/>
                    </a:lnTo>
                    <a:lnTo>
                      <a:pt x="615297" y="180727"/>
                    </a:lnTo>
                    <a:lnTo>
                      <a:pt x="863125" y="155090"/>
                    </a:lnTo>
                    <a:lnTo>
                      <a:pt x="999858" y="232002"/>
                    </a:lnTo>
                    <a:lnTo>
                      <a:pt x="1191030" y="211666"/>
                    </a:lnTo>
                    <a:lnTo>
                      <a:pt x="1199497" y="127000"/>
                    </a:lnTo>
                    <a:lnTo>
                      <a:pt x="1123297" y="42333"/>
                    </a:lnTo>
                    <a:lnTo>
                      <a:pt x="1241830" y="0"/>
                    </a:lnTo>
                    <a:lnTo>
                      <a:pt x="1478897" y="84666"/>
                    </a:lnTo>
                    <a:lnTo>
                      <a:pt x="1470430" y="338666"/>
                    </a:lnTo>
                    <a:lnTo>
                      <a:pt x="1580497" y="431800"/>
                    </a:lnTo>
                    <a:lnTo>
                      <a:pt x="1910697" y="457200"/>
                    </a:lnTo>
                    <a:lnTo>
                      <a:pt x="1995364" y="550333"/>
                    </a:lnTo>
                    <a:lnTo>
                      <a:pt x="1995364" y="753533"/>
                    </a:lnTo>
                    <a:lnTo>
                      <a:pt x="1936097" y="914400"/>
                    </a:lnTo>
                    <a:lnTo>
                      <a:pt x="2003830" y="1024466"/>
                    </a:lnTo>
                    <a:lnTo>
                      <a:pt x="2020764" y="1143000"/>
                    </a:lnTo>
                    <a:lnTo>
                      <a:pt x="2105430" y="1143000"/>
                    </a:lnTo>
                    <a:lnTo>
                      <a:pt x="2274764" y="1092200"/>
                    </a:lnTo>
                    <a:lnTo>
                      <a:pt x="2334030" y="1312333"/>
                    </a:lnTo>
                    <a:lnTo>
                      <a:pt x="2342497" y="1435704"/>
                    </a:lnTo>
                    <a:lnTo>
                      <a:pt x="2476424" y="1591733"/>
                    </a:lnTo>
                    <a:close/>
                  </a:path>
                </a:pathLst>
              </a:custGeom>
              <a:solidFill>
                <a:srgbClr val="92D050">
                  <a:alpha val="65000"/>
                </a:srgbClr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lgDashDot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  <p:sp>
            <p:nvSpPr>
              <p:cNvPr id="68" name="任意形状 6">
                <a:extLst>
                  <a:ext uri="{FF2B5EF4-FFF2-40B4-BE49-F238E27FC236}">
                    <a16:creationId xmlns:a16="http://schemas.microsoft.com/office/drawing/2014/main" id="{13E57EC9-120E-4CA6-9441-F64F0A627E98}"/>
                  </a:ext>
                </a:extLst>
              </p:cNvPr>
              <p:cNvSpPr/>
              <p:nvPr/>
            </p:nvSpPr>
            <p:spPr>
              <a:xfrm>
                <a:off x="7409046" y="5620434"/>
                <a:ext cx="2380713" cy="1248743"/>
              </a:xfrm>
              <a:custGeom>
                <a:avLst/>
                <a:gdLst>
                  <a:gd name="connsiteX0" fmla="*/ 2210200 w 2380713"/>
                  <a:gd name="connsiteY0" fmla="*/ 0 h 1248743"/>
                  <a:gd name="connsiteX1" fmla="*/ 2263531 w 2380713"/>
                  <a:gd name="connsiteY1" fmla="*/ 0 h 1248743"/>
                  <a:gd name="connsiteX2" fmla="*/ 2205222 w 2380713"/>
                  <a:gd name="connsiteY2" fmla="*/ 62474 h 1248743"/>
                  <a:gd name="connsiteX3" fmla="*/ 2094386 w 2380713"/>
                  <a:gd name="connsiteY3" fmla="*/ 145601 h 1248743"/>
                  <a:gd name="connsiteX4" fmla="*/ 2052822 w 2380713"/>
                  <a:gd name="connsiteY4" fmla="*/ 265674 h 1248743"/>
                  <a:gd name="connsiteX5" fmla="*/ 2103622 w 2380713"/>
                  <a:gd name="connsiteY5" fmla="*/ 311856 h 1248743"/>
                  <a:gd name="connsiteX6" fmla="*/ 2232931 w 2380713"/>
                  <a:gd name="connsiteY6" fmla="*/ 371892 h 1248743"/>
                  <a:gd name="connsiteX7" fmla="*/ 2380713 w 2380713"/>
                  <a:gd name="connsiteY7" fmla="*/ 362656 h 1248743"/>
                  <a:gd name="connsiteX8" fmla="*/ 2371477 w 2380713"/>
                  <a:gd name="connsiteY8" fmla="*/ 501201 h 1248743"/>
                  <a:gd name="connsiteX9" fmla="*/ 2304975 w 2380713"/>
                  <a:gd name="connsiteY9" fmla="*/ 629125 h 1248743"/>
                  <a:gd name="connsiteX10" fmla="*/ 2208455 w 2380713"/>
                  <a:gd name="connsiteY10" fmla="*/ 563085 h 1248743"/>
                  <a:gd name="connsiteX11" fmla="*/ 2157655 w 2380713"/>
                  <a:gd name="connsiteY11" fmla="*/ 608805 h 1248743"/>
                  <a:gd name="connsiteX12" fmla="*/ 2111935 w 2380713"/>
                  <a:gd name="connsiteY12" fmla="*/ 695165 h 1248743"/>
                  <a:gd name="connsiteX13" fmla="*/ 2106902 w 2380713"/>
                  <a:gd name="connsiteY13" fmla="*/ 753086 h 1248743"/>
                  <a:gd name="connsiteX14" fmla="*/ 2004353 w 2380713"/>
                  <a:gd name="connsiteY14" fmla="*/ 889819 h 1248743"/>
                  <a:gd name="connsiteX15" fmla="*/ 1995807 w 2380713"/>
                  <a:gd name="connsiteY15" fmla="*/ 975277 h 1248743"/>
                  <a:gd name="connsiteX16" fmla="*/ 1859074 w 2380713"/>
                  <a:gd name="connsiteY16" fmla="*/ 1035098 h 1248743"/>
                  <a:gd name="connsiteX17" fmla="*/ 1756525 w 2380713"/>
                  <a:gd name="connsiteY17" fmla="*/ 1060735 h 1248743"/>
                  <a:gd name="connsiteX18" fmla="*/ 1722342 w 2380713"/>
                  <a:gd name="connsiteY18" fmla="*/ 949640 h 1248743"/>
                  <a:gd name="connsiteX19" fmla="*/ 1619792 w 2380713"/>
                  <a:gd name="connsiteY19" fmla="*/ 778724 h 1248743"/>
                  <a:gd name="connsiteX20" fmla="*/ 1500151 w 2380713"/>
                  <a:gd name="connsiteY20" fmla="*/ 898365 h 1248743"/>
                  <a:gd name="connsiteX21" fmla="*/ 1423239 w 2380713"/>
                  <a:gd name="connsiteY21" fmla="*/ 821453 h 1248743"/>
                  <a:gd name="connsiteX22" fmla="*/ 1363418 w 2380713"/>
                  <a:gd name="connsiteY22" fmla="*/ 812907 h 1248743"/>
                  <a:gd name="connsiteX23" fmla="*/ 1286506 w 2380713"/>
                  <a:gd name="connsiteY23" fmla="*/ 770178 h 1248743"/>
                  <a:gd name="connsiteX24" fmla="*/ 1218140 w 2380713"/>
                  <a:gd name="connsiteY24" fmla="*/ 787270 h 1248743"/>
                  <a:gd name="connsiteX25" fmla="*/ 1141228 w 2380713"/>
                  <a:gd name="connsiteY25" fmla="*/ 915457 h 1248743"/>
                  <a:gd name="connsiteX26" fmla="*/ 1081407 w 2380713"/>
                  <a:gd name="connsiteY26" fmla="*/ 966731 h 1248743"/>
                  <a:gd name="connsiteX27" fmla="*/ 910491 w 2380713"/>
                  <a:gd name="connsiteY27" fmla="*/ 958186 h 1248743"/>
                  <a:gd name="connsiteX28" fmla="*/ 893400 w 2380713"/>
                  <a:gd name="connsiteY28" fmla="*/ 1069281 h 1248743"/>
                  <a:gd name="connsiteX29" fmla="*/ 765213 w 2380713"/>
                  <a:gd name="connsiteY29" fmla="*/ 1223105 h 1248743"/>
                  <a:gd name="connsiteX30" fmla="*/ 671209 w 2380713"/>
                  <a:gd name="connsiteY30" fmla="*/ 1248743 h 1248743"/>
                  <a:gd name="connsiteX31" fmla="*/ 551568 w 2380713"/>
                  <a:gd name="connsiteY31" fmla="*/ 1180376 h 1248743"/>
                  <a:gd name="connsiteX32" fmla="*/ 483202 w 2380713"/>
                  <a:gd name="connsiteY32" fmla="*/ 932548 h 1248743"/>
                  <a:gd name="connsiteX33" fmla="*/ 167007 w 2380713"/>
                  <a:gd name="connsiteY33" fmla="*/ 667629 h 1248743"/>
                  <a:gd name="connsiteX34" fmla="*/ 158461 w 2380713"/>
                  <a:gd name="connsiteY34" fmla="*/ 599262 h 1248743"/>
                  <a:gd name="connsiteX35" fmla="*/ 0 w 2380713"/>
                  <a:gd name="connsiteY35" fmla="*/ 433598 h 1248743"/>
                  <a:gd name="connsiteX36" fmla="*/ 219647 w 2380713"/>
                  <a:gd name="connsiteY36" fmla="*/ 433598 h 1248743"/>
                  <a:gd name="connsiteX37" fmla="*/ 321230 w 2380713"/>
                  <a:gd name="connsiteY37" fmla="*/ 524488 h 1248743"/>
                  <a:gd name="connsiteX38" fmla="*/ 506056 w 2380713"/>
                  <a:gd name="connsiteY38" fmla="*/ 592582 h 1248743"/>
                  <a:gd name="connsiteX39" fmla="*/ 671426 w 2380713"/>
                  <a:gd name="connsiteY39" fmla="*/ 592582 h 1248743"/>
                  <a:gd name="connsiteX40" fmla="*/ 797885 w 2380713"/>
                  <a:gd name="connsiteY40" fmla="*/ 514760 h 1248743"/>
                  <a:gd name="connsiteX41" fmla="*/ 914617 w 2380713"/>
                  <a:gd name="connsiteY41" fmla="*/ 398028 h 1248743"/>
                  <a:gd name="connsiteX42" fmla="*/ 1021621 w 2380713"/>
                  <a:gd name="connsiteY42" fmla="*/ 242386 h 1248743"/>
                  <a:gd name="connsiteX43" fmla="*/ 1148081 w 2380713"/>
                  <a:gd name="connsiteY43" fmla="*/ 125654 h 1248743"/>
                  <a:gd name="connsiteX44" fmla="*/ 1401000 w 2380713"/>
                  <a:gd name="connsiteY44" fmla="*/ 86743 h 1248743"/>
                  <a:gd name="connsiteX45" fmla="*/ 1624736 w 2380713"/>
                  <a:gd name="connsiteY45" fmla="*/ 96471 h 1248743"/>
                  <a:gd name="connsiteX46" fmla="*/ 1848473 w 2380713"/>
                  <a:gd name="connsiteY46" fmla="*/ 145109 h 1248743"/>
                  <a:gd name="connsiteX47" fmla="*/ 2188941 w 2380713"/>
                  <a:gd name="connsiteY47" fmla="*/ 47833 h 1248743"/>
                  <a:gd name="connsiteX48" fmla="*/ 2210200 w 2380713"/>
                  <a:gd name="connsiteY48" fmla="*/ 0 h 1248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380713" h="1248743">
                    <a:moveTo>
                      <a:pt x="2210200" y="0"/>
                    </a:moveTo>
                    <a:lnTo>
                      <a:pt x="2263531" y="0"/>
                    </a:lnTo>
                    <a:lnTo>
                      <a:pt x="2205222" y="62474"/>
                    </a:lnTo>
                    <a:lnTo>
                      <a:pt x="2094386" y="145601"/>
                    </a:lnTo>
                    <a:lnTo>
                      <a:pt x="2052822" y="265674"/>
                    </a:lnTo>
                    <a:lnTo>
                      <a:pt x="2103622" y="311856"/>
                    </a:lnTo>
                    <a:lnTo>
                      <a:pt x="2232931" y="371892"/>
                    </a:lnTo>
                    <a:lnTo>
                      <a:pt x="2380713" y="362656"/>
                    </a:lnTo>
                    <a:lnTo>
                      <a:pt x="2371477" y="501201"/>
                    </a:lnTo>
                    <a:lnTo>
                      <a:pt x="2304975" y="629125"/>
                    </a:lnTo>
                    <a:lnTo>
                      <a:pt x="2208455" y="563085"/>
                    </a:lnTo>
                    <a:lnTo>
                      <a:pt x="2157655" y="608805"/>
                    </a:lnTo>
                    <a:lnTo>
                      <a:pt x="2111935" y="695165"/>
                    </a:lnTo>
                    <a:lnTo>
                      <a:pt x="2106902" y="753086"/>
                    </a:lnTo>
                    <a:lnTo>
                      <a:pt x="2004353" y="889819"/>
                    </a:lnTo>
                    <a:lnTo>
                      <a:pt x="1995807" y="975277"/>
                    </a:lnTo>
                    <a:lnTo>
                      <a:pt x="1859074" y="1035098"/>
                    </a:lnTo>
                    <a:lnTo>
                      <a:pt x="1756525" y="1060735"/>
                    </a:lnTo>
                    <a:lnTo>
                      <a:pt x="1722342" y="949640"/>
                    </a:lnTo>
                    <a:lnTo>
                      <a:pt x="1619792" y="778724"/>
                    </a:lnTo>
                    <a:lnTo>
                      <a:pt x="1500151" y="898365"/>
                    </a:lnTo>
                    <a:lnTo>
                      <a:pt x="1423239" y="821453"/>
                    </a:lnTo>
                    <a:lnTo>
                      <a:pt x="1363418" y="812907"/>
                    </a:lnTo>
                    <a:lnTo>
                      <a:pt x="1286506" y="770178"/>
                    </a:lnTo>
                    <a:lnTo>
                      <a:pt x="1218140" y="787270"/>
                    </a:lnTo>
                    <a:lnTo>
                      <a:pt x="1141228" y="915457"/>
                    </a:lnTo>
                    <a:lnTo>
                      <a:pt x="1081407" y="966731"/>
                    </a:lnTo>
                    <a:lnTo>
                      <a:pt x="910491" y="958186"/>
                    </a:lnTo>
                    <a:lnTo>
                      <a:pt x="893400" y="1069281"/>
                    </a:lnTo>
                    <a:lnTo>
                      <a:pt x="765213" y="1223105"/>
                    </a:lnTo>
                    <a:lnTo>
                      <a:pt x="671209" y="1248743"/>
                    </a:lnTo>
                    <a:lnTo>
                      <a:pt x="551568" y="1180376"/>
                    </a:lnTo>
                    <a:lnTo>
                      <a:pt x="483202" y="932548"/>
                    </a:lnTo>
                    <a:lnTo>
                      <a:pt x="167007" y="667629"/>
                    </a:lnTo>
                    <a:lnTo>
                      <a:pt x="158461" y="599262"/>
                    </a:lnTo>
                    <a:lnTo>
                      <a:pt x="0" y="433598"/>
                    </a:lnTo>
                    <a:lnTo>
                      <a:pt x="219647" y="433598"/>
                    </a:lnTo>
                    <a:lnTo>
                      <a:pt x="321230" y="524488"/>
                    </a:lnTo>
                    <a:lnTo>
                      <a:pt x="506056" y="592582"/>
                    </a:lnTo>
                    <a:lnTo>
                      <a:pt x="671426" y="592582"/>
                    </a:lnTo>
                    <a:lnTo>
                      <a:pt x="797885" y="514760"/>
                    </a:lnTo>
                    <a:lnTo>
                      <a:pt x="914617" y="398028"/>
                    </a:lnTo>
                    <a:lnTo>
                      <a:pt x="1021621" y="242386"/>
                    </a:lnTo>
                    <a:lnTo>
                      <a:pt x="1148081" y="125654"/>
                    </a:lnTo>
                    <a:lnTo>
                      <a:pt x="1401000" y="86743"/>
                    </a:lnTo>
                    <a:lnTo>
                      <a:pt x="1624736" y="96471"/>
                    </a:lnTo>
                    <a:lnTo>
                      <a:pt x="1848473" y="145109"/>
                    </a:lnTo>
                    <a:lnTo>
                      <a:pt x="2188941" y="47833"/>
                    </a:lnTo>
                    <a:lnTo>
                      <a:pt x="221020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9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  <p:sp>
            <p:nvSpPr>
              <p:cNvPr id="69" name="任意形状 7">
                <a:extLst>
                  <a:ext uri="{FF2B5EF4-FFF2-40B4-BE49-F238E27FC236}">
                    <a16:creationId xmlns:a16="http://schemas.microsoft.com/office/drawing/2014/main" id="{54F8228F-C8E0-4BB8-9CB3-4E7722FEC689}"/>
                  </a:ext>
                </a:extLst>
              </p:cNvPr>
              <p:cNvSpPr/>
              <p:nvPr/>
            </p:nvSpPr>
            <p:spPr>
              <a:xfrm>
                <a:off x="8252178" y="5180539"/>
                <a:ext cx="607513" cy="532356"/>
              </a:xfrm>
              <a:custGeom>
                <a:avLst/>
                <a:gdLst>
                  <a:gd name="connsiteX0" fmla="*/ 0 w 607513"/>
                  <a:gd name="connsiteY0" fmla="*/ 156575 h 532356"/>
                  <a:gd name="connsiteX1" fmla="*/ 0 w 607513"/>
                  <a:gd name="connsiteY1" fmla="*/ 37578 h 532356"/>
                  <a:gd name="connsiteX2" fmla="*/ 37578 w 607513"/>
                  <a:gd name="connsiteY2" fmla="*/ 0 h 532356"/>
                  <a:gd name="connsiteX3" fmla="*/ 288099 w 607513"/>
                  <a:gd name="connsiteY3" fmla="*/ 0 h 532356"/>
                  <a:gd name="connsiteX4" fmla="*/ 425885 w 607513"/>
                  <a:gd name="connsiteY4" fmla="*/ 0 h 532356"/>
                  <a:gd name="connsiteX5" fmla="*/ 607513 w 607513"/>
                  <a:gd name="connsiteY5" fmla="*/ 181628 h 532356"/>
                  <a:gd name="connsiteX6" fmla="*/ 607513 w 607513"/>
                  <a:gd name="connsiteY6" fmla="*/ 313151 h 532356"/>
                  <a:gd name="connsiteX7" fmla="*/ 388308 w 607513"/>
                  <a:gd name="connsiteY7" fmla="*/ 532356 h 532356"/>
                  <a:gd name="connsiteX8" fmla="*/ 256784 w 607513"/>
                  <a:gd name="connsiteY8" fmla="*/ 501041 h 532356"/>
                  <a:gd name="connsiteX9" fmla="*/ 0 w 607513"/>
                  <a:gd name="connsiteY9" fmla="*/ 156575 h 53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7513" h="532356">
                    <a:moveTo>
                      <a:pt x="0" y="156575"/>
                    </a:moveTo>
                    <a:lnTo>
                      <a:pt x="0" y="37578"/>
                    </a:lnTo>
                    <a:lnTo>
                      <a:pt x="37578" y="0"/>
                    </a:lnTo>
                    <a:lnTo>
                      <a:pt x="288099" y="0"/>
                    </a:lnTo>
                    <a:lnTo>
                      <a:pt x="425885" y="0"/>
                    </a:lnTo>
                    <a:lnTo>
                      <a:pt x="607513" y="181628"/>
                    </a:lnTo>
                    <a:lnTo>
                      <a:pt x="607513" y="313151"/>
                    </a:lnTo>
                    <a:lnTo>
                      <a:pt x="388308" y="532356"/>
                    </a:lnTo>
                    <a:lnTo>
                      <a:pt x="256784" y="501041"/>
                    </a:lnTo>
                    <a:lnTo>
                      <a:pt x="0" y="156575"/>
                    </a:lnTo>
                    <a:close/>
                  </a:path>
                </a:pathLst>
              </a:custGeom>
              <a:solidFill>
                <a:srgbClr val="FF0000">
                  <a:alpha val="72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  <p:sp>
            <p:nvSpPr>
              <p:cNvPr id="70" name="任意形状 8">
                <a:extLst>
                  <a:ext uri="{FF2B5EF4-FFF2-40B4-BE49-F238E27FC236}">
                    <a16:creationId xmlns:a16="http://schemas.microsoft.com/office/drawing/2014/main" id="{89F0DAD0-D5C0-41FB-B087-F5F9199B5858}"/>
                  </a:ext>
                </a:extLst>
              </p:cNvPr>
              <p:cNvSpPr/>
              <p:nvPr/>
            </p:nvSpPr>
            <p:spPr>
              <a:xfrm>
                <a:off x="8460771" y="4865242"/>
                <a:ext cx="613774" cy="471923"/>
              </a:xfrm>
              <a:custGeom>
                <a:avLst/>
                <a:gdLst>
                  <a:gd name="connsiteX0" fmla="*/ 0 w 613775"/>
                  <a:gd name="connsiteY0" fmla="*/ 150313 h 532356"/>
                  <a:gd name="connsiteX1" fmla="*/ 125260 w 613775"/>
                  <a:gd name="connsiteY1" fmla="*/ 81419 h 532356"/>
                  <a:gd name="connsiteX2" fmla="*/ 225468 w 613775"/>
                  <a:gd name="connsiteY2" fmla="*/ 0 h 532356"/>
                  <a:gd name="connsiteX3" fmla="*/ 338202 w 613775"/>
                  <a:gd name="connsiteY3" fmla="*/ 118997 h 532356"/>
                  <a:gd name="connsiteX4" fmla="*/ 494778 w 613775"/>
                  <a:gd name="connsiteY4" fmla="*/ 206680 h 532356"/>
                  <a:gd name="connsiteX5" fmla="*/ 613775 w 613775"/>
                  <a:gd name="connsiteY5" fmla="*/ 275573 h 532356"/>
                  <a:gd name="connsiteX6" fmla="*/ 494778 w 613775"/>
                  <a:gd name="connsiteY6" fmla="*/ 394570 h 532356"/>
                  <a:gd name="connsiteX7" fmla="*/ 463463 w 613775"/>
                  <a:gd name="connsiteY7" fmla="*/ 526093 h 532356"/>
                  <a:gd name="connsiteX8" fmla="*/ 419622 w 613775"/>
                  <a:gd name="connsiteY8" fmla="*/ 532356 h 532356"/>
                  <a:gd name="connsiteX9" fmla="*/ 338202 w 613775"/>
                  <a:gd name="connsiteY9" fmla="*/ 369518 h 532356"/>
                  <a:gd name="connsiteX10" fmla="*/ 250520 w 613775"/>
                  <a:gd name="connsiteY10" fmla="*/ 313151 h 532356"/>
                  <a:gd name="connsiteX11" fmla="*/ 50104 w 613775"/>
                  <a:gd name="connsiteY11" fmla="*/ 275573 h 532356"/>
                  <a:gd name="connsiteX12" fmla="*/ 50104 w 613775"/>
                  <a:gd name="connsiteY12" fmla="*/ 275573 h 532356"/>
                  <a:gd name="connsiteX13" fmla="*/ 0 w 613775"/>
                  <a:gd name="connsiteY13" fmla="*/ 150313 h 53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3775" h="532356">
                    <a:moveTo>
                      <a:pt x="0" y="150313"/>
                    </a:moveTo>
                    <a:lnTo>
                      <a:pt x="125260" y="81419"/>
                    </a:lnTo>
                    <a:lnTo>
                      <a:pt x="225468" y="0"/>
                    </a:lnTo>
                    <a:lnTo>
                      <a:pt x="338202" y="118997"/>
                    </a:lnTo>
                    <a:lnTo>
                      <a:pt x="494778" y="206680"/>
                    </a:lnTo>
                    <a:lnTo>
                      <a:pt x="613775" y="275573"/>
                    </a:lnTo>
                    <a:lnTo>
                      <a:pt x="494778" y="394570"/>
                    </a:lnTo>
                    <a:lnTo>
                      <a:pt x="463463" y="526093"/>
                    </a:lnTo>
                    <a:lnTo>
                      <a:pt x="419622" y="532356"/>
                    </a:lnTo>
                    <a:lnTo>
                      <a:pt x="338202" y="369518"/>
                    </a:lnTo>
                    <a:lnTo>
                      <a:pt x="250520" y="313151"/>
                    </a:lnTo>
                    <a:lnTo>
                      <a:pt x="50104" y="275573"/>
                    </a:lnTo>
                    <a:lnTo>
                      <a:pt x="50104" y="275573"/>
                    </a:lnTo>
                    <a:lnTo>
                      <a:pt x="0" y="150313"/>
                    </a:lnTo>
                    <a:close/>
                  </a:path>
                </a:pathLst>
              </a:custGeom>
              <a:solidFill>
                <a:srgbClr val="EB8CBC">
                  <a:alpha val="74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1" name="任意形状 9">
                <a:extLst>
                  <a:ext uri="{FF2B5EF4-FFF2-40B4-BE49-F238E27FC236}">
                    <a16:creationId xmlns:a16="http://schemas.microsoft.com/office/drawing/2014/main" id="{65C08C9A-C9E6-4B49-8025-98728B4E4238}"/>
                  </a:ext>
                </a:extLst>
              </p:cNvPr>
              <p:cNvSpPr/>
              <p:nvPr/>
            </p:nvSpPr>
            <p:spPr>
              <a:xfrm>
                <a:off x="7660873" y="5319664"/>
                <a:ext cx="732772" cy="839244"/>
              </a:xfrm>
              <a:custGeom>
                <a:avLst/>
                <a:gdLst>
                  <a:gd name="connsiteX0" fmla="*/ 0 w 732772"/>
                  <a:gd name="connsiteY0" fmla="*/ 419622 h 839244"/>
                  <a:gd name="connsiteX1" fmla="*/ 62630 w 732772"/>
                  <a:gd name="connsiteY1" fmla="*/ 557408 h 839244"/>
                  <a:gd name="connsiteX2" fmla="*/ 181627 w 732772"/>
                  <a:gd name="connsiteY2" fmla="*/ 682668 h 839244"/>
                  <a:gd name="connsiteX3" fmla="*/ 325677 w 732772"/>
                  <a:gd name="connsiteY3" fmla="*/ 839244 h 839244"/>
                  <a:gd name="connsiteX4" fmla="*/ 450937 w 732772"/>
                  <a:gd name="connsiteY4" fmla="*/ 701457 h 839244"/>
                  <a:gd name="connsiteX5" fmla="*/ 563671 w 732772"/>
                  <a:gd name="connsiteY5" fmla="*/ 576197 h 839244"/>
                  <a:gd name="connsiteX6" fmla="*/ 732772 w 732772"/>
                  <a:gd name="connsiteY6" fmla="*/ 407096 h 839244"/>
                  <a:gd name="connsiteX7" fmla="*/ 732772 w 732772"/>
                  <a:gd name="connsiteY7" fmla="*/ 325676 h 839244"/>
                  <a:gd name="connsiteX8" fmla="*/ 688931 w 732772"/>
                  <a:gd name="connsiteY8" fmla="*/ 225468 h 839244"/>
                  <a:gd name="connsiteX9" fmla="*/ 594986 w 732772"/>
                  <a:gd name="connsiteY9" fmla="*/ 68893 h 839244"/>
                  <a:gd name="connsiteX10" fmla="*/ 475989 w 732772"/>
                  <a:gd name="connsiteY10" fmla="*/ 0 h 839244"/>
                  <a:gd name="connsiteX11" fmla="*/ 356992 w 732772"/>
                  <a:gd name="connsiteY11" fmla="*/ 18789 h 839244"/>
                  <a:gd name="connsiteX12" fmla="*/ 263046 w 732772"/>
                  <a:gd name="connsiteY12" fmla="*/ 50104 h 839244"/>
                  <a:gd name="connsiteX13" fmla="*/ 212942 w 732772"/>
                  <a:gd name="connsiteY13" fmla="*/ 81419 h 839244"/>
                  <a:gd name="connsiteX14" fmla="*/ 200416 w 732772"/>
                  <a:gd name="connsiteY14" fmla="*/ 162838 h 839244"/>
                  <a:gd name="connsiteX15" fmla="*/ 156575 w 732772"/>
                  <a:gd name="connsiteY15" fmla="*/ 200416 h 839244"/>
                  <a:gd name="connsiteX16" fmla="*/ 118997 w 732772"/>
                  <a:gd name="connsiteY16" fmla="*/ 294361 h 839244"/>
                  <a:gd name="connsiteX17" fmla="*/ 68893 w 732772"/>
                  <a:gd name="connsiteY17" fmla="*/ 369517 h 839244"/>
                  <a:gd name="connsiteX18" fmla="*/ 0 w 732772"/>
                  <a:gd name="connsiteY18" fmla="*/ 419622 h 83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32772" h="839244">
                    <a:moveTo>
                      <a:pt x="0" y="419622"/>
                    </a:moveTo>
                    <a:lnTo>
                      <a:pt x="62630" y="557408"/>
                    </a:lnTo>
                    <a:lnTo>
                      <a:pt x="181627" y="682668"/>
                    </a:lnTo>
                    <a:lnTo>
                      <a:pt x="325677" y="839244"/>
                    </a:lnTo>
                    <a:lnTo>
                      <a:pt x="450937" y="701457"/>
                    </a:lnTo>
                    <a:lnTo>
                      <a:pt x="563671" y="576197"/>
                    </a:lnTo>
                    <a:lnTo>
                      <a:pt x="732772" y="407096"/>
                    </a:lnTo>
                    <a:lnTo>
                      <a:pt x="732772" y="325676"/>
                    </a:lnTo>
                    <a:lnTo>
                      <a:pt x="688931" y="225468"/>
                    </a:lnTo>
                    <a:lnTo>
                      <a:pt x="594986" y="68893"/>
                    </a:lnTo>
                    <a:lnTo>
                      <a:pt x="475989" y="0"/>
                    </a:lnTo>
                    <a:lnTo>
                      <a:pt x="356992" y="18789"/>
                    </a:lnTo>
                    <a:lnTo>
                      <a:pt x="263046" y="50104"/>
                    </a:lnTo>
                    <a:lnTo>
                      <a:pt x="212942" y="81419"/>
                    </a:lnTo>
                    <a:lnTo>
                      <a:pt x="200416" y="162838"/>
                    </a:lnTo>
                    <a:lnTo>
                      <a:pt x="156575" y="200416"/>
                    </a:lnTo>
                    <a:lnTo>
                      <a:pt x="118997" y="294361"/>
                    </a:lnTo>
                    <a:lnTo>
                      <a:pt x="68893" y="369517"/>
                    </a:lnTo>
                    <a:lnTo>
                      <a:pt x="0" y="419622"/>
                    </a:lnTo>
                    <a:close/>
                  </a:path>
                </a:pathLst>
              </a:custGeom>
              <a:solidFill>
                <a:srgbClr val="EB8CBC">
                  <a:alpha val="74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  <p:sp>
            <p:nvSpPr>
              <p:cNvPr id="72" name="任意形状 14">
                <a:extLst>
                  <a:ext uri="{FF2B5EF4-FFF2-40B4-BE49-F238E27FC236}">
                    <a16:creationId xmlns:a16="http://schemas.microsoft.com/office/drawing/2014/main" id="{B9E98BC9-E771-4EE8-BA4F-2A633068F10C}"/>
                  </a:ext>
                </a:extLst>
              </p:cNvPr>
              <p:cNvSpPr/>
              <p:nvPr/>
            </p:nvSpPr>
            <p:spPr>
              <a:xfrm>
                <a:off x="7610216" y="4888943"/>
                <a:ext cx="858033" cy="475990"/>
              </a:xfrm>
              <a:custGeom>
                <a:avLst/>
                <a:gdLst>
                  <a:gd name="connsiteX0" fmla="*/ 0 w 858033"/>
                  <a:gd name="connsiteY0" fmla="*/ 219206 h 475989"/>
                  <a:gd name="connsiteX1" fmla="*/ 112734 w 858033"/>
                  <a:gd name="connsiteY1" fmla="*/ 125261 h 475989"/>
                  <a:gd name="connsiteX2" fmla="*/ 288098 w 858033"/>
                  <a:gd name="connsiteY2" fmla="*/ 0 h 475989"/>
                  <a:gd name="connsiteX3" fmla="*/ 494778 w 858033"/>
                  <a:gd name="connsiteY3" fmla="*/ 100208 h 475989"/>
                  <a:gd name="connsiteX4" fmla="*/ 707720 w 858033"/>
                  <a:gd name="connsiteY4" fmla="*/ 169102 h 475989"/>
                  <a:gd name="connsiteX5" fmla="*/ 814192 w 858033"/>
                  <a:gd name="connsiteY5" fmla="*/ 175365 h 475989"/>
                  <a:gd name="connsiteX6" fmla="*/ 858033 w 858033"/>
                  <a:gd name="connsiteY6" fmla="*/ 237995 h 475989"/>
                  <a:gd name="connsiteX7" fmla="*/ 858033 w 858033"/>
                  <a:gd name="connsiteY7" fmla="*/ 237995 h 475989"/>
                  <a:gd name="connsiteX8" fmla="*/ 832981 w 858033"/>
                  <a:gd name="connsiteY8" fmla="*/ 306888 h 475989"/>
                  <a:gd name="connsiteX9" fmla="*/ 695194 w 858033"/>
                  <a:gd name="connsiteY9" fmla="*/ 288099 h 475989"/>
                  <a:gd name="connsiteX10" fmla="*/ 645090 w 858033"/>
                  <a:gd name="connsiteY10" fmla="*/ 344466 h 475989"/>
                  <a:gd name="connsiteX11" fmla="*/ 632564 w 858033"/>
                  <a:gd name="connsiteY11" fmla="*/ 407096 h 475989"/>
                  <a:gd name="connsiteX12" fmla="*/ 475989 w 858033"/>
                  <a:gd name="connsiteY12" fmla="*/ 394570 h 475989"/>
                  <a:gd name="connsiteX13" fmla="*/ 294361 w 858033"/>
                  <a:gd name="connsiteY13" fmla="*/ 475989 h 475989"/>
                  <a:gd name="connsiteX14" fmla="*/ 87682 w 858033"/>
                  <a:gd name="connsiteY14" fmla="*/ 413359 h 475989"/>
                  <a:gd name="connsiteX15" fmla="*/ 0 w 858033"/>
                  <a:gd name="connsiteY15" fmla="*/ 219206 h 475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58033" h="475989">
                    <a:moveTo>
                      <a:pt x="0" y="219206"/>
                    </a:moveTo>
                    <a:lnTo>
                      <a:pt x="112734" y="125261"/>
                    </a:lnTo>
                    <a:lnTo>
                      <a:pt x="288098" y="0"/>
                    </a:lnTo>
                    <a:lnTo>
                      <a:pt x="494778" y="100208"/>
                    </a:lnTo>
                    <a:lnTo>
                      <a:pt x="707720" y="169102"/>
                    </a:lnTo>
                    <a:lnTo>
                      <a:pt x="814192" y="175365"/>
                    </a:lnTo>
                    <a:lnTo>
                      <a:pt x="858033" y="237995"/>
                    </a:lnTo>
                    <a:lnTo>
                      <a:pt x="858033" y="237995"/>
                    </a:lnTo>
                    <a:lnTo>
                      <a:pt x="832981" y="306888"/>
                    </a:lnTo>
                    <a:lnTo>
                      <a:pt x="695194" y="288099"/>
                    </a:lnTo>
                    <a:lnTo>
                      <a:pt x="645090" y="344466"/>
                    </a:lnTo>
                    <a:lnTo>
                      <a:pt x="632564" y="407096"/>
                    </a:lnTo>
                    <a:lnTo>
                      <a:pt x="475989" y="394570"/>
                    </a:lnTo>
                    <a:lnTo>
                      <a:pt x="294361" y="475989"/>
                    </a:lnTo>
                    <a:lnTo>
                      <a:pt x="87682" y="413359"/>
                    </a:lnTo>
                    <a:lnTo>
                      <a:pt x="0" y="219206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  <p:sp>
            <p:nvSpPr>
              <p:cNvPr id="73" name="任意形状 12">
                <a:extLst>
                  <a:ext uri="{FF2B5EF4-FFF2-40B4-BE49-F238E27FC236}">
                    <a16:creationId xmlns:a16="http://schemas.microsoft.com/office/drawing/2014/main" id="{F079E7BE-22DF-4261-BA97-7AB6E4558746}"/>
                  </a:ext>
                </a:extLst>
              </p:cNvPr>
              <p:cNvSpPr/>
              <p:nvPr/>
            </p:nvSpPr>
            <p:spPr>
              <a:xfrm>
                <a:off x="8938290" y="5077225"/>
                <a:ext cx="526093" cy="471923"/>
              </a:xfrm>
              <a:custGeom>
                <a:avLst/>
                <a:gdLst>
                  <a:gd name="connsiteX0" fmla="*/ 43841 w 526093"/>
                  <a:gd name="connsiteY0" fmla="*/ 344466 h 350729"/>
                  <a:gd name="connsiteX1" fmla="*/ 0 w 526093"/>
                  <a:gd name="connsiteY1" fmla="*/ 300625 h 350729"/>
                  <a:gd name="connsiteX2" fmla="*/ 31315 w 526093"/>
                  <a:gd name="connsiteY2" fmla="*/ 219205 h 350729"/>
                  <a:gd name="connsiteX3" fmla="*/ 31315 w 526093"/>
                  <a:gd name="connsiteY3" fmla="*/ 219205 h 350729"/>
                  <a:gd name="connsiteX4" fmla="*/ 31315 w 526093"/>
                  <a:gd name="connsiteY4" fmla="*/ 112734 h 350729"/>
                  <a:gd name="connsiteX5" fmla="*/ 93945 w 526093"/>
                  <a:gd name="connsiteY5" fmla="*/ 75156 h 350729"/>
                  <a:gd name="connsiteX6" fmla="*/ 187890 w 526093"/>
                  <a:gd name="connsiteY6" fmla="*/ 6263 h 350729"/>
                  <a:gd name="connsiteX7" fmla="*/ 250520 w 526093"/>
                  <a:gd name="connsiteY7" fmla="*/ 0 h 350729"/>
                  <a:gd name="connsiteX8" fmla="*/ 407096 w 526093"/>
                  <a:gd name="connsiteY8" fmla="*/ 18789 h 350729"/>
                  <a:gd name="connsiteX9" fmla="*/ 526093 w 526093"/>
                  <a:gd name="connsiteY9" fmla="*/ 6263 h 350729"/>
                  <a:gd name="connsiteX10" fmla="*/ 526093 w 526093"/>
                  <a:gd name="connsiteY10" fmla="*/ 6263 h 350729"/>
                  <a:gd name="connsiteX11" fmla="*/ 469726 w 526093"/>
                  <a:gd name="connsiteY11" fmla="*/ 100208 h 350729"/>
                  <a:gd name="connsiteX12" fmla="*/ 375781 w 526093"/>
                  <a:gd name="connsiteY12" fmla="*/ 144049 h 350729"/>
                  <a:gd name="connsiteX13" fmla="*/ 275572 w 526093"/>
                  <a:gd name="connsiteY13" fmla="*/ 200416 h 350729"/>
                  <a:gd name="connsiteX14" fmla="*/ 194153 w 526093"/>
                  <a:gd name="connsiteY14" fmla="*/ 275573 h 350729"/>
                  <a:gd name="connsiteX15" fmla="*/ 137786 w 526093"/>
                  <a:gd name="connsiteY15" fmla="*/ 350729 h 350729"/>
                  <a:gd name="connsiteX16" fmla="*/ 137786 w 526093"/>
                  <a:gd name="connsiteY16" fmla="*/ 350729 h 350729"/>
                  <a:gd name="connsiteX17" fmla="*/ 43841 w 526093"/>
                  <a:gd name="connsiteY17" fmla="*/ 344466 h 350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26093" h="350729">
                    <a:moveTo>
                      <a:pt x="43841" y="344466"/>
                    </a:moveTo>
                    <a:lnTo>
                      <a:pt x="0" y="300625"/>
                    </a:lnTo>
                    <a:lnTo>
                      <a:pt x="31315" y="219205"/>
                    </a:lnTo>
                    <a:lnTo>
                      <a:pt x="31315" y="219205"/>
                    </a:lnTo>
                    <a:lnTo>
                      <a:pt x="31315" y="112734"/>
                    </a:lnTo>
                    <a:lnTo>
                      <a:pt x="93945" y="75156"/>
                    </a:lnTo>
                    <a:lnTo>
                      <a:pt x="187890" y="6263"/>
                    </a:lnTo>
                    <a:lnTo>
                      <a:pt x="250520" y="0"/>
                    </a:lnTo>
                    <a:lnTo>
                      <a:pt x="407096" y="18789"/>
                    </a:lnTo>
                    <a:lnTo>
                      <a:pt x="526093" y="6263"/>
                    </a:lnTo>
                    <a:lnTo>
                      <a:pt x="526093" y="6263"/>
                    </a:lnTo>
                    <a:lnTo>
                      <a:pt x="469726" y="100208"/>
                    </a:lnTo>
                    <a:lnTo>
                      <a:pt x="375781" y="144049"/>
                    </a:lnTo>
                    <a:lnTo>
                      <a:pt x="275572" y="200416"/>
                    </a:lnTo>
                    <a:lnTo>
                      <a:pt x="194153" y="275573"/>
                    </a:lnTo>
                    <a:lnTo>
                      <a:pt x="137786" y="350729"/>
                    </a:lnTo>
                    <a:lnTo>
                      <a:pt x="137786" y="350729"/>
                    </a:lnTo>
                    <a:lnTo>
                      <a:pt x="43841" y="344466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74" name="Group 6">
                <a:extLst>
                  <a:ext uri="{FF2B5EF4-FFF2-40B4-BE49-F238E27FC236}">
                    <a16:creationId xmlns:a16="http://schemas.microsoft.com/office/drawing/2014/main" id="{E7B8EF05-5119-4D4E-8BEC-E669EC7832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18402" y="4361283"/>
                <a:ext cx="4122901" cy="1067897"/>
                <a:chOff x="378" y="1787"/>
                <a:chExt cx="4861" cy="1374"/>
              </a:xfrm>
            </p:grpSpPr>
            <p:sp>
              <p:nvSpPr>
                <p:cNvPr id="80" name="Freeform 7">
                  <a:extLst>
                    <a:ext uri="{FF2B5EF4-FFF2-40B4-BE49-F238E27FC236}">
                      <a16:creationId xmlns:a16="http://schemas.microsoft.com/office/drawing/2014/main" id="{9F13D2C5-333D-481B-9A35-4DB9F5A91A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6" y="1812"/>
                  <a:ext cx="4853" cy="1330"/>
                </a:xfrm>
                <a:custGeom>
                  <a:avLst/>
                  <a:gdLst>
                    <a:gd name="T0" fmla="*/ 0 w 5579"/>
                    <a:gd name="T1" fmla="*/ 498 h 1330"/>
                    <a:gd name="T2" fmla="*/ 446 w 5579"/>
                    <a:gd name="T3" fmla="*/ 589 h 1330"/>
                    <a:gd name="T4" fmla="*/ 961 w 5579"/>
                    <a:gd name="T5" fmla="*/ 771 h 1330"/>
                    <a:gd name="T6" fmla="*/ 1339 w 5579"/>
                    <a:gd name="T7" fmla="*/ 1043 h 1330"/>
                    <a:gd name="T8" fmla="*/ 1785 w 5579"/>
                    <a:gd name="T9" fmla="*/ 1224 h 1330"/>
                    <a:gd name="T10" fmla="*/ 2437 w 5579"/>
                    <a:gd name="T11" fmla="*/ 1270 h 1330"/>
                    <a:gd name="T12" fmla="*/ 3226 w 5579"/>
                    <a:gd name="T13" fmla="*/ 861 h 1330"/>
                    <a:gd name="T14" fmla="*/ 3741 w 5579"/>
                    <a:gd name="T15" fmla="*/ 453 h 1330"/>
                    <a:gd name="T16" fmla="*/ 4085 w 5579"/>
                    <a:gd name="T17" fmla="*/ 136 h 1330"/>
                    <a:gd name="T18" fmla="*/ 4221 w 5579"/>
                    <a:gd name="T19" fmla="*/ 0 h 133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579"/>
                    <a:gd name="T31" fmla="*/ 0 h 1330"/>
                    <a:gd name="T32" fmla="*/ 5579 w 5579"/>
                    <a:gd name="T33" fmla="*/ 1330 h 133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579" h="1330">
                      <a:moveTo>
                        <a:pt x="0" y="498"/>
                      </a:moveTo>
                      <a:cubicBezTo>
                        <a:pt x="189" y="521"/>
                        <a:pt x="378" y="544"/>
                        <a:pt x="590" y="589"/>
                      </a:cubicBezTo>
                      <a:cubicBezTo>
                        <a:pt x="802" y="634"/>
                        <a:pt x="1074" y="695"/>
                        <a:pt x="1270" y="771"/>
                      </a:cubicBezTo>
                      <a:cubicBezTo>
                        <a:pt x="1466" y="847"/>
                        <a:pt x="1587" y="968"/>
                        <a:pt x="1769" y="1043"/>
                      </a:cubicBezTo>
                      <a:cubicBezTo>
                        <a:pt x="1951" y="1118"/>
                        <a:pt x="2117" y="1186"/>
                        <a:pt x="2359" y="1224"/>
                      </a:cubicBezTo>
                      <a:cubicBezTo>
                        <a:pt x="2601" y="1262"/>
                        <a:pt x="2903" y="1330"/>
                        <a:pt x="3221" y="1270"/>
                      </a:cubicBezTo>
                      <a:cubicBezTo>
                        <a:pt x="3539" y="1210"/>
                        <a:pt x="3977" y="997"/>
                        <a:pt x="4264" y="861"/>
                      </a:cubicBezTo>
                      <a:cubicBezTo>
                        <a:pt x="4551" y="725"/>
                        <a:pt x="4755" y="574"/>
                        <a:pt x="4944" y="453"/>
                      </a:cubicBezTo>
                      <a:cubicBezTo>
                        <a:pt x="5133" y="332"/>
                        <a:pt x="5292" y="211"/>
                        <a:pt x="5398" y="136"/>
                      </a:cubicBezTo>
                      <a:cubicBezTo>
                        <a:pt x="5504" y="61"/>
                        <a:pt x="5541" y="30"/>
                        <a:pt x="5579" y="0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50000"/>
                      <a:alpha val="50000"/>
                    </a:schemeClr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81" name="Freeform 9">
                  <a:extLst>
                    <a:ext uri="{FF2B5EF4-FFF2-40B4-BE49-F238E27FC236}">
                      <a16:creationId xmlns:a16="http://schemas.microsoft.com/office/drawing/2014/main" id="{EBB01F5C-6406-47DD-8F8D-89A5D25DB4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" y="1787"/>
                  <a:ext cx="4853" cy="1330"/>
                </a:xfrm>
                <a:custGeom>
                  <a:avLst/>
                  <a:gdLst>
                    <a:gd name="T0" fmla="*/ 0 w 5579"/>
                    <a:gd name="T1" fmla="*/ 498 h 1330"/>
                    <a:gd name="T2" fmla="*/ 446 w 5579"/>
                    <a:gd name="T3" fmla="*/ 589 h 1330"/>
                    <a:gd name="T4" fmla="*/ 961 w 5579"/>
                    <a:gd name="T5" fmla="*/ 771 h 1330"/>
                    <a:gd name="T6" fmla="*/ 1339 w 5579"/>
                    <a:gd name="T7" fmla="*/ 1043 h 1330"/>
                    <a:gd name="T8" fmla="*/ 1785 w 5579"/>
                    <a:gd name="T9" fmla="*/ 1224 h 1330"/>
                    <a:gd name="T10" fmla="*/ 2437 w 5579"/>
                    <a:gd name="T11" fmla="*/ 1270 h 1330"/>
                    <a:gd name="T12" fmla="*/ 3226 w 5579"/>
                    <a:gd name="T13" fmla="*/ 861 h 1330"/>
                    <a:gd name="T14" fmla="*/ 3741 w 5579"/>
                    <a:gd name="T15" fmla="*/ 453 h 1330"/>
                    <a:gd name="T16" fmla="*/ 4085 w 5579"/>
                    <a:gd name="T17" fmla="*/ 136 h 1330"/>
                    <a:gd name="T18" fmla="*/ 4221 w 5579"/>
                    <a:gd name="T19" fmla="*/ 0 h 133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579"/>
                    <a:gd name="T31" fmla="*/ 0 h 1330"/>
                    <a:gd name="T32" fmla="*/ 5579 w 5579"/>
                    <a:gd name="T33" fmla="*/ 1330 h 133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579" h="1330">
                      <a:moveTo>
                        <a:pt x="0" y="498"/>
                      </a:moveTo>
                      <a:cubicBezTo>
                        <a:pt x="189" y="521"/>
                        <a:pt x="378" y="544"/>
                        <a:pt x="590" y="589"/>
                      </a:cubicBezTo>
                      <a:cubicBezTo>
                        <a:pt x="802" y="634"/>
                        <a:pt x="1074" y="695"/>
                        <a:pt x="1270" y="771"/>
                      </a:cubicBezTo>
                      <a:cubicBezTo>
                        <a:pt x="1466" y="847"/>
                        <a:pt x="1587" y="968"/>
                        <a:pt x="1769" y="1043"/>
                      </a:cubicBezTo>
                      <a:cubicBezTo>
                        <a:pt x="1951" y="1118"/>
                        <a:pt x="2117" y="1186"/>
                        <a:pt x="2359" y="1224"/>
                      </a:cubicBezTo>
                      <a:cubicBezTo>
                        <a:pt x="2601" y="1262"/>
                        <a:pt x="2903" y="1330"/>
                        <a:pt x="3221" y="1270"/>
                      </a:cubicBezTo>
                      <a:cubicBezTo>
                        <a:pt x="3539" y="1210"/>
                        <a:pt x="3977" y="997"/>
                        <a:pt x="4264" y="861"/>
                      </a:cubicBezTo>
                      <a:cubicBezTo>
                        <a:pt x="4551" y="725"/>
                        <a:pt x="4755" y="574"/>
                        <a:pt x="4944" y="453"/>
                      </a:cubicBezTo>
                      <a:cubicBezTo>
                        <a:pt x="5133" y="332"/>
                        <a:pt x="5292" y="211"/>
                        <a:pt x="5398" y="136"/>
                      </a:cubicBezTo>
                      <a:cubicBezTo>
                        <a:pt x="5504" y="61"/>
                        <a:pt x="5541" y="30"/>
                        <a:pt x="5579" y="0"/>
                      </a:cubicBezTo>
                    </a:path>
                  </a:pathLst>
                </a:custGeom>
                <a:noFill/>
                <a:ln w="19050">
                  <a:solidFill>
                    <a:schemeClr val="bg1">
                      <a:lumMod val="50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82" name="Rectangle 10">
                  <a:extLst>
                    <a:ext uri="{FF2B5EF4-FFF2-40B4-BE49-F238E27FC236}">
                      <a16:creationId xmlns:a16="http://schemas.microsoft.com/office/drawing/2014/main" id="{E1A8E33D-D0AF-4899-9AD1-B97C79257D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310076">
                  <a:off x="2523" y="3006"/>
                  <a:ext cx="318" cy="13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50000"/>
                      <a:alpha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83" name="Freeform 8">
                  <a:extLst>
                    <a:ext uri="{FF2B5EF4-FFF2-40B4-BE49-F238E27FC236}">
                      <a16:creationId xmlns:a16="http://schemas.microsoft.com/office/drawing/2014/main" id="{5D24C12A-51D1-4A68-8808-43B0C84CD9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8" y="1831"/>
                  <a:ext cx="4853" cy="1330"/>
                </a:xfrm>
                <a:custGeom>
                  <a:avLst/>
                  <a:gdLst>
                    <a:gd name="T0" fmla="*/ 0 w 5579"/>
                    <a:gd name="T1" fmla="*/ 498 h 1330"/>
                    <a:gd name="T2" fmla="*/ 446 w 5579"/>
                    <a:gd name="T3" fmla="*/ 589 h 1330"/>
                    <a:gd name="T4" fmla="*/ 961 w 5579"/>
                    <a:gd name="T5" fmla="*/ 771 h 1330"/>
                    <a:gd name="T6" fmla="*/ 1339 w 5579"/>
                    <a:gd name="T7" fmla="*/ 1043 h 1330"/>
                    <a:gd name="T8" fmla="*/ 1785 w 5579"/>
                    <a:gd name="T9" fmla="*/ 1224 h 1330"/>
                    <a:gd name="T10" fmla="*/ 2437 w 5579"/>
                    <a:gd name="T11" fmla="*/ 1270 h 1330"/>
                    <a:gd name="T12" fmla="*/ 3226 w 5579"/>
                    <a:gd name="T13" fmla="*/ 861 h 1330"/>
                    <a:gd name="T14" fmla="*/ 3741 w 5579"/>
                    <a:gd name="T15" fmla="*/ 453 h 1330"/>
                    <a:gd name="T16" fmla="*/ 4085 w 5579"/>
                    <a:gd name="T17" fmla="*/ 136 h 1330"/>
                    <a:gd name="T18" fmla="*/ 4221 w 5579"/>
                    <a:gd name="T19" fmla="*/ 0 h 133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579"/>
                    <a:gd name="T31" fmla="*/ 0 h 1330"/>
                    <a:gd name="T32" fmla="*/ 5579 w 5579"/>
                    <a:gd name="T33" fmla="*/ 1330 h 133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579" h="1330">
                      <a:moveTo>
                        <a:pt x="0" y="498"/>
                      </a:moveTo>
                      <a:cubicBezTo>
                        <a:pt x="189" y="521"/>
                        <a:pt x="378" y="544"/>
                        <a:pt x="590" y="589"/>
                      </a:cubicBezTo>
                      <a:cubicBezTo>
                        <a:pt x="802" y="634"/>
                        <a:pt x="1074" y="695"/>
                        <a:pt x="1270" y="771"/>
                      </a:cubicBezTo>
                      <a:cubicBezTo>
                        <a:pt x="1466" y="847"/>
                        <a:pt x="1587" y="968"/>
                        <a:pt x="1769" y="1043"/>
                      </a:cubicBezTo>
                      <a:cubicBezTo>
                        <a:pt x="1951" y="1118"/>
                        <a:pt x="2117" y="1186"/>
                        <a:pt x="2359" y="1224"/>
                      </a:cubicBezTo>
                      <a:cubicBezTo>
                        <a:pt x="2601" y="1262"/>
                        <a:pt x="2903" y="1330"/>
                        <a:pt x="3221" y="1270"/>
                      </a:cubicBezTo>
                      <a:cubicBezTo>
                        <a:pt x="3539" y="1210"/>
                        <a:pt x="3977" y="997"/>
                        <a:pt x="4264" y="861"/>
                      </a:cubicBezTo>
                      <a:cubicBezTo>
                        <a:pt x="4551" y="725"/>
                        <a:pt x="4755" y="574"/>
                        <a:pt x="4944" y="453"/>
                      </a:cubicBezTo>
                      <a:cubicBezTo>
                        <a:pt x="5133" y="332"/>
                        <a:pt x="5292" y="211"/>
                        <a:pt x="5398" y="136"/>
                      </a:cubicBezTo>
                      <a:cubicBezTo>
                        <a:pt x="5504" y="61"/>
                        <a:pt x="5541" y="30"/>
                        <a:pt x="5579" y="0"/>
                      </a:cubicBezTo>
                    </a:path>
                  </a:pathLst>
                </a:custGeom>
                <a:noFill/>
                <a:ln w="19050">
                  <a:solidFill>
                    <a:schemeClr val="bg1">
                      <a:lumMod val="50000"/>
                      <a:alpha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  <p:sp>
            <p:nvSpPr>
              <p:cNvPr id="75" name="任意形状 11">
                <a:extLst>
                  <a:ext uri="{FF2B5EF4-FFF2-40B4-BE49-F238E27FC236}">
                    <a16:creationId xmlns:a16="http://schemas.microsoft.com/office/drawing/2014/main" id="{C34F52EB-98F4-497B-B96F-6CE0483545D0}"/>
                  </a:ext>
                </a:extLst>
              </p:cNvPr>
              <p:cNvSpPr/>
              <p:nvPr/>
            </p:nvSpPr>
            <p:spPr>
              <a:xfrm>
                <a:off x="8499879" y="5716525"/>
                <a:ext cx="457200" cy="471923"/>
              </a:xfrm>
              <a:custGeom>
                <a:avLst/>
                <a:gdLst>
                  <a:gd name="connsiteX0" fmla="*/ 25052 w 457200"/>
                  <a:gd name="connsiteY0" fmla="*/ 56367 h 532356"/>
                  <a:gd name="connsiteX1" fmla="*/ 0 w 457200"/>
                  <a:gd name="connsiteY1" fmla="*/ 106471 h 532356"/>
                  <a:gd name="connsiteX2" fmla="*/ 43841 w 457200"/>
                  <a:gd name="connsiteY2" fmla="*/ 200417 h 532356"/>
                  <a:gd name="connsiteX3" fmla="*/ 43841 w 457200"/>
                  <a:gd name="connsiteY3" fmla="*/ 200417 h 532356"/>
                  <a:gd name="connsiteX4" fmla="*/ 0 w 457200"/>
                  <a:gd name="connsiteY4" fmla="*/ 263047 h 532356"/>
                  <a:gd name="connsiteX5" fmla="*/ 6263 w 457200"/>
                  <a:gd name="connsiteY5" fmla="*/ 325677 h 532356"/>
                  <a:gd name="connsiteX6" fmla="*/ 6263 w 457200"/>
                  <a:gd name="connsiteY6" fmla="*/ 325677 h 532356"/>
                  <a:gd name="connsiteX7" fmla="*/ 18789 w 457200"/>
                  <a:gd name="connsiteY7" fmla="*/ 407096 h 532356"/>
                  <a:gd name="connsiteX8" fmla="*/ 31315 w 457200"/>
                  <a:gd name="connsiteY8" fmla="*/ 482252 h 532356"/>
                  <a:gd name="connsiteX9" fmla="*/ 112734 w 457200"/>
                  <a:gd name="connsiteY9" fmla="*/ 501041 h 532356"/>
                  <a:gd name="connsiteX10" fmla="*/ 200416 w 457200"/>
                  <a:gd name="connsiteY10" fmla="*/ 507304 h 532356"/>
                  <a:gd name="connsiteX11" fmla="*/ 313151 w 457200"/>
                  <a:gd name="connsiteY11" fmla="*/ 532356 h 532356"/>
                  <a:gd name="connsiteX12" fmla="*/ 382044 w 457200"/>
                  <a:gd name="connsiteY12" fmla="*/ 469726 h 532356"/>
                  <a:gd name="connsiteX13" fmla="*/ 344466 w 457200"/>
                  <a:gd name="connsiteY13" fmla="*/ 369518 h 532356"/>
                  <a:gd name="connsiteX14" fmla="*/ 369518 w 457200"/>
                  <a:gd name="connsiteY14" fmla="*/ 319414 h 532356"/>
                  <a:gd name="connsiteX15" fmla="*/ 457200 w 457200"/>
                  <a:gd name="connsiteY15" fmla="*/ 194154 h 532356"/>
                  <a:gd name="connsiteX16" fmla="*/ 288099 w 457200"/>
                  <a:gd name="connsiteY16" fmla="*/ 106471 h 532356"/>
                  <a:gd name="connsiteX17" fmla="*/ 244257 w 457200"/>
                  <a:gd name="connsiteY17" fmla="*/ 43841 h 532356"/>
                  <a:gd name="connsiteX18" fmla="*/ 175364 w 457200"/>
                  <a:gd name="connsiteY18" fmla="*/ 0 h 532356"/>
                  <a:gd name="connsiteX19" fmla="*/ 81419 w 457200"/>
                  <a:gd name="connsiteY19" fmla="*/ 31315 h 532356"/>
                  <a:gd name="connsiteX20" fmla="*/ 25052 w 457200"/>
                  <a:gd name="connsiteY20" fmla="*/ 56367 h 53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57200" h="532356">
                    <a:moveTo>
                      <a:pt x="25052" y="56367"/>
                    </a:moveTo>
                    <a:lnTo>
                      <a:pt x="0" y="106471"/>
                    </a:lnTo>
                    <a:lnTo>
                      <a:pt x="43841" y="200417"/>
                    </a:lnTo>
                    <a:lnTo>
                      <a:pt x="43841" y="200417"/>
                    </a:lnTo>
                    <a:lnTo>
                      <a:pt x="0" y="263047"/>
                    </a:lnTo>
                    <a:lnTo>
                      <a:pt x="6263" y="325677"/>
                    </a:lnTo>
                    <a:lnTo>
                      <a:pt x="6263" y="325677"/>
                    </a:lnTo>
                    <a:lnTo>
                      <a:pt x="18789" y="407096"/>
                    </a:lnTo>
                    <a:lnTo>
                      <a:pt x="31315" y="482252"/>
                    </a:lnTo>
                    <a:lnTo>
                      <a:pt x="112734" y="501041"/>
                    </a:lnTo>
                    <a:lnTo>
                      <a:pt x="200416" y="507304"/>
                    </a:lnTo>
                    <a:lnTo>
                      <a:pt x="313151" y="532356"/>
                    </a:lnTo>
                    <a:lnTo>
                      <a:pt x="382044" y="469726"/>
                    </a:lnTo>
                    <a:lnTo>
                      <a:pt x="344466" y="369518"/>
                    </a:lnTo>
                    <a:lnTo>
                      <a:pt x="369518" y="319414"/>
                    </a:lnTo>
                    <a:lnTo>
                      <a:pt x="457200" y="194154"/>
                    </a:lnTo>
                    <a:lnTo>
                      <a:pt x="288099" y="106471"/>
                    </a:lnTo>
                    <a:lnTo>
                      <a:pt x="244257" y="43841"/>
                    </a:lnTo>
                    <a:lnTo>
                      <a:pt x="175364" y="0"/>
                    </a:lnTo>
                    <a:lnTo>
                      <a:pt x="81419" y="31315"/>
                    </a:lnTo>
                    <a:lnTo>
                      <a:pt x="25052" y="56367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6" name="任意形状 13">
                <a:extLst>
                  <a:ext uri="{FF2B5EF4-FFF2-40B4-BE49-F238E27FC236}">
                    <a16:creationId xmlns:a16="http://schemas.microsoft.com/office/drawing/2014/main" id="{521EF20A-63F1-4937-BB25-6483FF1E54C1}"/>
                  </a:ext>
                </a:extLst>
              </p:cNvPr>
              <p:cNvSpPr/>
              <p:nvPr/>
            </p:nvSpPr>
            <p:spPr>
              <a:xfrm>
                <a:off x="8004785" y="4436908"/>
                <a:ext cx="688932" cy="471923"/>
              </a:xfrm>
              <a:custGeom>
                <a:avLst/>
                <a:gdLst>
                  <a:gd name="connsiteX0" fmla="*/ 0 w 688931"/>
                  <a:gd name="connsiteY0" fmla="*/ 363255 h 632564"/>
                  <a:gd name="connsiteX1" fmla="*/ 106471 w 688931"/>
                  <a:gd name="connsiteY1" fmla="*/ 244258 h 632564"/>
                  <a:gd name="connsiteX2" fmla="*/ 250520 w 688931"/>
                  <a:gd name="connsiteY2" fmla="*/ 87682 h 632564"/>
                  <a:gd name="connsiteX3" fmla="*/ 356991 w 688931"/>
                  <a:gd name="connsiteY3" fmla="*/ 81419 h 632564"/>
                  <a:gd name="connsiteX4" fmla="*/ 444674 w 688931"/>
                  <a:gd name="connsiteY4" fmla="*/ 43841 h 632564"/>
                  <a:gd name="connsiteX5" fmla="*/ 507304 w 688931"/>
                  <a:gd name="connsiteY5" fmla="*/ 6263 h 632564"/>
                  <a:gd name="connsiteX6" fmla="*/ 563671 w 688931"/>
                  <a:gd name="connsiteY6" fmla="*/ 0 h 632564"/>
                  <a:gd name="connsiteX7" fmla="*/ 688931 w 688931"/>
                  <a:gd name="connsiteY7" fmla="*/ 87682 h 632564"/>
                  <a:gd name="connsiteX8" fmla="*/ 682668 w 688931"/>
                  <a:gd name="connsiteY8" fmla="*/ 169101 h 632564"/>
                  <a:gd name="connsiteX9" fmla="*/ 638827 w 688931"/>
                  <a:gd name="connsiteY9" fmla="*/ 350729 h 632564"/>
                  <a:gd name="connsiteX10" fmla="*/ 519830 w 688931"/>
                  <a:gd name="connsiteY10" fmla="*/ 526093 h 632564"/>
                  <a:gd name="connsiteX11" fmla="*/ 425885 w 688931"/>
                  <a:gd name="connsiteY11" fmla="*/ 632564 h 632564"/>
                  <a:gd name="connsiteX12" fmla="*/ 344465 w 688931"/>
                  <a:gd name="connsiteY12" fmla="*/ 626301 h 632564"/>
                  <a:gd name="connsiteX13" fmla="*/ 187890 w 688931"/>
                  <a:gd name="connsiteY13" fmla="*/ 594986 h 632564"/>
                  <a:gd name="connsiteX14" fmla="*/ 87682 w 688931"/>
                  <a:gd name="connsiteY14" fmla="*/ 538619 h 632564"/>
                  <a:gd name="connsiteX15" fmla="*/ 31315 w 688931"/>
                  <a:gd name="connsiteY15" fmla="*/ 469726 h 632564"/>
                  <a:gd name="connsiteX16" fmla="*/ 0 w 688931"/>
                  <a:gd name="connsiteY16" fmla="*/ 363255 h 632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88931" h="632564">
                    <a:moveTo>
                      <a:pt x="0" y="363255"/>
                    </a:moveTo>
                    <a:lnTo>
                      <a:pt x="106471" y="244258"/>
                    </a:lnTo>
                    <a:lnTo>
                      <a:pt x="250520" y="87682"/>
                    </a:lnTo>
                    <a:lnTo>
                      <a:pt x="356991" y="81419"/>
                    </a:lnTo>
                    <a:lnTo>
                      <a:pt x="444674" y="43841"/>
                    </a:lnTo>
                    <a:lnTo>
                      <a:pt x="507304" y="6263"/>
                    </a:lnTo>
                    <a:lnTo>
                      <a:pt x="563671" y="0"/>
                    </a:lnTo>
                    <a:lnTo>
                      <a:pt x="688931" y="87682"/>
                    </a:lnTo>
                    <a:lnTo>
                      <a:pt x="682668" y="169101"/>
                    </a:lnTo>
                    <a:lnTo>
                      <a:pt x="638827" y="350729"/>
                    </a:lnTo>
                    <a:lnTo>
                      <a:pt x="519830" y="526093"/>
                    </a:lnTo>
                    <a:lnTo>
                      <a:pt x="425885" y="632564"/>
                    </a:lnTo>
                    <a:lnTo>
                      <a:pt x="344465" y="626301"/>
                    </a:lnTo>
                    <a:lnTo>
                      <a:pt x="187890" y="594986"/>
                    </a:lnTo>
                    <a:lnTo>
                      <a:pt x="87682" y="538619"/>
                    </a:lnTo>
                    <a:lnTo>
                      <a:pt x="31315" y="469726"/>
                    </a:lnTo>
                    <a:lnTo>
                      <a:pt x="0" y="363255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7" name="任意形状 15">
                <a:extLst>
                  <a:ext uri="{FF2B5EF4-FFF2-40B4-BE49-F238E27FC236}">
                    <a16:creationId xmlns:a16="http://schemas.microsoft.com/office/drawing/2014/main" id="{BDE27F34-5B10-40A9-B771-50821A85D5C8}"/>
                  </a:ext>
                </a:extLst>
              </p:cNvPr>
              <p:cNvSpPr/>
              <p:nvPr/>
            </p:nvSpPr>
            <p:spPr>
              <a:xfrm>
                <a:off x="8387282" y="3866122"/>
                <a:ext cx="488515" cy="471923"/>
              </a:xfrm>
              <a:custGeom>
                <a:avLst/>
                <a:gdLst>
                  <a:gd name="connsiteX0" fmla="*/ 6263 w 488515"/>
                  <a:gd name="connsiteY0" fmla="*/ 0 h 375781"/>
                  <a:gd name="connsiteX1" fmla="*/ 0 w 488515"/>
                  <a:gd name="connsiteY1" fmla="*/ 87682 h 375781"/>
                  <a:gd name="connsiteX2" fmla="*/ 106471 w 488515"/>
                  <a:gd name="connsiteY2" fmla="*/ 250521 h 375781"/>
                  <a:gd name="connsiteX3" fmla="*/ 169101 w 488515"/>
                  <a:gd name="connsiteY3" fmla="*/ 344466 h 375781"/>
                  <a:gd name="connsiteX4" fmla="*/ 294361 w 488515"/>
                  <a:gd name="connsiteY4" fmla="*/ 375781 h 375781"/>
                  <a:gd name="connsiteX5" fmla="*/ 488515 w 488515"/>
                  <a:gd name="connsiteY5" fmla="*/ 125260 h 375781"/>
                  <a:gd name="connsiteX6" fmla="*/ 488515 w 488515"/>
                  <a:gd name="connsiteY6" fmla="*/ 125260 h 375781"/>
                  <a:gd name="connsiteX7" fmla="*/ 413359 w 488515"/>
                  <a:gd name="connsiteY7" fmla="*/ 43841 h 375781"/>
                  <a:gd name="connsiteX8" fmla="*/ 325676 w 488515"/>
                  <a:gd name="connsiteY8" fmla="*/ 37578 h 375781"/>
                  <a:gd name="connsiteX9" fmla="*/ 131523 w 488515"/>
                  <a:gd name="connsiteY9" fmla="*/ 25052 h 375781"/>
                  <a:gd name="connsiteX10" fmla="*/ 6263 w 488515"/>
                  <a:gd name="connsiteY10" fmla="*/ 0 h 37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8515" h="375781">
                    <a:moveTo>
                      <a:pt x="6263" y="0"/>
                    </a:moveTo>
                    <a:lnTo>
                      <a:pt x="0" y="87682"/>
                    </a:lnTo>
                    <a:lnTo>
                      <a:pt x="106471" y="250521"/>
                    </a:lnTo>
                    <a:lnTo>
                      <a:pt x="169101" y="344466"/>
                    </a:lnTo>
                    <a:lnTo>
                      <a:pt x="294361" y="375781"/>
                    </a:lnTo>
                    <a:lnTo>
                      <a:pt x="488515" y="125260"/>
                    </a:lnTo>
                    <a:lnTo>
                      <a:pt x="488515" y="125260"/>
                    </a:lnTo>
                    <a:lnTo>
                      <a:pt x="413359" y="43841"/>
                    </a:lnTo>
                    <a:lnTo>
                      <a:pt x="325676" y="37578"/>
                    </a:lnTo>
                    <a:lnTo>
                      <a:pt x="131523" y="25052"/>
                    </a:lnTo>
                    <a:lnTo>
                      <a:pt x="6263" y="0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8" name="任意形状 16">
                <a:extLst>
                  <a:ext uri="{FF2B5EF4-FFF2-40B4-BE49-F238E27FC236}">
                    <a16:creationId xmlns:a16="http://schemas.microsoft.com/office/drawing/2014/main" id="{5B4F8BFF-15DA-4923-8CE4-DAFD7475E1FF}"/>
                  </a:ext>
                </a:extLst>
              </p:cNvPr>
              <p:cNvSpPr/>
              <p:nvPr/>
            </p:nvSpPr>
            <p:spPr>
              <a:xfrm>
                <a:off x="8764774" y="4438844"/>
                <a:ext cx="638828" cy="471923"/>
              </a:xfrm>
              <a:custGeom>
                <a:avLst/>
                <a:gdLst>
                  <a:gd name="connsiteX0" fmla="*/ 162839 w 638828"/>
                  <a:gd name="connsiteY0" fmla="*/ 87682 h 920663"/>
                  <a:gd name="connsiteX1" fmla="*/ 62630 w 638828"/>
                  <a:gd name="connsiteY1" fmla="*/ 194153 h 920663"/>
                  <a:gd name="connsiteX2" fmla="*/ 0 w 638828"/>
                  <a:gd name="connsiteY2" fmla="*/ 306887 h 920663"/>
                  <a:gd name="connsiteX3" fmla="*/ 0 w 638828"/>
                  <a:gd name="connsiteY3" fmla="*/ 469726 h 920663"/>
                  <a:gd name="connsiteX4" fmla="*/ 37578 w 638828"/>
                  <a:gd name="connsiteY4" fmla="*/ 582460 h 920663"/>
                  <a:gd name="connsiteX5" fmla="*/ 150313 w 638828"/>
                  <a:gd name="connsiteY5" fmla="*/ 676405 h 920663"/>
                  <a:gd name="connsiteX6" fmla="*/ 288099 w 638828"/>
                  <a:gd name="connsiteY6" fmla="*/ 801665 h 920663"/>
                  <a:gd name="connsiteX7" fmla="*/ 501041 w 638828"/>
                  <a:gd name="connsiteY7" fmla="*/ 914400 h 920663"/>
                  <a:gd name="connsiteX8" fmla="*/ 632565 w 638828"/>
                  <a:gd name="connsiteY8" fmla="*/ 920663 h 920663"/>
                  <a:gd name="connsiteX9" fmla="*/ 638828 w 638828"/>
                  <a:gd name="connsiteY9" fmla="*/ 851770 h 920663"/>
                  <a:gd name="connsiteX10" fmla="*/ 544882 w 638828"/>
                  <a:gd name="connsiteY10" fmla="*/ 726509 h 920663"/>
                  <a:gd name="connsiteX11" fmla="*/ 425885 w 638828"/>
                  <a:gd name="connsiteY11" fmla="*/ 657616 h 920663"/>
                  <a:gd name="connsiteX12" fmla="*/ 306888 w 638828"/>
                  <a:gd name="connsiteY12" fmla="*/ 582460 h 920663"/>
                  <a:gd name="connsiteX13" fmla="*/ 212943 w 638828"/>
                  <a:gd name="connsiteY13" fmla="*/ 494778 h 920663"/>
                  <a:gd name="connsiteX14" fmla="*/ 175365 w 638828"/>
                  <a:gd name="connsiteY14" fmla="*/ 231731 h 920663"/>
                  <a:gd name="connsiteX15" fmla="*/ 175365 w 638828"/>
                  <a:gd name="connsiteY15" fmla="*/ 231731 h 920663"/>
                  <a:gd name="connsiteX16" fmla="*/ 288099 w 638828"/>
                  <a:gd name="connsiteY16" fmla="*/ 0 h 920663"/>
                  <a:gd name="connsiteX17" fmla="*/ 162839 w 638828"/>
                  <a:gd name="connsiteY17" fmla="*/ 87682 h 920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38828" h="920663">
                    <a:moveTo>
                      <a:pt x="162839" y="87682"/>
                    </a:moveTo>
                    <a:lnTo>
                      <a:pt x="62630" y="194153"/>
                    </a:lnTo>
                    <a:lnTo>
                      <a:pt x="0" y="306887"/>
                    </a:lnTo>
                    <a:lnTo>
                      <a:pt x="0" y="469726"/>
                    </a:lnTo>
                    <a:lnTo>
                      <a:pt x="37578" y="582460"/>
                    </a:lnTo>
                    <a:lnTo>
                      <a:pt x="150313" y="676405"/>
                    </a:lnTo>
                    <a:lnTo>
                      <a:pt x="288099" y="801665"/>
                    </a:lnTo>
                    <a:lnTo>
                      <a:pt x="501041" y="914400"/>
                    </a:lnTo>
                    <a:lnTo>
                      <a:pt x="632565" y="920663"/>
                    </a:lnTo>
                    <a:lnTo>
                      <a:pt x="638828" y="851770"/>
                    </a:lnTo>
                    <a:lnTo>
                      <a:pt x="544882" y="726509"/>
                    </a:lnTo>
                    <a:lnTo>
                      <a:pt x="425885" y="657616"/>
                    </a:lnTo>
                    <a:lnTo>
                      <a:pt x="306888" y="582460"/>
                    </a:lnTo>
                    <a:lnTo>
                      <a:pt x="212943" y="494778"/>
                    </a:lnTo>
                    <a:lnTo>
                      <a:pt x="175365" y="231731"/>
                    </a:lnTo>
                    <a:lnTo>
                      <a:pt x="175365" y="231731"/>
                    </a:lnTo>
                    <a:lnTo>
                      <a:pt x="288099" y="0"/>
                    </a:lnTo>
                    <a:lnTo>
                      <a:pt x="162839" y="87682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9" name="任意形状 17">
                <a:extLst>
                  <a:ext uri="{FF2B5EF4-FFF2-40B4-BE49-F238E27FC236}">
                    <a16:creationId xmlns:a16="http://schemas.microsoft.com/office/drawing/2014/main" id="{BD3497F3-22BB-4504-A0A0-DBA500A982D2}"/>
                  </a:ext>
                </a:extLst>
              </p:cNvPr>
              <p:cNvSpPr/>
              <p:nvPr/>
            </p:nvSpPr>
            <p:spPr>
              <a:xfrm rot="722686">
                <a:off x="7955031" y="4041807"/>
                <a:ext cx="457200" cy="471923"/>
              </a:xfrm>
              <a:custGeom>
                <a:avLst/>
                <a:gdLst>
                  <a:gd name="connsiteX0" fmla="*/ 168965 w 457200"/>
                  <a:gd name="connsiteY0" fmla="*/ 397566 h 397566"/>
                  <a:gd name="connsiteX1" fmla="*/ 457200 w 457200"/>
                  <a:gd name="connsiteY1" fmla="*/ 248479 h 397566"/>
                  <a:gd name="connsiteX2" fmla="*/ 447261 w 457200"/>
                  <a:gd name="connsiteY2" fmla="*/ 109331 h 397566"/>
                  <a:gd name="connsiteX3" fmla="*/ 377687 w 457200"/>
                  <a:gd name="connsiteY3" fmla="*/ 19879 h 397566"/>
                  <a:gd name="connsiteX4" fmla="*/ 238539 w 457200"/>
                  <a:gd name="connsiteY4" fmla="*/ 0 h 397566"/>
                  <a:gd name="connsiteX5" fmla="*/ 109330 w 457200"/>
                  <a:gd name="connsiteY5" fmla="*/ 19879 h 397566"/>
                  <a:gd name="connsiteX6" fmla="*/ 69574 w 457200"/>
                  <a:gd name="connsiteY6" fmla="*/ 149087 h 397566"/>
                  <a:gd name="connsiteX7" fmla="*/ 0 w 457200"/>
                  <a:gd name="connsiteY7" fmla="*/ 198783 h 397566"/>
                  <a:gd name="connsiteX8" fmla="*/ 49695 w 457200"/>
                  <a:gd name="connsiteY8" fmla="*/ 318053 h 397566"/>
                  <a:gd name="connsiteX9" fmla="*/ 168965 w 457200"/>
                  <a:gd name="connsiteY9" fmla="*/ 397566 h 3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7200" h="397566">
                    <a:moveTo>
                      <a:pt x="168965" y="397566"/>
                    </a:moveTo>
                    <a:lnTo>
                      <a:pt x="457200" y="248479"/>
                    </a:lnTo>
                    <a:lnTo>
                      <a:pt x="447261" y="109331"/>
                    </a:lnTo>
                    <a:lnTo>
                      <a:pt x="377687" y="19879"/>
                    </a:lnTo>
                    <a:lnTo>
                      <a:pt x="238539" y="0"/>
                    </a:lnTo>
                    <a:lnTo>
                      <a:pt x="109330" y="19879"/>
                    </a:lnTo>
                    <a:lnTo>
                      <a:pt x="69574" y="149087"/>
                    </a:lnTo>
                    <a:lnTo>
                      <a:pt x="0" y="198783"/>
                    </a:lnTo>
                    <a:lnTo>
                      <a:pt x="49695" y="318053"/>
                    </a:lnTo>
                    <a:lnTo>
                      <a:pt x="168965" y="397566"/>
                    </a:lnTo>
                    <a:close/>
                  </a:path>
                </a:pathLst>
              </a:custGeom>
              <a:solidFill>
                <a:srgbClr val="EB8CBC">
                  <a:alpha val="74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2" name="Group 6">
              <a:extLst>
                <a:ext uri="{FF2B5EF4-FFF2-40B4-BE49-F238E27FC236}">
                  <a16:creationId xmlns:a16="http://schemas.microsoft.com/office/drawing/2014/main" id="{CCA77C0C-5B92-44DE-AAD5-D31E55ECE2FA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83782" y="3488812"/>
              <a:ext cx="4122901" cy="1067897"/>
              <a:chOff x="378" y="1787"/>
              <a:chExt cx="4861" cy="1374"/>
            </a:xfrm>
          </p:grpSpPr>
          <p:sp>
            <p:nvSpPr>
              <p:cNvPr id="63" name="Freeform 7">
                <a:extLst>
                  <a:ext uri="{FF2B5EF4-FFF2-40B4-BE49-F238E27FC236}">
                    <a16:creationId xmlns:a16="http://schemas.microsoft.com/office/drawing/2014/main" id="{D14FAB3C-A0D6-4720-8169-CB30A4A1AC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" y="1812"/>
                <a:ext cx="4853" cy="1330"/>
              </a:xfrm>
              <a:custGeom>
                <a:avLst/>
                <a:gdLst>
                  <a:gd name="T0" fmla="*/ 0 w 5579"/>
                  <a:gd name="T1" fmla="*/ 498 h 1330"/>
                  <a:gd name="T2" fmla="*/ 446 w 5579"/>
                  <a:gd name="T3" fmla="*/ 589 h 1330"/>
                  <a:gd name="T4" fmla="*/ 961 w 5579"/>
                  <a:gd name="T5" fmla="*/ 771 h 1330"/>
                  <a:gd name="T6" fmla="*/ 1339 w 5579"/>
                  <a:gd name="T7" fmla="*/ 1043 h 1330"/>
                  <a:gd name="T8" fmla="*/ 1785 w 5579"/>
                  <a:gd name="T9" fmla="*/ 1224 h 1330"/>
                  <a:gd name="T10" fmla="*/ 2437 w 5579"/>
                  <a:gd name="T11" fmla="*/ 1270 h 1330"/>
                  <a:gd name="T12" fmla="*/ 3226 w 5579"/>
                  <a:gd name="T13" fmla="*/ 861 h 1330"/>
                  <a:gd name="T14" fmla="*/ 3741 w 5579"/>
                  <a:gd name="T15" fmla="*/ 453 h 1330"/>
                  <a:gd name="T16" fmla="*/ 4085 w 5579"/>
                  <a:gd name="T17" fmla="*/ 136 h 1330"/>
                  <a:gd name="T18" fmla="*/ 4221 w 5579"/>
                  <a:gd name="T19" fmla="*/ 0 h 13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79"/>
                  <a:gd name="T31" fmla="*/ 0 h 1330"/>
                  <a:gd name="T32" fmla="*/ 5579 w 5579"/>
                  <a:gd name="T33" fmla="*/ 1330 h 13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79" h="1330">
                    <a:moveTo>
                      <a:pt x="0" y="498"/>
                    </a:moveTo>
                    <a:cubicBezTo>
                      <a:pt x="189" y="521"/>
                      <a:pt x="378" y="544"/>
                      <a:pt x="590" y="589"/>
                    </a:cubicBezTo>
                    <a:cubicBezTo>
                      <a:pt x="802" y="634"/>
                      <a:pt x="1074" y="695"/>
                      <a:pt x="1270" y="771"/>
                    </a:cubicBezTo>
                    <a:cubicBezTo>
                      <a:pt x="1466" y="847"/>
                      <a:pt x="1587" y="968"/>
                      <a:pt x="1769" y="1043"/>
                    </a:cubicBezTo>
                    <a:cubicBezTo>
                      <a:pt x="1951" y="1118"/>
                      <a:pt x="2117" y="1186"/>
                      <a:pt x="2359" y="1224"/>
                    </a:cubicBezTo>
                    <a:cubicBezTo>
                      <a:pt x="2601" y="1262"/>
                      <a:pt x="2903" y="1330"/>
                      <a:pt x="3221" y="1270"/>
                    </a:cubicBezTo>
                    <a:cubicBezTo>
                      <a:pt x="3539" y="1210"/>
                      <a:pt x="3977" y="997"/>
                      <a:pt x="4264" y="861"/>
                    </a:cubicBezTo>
                    <a:cubicBezTo>
                      <a:pt x="4551" y="725"/>
                      <a:pt x="4755" y="574"/>
                      <a:pt x="4944" y="453"/>
                    </a:cubicBezTo>
                    <a:cubicBezTo>
                      <a:pt x="5133" y="332"/>
                      <a:pt x="5292" y="211"/>
                      <a:pt x="5398" y="136"/>
                    </a:cubicBezTo>
                    <a:cubicBezTo>
                      <a:pt x="5504" y="61"/>
                      <a:pt x="5541" y="30"/>
                      <a:pt x="5579" y="0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50000"/>
                    <a:alpha val="50000"/>
                  </a:schemeClr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4" name="Freeform 8">
                <a:extLst>
                  <a:ext uri="{FF2B5EF4-FFF2-40B4-BE49-F238E27FC236}">
                    <a16:creationId xmlns:a16="http://schemas.microsoft.com/office/drawing/2014/main" id="{BC47CDAE-D3AF-4C6C-A401-3C272F63A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" y="1831"/>
                <a:ext cx="4853" cy="1330"/>
              </a:xfrm>
              <a:custGeom>
                <a:avLst/>
                <a:gdLst>
                  <a:gd name="T0" fmla="*/ 0 w 5579"/>
                  <a:gd name="T1" fmla="*/ 498 h 1330"/>
                  <a:gd name="T2" fmla="*/ 446 w 5579"/>
                  <a:gd name="T3" fmla="*/ 589 h 1330"/>
                  <a:gd name="T4" fmla="*/ 961 w 5579"/>
                  <a:gd name="T5" fmla="*/ 771 h 1330"/>
                  <a:gd name="T6" fmla="*/ 1339 w 5579"/>
                  <a:gd name="T7" fmla="*/ 1043 h 1330"/>
                  <a:gd name="T8" fmla="*/ 1785 w 5579"/>
                  <a:gd name="T9" fmla="*/ 1224 h 1330"/>
                  <a:gd name="T10" fmla="*/ 2437 w 5579"/>
                  <a:gd name="T11" fmla="*/ 1270 h 1330"/>
                  <a:gd name="T12" fmla="*/ 3226 w 5579"/>
                  <a:gd name="T13" fmla="*/ 861 h 1330"/>
                  <a:gd name="T14" fmla="*/ 3741 w 5579"/>
                  <a:gd name="T15" fmla="*/ 453 h 1330"/>
                  <a:gd name="T16" fmla="*/ 4085 w 5579"/>
                  <a:gd name="T17" fmla="*/ 136 h 1330"/>
                  <a:gd name="T18" fmla="*/ 4221 w 5579"/>
                  <a:gd name="T19" fmla="*/ 0 h 13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79"/>
                  <a:gd name="T31" fmla="*/ 0 h 1330"/>
                  <a:gd name="T32" fmla="*/ 5579 w 5579"/>
                  <a:gd name="T33" fmla="*/ 1330 h 13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79" h="1330">
                    <a:moveTo>
                      <a:pt x="0" y="498"/>
                    </a:moveTo>
                    <a:cubicBezTo>
                      <a:pt x="189" y="521"/>
                      <a:pt x="378" y="544"/>
                      <a:pt x="590" y="589"/>
                    </a:cubicBezTo>
                    <a:cubicBezTo>
                      <a:pt x="802" y="634"/>
                      <a:pt x="1074" y="695"/>
                      <a:pt x="1270" y="771"/>
                    </a:cubicBezTo>
                    <a:cubicBezTo>
                      <a:pt x="1466" y="847"/>
                      <a:pt x="1587" y="968"/>
                      <a:pt x="1769" y="1043"/>
                    </a:cubicBezTo>
                    <a:cubicBezTo>
                      <a:pt x="1951" y="1118"/>
                      <a:pt x="2117" y="1186"/>
                      <a:pt x="2359" y="1224"/>
                    </a:cubicBezTo>
                    <a:cubicBezTo>
                      <a:pt x="2601" y="1262"/>
                      <a:pt x="2903" y="1330"/>
                      <a:pt x="3221" y="1270"/>
                    </a:cubicBezTo>
                    <a:cubicBezTo>
                      <a:pt x="3539" y="1210"/>
                      <a:pt x="3977" y="997"/>
                      <a:pt x="4264" y="861"/>
                    </a:cubicBezTo>
                    <a:cubicBezTo>
                      <a:pt x="4551" y="725"/>
                      <a:pt x="4755" y="574"/>
                      <a:pt x="4944" y="453"/>
                    </a:cubicBezTo>
                    <a:cubicBezTo>
                      <a:pt x="5133" y="332"/>
                      <a:pt x="5292" y="211"/>
                      <a:pt x="5398" y="136"/>
                    </a:cubicBezTo>
                    <a:cubicBezTo>
                      <a:pt x="5504" y="61"/>
                      <a:pt x="5541" y="30"/>
                      <a:pt x="5579" y="0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65" name="Freeform 9">
                <a:extLst>
                  <a:ext uri="{FF2B5EF4-FFF2-40B4-BE49-F238E27FC236}">
                    <a16:creationId xmlns:a16="http://schemas.microsoft.com/office/drawing/2014/main" id="{9AEAB1F0-3048-46D9-84F8-86BE27EBE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" y="1787"/>
                <a:ext cx="4853" cy="1330"/>
              </a:xfrm>
              <a:custGeom>
                <a:avLst/>
                <a:gdLst>
                  <a:gd name="T0" fmla="*/ 0 w 5579"/>
                  <a:gd name="T1" fmla="*/ 498 h 1330"/>
                  <a:gd name="T2" fmla="*/ 446 w 5579"/>
                  <a:gd name="T3" fmla="*/ 589 h 1330"/>
                  <a:gd name="T4" fmla="*/ 961 w 5579"/>
                  <a:gd name="T5" fmla="*/ 771 h 1330"/>
                  <a:gd name="T6" fmla="*/ 1339 w 5579"/>
                  <a:gd name="T7" fmla="*/ 1043 h 1330"/>
                  <a:gd name="T8" fmla="*/ 1785 w 5579"/>
                  <a:gd name="T9" fmla="*/ 1224 h 1330"/>
                  <a:gd name="T10" fmla="*/ 2437 w 5579"/>
                  <a:gd name="T11" fmla="*/ 1270 h 1330"/>
                  <a:gd name="T12" fmla="*/ 3226 w 5579"/>
                  <a:gd name="T13" fmla="*/ 861 h 1330"/>
                  <a:gd name="T14" fmla="*/ 3741 w 5579"/>
                  <a:gd name="T15" fmla="*/ 453 h 1330"/>
                  <a:gd name="T16" fmla="*/ 4085 w 5579"/>
                  <a:gd name="T17" fmla="*/ 136 h 1330"/>
                  <a:gd name="T18" fmla="*/ 4221 w 5579"/>
                  <a:gd name="T19" fmla="*/ 0 h 13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79"/>
                  <a:gd name="T31" fmla="*/ 0 h 1330"/>
                  <a:gd name="T32" fmla="*/ 5579 w 5579"/>
                  <a:gd name="T33" fmla="*/ 1330 h 13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79" h="1330">
                    <a:moveTo>
                      <a:pt x="0" y="498"/>
                    </a:moveTo>
                    <a:cubicBezTo>
                      <a:pt x="189" y="521"/>
                      <a:pt x="378" y="544"/>
                      <a:pt x="590" y="589"/>
                    </a:cubicBezTo>
                    <a:cubicBezTo>
                      <a:pt x="802" y="634"/>
                      <a:pt x="1074" y="695"/>
                      <a:pt x="1270" y="771"/>
                    </a:cubicBezTo>
                    <a:cubicBezTo>
                      <a:pt x="1466" y="847"/>
                      <a:pt x="1587" y="968"/>
                      <a:pt x="1769" y="1043"/>
                    </a:cubicBezTo>
                    <a:cubicBezTo>
                      <a:pt x="1951" y="1118"/>
                      <a:pt x="2117" y="1186"/>
                      <a:pt x="2359" y="1224"/>
                    </a:cubicBezTo>
                    <a:cubicBezTo>
                      <a:pt x="2601" y="1262"/>
                      <a:pt x="2903" y="1330"/>
                      <a:pt x="3221" y="1270"/>
                    </a:cubicBezTo>
                    <a:cubicBezTo>
                      <a:pt x="3539" y="1210"/>
                      <a:pt x="3977" y="997"/>
                      <a:pt x="4264" y="861"/>
                    </a:cubicBezTo>
                    <a:cubicBezTo>
                      <a:pt x="4551" y="725"/>
                      <a:pt x="4755" y="574"/>
                      <a:pt x="4944" y="453"/>
                    </a:cubicBezTo>
                    <a:cubicBezTo>
                      <a:pt x="5133" y="332"/>
                      <a:pt x="5292" y="211"/>
                      <a:pt x="5398" y="136"/>
                    </a:cubicBezTo>
                    <a:cubicBezTo>
                      <a:pt x="5504" y="61"/>
                      <a:pt x="5541" y="30"/>
                      <a:pt x="5579" y="0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66" name="Rectangle 10">
                <a:extLst>
                  <a:ext uri="{FF2B5EF4-FFF2-40B4-BE49-F238E27FC236}">
                    <a16:creationId xmlns:a16="http://schemas.microsoft.com/office/drawing/2014/main" id="{17166BD9-9FF3-4C66-AD16-B0B4F7A82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10076">
                <a:off x="2523" y="3006"/>
                <a:ext cx="318" cy="13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50000"/>
                    <a:alpha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5779966-EE45-47D4-93BB-67D5DCBD97AA}"/>
              </a:ext>
            </a:extLst>
          </p:cNvPr>
          <p:cNvSpPr txBox="1"/>
          <p:nvPr/>
        </p:nvSpPr>
        <p:spPr>
          <a:xfrm>
            <a:off x="473207" y="5760411"/>
            <a:ext cx="1210588" cy="40011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商业中心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7848660-A88C-448B-AEF3-21DD58824D7D}"/>
              </a:ext>
            </a:extLst>
          </p:cNvPr>
          <p:cNvSpPr/>
          <p:nvPr/>
        </p:nvSpPr>
        <p:spPr>
          <a:xfrm>
            <a:off x="793227" y="5221197"/>
            <a:ext cx="784097" cy="5091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E68CB2D3-BFAD-4418-A6B0-BA3009B32839}"/>
              </a:ext>
            </a:extLst>
          </p:cNvPr>
          <p:cNvSpPr/>
          <p:nvPr/>
        </p:nvSpPr>
        <p:spPr>
          <a:xfrm>
            <a:off x="4650913" y="4363330"/>
            <a:ext cx="784097" cy="5091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65EA146-C571-4BD3-8609-73B2B8734C5B}"/>
              </a:ext>
            </a:extLst>
          </p:cNvPr>
          <p:cNvSpPr txBox="1"/>
          <p:nvPr/>
        </p:nvSpPr>
        <p:spPr>
          <a:xfrm>
            <a:off x="3346582" y="3850912"/>
            <a:ext cx="2492990" cy="40011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商业类土地利用增加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74D657E-AEC7-402E-902D-2414635DC92A}"/>
              </a:ext>
            </a:extLst>
          </p:cNvPr>
          <p:cNvSpPr/>
          <p:nvPr/>
        </p:nvSpPr>
        <p:spPr>
          <a:xfrm>
            <a:off x="1" y="232828"/>
            <a:ext cx="409073" cy="43282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0ABAC746-A69F-42F1-A052-BBC3689A9044}"/>
              </a:ext>
            </a:extLst>
          </p:cNvPr>
          <p:cNvCxnSpPr>
            <a:cxnSpLocks/>
          </p:cNvCxnSpPr>
          <p:nvPr/>
        </p:nvCxnSpPr>
        <p:spPr>
          <a:xfrm>
            <a:off x="409074" y="650594"/>
            <a:ext cx="87349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22DF0AFB-D287-421F-9ADE-5A8FFA5794AD}"/>
              </a:ext>
            </a:extLst>
          </p:cNvPr>
          <p:cNvGrpSpPr/>
          <p:nvPr/>
        </p:nvGrpSpPr>
        <p:grpSpPr>
          <a:xfrm rot="1449098">
            <a:off x="5459042" y="4423507"/>
            <a:ext cx="1912865" cy="1709774"/>
            <a:chOff x="2255904" y="3728648"/>
            <a:chExt cx="2376558" cy="2124236"/>
          </a:xfrm>
        </p:grpSpPr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4F349373-652B-439C-883B-4637141ABC97}"/>
                </a:ext>
              </a:extLst>
            </p:cNvPr>
            <p:cNvGrpSpPr/>
            <p:nvPr/>
          </p:nvGrpSpPr>
          <p:grpSpPr>
            <a:xfrm rot="2158665" flipH="1">
              <a:off x="2315422" y="3728648"/>
              <a:ext cx="2200996" cy="2124236"/>
              <a:chOff x="708360" y="2507620"/>
              <a:chExt cx="3397389" cy="3737458"/>
            </a:xfrm>
          </p:grpSpPr>
          <p:sp>
            <p:nvSpPr>
              <p:cNvPr id="110" name="任意形状 5">
                <a:extLst>
                  <a:ext uri="{FF2B5EF4-FFF2-40B4-BE49-F238E27FC236}">
                    <a16:creationId xmlns:a16="http://schemas.microsoft.com/office/drawing/2014/main" id="{5D358248-F0F9-40F7-B580-112566224CDA}"/>
                  </a:ext>
                </a:extLst>
              </p:cNvPr>
              <p:cNvSpPr/>
              <p:nvPr/>
            </p:nvSpPr>
            <p:spPr>
              <a:xfrm rot="15085133">
                <a:off x="611406" y="2604574"/>
                <a:ext cx="3591297" cy="3397389"/>
              </a:xfrm>
              <a:custGeom>
                <a:avLst/>
                <a:gdLst>
                  <a:gd name="connsiteX0" fmla="*/ 2476424 w 3150679"/>
                  <a:gd name="connsiteY0" fmla="*/ 1591733 h 3872511"/>
                  <a:gd name="connsiteX1" fmla="*/ 2633442 w 3150679"/>
                  <a:gd name="connsiteY1" fmla="*/ 1559406 h 3872511"/>
                  <a:gd name="connsiteX2" fmla="*/ 2795079 w 3150679"/>
                  <a:gd name="connsiteY2" fmla="*/ 1402388 h 3872511"/>
                  <a:gd name="connsiteX3" fmla="*/ 2855115 w 3150679"/>
                  <a:gd name="connsiteY3" fmla="*/ 1296169 h 3872511"/>
                  <a:gd name="connsiteX4" fmla="*/ 2965952 w 3150679"/>
                  <a:gd name="connsiteY4" fmla="*/ 1286933 h 3872511"/>
                  <a:gd name="connsiteX5" fmla="*/ 2979806 w 3150679"/>
                  <a:gd name="connsiteY5" fmla="*/ 1370060 h 3872511"/>
                  <a:gd name="connsiteX6" fmla="*/ 2979806 w 3150679"/>
                  <a:gd name="connsiteY6" fmla="*/ 1370060 h 3872511"/>
                  <a:gd name="connsiteX7" fmla="*/ 3122970 w 3150679"/>
                  <a:gd name="connsiteY7" fmla="*/ 1397769 h 3872511"/>
                  <a:gd name="connsiteX8" fmla="*/ 3132206 w 3150679"/>
                  <a:gd name="connsiteY8" fmla="*/ 1420860 h 3872511"/>
                  <a:gd name="connsiteX9" fmla="*/ 3104497 w 3150679"/>
                  <a:gd name="connsiteY9" fmla="*/ 1490133 h 3872511"/>
                  <a:gd name="connsiteX10" fmla="*/ 3104497 w 3150679"/>
                  <a:gd name="connsiteY10" fmla="*/ 1540933 h 3872511"/>
                  <a:gd name="connsiteX11" fmla="*/ 3076788 w 3150679"/>
                  <a:gd name="connsiteY11" fmla="*/ 1600969 h 3872511"/>
                  <a:gd name="connsiteX12" fmla="*/ 3062933 w 3150679"/>
                  <a:gd name="connsiteY12" fmla="*/ 1748751 h 3872511"/>
                  <a:gd name="connsiteX13" fmla="*/ 3044461 w 3150679"/>
                  <a:gd name="connsiteY13" fmla="*/ 1804169 h 3872511"/>
                  <a:gd name="connsiteX14" fmla="*/ 3049079 w 3150679"/>
                  <a:gd name="connsiteY14" fmla="*/ 1938097 h 3872511"/>
                  <a:gd name="connsiteX15" fmla="*/ 3146061 w 3150679"/>
                  <a:gd name="connsiteY15" fmla="*/ 2011988 h 3872511"/>
                  <a:gd name="connsiteX16" fmla="*/ 3150679 w 3150679"/>
                  <a:gd name="connsiteY16" fmla="*/ 2150533 h 3872511"/>
                  <a:gd name="connsiteX17" fmla="*/ 3099879 w 3150679"/>
                  <a:gd name="connsiteY17" fmla="*/ 2247515 h 3872511"/>
                  <a:gd name="connsiteX18" fmla="*/ 2984424 w 3150679"/>
                  <a:gd name="connsiteY18" fmla="*/ 2316788 h 3872511"/>
                  <a:gd name="connsiteX19" fmla="*/ 2979806 w 3150679"/>
                  <a:gd name="connsiteY19" fmla="*/ 2390678 h 3872511"/>
                  <a:gd name="connsiteX20" fmla="*/ 2905915 w 3150679"/>
                  <a:gd name="connsiteY20" fmla="*/ 2436860 h 3872511"/>
                  <a:gd name="connsiteX21" fmla="*/ 2859733 w 3150679"/>
                  <a:gd name="connsiteY21" fmla="*/ 2547697 h 3872511"/>
                  <a:gd name="connsiteX22" fmla="*/ 2730424 w 3150679"/>
                  <a:gd name="connsiteY22" fmla="*/ 2686242 h 3872511"/>
                  <a:gd name="connsiteX23" fmla="*/ 2619588 w 3150679"/>
                  <a:gd name="connsiteY23" fmla="*/ 2769369 h 3872511"/>
                  <a:gd name="connsiteX24" fmla="*/ 2578024 w 3150679"/>
                  <a:gd name="connsiteY24" fmla="*/ 2889442 h 3872511"/>
                  <a:gd name="connsiteX25" fmla="*/ 2628824 w 3150679"/>
                  <a:gd name="connsiteY25" fmla="*/ 2935624 h 3872511"/>
                  <a:gd name="connsiteX26" fmla="*/ 2758133 w 3150679"/>
                  <a:gd name="connsiteY26" fmla="*/ 2995660 h 3872511"/>
                  <a:gd name="connsiteX27" fmla="*/ 2905915 w 3150679"/>
                  <a:gd name="connsiteY27" fmla="*/ 2986424 h 3872511"/>
                  <a:gd name="connsiteX28" fmla="*/ 2896679 w 3150679"/>
                  <a:gd name="connsiteY28" fmla="*/ 3124969 h 3872511"/>
                  <a:gd name="connsiteX29" fmla="*/ 2830177 w 3150679"/>
                  <a:gd name="connsiteY29" fmla="*/ 3252893 h 3872511"/>
                  <a:gd name="connsiteX30" fmla="*/ 2733657 w 3150679"/>
                  <a:gd name="connsiteY30" fmla="*/ 3186853 h 3872511"/>
                  <a:gd name="connsiteX31" fmla="*/ 2682857 w 3150679"/>
                  <a:gd name="connsiteY31" fmla="*/ 3232573 h 3872511"/>
                  <a:gd name="connsiteX32" fmla="*/ 2637137 w 3150679"/>
                  <a:gd name="connsiteY32" fmla="*/ 3318933 h 3872511"/>
                  <a:gd name="connsiteX33" fmla="*/ 2632104 w 3150679"/>
                  <a:gd name="connsiteY33" fmla="*/ 3376854 h 3872511"/>
                  <a:gd name="connsiteX34" fmla="*/ 2529555 w 3150679"/>
                  <a:gd name="connsiteY34" fmla="*/ 3513587 h 3872511"/>
                  <a:gd name="connsiteX35" fmla="*/ 2521009 w 3150679"/>
                  <a:gd name="connsiteY35" fmla="*/ 3599045 h 3872511"/>
                  <a:gd name="connsiteX36" fmla="*/ 2384276 w 3150679"/>
                  <a:gd name="connsiteY36" fmla="*/ 3658866 h 3872511"/>
                  <a:gd name="connsiteX37" fmla="*/ 2281727 w 3150679"/>
                  <a:gd name="connsiteY37" fmla="*/ 3684503 h 3872511"/>
                  <a:gd name="connsiteX38" fmla="*/ 2247544 w 3150679"/>
                  <a:gd name="connsiteY38" fmla="*/ 3573408 h 3872511"/>
                  <a:gd name="connsiteX39" fmla="*/ 2144994 w 3150679"/>
                  <a:gd name="connsiteY39" fmla="*/ 3402492 h 3872511"/>
                  <a:gd name="connsiteX40" fmla="*/ 2025353 w 3150679"/>
                  <a:gd name="connsiteY40" fmla="*/ 3522133 h 3872511"/>
                  <a:gd name="connsiteX41" fmla="*/ 2025353 w 3150679"/>
                  <a:gd name="connsiteY41" fmla="*/ 3522133 h 3872511"/>
                  <a:gd name="connsiteX42" fmla="*/ 1948441 w 3150679"/>
                  <a:gd name="connsiteY42" fmla="*/ 3445221 h 3872511"/>
                  <a:gd name="connsiteX43" fmla="*/ 1888620 w 3150679"/>
                  <a:gd name="connsiteY43" fmla="*/ 3436675 h 3872511"/>
                  <a:gd name="connsiteX44" fmla="*/ 1811708 w 3150679"/>
                  <a:gd name="connsiteY44" fmla="*/ 3393946 h 3872511"/>
                  <a:gd name="connsiteX45" fmla="*/ 1743342 w 3150679"/>
                  <a:gd name="connsiteY45" fmla="*/ 3411038 h 3872511"/>
                  <a:gd name="connsiteX46" fmla="*/ 1666430 w 3150679"/>
                  <a:gd name="connsiteY46" fmla="*/ 3539225 h 3872511"/>
                  <a:gd name="connsiteX47" fmla="*/ 1606609 w 3150679"/>
                  <a:gd name="connsiteY47" fmla="*/ 3590499 h 3872511"/>
                  <a:gd name="connsiteX48" fmla="*/ 1435693 w 3150679"/>
                  <a:gd name="connsiteY48" fmla="*/ 3581954 h 3872511"/>
                  <a:gd name="connsiteX49" fmla="*/ 1418602 w 3150679"/>
                  <a:gd name="connsiteY49" fmla="*/ 3693049 h 3872511"/>
                  <a:gd name="connsiteX50" fmla="*/ 1290415 w 3150679"/>
                  <a:gd name="connsiteY50" fmla="*/ 3846873 h 3872511"/>
                  <a:gd name="connsiteX51" fmla="*/ 1196411 w 3150679"/>
                  <a:gd name="connsiteY51" fmla="*/ 3872511 h 3872511"/>
                  <a:gd name="connsiteX52" fmla="*/ 1076770 w 3150679"/>
                  <a:gd name="connsiteY52" fmla="*/ 3804144 h 3872511"/>
                  <a:gd name="connsiteX53" fmla="*/ 1008404 w 3150679"/>
                  <a:gd name="connsiteY53" fmla="*/ 3556316 h 3872511"/>
                  <a:gd name="connsiteX54" fmla="*/ 692209 w 3150679"/>
                  <a:gd name="connsiteY54" fmla="*/ 3291397 h 3872511"/>
                  <a:gd name="connsiteX55" fmla="*/ 683663 w 3150679"/>
                  <a:gd name="connsiteY55" fmla="*/ 3223030 h 3872511"/>
                  <a:gd name="connsiteX56" fmla="*/ 495656 w 3150679"/>
                  <a:gd name="connsiteY56" fmla="*/ 3026477 h 3872511"/>
                  <a:gd name="connsiteX57" fmla="*/ 307648 w 3150679"/>
                  <a:gd name="connsiteY57" fmla="*/ 2983748 h 3872511"/>
                  <a:gd name="connsiteX58" fmla="*/ 273465 w 3150679"/>
                  <a:gd name="connsiteY58" fmla="*/ 2556458 h 3872511"/>
                  <a:gd name="connsiteX59" fmla="*/ 564022 w 3150679"/>
                  <a:gd name="connsiteY59" fmla="*/ 2488092 h 3872511"/>
                  <a:gd name="connsiteX60" fmla="*/ 606751 w 3150679"/>
                  <a:gd name="connsiteY60" fmla="*/ 2308630 h 3872511"/>
                  <a:gd name="connsiteX61" fmla="*/ 734938 w 3150679"/>
                  <a:gd name="connsiteY61" fmla="*/ 2248810 h 3872511"/>
                  <a:gd name="connsiteX62" fmla="*/ 760576 w 3150679"/>
                  <a:gd name="connsiteY62" fmla="*/ 2206081 h 3872511"/>
                  <a:gd name="connsiteX63" fmla="*/ 572568 w 3150679"/>
                  <a:gd name="connsiteY63" fmla="*/ 2206081 h 3872511"/>
                  <a:gd name="connsiteX64" fmla="*/ 418744 w 3150679"/>
                  <a:gd name="connsiteY64" fmla="*/ 2077894 h 3872511"/>
                  <a:gd name="connsiteX65" fmla="*/ 692209 w 3150679"/>
                  <a:gd name="connsiteY65" fmla="*/ 1958253 h 3872511"/>
                  <a:gd name="connsiteX66" fmla="*/ 478564 w 3150679"/>
                  <a:gd name="connsiteY66" fmla="*/ 1667696 h 3872511"/>
                  <a:gd name="connsiteX67" fmla="*/ 487110 w 3150679"/>
                  <a:gd name="connsiteY67" fmla="*/ 1565146 h 3872511"/>
                  <a:gd name="connsiteX68" fmla="*/ 299103 w 3150679"/>
                  <a:gd name="connsiteY68" fmla="*/ 1513871 h 3872511"/>
                  <a:gd name="connsiteX69" fmla="*/ 299103 w 3150679"/>
                  <a:gd name="connsiteY69" fmla="*/ 1334410 h 3872511"/>
                  <a:gd name="connsiteX70" fmla="*/ 341832 w 3150679"/>
                  <a:gd name="connsiteY70" fmla="*/ 1163494 h 3872511"/>
                  <a:gd name="connsiteX71" fmla="*/ 393106 w 3150679"/>
                  <a:gd name="connsiteY71" fmla="*/ 1112219 h 3872511"/>
                  <a:gd name="connsiteX72" fmla="*/ 341832 w 3150679"/>
                  <a:gd name="connsiteY72" fmla="*/ 966940 h 3872511"/>
                  <a:gd name="connsiteX73" fmla="*/ 247828 w 3150679"/>
                  <a:gd name="connsiteY73" fmla="*/ 1112219 h 3872511"/>
                  <a:gd name="connsiteX74" fmla="*/ 170916 w 3150679"/>
                  <a:gd name="connsiteY74" fmla="*/ 1103673 h 3872511"/>
                  <a:gd name="connsiteX75" fmla="*/ 145278 w 3150679"/>
                  <a:gd name="connsiteY75" fmla="*/ 881483 h 3872511"/>
                  <a:gd name="connsiteX76" fmla="*/ 0 w 3150679"/>
                  <a:gd name="connsiteY76" fmla="*/ 787479 h 3872511"/>
                  <a:gd name="connsiteX77" fmla="*/ 153824 w 3150679"/>
                  <a:gd name="connsiteY77" fmla="*/ 531105 h 3872511"/>
                  <a:gd name="connsiteX78" fmla="*/ 94004 w 3150679"/>
                  <a:gd name="connsiteY78" fmla="*/ 394372 h 3872511"/>
                  <a:gd name="connsiteX79" fmla="*/ 119641 w 3150679"/>
                  <a:gd name="connsiteY79" fmla="*/ 334552 h 3872511"/>
                  <a:gd name="connsiteX80" fmla="*/ 538385 w 3150679"/>
                  <a:gd name="connsiteY80" fmla="*/ 274731 h 3872511"/>
                  <a:gd name="connsiteX81" fmla="*/ 615297 w 3150679"/>
                  <a:gd name="connsiteY81" fmla="*/ 180727 h 3872511"/>
                  <a:gd name="connsiteX82" fmla="*/ 863125 w 3150679"/>
                  <a:gd name="connsiteY82" fmla="*/ 155090 h 3872511"/>
                  <a:gd name="connsiteX83" fmla="*/ 999858 w 3150679"/>
                  <a:gd name="connsiteY83" fmla="*/ 232002 h 3872511"/>
                  <a:gd name="connsiteX84" fmla="*/ 1191030 w 3150679"/>
                  <a:gd name="connsiteY84" fmla="*/ 211666 h 3872511"/>
                  <a:gd name="connsiteX85" fmla="*/ 1199497 w 3150679"/>
                  <a:gd name="connsiteY85" fmla="*/ 127000 h 3872511"/>
                  <a:gd name="connsiteX86" fmla="*/ 1123297 w 3150679"/>
                  <a:gd name="connsiteY86" fmla="*/ 42333 h 3872511"/>
                  <a:gd name="connsiteX87" fmla="*/ 1241830 w 3150679"/>
                  <a:gd name="connsiteY87" fmla="*/ 0 h 3872511"/>
                  <a:gd name="connsiteX88" fmla="*/ 1478897 w 3150679"/>
                  <a:gd name="connsiteY88" fmla="*/ 84666 h 3872511"/>
                  <a:gd name="connsiteX89" fmla="*/ 1470430 w 3150679"/>
                  <a:gd name="connsiteY89" fmla="*/ 338666 h 3872511"/>
                  <a:gd name="connsiteX90" fmla="*/ 1580497 w 3150679"/>
                  <a:gd name="connsiteY90" fmla="*/ 431800 h 3872511"/>
                  <a:gd name="connsiteX91" fmla="*/ 1910697 w 3150679"/>
                  <a:gd name="connsiteY91" fmla="*/ 457200 h 3872511"/>
                  <a:gd name="connsiteX92" fmla="*/ 1995364 w 3150679"/>
                  <a:gd name="connsiteY92" fmla="*/ 550333 h 3872511"/>
                  <a:gd name="connsiteX93" fmla="*/ 1995364 w 3150679"/>
                  <a:gd name="connsiteY93" fmla="*/ 753533 h 3872511"/>
                  <a:gd name="connsiteX94" fmla="*/ 1936097 w 3150679"/>
                  <a:gd name="connsiteY94" fmla="*/ 914400 h 3872511"/>
                  <a:gd name="connsiteX95" fmla="*/ 2003830 w 3150679"/>
                  <a:gd name="connsiteY95" fmla="*/ 1024466 h 3872511"/>
                  <a:gd name="connsiteX96" fmla="*/ 2020764 w 3150679"/>
                  <a:gd name="connsiteY96" fmla="*/ 1143000 h 3872511"/>
                  <a:gd name="connsiteX97" fmla="*/ 2105430 w 3150679"/>
                  <a:gd name="connsiteY97" fmla="*/ 1143000 h 3872511"/>
                  <a:gd name="connsiteX98" fmla="*/ 2274764 w 3150679"/>
                  <a:gd name="connsiteY98" fmla="*/ 1092200 h 3872511"/>
                  <a:gd name="connsiteX99" fmla="*/ 2334030 w 3150679"/>
                  <a:gd name="connsiteY99" fmla="*/ 1312333 h 3872511"/>
                  <a:gd name="connsiteX100" fmla="*/ 2342497 w 3150679"/>
                  <a:gd name="connsiteY100" fmla="*/ 1435704 h 3872511"/>
                  <a:gd name="connsiteX101" fmla="*/ 2476424 w 3150679"/>
                  <a:gd name="connsiteY101" fmla="*/ 1591733 h 3872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3150679" h="3872511">
                    <a:moveTo>
                      <a:pt x="2476424" y="1591733"/>
                    </a:moveTo>
                    <a:lnTo>
                      <a:pt x="2633442" y="1559406"/>
                    </a:lnTo>
                    <a:lnTo>
                      <a:pt x="2795079" y="1402388"/>
                    </a:lnTo>
                    <a:lnTo>
                      <a:pt x="2855115" y="1296169"/>
                    </a:lnTo>
                    <a:lnTo>
                      <a:pt x="2965952" y="1286933"/>
                    </a:lnTo>
                    <a:lnTo>
                      <a:pt x="2979806" y="1370060"/>
                    </a:lnTo>
                    <a:lnTo>
                      <a:pt x="2979806" y="1370060"/>
                    </a:lnTo>
                    <a:lnTo>
                      <a:pt x="3122970" y="1397769"/>
                    </a:lnTo>
                    <a:lnTo>
                      <a:pt x="3132206" y="1420860"/>
                    </a:lnTo>
                    <a:lnTo>
                      <a:pt x="3104497" y="1490133"/>
                    </a:lnTo>
                    <a:lnTo>
                      <a:pt x="3104497" y="1540933"/>
                    </a:lnTo>
                    <a:lnTo>
                      <a:pt x="3076788" y="1600969"/>
                    </a:lnTo>
                    <a:lnTo>
                      <a:pt x="3062933" y="1748751"/>
                    </a:lnTo>
                    <a:lnTo>
                      <a:pt x="3044461" y="1804169"/>
                    </a:lnTo>
                    <a:lnTo>
                      <a:pt x="3049079" y="1938097"/>
                    </a:lnTo>
                    <a:lnTo>
                      <a:pt x="3146061" y="2011988"/>
                    </a:lnTo>
                    <a:lnTo>
                      <a:pt x="3150679" y="2150533"/>
                    </a:lnTo>
                    <a:lnTo>
                      <a:pt x="3099879" y="2247515"/>
                    </a:lnTo>
                    <a:lnTo>
                      <a:pt x="2984424" y="2316788"/>
                    </a:lnTo>
                    <a:lnTo>
                      <a:pt x="2979806" y="2390678"/>
                    </a:lnTo>
                    <a:lnTo>
                      <a:pt x="2905915" y="2436860"/>
                    </a:lnTo>
                    <a:lnTo>
                      <a:pt x="2859733" y="2547697"/>
                    </a:lnTo>
                    <a:lnTo>
                      <a:pt x="2730424" y="2686242"/>
                    </a:lnTo>
                    <a:lnTo>
                      <a:pt x="2619588" y="2769369"/>
                    </a:lnTo>
                    <a:lnTo>
                      <a:pt x="2578024" y="2889442"/>
                    </a:lnTo>
                    <a:lnTo>
                      <a:pt x="2628824" y="2935624"/>
                    </a:lnTo>
                    <a:lnTo>
                      <a:pt x="2758133" y="2995660"/>
                    </a:lnTo>
                    <a:lnTo>
                      <a:pt x="2905915" y="2986424"/>
                    </a:lnTo>
                    <a:lnTo>
                      <a:pt x="2896679" y="3124969"/>
                    </a:lnTo>
                    <a:lnTo>
                      <a:pt x="2830177" y="3252893"/>
                    </a:lnTo>
                    <a:lnTo>
                      <a:pt x="2733657" y="3186853"/>
                    </a:lnTo>
                    <a:lnTo>
                      <a:pt x="2682857" y="3232573"/>
                    </a:lnTo>
                    <a:lnTo>
                      <a:pt x="2637137" y="3318933"/>
                    </a:lnTo>
                    <a:lnTo>
                      <a:pt x="2632104" y="3376854"/>
                    </a:lnTo>
                    <a:lnTo>
                      <a:pt x="2529555" y="3513587"/>
                    </a:lnTo>
                    <a:lnTo>
                      <a:pt x="2521009" y="3599045"/>
                    </a:lnTo>
                    <a:lnTo>
                      <a:pt x="2384276" y="3658866"/>
                    </a:lnTo>
                    <a:lnTo>
                      <a:pt x="2281727" y="3684503"/>
                    </a:lnTo>
                    <a:lnTo>
                      <a:pt x="2247544" y="3573408"/>
                    </a:lnTo>
                    <a:lnTo>
                      <a:pt x="2144994" y="3402492"/>
                    </a:lnTo>
                    <a:lnTo>
                      <a:pt x="2025353" y="3522133"/>
                    </a:lnTo>
                    <a:lnTo>
                      <a:pt x="2025353" y="3522133"/>
                    </a:lnTo>
                    <a:lnTo>
                      <a:pt x="1948441" y="3445221"/>
                    </a:lnTo>
                    <a:lnTo>
                      <a:pt x="1888620" y="3436675"/>
                    </a:lnTo>
                    <a:lnTo>
                      <a:pt x="1811708" y="3393946"/>
                    </a:lnTo>
                    <a:lnTo>
                      <a:pt x="1743342" y="3411038"/>
                    </a:lnTo>
                    <a:lnTo>
                      <a:pt x="1666430" y="3539225"/>
                    </a:lnTo>
                    <a:lnTo>
                      <a:pt x="1606609" y="3590499"/>
                    </a:lnTo>
                    <a:lnTo>
                      <a:pt x="1435693" y="3581954"/>
                    </a:lnTo>
                    <a:lnTo>
                      <a:pt x="1418602" y="3693049"/>
                    </a:lnTo>
                    <a:lnTo>
                      <a:pt x="1290415" y="3846873"/>
                    </a:lnTo>
                    <a:lnTo>
                      <a:pt x="1196411" y="3872511"/>
                    </a:lnTo>
                    <a:lnTo>
                      <a:pt x="1076770" y="3804144"/>
                    </a:lnTo>
                    <a:lnTo>
                      <a:pt x="1008404" y="3556316"/>
                    </a:lnTo>
                    <a:lnTo>
                      <a:pt x="692209" y="3291397"/>
                    </a:lnTo>
                    <a:lnTo>
                      <a:pt x="683663" y="3223030"/>
                    </a:lnTo>
                    <a:lnTo>
                      <a:pt x="495656" y="3026477"/>
                    </a:lnTo>
                    <a:lnTo>
                      <a:pt x="307648" y="2983748"/>
                    </a:lnTo>
                    <a:lnTo>
                      <a:pt x="273465" y="2556458"/>
                    </a:lnTo>
                    <a:lnTo>
                      <a:pt x="564022" y="2488092"/>
                    </a:lnTo>
                    <a:lnTo>
                      <a:pt x="606751" y="2308630"/>
                    </a:lnTo>
                    <a:lnTo>
                      <a:pt x="734938" y="2248810"/>
                    </a:lnTo>
                    <a:lnTo>
                      <a:pt x="760576" y="2206081"/>
                    </a:lnTo>
                    <a:lnTo>
                      <a:pt x="572568" y="2206081"/>
                    </a:lnTo>
                    <a:lnTo>
                      <a:pt x="418744" y="2077894"/>
                    </a:lnTo>
                    <a:lnTo>
                      <a:pt x="692209" y="1958253"/>
                    </a:lnTo>
                    <a:lnTo>
                      <a:pt x="478564" y="1667696"/>
                    </a:lnTo>
                    <a:lnTo>
                      <a:pt x="487110" y="1565146"/>
                    </a:lnTo>
                    <a:lnTo>
                      <a:pt x="299103" y="1513871"/>
                    </a:lnTo>
                    <a:lnTo>
                      <a:pt x="299103" y="1334410"/>
                    </a:lnTo>
                    <a:lnTo>
                      <a:pt x="341832" y="1163494"/>
                    </a:lnTo>
                    <a:lnTo>
                      <a:pt x="393106" y="1112219"/>
                    </a:lnTo>
                    <a:lnTo>
                      <a:pt x="341832" y="966940"/>
                    </a:lnTo>
                    <a:lnTo>
                      <a:pt x="247828" y="1112219"/>
                    </a:lnTo>
                    <a:lnTo>
                      <a:pt x="170916" y="1103673"/>
                    </a:lnTo>
                    <a:lnTo>
                      <a:pt x="145278" y="881483"/>
                    </a:lnTo>
                    <a:lnTo>
                      <a:pt x="0" y="787479"/>
                    </a:lnTo>
                    <a:lnTo>
                      <a:pt x="153824" y="531105"/>
                    </a:lnTo>
                    <a:lnTo>
                      <a:pt x="94004" y="394372"/>
                    </a:lnTo>
                    <a:lnTo>
                      <a:pt x="119641" y="334552"/>
                    </a:lnTo>
                    <a:lnTo>
                      <a:pt x="538385" y="274731"/>
                    </a:lnTo>
                    <a:lnTo>
                      <a:pt x="615297" y="180727"/>
                    </a:lnTo>
                    <a:lnTo>
                      <a:pt x="863125" y="155090"/>
                    </a:lnTo>
                    <a:lnTo>
                      <a:pt x="999858" y="232002"/>
                    </a:lnTo>
                    <a:lnTo>
                      <a:pt x="1191030" y="211666"/>
                    </a:lnTo>
                    <a:lnTo>
                      <a:pt x="1199497" y="127000"/>
                    </a:lnTo>
                    <a:lnTo>
                      <a:pt x="1123297" y="42333"/>
                    </a:lnTo>
                    <a:lnTo>
                      <a:pt x="1241830" y="0"/>
                    </a:lnTo>
                    <a:lnTo>
                      <a:pt x="1478897" y="84666"/>
                    </a:lnTo>
                    <a:lnTo>
                      <a:pt x="1470430" y="338666"/>
                    </a:lnTo>
                    <a:lnTo>
                      <a:pt x="1580497" y="431800"/>
                    </a:lnTo>
                    <a:lnTo>
                      <a:pt x="1910697" y="457200"/>
                    </a:lnTo>
                    <a:lnTo>
                      <a:pt x="1995364" y="550333"/>
                    </a:lnTo>
                    <a:lnTo>
                      <a:pt x="1995364" y="753533"/>
                    </a:lnTo>
                    <a:lnTo>
                      <a:pt x="1936097" y="914400"/>
                    </a:lnTo>
                    <a:lnTo>
                      <a:pt x="2003830" y="1024466"/>
                    </a:lnTo>
                    <a:lnTo>
                      <a:pt x="2020764" y="1143000"/>
                    </a:lnTo>
                    <a:lnTo>
                      <a:pt x="2105430" y="1143000"/>
                    </a:lnTo>
                    <a:lnTo>
                      <a:pt x="2274764" y="1092200"/>
                    </a:lnTo>
                    <a:lnTo>
                      <a:pt x="2334030" y="1312333"/>
                    </a:lnTo>
                    <a:lnTo>
                      <a:pt x="2342497" y="1435704"/>
                    </a:lnTo>
                    <a:lnTo>
                      <a:pt x="2476424" y="1591733"/>
                    </a:lnTo>
                    <a:close/>
                  </a:path>
                </a:pathLst>
              </a:custGeom>
              <a:solidFill>
                <a:srgbClr val="92D050">
                  <a:alpha val="65000"/>
                </a:srgbClr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lgDashDot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  <p:sp>
            <p:nvSpPr>
              <p:cNvPr id="111" name="任意形状 6">
                <a:extLst>
                  <a:ext uri="{FF2B5EF4-FFF2-40B4-BE49-F238E27FC236}">
                    <a16:creationId xmlns:a16="http://schemas.microsoft.com/office/drawing/2014/main" id="{F7D671F4-B2D3-4D55-930B-8F50026A7A36}"/>
                  </a:ext>
                </a:extLst>
              </p:cNvPr>
              <p:cNvSpPr/>
              <p:nvPr/>
            </p:nvSpPr>
            <p:spPr>
              <a:xfrm>
                <a:off x="1370128" y="4996335"/>
                <a:ext cx="2380713" cy="1248743"/>
              </a:xfrm>
              <a:custGeom>
                <a:avLst/>
                <a:gdLst>
                  <a:gd name="connsiteX0" fmla="*/ 2210200 w 2380713"/>
                  <a:gd name="connsiteY0" fmla="*/ 0 h 1248743"/>
                  <a:gd name="connsiteX1" fmla="*/ 2263531 w 2380713"/>
                  <a:gd name="connsiteY1" fmla="*/ 0 h 1248743"/>
                  <a:gd name="connsiteX2" fmla="*/ 2205222 w 2380713"/>
                  <a:gd name="connsiteY2" fmla="*/ 62474 h 1248743"/>
                  <a:gd name="connsiteX3" fmla="*/ 2094386 w 2380713"/>
                  <a:gd name="connsiteY3" fmla="*/ 145601 h 1248743"/>
                  <a:gd name="connsiteX4" fmla="*/ 2052822 w 2380713"/>
                  <a:gd name="connsiteY4" fmla="*/ 265674 h 1248743"/>
                  <a:gd name="connsiteX5" fmla="*/ 2103622 w 2380713"/>
                  <a:gd name="connsiteY5" fmla="*/ 311856 h 1248743"/>
                  <a:gd name="connsiteX6" fmla="*/ 2232931 w 2380713"/>
                  <a:gd name="connsiteY6" fmla="*/ 371892 h 1248743"/>
                  <a:gd name="connsiteX7" fmla="*/ 2380713 w 2380713"/>
                  <a:gd name="connsiteY7" fmla="*/ 362656 h 1248743"/>
                  <a:gd name="connsiteX8" fmla="*/ 2371477 w 2380713"/>
                  <a:gd name="connsiteY8" fmla="*/ 501201 h 1248743"/>
                  <a:gd name="connsiteX9" fmla="*/ 2304975 w 2380713"/>
                  <a:gd name="connsiteY9" fmla="*/ 629125 h 1248743"/>
                  <a:gd name="connsiteX10" fmla="*/ 2208455 w 2380713"/>
                  <a:gd name="connsiteY10" fmla="*/ 563085 h 1248743"/>
                  <a:gd name="connsiteX11" fmla="*/ 2157655 w 2380713"/>
                  <a:gd name="connsiteY11" fmla="*/ 608805 h 1248743"/>
                  <a:gd name="connsiteX12" fmla="*/ 2111935 w 2380713"/>
                  <a:gd name="connsiteY12" fmla="*/ 695165 h 1248743"/>
                  <a:gd name="connsiteX13" fmla="*/ 2106902 w 2380713"/>
                  <a:gd name="connsiteY13" fmla="*/ 753086 h 1248743"/>
                  <a:gd name="connsiteX14" fmla="*/ 2004353 w 2380713"/>
                  <a:gd name="connsiteY14" fmla="*/ 889819 h 1248743"/>
                  <a:gd name="connsiteX15" fmla="*/ 1995807 w 2380713"/>
                  <a:gd name="connsiteY15" fmla="*/ 975277 h 1248743"/>
                  <a:gd name="connsiteX16" fmla="*/ 1859074 w 2380713"/>
                  <a:gd name="connsiteY16" fmla="*/ 1035098 h 1248743"/>
                  <a:gd name="connsiteX17" fmla="*/ 1756525 w 2380713"/>
                  <a:gd name="connsiteY17" fmla="*/ 1060735 h 1248743"/>
                  <a:gd name="connsiteX18" fmla="*/ 1722342 w 2380713"/>
                  <a:gd name="connsiteY18" fmla="*/ 949640 h 1248743"/>
                  <a:gd name="connsiteX19" fmla="*/ 1619792 w 2380713"/>
                  <a:gd name="connsiteY19" fmla="*/ 778724 h 1248743"/>
                  <a:gd name="connsiteX20" fmla="*/ 1500151 w 2380713"/>
                  <a:gd name="connsiteY20" fmla="*/ 898365 h 1248743"/>
                  <a:gd name="connsiteX21" fmla="*/ 1423239 w 2380713"/>
                  <a:gd name="connsiteY21" fmla="*/ 821453 h 1248743"/>
                  <a:gd name="connsiteX22" fmla="*/ 1363418 w 2380713"/>
                  <a:gd name="connsiteY22" fmla="*/ 812907 h 1248743"/>
                  <a:gd name="connsiteX23" fmla="*/ 1286506 w 2380713"/>
                  <a:gd name="connsiteY23" fmla="*/ 770178 h 1248743"/>
                  <a:gd name="connsiteX24" fmla="*/ 1218140 w 2380713"/>
                  <a:gd name="connsiteY24" fmla="*/ 787270 h 1248743"/>
                  <a:gd name="connsiteX25" fmla="*/ 1141228 w 2380713"/>
                  <a:gd name="connsiteY25" fmla="*/ 915457 h 1248743"/>
                  <a:gd name="connsiteX26" fmla="*/ 1081407 w 2380713"/>
                  <a:gd name="connsiteY26" fmla="*/ 966731 h 1248743"/>
                  <a:gd name="connsiteX27" fmla="*/ 910491 w 2380713"/>
                  <a:gd name="connsiteY27" fmla="*/ 958186 h 1248743"/>
                  <a:gd name="connsiteX28" fmla="*/ 893400 w 2380713"/>
                  <a:gd name="connsiteY28" fmla="*/ 1069281 h 1248743"/>
                  <a:gd name="connsiteX29" fmla="*/ 765213 w 2380713"/>
                  <a:gd name="connsiteY29" fmla="*/ 1223105 h 1248743"/>
                  <a:gd name="connsiteX30" fmla="*/ 671209 w 2380713"/>
                  <a:gd name="connsiteY30" fmla="*/ 1248743 h 1248743"/>
                  <a:gd name="connsiteX31" fmla="*/ 551568 w 2380713"/>
                  <a:gd name="connsiteY31" fmla="*/ 1180376 h 1248743"/>
                  <a:gd name="connsiteX32" fmla="*/ 483202 w 2380713"/>
                  <a:gd name="connsiteY32" fmla="*/ 932548 h 1248743"/>
                  <a:gd name="connsiteX33" fmla="*/ 167007 w 2380713"/>
                  <a:gd name="connsiteY33" fmla="*/ 667629 h 1248743"/>
                  <a:gd name="connsiteX34" fmla="*/ 158461 w 2380713"/>
                  <a:gd name="connsiteY34" fmla="*/ 599262 h 1248743"/>
                  <a:gd name="connsiteX35" fmla="*/ 0 w 2380713"/>
                  <a:gd name="connsiteY35" fmla="*/ 433598 h 1248743"/>
                  <a:gd name="connsiteX36" fmla="*/ 219647 w 2380713"/>
                  <a:gd name="connsiteY36" fmla="*/ 433598 h 1248743"/>
                  <a:gd name="connsiteX37" fmla="*/ 321230 w 2380713"/>
                  <a:gd name="connsiteY37" fmla="*/ 524488 h 1248743"/>
                  <a:gd name="connsiteX38" fmla="*/ 506056 w 2380713"/>
                  <a:gd name="connsiteY38" fmla="*/ 592582 h 1248743"/>
                  <a:gd name="connsiteX39" fmla="*/ 671426 w 2380713"/>
                  <a:gd name="connsiteY39" fmla="*/ 592582 h 1248743"/>
                  <a:gd name="connsiteX40" fmla="*/ 797885 w 2380713"/>
                  <a:gd name="connsiteY40" fmla="*/ 514760 h 1248743"/>
                  <a:gd name="connsiteX41" fmla="*/ 914617 w 2380713"/>
                  <a:gd name="connsiteY41" fmla="*/ 398028 h 1248743"/>
                  <a:gd name="connsiteX42" fmla="*/ 1021621 w 2380713"/>
                  <a:gd name="connsiteY42" fmla="*/ 242386 h 1248743"/>
                  <a:gd name="connsiteX43" fmla="*/ 1148081 w 2380713"/>
                  <a:gd name="connsiteY43" fmla="*/ 125654 h 1248743"/>
                  <a:gd name="connsiteX44" fmla="*/ 1401000 w 2380713"/>
                  <a:gd name="connsiteY44" fmla="*/ 86743 h 1248743"/>
                  <a:gd name="connsiteX45" fmla="*/ 1624736 w 2380713"/>
                  <a:gd name="connsiteY45" fmla="*/ 96471 h 1248743"/>
                  <a:gd name="connsiteX46" fmla="*/ 1848473 w 2380713"/>
                  <a:gd name="connsiteY46" fmla="*/ 145109 h 1248743"/>
                  <a:gd name="connsiteX47" fmla="*/ 2188941 w 2380713"/>
                  <a:gd name="connsiteY47" fmla="*/ 47833 h 1248743"/>
                  <a:gd name="connsiteX48" fmla="*/ 2210200 w 2380713"/>
                  <a:gd name="connsiteY48" fmla="*/ 0 h 1248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380713" h="1248743">
                    <a:moveTo>
                      <a:pt x="2210200" y="0"/>
                    </a:moveTo>
                    <a:lnTo>
                      <a:pt x="2263531" y="0"/>
                    </a:lnTo>
                    <a:lnTo>
                      <a:pt x="2205222" y="62474"/>
                    </a:lnTo>
                    <a:lnTo>
                      <a:pt x="2094386" y="145601"/>
                    </a:lnTo>
                    <a:lnTo>
                      <a:pt x="2052822" y="265674"/>
                    </a:lnTo>
                    <a:lnTo>
                      <a:pt x="2103622" y="311856"/>
                    </a:lnTo>
                    <a:lnTo>
                      <a:pt x="2232931" y="371892"/>
                    </a:lnTo>
                    <a:lnTo>
                      <a:pt x="2380713" y="362656"/>
                    </a:lnTo>
                    <a:lnTo>
                      <a:pt x="2371477" y="501201"/>
                    </a:lnTo>
                    <a:lnTo>
                      <a:pt x="2304975" y="629125"/>
                    </a:lnTo>
                    <a:lnTo>
                      <a:pt x="2208455" y="563085"/>
                    </a:lnTo>
                    <a:lnTo>
                      <a:pt x="2157655" y="608805"/>
                    </a:lnTo>
                    <a:lnTo>
                      <a:pt x="2111935" y="695165"/>
                    </a:lnTo>
                    <a:lnTo>
                      <a:pt x="2106902" y="753086"/>
                    </a:lnTo>
                    <a:lnTo>
                      <a:pt x="2004353" y="889819"/>
                    </a:lnTo>
                    <a:lnTo>
                      <a:pt x="1995807" y="975277"/>
                    </a:lnTo>
                    <a:lnTo>
                      <a:pt x="1859074" y="1035098"/>
                    </a:lnTo>
                    <a:lnTo>
                      <a:pt x="1756525" y="1060735"/>
                    </a:lnTo>
                    <a:lnTo>
                      <a:pt x="1722342" y="949640"/>
                    </a:lnTo>
                    <a:lnTo>
                      <a:pt x="1619792" y="778724"/>
                    </a:lnTo>
                    <a:lnTo>
                      <a:pt x="1500151" y="898365"/>
                    </a:lnTo>
                    <a:lnTo>
                      <a:pt x="1423239" y="821453"/>
                    </a:lnTo>
                    <a:lnTo>
                      <a:pt x="1363418" y="812907"/>
                    </a:lnTo>
                    <a:lnTo>
                      <a:pt x="1286506" y="770178"/>
                    </a:lnTo>
                    <a:lnTo>
                      <a:pt x="1218140" y="787270"/>
                    </a:lnTo>
                    <a:lnTo>
                      <a:pt x="1141228" y="915457"/>
                    </a:lnTo>
                    <a:lnTo>
                      <a:pt x="1081407" y="966731"/>
                    </a:lnTo>
                    <a:lnTo>
                      <a:pt x="910491" y="958186"/>
                    </a:lnTo>
                    <a:lnTo>
                      <a:pt x="893400" y="1069281"/>
                    </a:lnTo>
                    <a:lnTo>
                      <a:pt x="765213" y="1223105"/>
                    </a:lnTo>
                    <a:lnTo>
                      <a:pt x="671209" y="1248743"/>
                    </a:lnTo>
                    <a:lnTo>
                      <a:pt x="551568" y="1180376"/>
                    </a:lnTo>
                    <a:lnTo>
                      <a:pt x="483202" y="932548"/>
                    </a:lnTo>
                    <a:lnTo>
                      <a:pt x="167007" y="667629"/>
                    </a:lnTo>
                    <a:lnTo>
                      <a:pt x="158461" y="599262"/>
                    </a:lnTo>
                    <a:lnTo>
                      <a:pt x="0" y="433598"/>
                    </a:lnTo>
                    <a:lnTo>
                      <a:pt x="219647" y="433598"/>
                    </a:lnTo>
                    <a:lnTo>
                      <a:pt x="321230" y="524488"/>
                    </a:lnTo>
                    <a:lnTo>
                      <a:pt x="506056" y="592582"/>
                    </a:lnTo>
                    <a:lnTo>
                      <a:pt x="671426" y="592582"/>
                    </a:lnTo>
                    <a:lnTo>
                      <a:pt x="797885" y="514760"/>
                    </a:lnTo>
                    <a:lnTo>
                      <a:pt x="914617" y="398028"/>
                    </a:lnTo>
                    <a:lnTo>
                      <a:pt x="1021621" y="242386"/>
                    </a:lnTo>
                    <a:lnTo>
                      <a:pt x="1148081" y="125654"/>
                    </a:lnTo>
                    <a:lnTo>
                      <a:pt x="1401000" y="86743"/>
                    </a:lnTo>
                    <a:lnTo>
                      <a:pt x="1624736" y="96471"/>
                    </a:lnTo>
                    <a:lnTo>
                      <a:pt x="1848473" y="145109"/>
                    </a:lnTo>
                    <a:lnTo>
                      <a:pt x="2188941" y="47833"/>
                    </a:lnTo>
                    <a:lnTo>
                      <a:pt x="221020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9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  <p:sp>
            <p:nvSpPr>
              <p:cNvPr id="112" name="任意形状 7">
                <a:extLst>
                  <a:ext uri="{FF2B5EF4-FFF2-40B4-BE49-F238E27FC236}">
                    <a16:creationId xmlns:a16="http://schemas.microsoft.com/office/drawing/2014/main" id="{F3FF96F1-0516-493E-9161-88BCE2000E35}"/>
                  </a:ext>
                </a:extLst>
              </p:cNvPr>
              <p:cNvSpPr/>
              <p:nvPr/>
            </p:nvSpPr>
            <p:spPr>
              <a:xfrm>
                <a:off x="2213259" y="4556440"/>
                <a:ext cx="607513" cy="532356"/>
              </a:xfrm>
              <a:custGeom>
                <a:avLst/>
                <a:gdLst>
                  <a:gd name="connsiteX0" fmla="*/ 0 w 607513"/>
                  <a:gd name="connsiteY0" fmla="*/ 156575 h 532356"/>
                  <a:gd name="connsiteX1" fmla="*/ 0 w 607513"/>
                  <a:gd name="connsiteY1" fmla="*/ 37578 h 532356"/>
                  <a:gd name="connsiteX2" fmla="*/ 37578 w 607513"/>
                  <a:gd name="connsiteY2" fmla="*/ 0 h 532356"/>
                  <a:gd name="connsiteX3" fmla="*/ 288099 w 607513"/>
                  <a:gd name="connsiteY3" fmla="*/ 0 h 532356"/>
                  <a:gd name="connsiteX4" fmla="*/ 425885 w 607513"/>
                  <a:gd name="connsiteY4" fmla="*/ 0 h 532356"/>
                  <a:gd name="connsiteX5" fmla="*/ 607513 w 607513"/>
                  <a:gd name="connsiteY5" fmla="*/ 181628 h 532356"/>
                  <a:gd name="connsiteX6" fmla="*/ 607513 w 607513"/>
                  <a:gd name="connsiteY6" fmla="*/ 313151 h 532356"/>
                  <a:gd name="connsiteX7" fmla="*/ 388308 w 607513"/>
                  <a:gd name="connsiteY7" fmla="*/ 532356 h 532356"/>
                  <a:gd name="connsiteX8" fmla="*/ 256784 w 607513"/>
                  <a:gd name="connsiteY8" fmla="*/ 501041 h 532356"/>
                  <a:gd name="connsiteX9" fmla="*/ 0 w 607513"/>
                  <a:gd name="connsiteY9" fmla="*/ 156575 h 53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7513" h="532356">
                    <a:moveTo>
                      <a:pt x="0" y="156575"/>
                    </a:moveTo>
                    <a:lnTo>
                      <a:pt x="0" y="37578"/>
                    </a:lnTo>
                    <a:lnTo>
                      <a:pt x="37578" y="0"/>
                    </a:lnTo>
                    <a:lnTo>
                      <a:pt x="288099" y="0"/>
                    </a:lnTo>
                    <a:lnTo>
                      <a:pt x="425885" y="0"/>
                    </a:lnTo>
                    <a:lnTo>
                      <a:pt x="607513" y="181628"/>
                    </a:lnTo>
                    <a:lnTo>
                      <a:pt x="607513" y="313151"/>
                    </a:lnTo>
                    <a:lnTo>
                      <a:pt x="388308" y="532356"/>
                    </a:lnTo>
                    <a:lnTo>
                      <a:pt x="256784" y="501041"/>
                    </a:lnTo>
                    <a:lnTo>
                      <a:pt x="0" y="156575"/>
                    </a:lnTo>
                    <a:close/>
                  </a:path>
                </a:pathLst>
              </a:custGeom>
              <a:solidFill>
                <a:srgbClr val="FF5C60">
                  <a:alpha val="72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  <p:sp>
            <p:nvSpPr>
              <p:cNvPr id="113" name="任意形状 8">
                <a:extLst>
                  <a:ext uri="{FF2B5EF4-FFF2-40B4-BE49-F238E27FC236}">
                    <a16:creationId xmlns:a16="http://schemas.microsoft.com/office/drawing/2014/main" id="{BEF14FF2-FA49-43D6-A93A-47E76CB8E1E4}"/>
                  </a:ext>
                </a:extLst>
              </p:cNvPr>
              <p:cNvSpPr/>
              <p:nvPr/>
            </p:nvSpPr>
            <p:spPr>
              <a:xfrm>
                <a:off x="2421852" y="4241143"/>
                <a:ext cx="613776" cy="471925"/>
              </a:xfrm>
              <a:custGeom>
                <a:avLst/>
                <a:gdLst>
                  <a:gd name="connsiteX0" fmla="*/ 0 w 613775"/>
                  <a:gd name="connsiteY0" fmla="*/ 150313 h 532356"/>
                  <a:gd name="connsiteX1" fmla="*/ 125260 w 613775"/>
                  <a:gd name="connsiteY1" fmla="*/ 81419 h 532356"/>
                  <a:gd name="connsiteX2" fmla="*/ 225468 w 613775"/>
                  <a:gd name="connsiteY2" fmla="*/ 0 h 532356"/>
                  <a:gd name="connsiteX3" fmla="*/ 338202 w 613775"/>
                  <a:gd name="connsiteY3" fmla="*/ 118997 h 532356"/>
                  <a:gd name="connsiteX4" fmla="*/ 494778 w 613775"/>
                  <a:gd name="connsiteY4" fmla="*/ 206680 h 532356"/>
                  <a:gd name="connsiteX5" fmla="*/ 613775 w 613775"/>
                  <a:gd name="connsiteY5" fmla="*/ 275573 h 532356"/>
                  <a:gd name="connsiteX6" fmla="*/ 494778 w 613775"/>
                  <a:gd name="connsiteY6" fmla="*/ 394570 h 532356"/>
                  <a:gd name="connsiteX7" fmla="*/ 463463 w 613775"/>
                  <a:gd name="connsiteY7" fmla="*/ 526093 h 532356"/>
                  <a:gd name="connsiteX8" fmla="*/ 419622 w 613775"/>
                  <a:gd name="connsiteY8" fmla="*/ 532356 h 532356"/>
                  <a:gd name="connsiteX9" fmla="*/ 338202 w 613775"/>
                  <a:gd name="connsiteY9" fmla="*/ 369518 h 532356"/>
                  <a:gd name="connsiteX10" fmla="*/ 250520 w 613775"/>
                  <a:gd name="connsiteY10" fmla="*/ 313151 h 532356"/>
                  <a:gd name="connsiteX11" fmla="*/ 50104 w 613775"/>
                  <a:gd name="connsiteY11" fmla="*/ 275573 h 532356"/>
                  <a:gd name="connsiteX12" fmla="*/ 50104 w 613775"/>
                  <a:gd name="connsiteY12" fmla="*/ 275573 h 532356"/>
                  <a:gd name="connsiteX13" fmla="*/ 0 w 613775"/>
                  <a:gd name="connsiteY13" fmla="*/ 150313 h 53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3775" h="532356">
                    <a:moveTo>
                      <a:pt x="0" y="150313"/>
                    </a:moveTo>
                    <a:lnTo>
                      <a:pt x="125260" y="81419"/>
                    </a:lnTo>
                    <a:lnTo>
                      <a:pt x="225468" y="0"/>
                    </a:lnTo>
                    <a:lnTo>
                      <a:pt x="338202" y="118997"/>
                    </a:lnTo>
                    <a:lnTo>
                      <a:pt x="494778" y="206680"/>
                    </a:lnTo>
                    <a:lnTo>
                      <a:pt x="613775" y="275573"/>
                    </a:lnTo>
                    <a:lnTo>
                      <a:pt x="494778" y="394570"/>
                    </a:lnTo>
                    <a:lnTo>
                      <a:pt x="463463" y="526093"/>
                    </a:lnTo>
                    <a:lnTo>
                      <a:pt x="419622" y="532356"/>
                    </a:lnTo>
                    <a:lnTo>
                      <a:pt x="338202" y="369518"/>
                    </a:lnTo>
                    <a:lnTo>
                      <a:pt x="250520" y="313151"/>
                    </a:lnTo>
                    <a:lnTo>
                      <a:pt x="50104" y="275573"/>
                    </a:lnTo>
                    <a:lnTo>
                      <a:pt x="50104" y="275573"/>
                    </a:lnTo>
                    <a:lnTo>
                      <a:pt x="0" y="150313"/>
                    </a:lnTo>
                    <a:close/>
                  </a:path>
                </a:pathLst>
              </a:custGeom>
              <a:solidFill>
                <a:srgbClr val="EB8CBC">
                  <a:alpha val="74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4" name="任意形状 9">
                <a:extLst>
                  <a:ext uri="{FF2B5EF4-FFF2-40B4-BE49-F238E27FC236}">
                    <a16:creationId xmlns:a16="http://schemas.microsoft.com/office/drawing/2014/main" id="{D2E792B6-941F-43E9-9421-E92C4B9FEF93}"/>
                  </a:ext>
                </a:extLst>
              </p:cNvPr>
              <p:cNvSpPr/>
              <p:nvPr/>
            </p:nvSpPr>
            <p:spPr>
              <a:xfrm>
                <a:off x="1621955" y="4695565"/>
                <a:ext cx="732772" cy="839244"/>
              </a:xfrm>
              <a:custGeom>
                <a:avLst/>
                <a:gdLst>
                  <a:gd name="connsiteX0" fmla="*/ 0 w 732772"/>
                  <a:gd name="connsiteY0" fmla="*/ 419622 h 839244"/>
                  <a:gd name="connsiteX1" fmla="*/ 62630 w 732772"/>
                  <a:gd name="connsiteY1" fmla="*/ 557408 h 839244"/>
                  <a:gd name="connsiteX2" fmla="*/ 181627 w 732772"/>
                  <a:gd name="connsiteY2" fmla="*/ 682668 h 839244"/>
                  <a:gd name="connsiteX3" fmla="*/ 325677 w 732772"/>
                  <a:gd name="connsiteY3" fmla="*/ 839244 h 839244"/>
                  <a:gd name="connsiteX4" fmla="*/ 450937 w 732772"/>
                  <a:gd name="connsiteY4" fmla="*/ 701457 h 839244"/>
                  <a:gd name="connsiteX5" fmla="*/ 563671 w 732772"/>
                  <a:gd name="connsiteY5" fmla="*/ 576197 h 839244"/>
                  <a:gd name="connsiteX6" fmla="*/ 732772 w 732772"/>
                  <a:gd name="connsiteY6" fmla="*/ 407096 h 839244"/>
                  <a:gd name="connsiteX7" fmla="*/ 732772 w 732772"/>
                  <a:gd name="connsiteY7" fmla="*/ 325676 h 839244"/>
                  <a:gd name="connsiteX8" fmla="*/ 688931 w 732772"/>
                  <a:gd name="connsiteY8" fmla="*/ 225468 h 839244"/>
                  <a:gd name="connsiteX9" fmla="*/ 594986 w 732772"/>
                  <a:gd name="connsiteY9" fmla="*/ 68893 h 839244"/>
                  <a:gd name="connsiteX10" fmla="*/ 475989 w 732772"/>
                  <a:gd name="connsiteY10" fmla="*/ 0 h 839244"/>
                  <a:gd name="connsiteX11" fmla="*/ 356992 w 732772"/>
                  <a:gd name="connsiteY11" fmla="*/ 18789 h 839244"/>
                  <a:gd name="connsiteX12" fmla="*/ 263046 w 732772"/>
                  <a:gd name="connsiteY12" fmla="*/ 50104 h 839244"/>
                  <a:gd name="connsiteX13" fmla="*/ 212942 w 732772"/>
                  <a:gd name="connsiteY13" fmla="*/ 81419 h 839244"/>
                  <a:gd name="connsiteX14" fmla="*/ 200416 w 732772"/>
                  <a:gd name="connsiteY14" fmla="*/ 162838 h 839244"/>
                  <a:gd name="connsiteX15" fmla="*/ 156575 w 732772"/>
                  <a:gd name="connsiteY15" fmla="*/ 200416 h 839244"/>
                  <a:gd name="connsiteX16" fmla="*/ 118997 w 732772"/>
                  <a:gd name="connsiteY16" fmla="*/ 294361 h 839244"/>
                  <a:gd name="connsiteX17" fmla="*/ 68893 w 732772"/>
                  <a:gd name="connsiteY17" fmla="*/ 369517 h 839244"/>
                  <a:gd name="connsiteX18" fmla="*/ 0 w 732772"/>
                  <a:gd name="connsiteY18" fmla="*/ 419622 h 83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32772" h="839244">
                    <a:moveTo>
                      <a:pt x="0" y="419622"/>
                    </a:moveTo>
                    <a:lnTo>
                      <a:pt x="62630" y="557408"/>
                    </a:lnTo>
                    <a:lnTo>
                      <a:pt x="181627" y="682668"/>
                    </a:lnTo>
                    <a:lnTo>
                      <a:pt x="325677" y="839244"/>
                    </a:lnTo>
                    <a:lnTo>
                      <a:pt x="450937" y="701457"/>
                    </a:lnTo>
                    <a:lnTo>
                      <a:pt x="563671" y="576197"/>
                    </a:lnTo>
                    <a:lnTo>
                      <a:pt x="732772" y="407096"/>
                    </a:lnTo>
                    <a:lnTo>
                      <a:pt x="732772" y="325676"/>
                    </a:lnTo>
                    <a:lnTo>
                      <a:pt x="688931" y="225468"/>
                    </a:lnTo>
                    <a:lnTo>
                      <a:pt x="594986" y="68893"/>
                    </a:lnTo>
                    <a:lnTo>
                      <a:pt x="475989" y="0"/>
                    </a:lnTo>
                    <a:lnTo>
                      <a:pt x="356992" y="18789"/>
                    </a:lnTo>
                    <a:lnTo>
                      <a:pt x="263046" y="50104"/>
                    </a:lnTo>
                    <a:lnTo>
                      <a:pt x="212942" y="81419"/>
                    </a:lnTo>
                    <a:lnTo>
                      <a:pt x="200416" y="162838"/>
                    </a:lnTo>
                    <a:lnTo>
                      <a:pt x="156575" y="200416"/>
                    </a:lnTo>
                    <a:lnTo>
                      <a:pt x="118997" y="294361"/>
                    </a:lnTo>
                    <a:lnTo>
                      <a:pt x="68893" y="369517"/>
                    </a:lnTo>
                    <a:lnTo>
                      <a:pt x="0" y="419622"/>
                    </a:lnTo>
                    <a:close/>
                  </a:path>
                </a:pathLst>
              </a:custGeom>
              <a:solidFill>
                <a:srgbClr val="EB8CBC">
                  <a:alpha val="74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  <p:sp>
            <p:nvSpPr>
              <p:cNvPr id="115" name="任意形状 11">
                <a:extLst>
                  <a:ext uri="{FF2B5EF4-FFF2-40B4-BE49-F238E27FC236}">
                    <a16:creationId xmlns:a16="http://schemas.microsoft.com/office/drawing/2014/main" id="{04FA969E-423B-441B-9729-C273E70BADB2}"/>
                  </a:ext>
                </a:extLst>
              </p:cNvPr>
              <p:cNvSpPr/>
              <p:nvPr/>
            </p:nvSpPr>
            <p:spPr>
              <a:xfrm>
                <a:off x="2460960" y="5092425"/>
                <a:ext cx="457201" cy="471925"/>
              </a:xfrm>
              <a:custGeom>
                <a:avLst/>
                <a:gdLst>
                  <a:gd name="connsiteX0" fmla="*/ 25052 w 457200"/>
                  <a:gd name="connsiteY0" fmla="*/ 56367 h 532356"/>
                  <a:gd name="connsiteX1" fmla="*/ 0 w 457200"/>
                  <a:gd name="connsiteY1" fmla="*/ 106471 h 532356"/>
                  <a:gd name="connsiteX2" fmla="*/ 43841 w 457200"/>
                  <a:gd name="connsiteY2" fmla="*/ 200417 h 532356"/>
                  <a:gd name="connsiteX3" fmla="*/ 43841 w 457200"/>
                  <a:gd name="connsiteY3" fmla="*/ 200417 h 532356"/>
                  <a:gd name="connsiteX4" fmla="*/ 0 w 457200"/>
                  <a:gd name="connsiteY4" fmla="*/ 263047 h 532356"/>
                  <a:gd name="connsiteX5" fmla="*/ 6263 w 457200"/>
                  <a:gd name="connsiteY5" fmla="*/ 325677 h 532356"/>
                  <a:gd name="connsiteX6" fmla="*/ 6263 w 457200"/>
                  <a:gd name="connsiteY6" fmla="*/ 325677 h 532356"/>
                  <a:gd name="connsiteX7" fmla="*/ 18789 w 457200"/>
                  <a:gd name="connsiteY7" fmla="*/ 407096 h 532356"/>
                  <a:gd name="connsiteX8" fmla="*/ 31315 w 457200"/>
                  <a:gd name="connsiteY8" fmla="*/ 482252 h 532356"/>
                  <a:gd name="connsiteX9" fmla="*/ 112734 w 457200"/>
                  <a:gd name="connsiteY9" fmla="*/ 501041 h 532356"/>
                  <a:gd name="connsiteX10" fmla="*/ 200416 w 457200"/>
                  <a:gd name="connsiteY10" fmla="*/ 507304 h 532356"/>
                  <a:gd name="connsiteX11" fmla="*/ 313151 w 457200"/>
                  <a:gd name="connsiteY11" fmla="*/ 532356 h 532356"/>
                  <a:gd name="connsiteX12" fmla="*/ 382044 w 457200"/>
                  <a:gd name="connsiteY12" fmla="*/ 469726 h 532356"/>
                  <a:gd name="connsiteX13" fmla="*/ 344466 w 457200"/>
                  <a:gd name="connsiteY13" fmla="*/ 369518 h 532356"/>
                  <a:gd name="connsiteX14" fmla="*/ 369518 w 457200"/>
                  <a:gd name="connsiteY14" fmla="*/ 319414 h 532356"/>
                  <a:gd name="connsiteX15" fmla="*/ 457200 w 457200"/>
                  <a:gd name="connsiteY15" fmla="*/ 194154 h 532356"/>
                  <a:gd name="connsiteX16" fmla="*/ 288099 w 457200"/>
                  <a:gd name="connsiteY16" fmla="*/ 106471 h 532356"/>
                  <a:gd name="connsiteX17" fmla="*/ 244257 w 457200"/>
                  <a:gd name="connsiteY17" fmla="*/ 43841 h 532356"/>
                  <a:gd name="connsiteX18" fmla="*/ 175364 w 457200"/>
                  <a:gd name="connsiteY18" fmla="*/ 0 h 532356"/>
                  <a:gd name="connsiteX19" fmla="*/ 81419 w 457200"/>
                  <a:gd name="connsiteY19" fmla="*/ 31315 h 532356"/>
                  <a:gd name="connsiteX20" fmla="*/ 25052 w 457200"/>
                  <a:gd name="connsiteY20" fmla="*/ 56367 h 53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57200" h="532356">
                    <a:moveTo>
                      <a:pt x="25052" y="56367"/>
                    </a:moveTo>
                    <a:lnTo>
                      <a:pt x="0" y="106471"/>
                    </a:lnTo>
                    <a:lnTo>
                      <a:pt x="43841" y="200417"/>
                    </a:lnTo>
                    <a:lnTo>
                      <a:pt x="43841" y="200417"/>
                    </a:lnTo>
                    <a:lnTo>
                      <a:pt x="0" y="263047"/>
                    </a:lnTo>
                    <a:lnTo>
                      <a:pt x="6263" y="325677"/>
                    </a:lnTo>
                    <a:lnTo>
                      <a:pt x="6263" y="325677"/>
                    </a:lnTo>
                    <a:lnTo>
                      <a:pt x="18789" y="407096"/>
                    </a:lnTo>
                    <a:lnTo>
                      <a:pt x="31315" y="482252"/>
                    </a:lnTo>
                    <a:lnTo>
                      <a:pt x="112734" y="501041"/>
                    </a:lnTo>
                    <a:lnTo>
                      <a:pt x="200416" y="507304"/>
                    </a:lnTo>
                    <a:lnTo>
                      <a:pt x="313151" y="532356"/>
                    </a:lnTo>
                    <a:lnTo>
                      <a:pt x="382044" y="469726"/>
                    </a:lnTo>
                    <a:lnTo>
                      <a:pt x="344466" y="369518"/>
                    </a:lnTo>
                    <a:lnTo>
                      <a:pt x="369518" y="319414"/>
                    </a:lnTo>
                    <a:lnTo>
                      <a:pt x="457200" y="194154"/>
                    </a:lnTo>
                    <a:lnTo>
                      <a:pt x="288099" y="106471"/>
                    </a:lnTo>
                    <a:lnTo>
                      <a:pt x="244257" y="43841"/>
                    </a:lnTo>
                    <a:lnTo>
                      <a:pt x="175364" y="0"/>
                    </a:lnTo>
                    <a:lnTo>
                      <a:pt x="81419" y="31315"/>
                    </a:lnTo>
                    <a:lnTo>
                      <a:pt x="25052" y="56367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6" name="任意形状 12">
                <a:extLst>
                  <a:ext uri="{FF2B5EF4-FFF2-40B4-BE49-F238E27FC236}">
                    <a16:creationId xmlns:a16="http://schemas.microsoft.com/office/drawing/2014/main" id="{4D718253-00D3-4494-A07D-8D0A12816C44}"/>
                  </a:ext>
                </a:extLst>
              </p:cNvPr>
              <p:cNvSpPr/>
              <p:nvPr/>
            </p:nvSpPr>
            <p:spPr>
              <a:xfrm>
                <a:off x="2899371" y="4453126"/>
                <a:ext cx="526093" cy="471925"/>
              </a:xfrm>
              <a:custGeom>
                <a:avLst/>
                <a:gdLst>
                  <a:gd name="connsiteX0" fmla="*/ 43841 w 526093"/>
                  <a:gd name="connsiteY0" fmla="*/ 344466 h 350729"/>
                  <a:gd name="connsiteX1" fmla="*/ 0 w 526093"/>
                  <a:gd name="connsiteY1" fmla="*/ 300625 h 350729"/>
                  <a:gd name="connsiteX2" fmla="*/ 31315 w 526093"/>
                  <a:gd name="connsiteY2" fmla="*/ 219205 h 350729"/>
                  <a:gd name="connsiteX3" fmla="*/ 31315 w 526093"/>
                  <a:gd name="connsiteY3" fmla="*/ 219205 h 350729"/>
                  <a:gd name="connsiteX4" fmla="*/ 31315 w 526093"/>
                  <a:gd name="connsiteY4" fmla="*/ 112734 h 350729"/>
                  <a:gd name="connsiteX5" fmla="*/ 93945 w 526093"/>
                  <a:gd name="connsiteY5" fmla="*/ 75156 h 350729"/>
                  <a:gd name="connsiteX6" fmla="*/ 187890 w 526093"/>
                  <a:gd name="connsiteY6" fmla="*/ 6263 h 350729"/>
                  <a:gd name="connsiteX7" fmla="*/ 250520 w 526093"/>
                  <a:gd name="connsiteY7" fmla="*/ 0 h 350729"/>
                  <a:gd name="connsiteX8" fmla="*/ 407096 w 526093"/>
                  <a:gd name="connsiteY8" fmla="*/ 18789 h 350729"/>
                  <a:gd name="connsiteX9" fmla="*/ 526093 w 526093"/>
                  <a:gd name="connsiteY9" fmla="*/ 6263 h 350729"/>
                  <a:gd name="connsiteX10" fmla="*/ 526093 w 526093"/>
                  <a:gd name="connsiteY10" fmla="*/ 6263 h 350729"/>
                  <a:gd name="connsiteX11" fmla="*/ 469726 w 526093"/>
                  <a:gd name="connsiteY11" fmla="*/ 100208 h 350729"/>
                  <a:gd name="connsiteX12" fmla="*/ 375781 w 526093"/>
                  <a:gd name="connsiteY12" fmla="*/ 144049 h 350729"/>
                  <a:gd name="connsiteX13" fmla="*/ 275572 w 526093"/>
                  <a:gd name="connsiteY13" fmla="*/ 200416 h 350729"/>
                  <a:gd name="connsiteX14" fmla="*/ 194153 w 526093"/>
                  <a:gd name="connsiteY14" fmla="*/ 275573 h 350729"/>
                  <a:gd name="connsiteX15" fmla="*/ 137786 w 526093"/>
                  <a:gd name="connsiteY15" fmla="*/ 350729 h 350729"/>
                  <a:gd name="connsiteX16" fmla="*/ 137786 w 526093"/>
                  <a:gd name="connsiteY16" fmla="*/ 350729 h 350729"/>
                  <a:gd name="connsiteX17" fmla="*/ 43841 w 526093"/>
                  <a:gd name="connsiteY17" fmla="*/ 344466 h 350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26093" h="350729">
                    <a:moveTo>
                      <a:pt x="43841" y="344466"/>
                    </a:moveTo>
                    <a:lnTo>
                      <a:pt x="0" y="300625"/>
                    </a:lnTo>
                    <a:lnTo>
                      <a:pt x="31315" y="219205"/>
                    </a:lnTo>
                    <a:lnTo>
                      <a:pt x="31315" y="219205"/>
                    </a:lnTo>
                    <a:lnTo>
                      <a:pt x="31315" y="112734"/>
                    </a:lnTo>
                    <a:lnTo>
                      <a:pt x="93945" y="75156"/>
                    </a:lnTo>
                    <a:lnTo>
                      <a:pt x="187890" y="6263"/>
                    </a:lnTo>
                    <a:lnTo>
                      <a:pt x="250520" y="0"/>
                    </a:lnTo>
                    <a:lnTo>
                      <a:pt x="407096" y="18789"/>
                    </a:lnTo>
                    <a:lnTo>
                      <a:pt x="526093" y="6263"/>
                    </a:lnTo>
                    <a:lnTo>
                      <a:pt x="526093" y="6263"/>
                    </a:lnTo>
                    <a:lnTo>
                      <a:pt x="469726" y="100208"/>
                    </a:lnTo>
                    <a:lnTo>
                      <a:pt x="375781" y="144049"/>
                    </a:lnTo>
                    <a:lnTo>
                      <a:pt x="275572" y="200416"/>
                    </a:lnTo>
                    <a:lnTo>
                      <a:pt x="194153" y="275573"/>
                    </a:lnTo>
                    <a:lnTo>
                      <a:pt x="137786" y="350729"/>
                    </a:lnTo>
                    <a:lnTo>
                      <a:pt x="137786" y="350729"/>
                    </a:lnTo>
                    <a:lnTo>
                      <a:pt x="43841" y="344466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7" name="任意形状 13">
                <a:extLst>
                  <a:ext uri="{FF2B5EF4-FFF2-40B4-BE49-F238E27FC236}">
                    <a16:creationId xmlns:a16="http://schemas.microsoft.com/office/drawing/2014/main" id="{78D04B80-B502-4B70-AF21-2E62E276B0B0}"/>
                  </a:ext>
                </a:extLst>
              </p:cNvPr>
              <p:cNvSpPr/>
              <p:nvPr/>
            </p:nvSpPr>
            <p:spPr>
              <a:xfrm>
                <a:off x="1965869" y="3812807"/>
                <a:ext cx="688930" cy="471925"/>
              </a:xfrm>
              <a:custGeom>
                <a:avLst/>
                <a:gdLst>
                  <a:gd name="connsiteX0" fmla="*/ 0 w 688931"/>
                  <a:gd name="connsiteY0" fmla="*/ 363255 h 632564"/>
                  <a:gd name="connsiteX1" fmla="*/ 106471 w 688931"/>
                  <a:gd name="connsiteY1" fmla="*/ 244258 h 632564"/>
                  <a:gd name="connsiteX2" fmla="*/ 250520 w 688931"/>
                  <a:gd name="connsiteY2" fmla="*/ 87682 h 632564"/>
                  <a:gd name="connsiteX3" fmla="*/ 356991 w 688931"/>
                  <a:gd name="connsiteY3" fmla="*/ 81419 h 632564"/>
                  <a:gd name="connsiteX4" fmla="*/ 444674 w 688931"/>
                  <a:gd name="connsiteY4" fmla="*/ 43841 h 632564"/>
                  <a:gd name="connsiteX5" fmla="*/ 507304 w 688931"/>
                  <a:gd name="connsiteY5" fmla="*/ 6263 h 632564"/>
                  <a:gd name="connsiteX6" fmla="*/ 563671 w 688931"/>
                  <a:gd name="connsiteY6" fmla="*/ 0 h 632564"/>
                  <a:gd name="connsiteX7" fmla="*/ 688931 w 688931"/>
                  <a:gd name="connsiteY7" fmla="*/ 87682 h 632564"/>
                  <a:gd name="connsiteX8" fmla="*/ 682668 w 688931"/>
                  <a:gd name="connsiteY8" fmla="*/ 169101 h 632564"/>
                  <a:gd name="connsiteX9" fmla="*/ 638827 w 688931"/>
                  <a:gd name="connsiteY9" fmla="*/ 350729 h 632564"/>
                  <a:gd name="connsiteX10" fmla="*/ 519830 w 688931"/>
                  <a:gd name="connsiteY10" fmla="*/ 526093 h 632564"/>
                  <a:gd name="connsiteX11" fmla="*/ 425885 w 688931"/>
                  <a:gd name="connsiteY11" fmla="*/ 632564 h 632564"/>
                  <a:gd name="connsiteX12" fmla="*/ 344465 w 688931"/>
                  <a:gd name="connsiteY12" fmla="*/ 626301 h 632564"/>
                  <a:gd name="connsiteX13" fmla="*/ 187890 w 688931"/>
                  <a:gd name="connsiteY13" fmla="*/ 594986 h 632564"/>
                  <a:gd name="connsiteX14" fmla="*/ 87682 w 688931"/>
                  <a:gd name="connsiteY14" fmla="*/ 538619 h 632564"/>
                  <a:gd name="connsiteX15" fmla="*/ 31315 w 688931"/>
                  <a:gd name="connsiteY15" fmla="*/ 469726 h 632564"/>
                  <a:gd name="connsiteX16" fmla="*/ 0 w 688931"/>
                  <a:gd name="connsiteY16" fmla="*/ 363255 h 632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88931" h="632564">
                    <a:moveTo>
                      <a:pt x="0" y="363255"/>
                    </a:moveTo>
                    <a:lnTo>
                      <a:pt x="106471" y="244258"/>
                    </a:lnTo>
                    <a:lnTo>
                      <a:pt x="250520" y="87682"/>
                    </a:lnTo>
                    <a:lnTo>
                      <a:pt x="356991" y="81419"/>
                    </a:lnTo>
                    <a:lnTo>
                      <a:pt x="444674" y="43841"/>
                    </a:lnTo>
                    <a:lnTo>
                      <a:pt x="507304" y="6263"/>
                    </a:lnTo>
                    <a:lnTo>
                      <a:pt x="563671" y="0"/>
                    </a:lnTo>
                    <a:lnTo>
                      <a:pt x="688931" y="87682"/>
                    </a:lnTo>
                    <a:lnTo>
                      <a:pt x="682668" y="169101"/>
                    </a:lnTo>
                    <a:lnTo>
                      <a:pt x="638827" y="350729"/>
                    </a:lnTo>
                    <a:lnTo>
                      <a:pt x="519830" y="526093"/>
                    </a:lnTo>
                    <a:lnTo>
                      <a:pt x="425885" y="632564"/>
                    </a:lnTo>
                    <a:lnTo>
                      <a:pt x="344465" y="626301"/>
                    </a:lnTo>
                    <a:lnTo>
                      <a:pt x="187890" y="594986"/>
                    </a:lnTo>
                    <a:lnTo>
                      <a:pt x="87682" y="538619"/>
                    </a:lnTo>
                    <a:lnTo>
                      <a:pt x="31315" y="469726"/>
                    </a:lnTo>
                    <a:lnTo>
                      <a:pt x="0" y="363255"/>
                    </a:lnTo>
                    <a:close/>
                  </a:path>
                </a:pathLst>
              </a:custGeom>
              <a:solidFill>
                <a:srgbClr val="FF5C60">
                  <a:alpha val="72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584200" hangingPunct="0"/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8" name="任意形状 14">
                <a:extLst>
                  <a:ext uri="{FF2B5EF4-FFF2-40B4-BE49-F238E27FC236}">
                    <a16:creationId xmlns:a16="http://schemas.microsoft.com/office/drawing/2014/main" id="{14C22E05-D82C-4370-83D4-7148CD75819F}"/>
                  </a:ext>
                </a:extLst>
              </p:cNvPr>
              <p:cNvSpPr/>
              <p:nvPr/>
            </p:nvSpPr>
            <p:spPr>
              <a:xfrm>
                <a:off x="1571297" y="4264843"/>
                <a:ext cx="858033" cy="475989"/>
              </a:xfrm>
              <a:custGeom>
                <a:avLst/>
                <a:gdLst>
                  <a:gd name="connsiteX0" fmla="*/ 0 w 858033"/>
                  <a:gd name="connsiteY0" fmla="*/ 219206 h 475989"/>
                  <a:gd name="connsiteX1" fmla="*/ 112734 w 858033"/>
                  <a:gd name="connsiteY1" fmla="*/ 125261 h 475989"/>
                  <a:gd name="connsiteX2" fmla="*/ 288098 w 858033"/>
                  <a:gd name="connsiteY2" fmla="*/ 0 h 475989"/>
                  <a:gd name="connsiteX3" fmla="*/ 494778 w 858033"/>
                  <a:gd name="connsiteY3" fmla="*/ 100208 h 475989"/>
                  <a:gd name="connsiteX4" fmla="*/ 707720 w 858033"/>
                  <a:gd name="connsiteY4" fmla="*/ 169102 h 475989"/>
                  <a:gd name="connsiteX5" fmla="*/ 814192 w 858033"/>
                  <a:gd name="connsiteY5" fmla="*/ 175365 h 475989"/>
                  <a:gd name="connsiteX6" fmla="*/ 858033 w 858033"/>
                  <a:gd name="connsiteY6" fmla="*/ 237995 h 475989"/>
                  <a:gd name="connsiteX7" fmla="*/ 858033 w 858033"/>
                  <a:gd name="connsiteY7" fmla="*/ 237995 h 475989"/>
                  <a:gd name="connsiteX8" fmla="*/ 832981 w 858033"/>
                  <a:gd name="connsiteY8" fmla="*/ 306888 h 475989"/>
                  <a:gd name="connsiteX9" fmla="*/ 695194 w 858033"/>
                  <a:gd name="connsiteY9" fmla="*/ 288099 h 475989"/>
                  <a:gd name="connsiteX10" fmla="*/ 645090 w 858033"/>
                  <a:gd name="connsiteY10" fmla="*/ 344466 h 475989"/>
                  <a:gd name="connsiteX11" fmla="*/ 632564 w 858033"/>
                  <a:gd name="connsiteY11" fmla="*/ 407096 h 475989"/>
                  <a:gd name="connsiteX12" fmla="*/ 475989 w 858033"/>
                  <a:gd name="connsiteY12" fmla="*/ 394570 h 475989"/>
                  <a:gd name="connsiteX13" fmla="*/ 294361 w 858033"/>
                  <a:gd name="connsiteY13" fmla="*/ 475989 h 475989"/>
                  <a:gd name="connsiteX14" fmla="*/ 87682 w 858033"/>
                  <a:gd name="connsiteY14" fmla="*/ 413359 h 475989"/>
                  <a:gd name="connsiteX15" fmla="*/ 0 w 858033"/>
                  <a:gd name="connsiteY15" fmla="*/ 219206 h 475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58033" h="475989">
                    <a:moveTo>
                      <a:pt x="0" y="219206"/>
                    </a:moveTo>
                    <a:lnTo>
                      <a:pt x="112734" y="125261"/>
                    </a:lnTo>
                    <a:lnTo>
                      <a:pt x="288098" y="0"/>
                    </a:lnTo>
                    <a:lnTo>
                      <a:pt x="494778" y="100208"/>
                    </a:lnTo>
                    <a:lnTo>
                      <a:pt x="707720" y="169102"/>
                    </a:lnTo>
                    <a:lnTo>
                      <a:pt x="814192" y="175365"/>
                    </a:lnTo>
                    <a:lnTo>
                      <a:pt x="858033" y="237995"/>
                    </a:lnTo>
                    <a:lnTo>
                      <a:pt x="858033" y="237995"/>
                    </a:lnTo>
                    <a:lnTo>
                      <a:pt x="832981" y="306888"/>
                    </a:lnTo>
                    <a:lnTo>
                      <a:pt x="695194" y="288099"/>
                    </a:lnTo>
                    <a:lnTo>
                      <a:pt x="645090" y="344466"/>
                    </a:lnTo>
                    <a:lnTo>
                      <a:pt x="632564" y="407096"/>
                    </a:lnTo>
                    <a:lnTo>
                      <a:pt x="475989" y="394570"/>
                    </a:lnTo>
                    <a:lnTo>
                      <a:pt x="294361" y="475989"/>
                    </a:lnTo>
                    <a:lnTo>
                      <a:pt x="87682" y="413359"/>
                    </a:lnTo>
                    <a:lnTo>
                      <a:pt x="0" y="219206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  <p:sp>
            <p:nvSpPr>
              <p:cNvPr id="119" name="任意形状 15">
                <a:extLst>
                  <a:ext uri="{FF2B5EF4-FFF2-40B4-BE49-F238E27FC236}">
                    <a16:creationId xmlns:a16="http://schemas.microsoft.com/office/drawing/2014/main" id="{850895E6-88DC-4D60-ABE1-F010162CB0F9}"/>
                  </a:ext>
                </a:extLst>
              </p:cNvPr>
              <p:cNvSpPr/>
              <p:nvPr/>
            </p:nvSpPr>
            <p:spPr>
              <a:xfrm>
                <a:off x="2348364" y="3242024"/>
                <a:ext cx="488515" cy="471925"/>
              </a:xfrm>
              <a:custGeom>
                <a:avLst/>
                <a:gdLst>
                  <a:gd name="connsiteX0" fmla="*/ 6263 w 488515"/>
                  <a:gd name="connsiteY0" fmla="*/ 0 h 375781"/>
                  <a:gd name="connsiteX1" fmla="*/ 0 w 488515"/>
                  <a:gd name="connsiteY1" fmla="*/ 87682 h 375781"/>
                  <a:gd name="connsiteX2" fmla="*/ 106471 w 488515"/>
                  <a:gd name="connsiteY2" fmla="*/ 250521 h 375781"/>
                  <a:gd name="connsiteX3" fmla="*/ 169101 w 488515"/>
                  <a:gd name="connsiteY3" fmla="*/ 344466 h 375781"/>
                  <a:gd name="connsiteX4" fmla="*/ 294361 w 488515"/>
                  <a:gd name="connsiteY4" fmla="*/ 375781 h 375781"/>
                  <a:gd name="connsiteX5" fmla="*/ 488515 w 488515"/>
                  <a:gd name="connsiteY5" fmla="*/ 125260 h 375781"/>
                  <a:gd name="connsiteX6" fmla="*/ 488515 w 488515"/>
                  <a:gd name="connsiteY6" fmla="*/ 125260 h 375781"/>
                  <a:gd name="connsiteX7" fmla="*/ 413359 w 488515"/>
                  <a:gd name="connsiteY7" fmla="*/ 43841 h 375781"/>
                  <a:gd name="connsiteX8" fmla="*/ 325676 w 488515"/>
                  <a:gd name="connsiteY8" fmla="*/ 37578 h 375781"/>
                  <a:gd name="connsiteX9" fmla="*/ 131523 w 488515"/>
                  <a:gd name="connsiteY9" fmla="*/ 25052 h 375781"/>
                  <a:gd name="connsiteX10" fmla="*/ 6263 w 488515"/>
                  <a:gd name="connsiteY10" fmla="*/ 0 h 37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8515" h="375781">
                    <a:moveTo>
                      <a:pt x="6263" y="0"/>
                    </a:moveTo>
                    <a:lnTo>
                      <a:pt x="0" y="87682"/>
                    </a:lnTo>
                    <a:lnTo>
                      <a:pt x="106471" y="250521"/>
                    </a:lnTo>
                    <a:lnTo>
                      <a:pt x="169101" y="344466"/>
                    </a:lnTo>
                    <a:lnTo>
                      <a:pt x="294361" y="375781"/>
                    </a:lnTo>
                    <a:lnTo>
                      <a:pt x="488515" y="125260"/>
                    </a:lnTo>
                    <a:lnTo>
                      <a:pt x="488515" y="125260"/>
                    </a:lnTo>
                    <a:lnTo>
                      <a:pt x="413359" y="43841"/>
                    </a:lnTo>
                    <a:lnTo>
                      <a:pt x="325676" y="37578"/>
                    </a:lnTo>
                    <a:lnTo>
                      <a:pt x="131523" y="25052"/>
                    </a:lnTo>
                    <a:lnTo>
                      <a:pt x="6263" y="0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0" name="任意形状 16">
                <a:extLst>
                  <a:ext uri="{FF2B5EF4-FFF2-40B4-BE49-F238E27FC236}">
                    <a16:creationId xmlns:a16="http://schemas.microsoft.com/office/drawing/2014/main" id="{5AF0CDEB-F861-477E-8654-A39F529DBB5B}"/>
                  </a:ext>
                </a:extLst>
              </p:cNvPr>
              <p:cNvSpPr/>
              <p:nvPr/>
            </p:nvSpPr>
            <p:spPr>
              <a:xfrm>
                <a:off x="2725855" y="3814744"/>
                <a:ext cx="638828" cy="471925"/>
              </a:xfrm>
              <a:custGeom>
                <a:avLst/>
                <a:gdLst>
                  <a:gd name="connsiteX0" fmla="*/ 162839 w 638828"/>
                  <a:gd name="connsiteY0" fmla="*/ 87682 h 920663"/>
                  <a:gd name="connsiteX1" fmla="*/ 62630 w 638828"/>
                  <a:gd name="connsiteY1" fmla="*/ 194153 h 920663"/>
                  <a:gd name="connsiteX2" fmla="*/ 0 w 638828"/>
                  <a:gd name="connsiteY2" fmla="*/ 306887 h 920663"/>
                  <a:gd name="connsiteX3" fmla="*/ 0 w 638828"/>
                  <a:gd name="connsiteY3" fmla="*/ 469726 h 920663"/>
                  <a:gd name="connsiteX4" fmla="*/ 37578 w 638828"/>
                  <a:gd name="connsiteY4" fmla="*/ 582460 h 920663"/>
                  <a:gd name="connsiteX5" fmla="*/ 150313 w 638828"/>
                  <a:gd name="connsiteY5" fmla="*/ 676405 h 920663"/>
                  <a:gd name="connsiteX6" fmla="*/ 288099 w 638828"/>
                  <a:gd name="connsiteY6" fmla="*/ 801665 h 920663"/>
                  <a:gd name="connsiteX7" fmla="*/ 501041 w 638828"/>
                  <a:gd name="connsiteY7" fmla="*/ 914400 h 920663"/>
                  <a:gd name="connsiteX8" fmla="*/ 632565 w 638828"/>
                  <a:gd name="connsiteY8" fmla="*/ 920663 h 920663"/>
                  <a:gd name="connsiteX9" fmla="*/ 638828 w 638828"/>
                  <a:gd name="connsiteY9" fmla="*/ 851770 h 920663"/>
                  <a:gd name="connsiteX10" fmla="*/ 544882 w 638828"/>
                  <a:gd name="connsiteY10" fmla="*/ 726509 h 920663"/>
                  <a:gd name="connsiteX11" fmla="*/ 425885 w 638828"/>
                  <a:gd name="connsiteY11" fmla="*/ 657616 h 920663"/>
                  <a:gd name="connsiteX12" fmla="*/ 306888 w 638828"/>
                  <a:gd name="connsiteY12" fmla="*/ 582460 h 920663"/>
                  <a:gd name="connsiteX13" fmla="*/ 212943 w 638828"/>
                  <a:gd name="connsiteY13" fmla="*/ 494778 h 920663"/>
                  <a:gd name="connsiteX14" fmla="*/ 175365 w 638828"/>
                  <a:gd name="connsiteY14" fmla="*/ 231731 h 920663"/>
                  <a:gd name="connsiteX15" fmla="*/ 175365 w 638828"/>
                  <a:gd name="connsiteY15" fmla="*/ 231731 h 920663"/>
                  <a:gd name="connsiteX16" fmla="*/ 288099 w 638828"/>
                  <a:gd name="connsiteY16" fmla="*/ 0 h 920663"/>
                  <a:gd name="connsiteX17" fmla="*/ 162839 w 638828"/>
                  <a:gd name="connsiteY17" fmla="*/ 87682 h 920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38828" h="920663">
                    <a:moveTo>
                      <a:pt x="162839" y="87682"/>
                    </a:moveTo>
                    <a:lnTo>
                      <a:pt x="62630" y="194153"/>
                    </a:lnTo>
                    <a:lnTo>
                      <a:pt x="0" y="306887"/>
                    </a:lnTo>
                    <a:lnTo>
                      <a:pt x="0" y="469726"/>
                    </a:lnTo>
                    <a:lnTo>
                      <a:pt x="37578" y="582460"/>
                    </a:lnTo>
                    <a:lnTo>
                      <a:pt x="150313" y="676405"/>
                    </a:lnTo>
                    <a:lnTo>
                      <a:pt x="288099" y="801665"/>
                    </a:lnTo>
                    <a:lnTo>
                      <a:pt x="501041" y="914400"/>
                    </a:lnTo>
                    <a:lnTo>
                      <a:pt x="632565" y="920663"/>
                    </a:lnTo>
                    <a:lnTo>
                      <a:pt x="638828" y="851770"/>
                    </a:lnTo>
                    <a:lnTo>
                      <a:pt x="544882" y="726509"/>
                    </a:lnTo>
                    <a:lnTo>
                      <a:pt x="425885" y="657616"/>
                    </a:lnTo>
                    <a:lnTo>
                      <a:pt x="306888" y="582460"/>
                    </a:lnTo>
                    <a:lnTo>
                      <a:pt x="212943" y="494778"/>
                    </a:lnTo>
                    <a:lnTo>
                      <a:pt x="175365" y="231731"/>
                    </a:lnTo>
                    <a:lnTo>
                      <a:pt x="175365" y="231731"/>
                    </a:lnTo>
                    <a:lnTo>
                      <a:pt x="288099" y="0"/>
                    </a:lnTo>
                    <a:lnTo>
                      <a:pt x="162839" y="87682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1" name="任意形状 17">
                <a:extLst>
                  <a:ext uri="{FF2B5EF4-FFF2-40B4-BE49-F238E27FC236}">
                    <a16:creationId xmlns:a16="http://schemas.microsoft.com/office/drawing/2014/main" id="{815BF8D4-7F28-436B-9706-E4C1A62B7742}"/>
                  </a:ext>
                </a:extLst>
              </p:cNvPr>
              <p:cNvSpPr/>
              <p:nvPr/>
            </p:nvSpPr>
            <p:spPr>
              <a:xfrm rot="722686">
                <a:off x="1916114" y="3417710"/>
                <a:ext cx="457201" cy="471925"/>
              </a:xfrm>
              <a:custGeom>
                <a:avLst/>
                <a:gdLst>
                  <a:gd name="connsiteX0" fmla="*/ 168965 w 457200"/>
                  <a:gd name="connsiteY0" fmla="*/ 397566 h 397566"/>
                  <a:gd name="connsiteX1" fmla="*/ 457200 w 457200"/>
                  <a:gd name="connsiteY1" fmla="*/ 248479 h 397566"/>
                  <a:gd name="connsiteX2" fmla="*/ 447261 w 457200"/>
                  <a:gd name="connsiteY2" fmla="*/ 109331 h 397566"/>
                  <a:gd name="connsiteX3" fmla="*/ 377687 w 457200"/>
                  <a:gd name="connsiteY3" fmla="*/ 19879 h 397566"/>
                  <a:gd name="connsiteX4" fmla="*/ 238539 w 457200"/>
                  <a:gd name="connsiteY4" fmla="*/ 0 h 397566"/>
                  <a:gd name="connsiteX5" fmla="*/ 109330 w 457200"/>
                  <a:gd name="connsiteY5" fmla="*/ 19879 h 397566"/>
                  <a:gd name="connsiteX6" fmla="*/ 69574 w 457200"/>
                  <a:gd name="connsiteY6" fmla="*/ 149087 h 397566"/>
                  <a:gd name="connsiteX7" fmla="*/ 0 w 457200"/>
                  <a:gd name="connsiteY7" fmla="*/ 198783 h 397566"/>
                  <a:gd name="connsiteX8" fmla="*/ 49695 w 457200"/>
                  <a:gd name="connsiteY8" fmla="*/ 318053 h 397566"/>
                  <a:gd name="connsiteX9" fmla="*/ 168965 w 457200"/>
                  <a:gd name="connsiteY9" fmla="*/ 397566 h 3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7200" h="397566">
                    <a:moveTo>
                      <a:pt x="168965" y="397566"/>
                    </a:moveTo>
                    <a:lnTo>
                      <a:pt x="457200" y="248479"/>
                    </a:lnTo>
                    <a:lnTo>
                      <a:pt x="447261" y="109331"/>
                    </a:lnTo>
                    <a:lnTo>
                      <a:pt x="377687" y="19879"/>
                    </a:lnTo>
                    <a:lnTo>
                      <a:pt x="238539" y="0"/>
                    </a:lnTo>
                    <a:lnTo>
                      <a:pt x="109330" y="19879"/>
                    </a:lnTo>
                    <a:lnTo>
                      <a:pt x="69574" y="149087"/>
                    </a:lnTo>
                    <a:lnTo>
                      <a:pt x="0" y="198783"/>
                    </a:lnTo>
                    <a:lnTo>
                      <a:pt x="49695" y="318053"/>
                    </a:lnTo>
                    <a:lnTo>
                      <a:pt x="168965" y="397566"/>
                    </a:lnTo>
                    <a:close/>
                  </a:path>
                </a:pathLst>
              </a:custGeom>
              <a:solidFill>
                <a:srgbClr val="EB8CBC">
                  <a:alpha val="74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5" name="Group 6">
              <a:extLst>
                <a:ext uri="{FF2B5EF4-FFF2-40B4-BE49-F238E27FC236}">
                  <a16:creationId xmlns:a16="http://schemas.microsoft.com/office/drawing/2014/main" id="{2C2CE37D-87E5-4B9E-AF6B-93780F826552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255904" y="4618616"/>
              <a:ext cx="2376558" cy="615566"/>
              <a:chOff x="378" y="1787"/>
              <a:chExt cx="4861" cy="1374"/>
            </a:xfrm>
          </p:grpSpPr>
          <p:sp>
            <p:nvSpPr>
              <p:cNvPr id="106" name="Freeform 7">
                <a:extLst>
                  <a:ext uri="{FF2B5EF4-FFF2-40B4-BE49-F238E27FC236}">
                    <a16:creationId xmlns:a16="http://schemas.microsoft.com/office/drawing/2014/main" id="{D378DE84-1ADA-4B18-8909-DF95F75626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" y="1812"/>
                <a:ext cx="4853" cy="1330"/>
              </a:xfrm>
              <a:custGeom>
                <a:avLst/>
                <a:gdLst>
                  <a:gd name="T0" fmla="*/ 0 w 5579"/>
                  <a:gd name="T1" fmla="*/ 498 h 1330"/>
                  <a:gd name="T2" fmla="*/ 446 w 5579"/>
                  <a:gd name="T3" fmla="*/ 589 h 1330"/>
                  <a:gd name="T4" fmla="*/ 961 w 5579"/>
                  <a:gd name="T5" fmla="*/ 771 h 1330"/>
                  <a:gd name="T6" fmla="*/ 1339 w 5579"/>
                  <a:gd name="T7" fmla="*/ 1043 h 1330"/>
                  <a:gd name="T8" fmla="*/ 1785 w 5579"/>
                  <a:gd name="T9" fmla="*/ 1224 h 1330"/>
                  <a:gd name="T10" fmla="*/ 2437 w 5579"/>
                  <a:gd name="T11" fmla="*/ 1270 h 1330"/>
                  <a:gd name="T12" fmla="*/ 3226 w 5579"/>
                  <a:gd name="T13" fmla="*/ 861 h 1330"/>
                  <a:gd name="T14" fmla="*/ 3741 w 5579"/>
                  <a:gd name="T15" fmla="*/ 453 h 1330"/>
                  <a:gd name="T16" fmla="*/ 4085 w 5579"/>
                  <a:gd name="T17" fmla="*/ 136 h 1330"/>
                  <a:gd name="T18" fmla="*/ 4221 w 5579"/>
                  <a:gd name="T19" fmla="*/ 0 h 13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79"/>
                  <a:gd name="T31" fmla="*/ 0 h 1330"/>
                  <a:gd name="T32" fmla="*/ 5579 w 5579"/>
                  <a:gd name="T33" fmla="*/ 1330 h 13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79" h="1330">
                    <a:moveTo>
                      <a:pt x="0" y="498"/>
                    </a:moveTo>
                    <a:cubicBezTo>
                      <a:pt x="189" y="521"/>
                      <a:pt x="378" y="544"/>
                      <a:pt x="590" y="589"/>
                    </a:cubicBezTo>
                    <a:cubicBezTo>
                      <a:pt x="802" y="634"/>
                      <a:pt x="1074" y="695"/>
                      <a:pt x="1270" y="771"/>
                    </a:cubicBezTo>
                    <a:cubicBezTo>
                      <a:pt x="1466" y="847"/>
                      <a:pt x="1587" y="968"/>
                      <a:pt x="1769" y="1043"/>
                    </a:cubicBezTo>
                    <a:cubicBezTo>
                      <a:pt x="1951" y="1118"/>
                      <a:pt x="2117" y="1186"/>
                      <a:pt x="2359" y="1224"/>
                    </a:cubicBezTo>
                    <a:cubicBezTo>
                      <a:pt x="2601" y="1262"/>
                      <a:pt x="2903" y="1330"/>
                      <a:pt x="3221" y="1270"/>
                    </a:cubicBezTo>
                    <a:cubicBezTo>
                      <a:pt x="3539" y="1210"/>
                      <a:pt x="3977" y="997"/>
                      <a:pt x="4264" y="861"/>
                    </a:cubicBezTo>
                    <a:cubicBezTo>
                      <a:pt x="4551" y="725"/>
                      <a:pt x="4755" y="574"/>
                      <a:pt x="4944" y="453"/>
                    </a:cubicBezTo>
                    <a:cubicBezTo>
                      <a:pt x="5133" y="332"/>
                      <a:pt x="5292" y="211"/>
                      <a:pt x="5398" y="136"/>
                    </a:cubicBezTo>
                    <a:cubicBezTo>
                      <a:pt x="5504" y="61"/>
                      <a:pt x="5541" y="30"/>
                      <a:pt x="5579" y="0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50000"/>
                    <a:alpha val="50000"/>
                  </a:schemeClr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7" name="Freeform 8">
                <a:extLst>
                  <a:ext uri="{FF2B5EF4-FFF2-40B4-BE49-F238E27FC236}">
                    <a16:creationId xmlns:a16="http://schemas.microsoft.com/office/drawing/2014/main" id="{1C30BA2E-5319-4A20-AD94-369ED941F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" y="1831"/>
                <a:ext cx="4853" cy="1330"/>
              </a:xfrm>
              <a:custGeom>
                <a:avLst/>
                <a:gdLst>
                  <a:gd name="T0" fmla="*/ 0 w 5579"/>
                  <a:gd name="T1" fmla="*/ 498 h 1330"/>
                  <a:gd name="T2" fmla="*/ 446 w 5579"/>
                  <a:gd name="T3" fmla="*/ 589 h 1330"/>
                  <a:gd name="T4" fmla="*/ 961 w 5579"/>
                  <a:gd name="T5" fmla="*/ 771 h 1330"/>
                  <a:gd name="T6" fmla="*/ 1339 w 5579"/>
                  <a:gd name="T7" fmla="*/ 1043 h 1330"/>
                  <a:gd name="T8" fmla="*/ 1785 w 5579"/>
                  <a:gd name="T9" fmla="*/ 1224 h 1330"/>
                  <a:gd name="T10" fmla="*/ 2437 w 5579"/>
                  <a:gd name="T11" fmla="*/ 1270 h 1330"/>
                  <a:gd name="T12" fmla="*/ 3226 w 5579"/>
                  <a:gd name="T13" fmla="*/ 861 h 1330"/>
                  <a:gd name="T14" fmla="*/ 3741 w 5579"/>
                  <a:gd name="T15" fmla="*/ 453 h 1330"/>
                  <a:gd name="T16" fmla="*/ 4085 w 5579"/>
                  <a:gd name="T17" fmla="*/ 136 h 1330"/>
                  <a:gd name="T18" fmla="*/ 4221 w 5579"/>
                  <a:gd name="T19" fmla="*/ 0 h 13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79"/>
                  <a:gd name="T31" fmla="*/ 0 h 1330"/>
                  <a:gd name="T32" fmla="*/ 5579 w 5579"/>
                  <a:gd name="T33" fmla="*/ 1330 h 13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79" h="1330">
                    <a:moveTo>
                      <a:pt x="0" y="498"/>
                    </a:moveTo>
                    <a:cubicBezTo>
                      <a:pt x="189" y="521"/>
                      <a:pt x="378" y="544"/>
                      <a:pt x="590" y="589"/>
                    </a:cubicBezTo>
                    <a:cubicBezTo>
                      <a:pt x="802" y="634"/>
                      <a:pt x="1074" y="695"/>
                      <a:pt x="1270" y="771"/>
                    </a:cubicBezTo>
                    <a:cubicBezTo>
                      <a:pt x="1466" y="847"/>
                      <a:pt x="1587" y="968"/>
                      <a:pt x="1769" y="1043"/>
                    </a:cubicBezTo>
                    <a:cubicBezTo>
                      <a:pt x="1951" y="1118"/>
                      <a:pt x="2117" y="1186"/>
                      <a:pt x="2359" y="1224"/>
                    </a:cubicBezTo>
                    <a:cubicBezTo>
                      <a:pt x="2601" y="1262"/>
                      <a:pt x="2903" y="1330"/>
                      <a:pt x="3221" y="1270"/>
                    </a:cubicBezTo>
                    <a:cubicBezTo>
                      <a:pt x="3539" y="1210"/>
                      <a:pt x="3977" y="997"/>
                      <a:pt x="4264" y="861"/>
                    </a:cubicBezTo>
                    <a:cubicBezTo>
                      <a:pt x="4551" y="725"/>
                      <a:pt x="4755" y="574"/>
                      <a:pt x="4944" y="453"/>
                    </a:cubicBezTo>
                    <a:cubicBezTo>
                      <a:pt x="5133" y="332"/>
                      <a:pt x="5292" y="211"/>
                      <a:pt x="5398" y="136"/>
                    </a:cubicBezTo>
                    <a:cubicBezTo>
                      <a:pt x="5504" y="61"/>
                      <a:pt x="5541" y="30"/>
                      <a:pt x="5579" y="0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108" name="Freeform 9">
                <a:extLst>
                  <a:ext uri="{FF2B5EF4-FFF2-40B4-BE49-F238E27FC236}">
                    <a16:creationId xmlns:a16="http://schemas.microsoft.com/office/drawing/2014/main" id="{0680EC35-8266-46F3-A971-605B043FE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" y="1787"/>
                <a:ext cx="4853" cy="1330"/>
              </a:xfrm>
              <a:custGeom>
                <a:avLst/>
                <a:gdLst>
                  <a:gd name="T0" fmla="*/ 0 w 5579"/>
                  <a:gd name="T1" fmla="*/ 498 h 1330"/>
                  <a:gd name="T2" fmla="*/ 446 w 5579"/>
                  <a:gd name="T3" fmla="*/ 589 h 1330"/>
                  <a:gd name="T4" fmla="*/ 961 w 5579"/>
                  <a:gd name="T5" fmla="*/ 771 h 1330"/>
                  <a:gd name="T6" fmla="*/ 1339 w 5579"/>
                  <a:gd name="T7" fmla="*/ 1043 h 1330"/>
                  <a:gd name="T8" fmla="*/ 1785 w 5579"/>
                  <a:gd name="T9" fmla="*/ 1224 h 1330"/>
                  <a:gd name="T10" fmla="*/ 2437 w 5579"/>
                  <a:gd name="T11" fmla="*/ 1270 h 1330"/>
                  <a:gd name="T12" fmla="*/ 3226 w 5579"/>
                  <a:gd name="T13" fmla="*/ 861 h 1330"/>
                  <a:gd name="T14" fmla="*/ 3741 w 5579"/>
                  <a:gd name="T15" fmla="*/ 453 h 1330"/>
                  <a:gd name="T16" fmla="*/ 4085 w 5579"/>
                  <a:gd name="T17" fmla="*/ 136 h 1330"/>
                  <a:gd name="T18" fmla="*/ 4221 w 5579"/>
                  <a:gd name="T19" fmla="*/ 0 h 13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79"/>
                  <a:gd name="T31" fmla="*/ 0 h 1330"/>
                  <a:gd name="T32" fmla="*/ 5579 w 5579"/>
                  <a:gd name="T33" fmla="*/ 1330 h 13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79" h="1330">
                    <a:moveTo>
                      <a:pt x="0" y="498"/>
                    </a:moveTo>
                    <a:cubicBezTo>
                      <a:pt x="189" y="521"/>
                      <a:pt x="378" y="544"/>
                      <a:pt x="590" y="589"/>
                    </a:cubicBezTo>
                    <a:cubicBezTo>
                      <a:pt x="802" y="634"/>
                      <a:pt x="1074" y="695"/>
                      <a:pt x="1270" y="771"/>
                    </a:cubicBezTo>
                    <a:cubicBezTo>
                      <a:pt x="1466" y="847"/>
                      <a:pt x="1587" y="968"/>
                      <a:pt x="1769" y="1043"/>
                    </a:cubicBezTo>
                    <a:cubicBezTo>
                      <a:pt x="1951" y="1118"/>
                      <a:pt x="2117" y="1186"/>
                      <a:pt x="2359" y="1224"/>
                    </a:cubicBezTo>
                    <a:cubicBezTo>
                      <a:pt x="2601" y="1262"/>
                      <a:pt x="2903" y="1330"/>
                      <a:pt x="3221" y="1270"/>
                    </a:cubicBezTo>
                    <a:cubicBezTo>
                      <a:pt x="3539" y="1210"/>
                      <a:pt x="3977" y="997"/>
                      <a:pt x="4264" y="861"/>
                    </a:cubicBezTo>
                    <a:cubicBezTo>
                      <a:pt x="4551" y="725"/>
                      <a:pt x="4755" y="574"/>
                      <a:pt x="4944" y="453"/>
                    </a:cubicBezTo>
                    <a:cubicBezTo>
                      <a:pt x="5133" y="332"/>
                      <a:pt x="5292" y="211"/>
                      <a:pt x="5398" y="136"/>
                    </a:cubicBezTo>
                    <a:cubicBezTo>
                      <a:pt x="5504" y="61"/>
                      <a:pt x="5541" y="30"/>
                      <a:pt x="5579" y="0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109" name="Rectangle 10">
                <a:extLst>
                  <a:ext uri="{FF2B5EF4-FFF2-40B4-BE49-F238E27FC236}">
                    <a16:creationId xmlns:a16="http://schemas.microsoft.com/office/drawing/2014/main" id="{F71FDE88-D0F6-46E0-8171-0375E1D33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10076">
                <a:off x="2523" y="3006"/>
                <a:ext cx="318" cy="13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50000"/>
                    <a:alpha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D3DD5F40-E0E3-4334-B8E1-0023F4C314D5}"/>
              </a:ext>
            </a:extLst>
          </p:cNvPr>
          <p:cNvSpPr txBox="1"/>
          <p:nvPr/>
        </p:nvSpPr>
        <p:spPr>
          <a:xfrm>
            <a:off x="7557482" y="5904597"/>
            <a:ext cx="1467068" cy="40011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住宅聚集区</a:t>
            </a: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44B910A5-1649-4F5A-8F12-7F90CB90687E}"/>
              </a:ext>
            </a:extLst>
          </p:cNvPr>
          <p:cNvSpPr/>
          <p:nvPr/>
        </p:nvSpPr>
        <p:spPr>
          <a:xfrm>
            <a:off x="7557482" y="5356175"/>
            <a:ext cx="784097" cy="5091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A9FE7B-77C3-4E68-9BF3-EE6103BD1DB1}"/>
              </a:ext>
            </a:extLst>
          </p:cNvPr>
          <p:cNvSpPr/>
          <p:nvPr/>
        </p:nvSpPr>
        <p:spPr>
          <a:xfrm>
            <a:off x="287926" y="942898"/>
            <a:ext cx="21595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举个例子。。。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9C0D0E0B-7762-4388-8438-E99045AFDB6D}"/>
              </a:ext>
            </a:extLst>
          </p:cNvPr>
          <p:cNvGrpSpPr>
            <a:grpSpLocks noChangeAspect="1"/>
          </p:cNvGrpSpPr>
          <p:nvPr/>
        </p:nvGrpSpPr>
        <p:grpSpPr>
          <a:xfrm>
            <a:off x="495892" y="1720428"/>
            <a:ext cx="1475433" cy="639609"/>
            <a:chOff x="8649359" y="3053991"/>
            <a:chExt cx="5929720" cy="2570571"/>
          </a:xfrm>
        </p:grpSpPr>
        <p:sp>
          <p:nvSpPr>
            <p:cNvPr id="125" name="任意形状 10">
              <a:extLst>
                <a:ext uri="{FF2B5EF4-FFF2-40B4-BE49-F238E27FC236}">
                  <a16:creationId xmlns:a16="http://schemas.microsoft.com/office/drawing/2014/main" id="{64F30CD4-B09B-4030-A160-E463D65AA4B6}"/>
                </a:ext>
              </a:extLst>
            </p:cNvPr>
            <p:cNvSpPr/>
            <p:nvPr/>
          </p:nvSpPr>
          <p:spPr>
            <a:xfrm>
              <a:off x="10153743" y="3368833"/>
              <a:ext cx="2911189" cy="2255729"/>
            </a:xfrm>
            <a:custGeom>
              <a:avLst/>
              <a:gdLst>
                <a:gd name="connsiteX0" fmla="*/ 1811801 w 2911189"/>
                <a:gd name="connsiteY0" fmla="*/ 0 h 2255728"/>
                <a:gd name="connsiteX1" fmla="*/ 2157676 w 2911189"/>
                <a:gd name="connsiteY1" fmla="*/ 123526 h 2255728"/>
                <a:gd name="connsiteX2" fmla="*/ 2145323 w 2911189"/>
                <a:gd name="connsiteY2" fmla="*/ 494106 h 2255728"/>
                <a:gd name="connsiteX3" fmla="*/ 2305908 w 2911189"/>
                <a:gd name="connsiteY3" fmla="*/ 629986 h 2255728"/>
                <a:gd name="connsiteX4" fmla="*/ 2787662 w 2911189"/>
                <a:gd name="connsiteY4" fmla="*/ 667044 h 2255728"/>
                <a:gd name="connsiteX5" fmla="*/ 2911189 w 2911189"/>
                <a:gd name="connsiteY5" fmla="*/ 802923 h 2255728"/>
                <a:gd name="connsiteX6" fmla="*/ 2911189 w 2911189"/>
                <a:gd name="connsiteY6" fmla="*/ 1099387 h 2255728"/>
                <a:gd name="connsiteX7" fmla="*/ 2876996 w 2911189"/>
                <a:gd name="connsiteY7" fmla="*/ 1192197 h 2255728"/>
                <a:gd name="connsiteX8" fmla="*/ 2691353 w 2911189"/>
                <a:gd name="connsiteY8" fmla="*/ 1250821 h 2255728"/>
                <a:gd name="connsiteX9" fmla="*/ 2538953 w 2911189"/>
                <a:gd name="connsiteY9" fmla="*/ 1381449 h 2255728"/>
                <a:gd name="connsiteX10" fmla="*/ 2430096 w 2911189"/>
                <a:gd name="connsiteY10" fmla="*/ 1490306 h 2255728"/>
                <a:gd name="connsiteX11" fmla="*/ 2451868 w 2911189"/>
                <a:gd name="connsiteY11" fmla="*/ 1686249 h 2255728"/>
                <a:gd name="connsiteX12" fmla="*/ 2190610 w 2911189"/>
                <a:gd name="connsiteY12" fmla="*/ 1860421 h 2255728"/>
                <a:gd name="connsiteX13" fmla="*/ 1972896 w 2911189"/>
                <a:gd name="connsiteY13" fmla="*/ 1969278 h 2255728"/>
                <a:gd name="connsiteX14" fmla="*/ 1755182 w 2911189"/>
                <a:gd name="connsiteY14" fmla="*/ 1838649 h 2255728"/>
                <a:gd name="connsiteX15" fmla="*/ 1537468 w 2911189"/>
                <a:gd name="connsiteY15" fmla="*/ 1686249 h 2255728"/>
                <a:gd name="connsiteX16" fmla="*/ 1232668 w 2911189"/>
                <a:gd name="connsiteY16" fmla="*/ 1882192 h 2255728"/>
                <a:gd name="connsiteX17" fmla="*/ 1145582 w 2911189"/>
                <a:gd name="connsiteY17" fmla="*/ 2143449 h 2255728"/>
                <a:gd name="connsiteX18" fmla="*/ 688382 w 2911189"/>
                <a:gd name="connsiteY18" fmla="*/ 2252306 h 2255728"/>
                <a:gd name="connsiteX19" fmla="*/ 623068 w 2911189"/>
                <a:gd name="connsiteY19" fmla="*/ 2252306 h 2255728"/>
                <a:gd name="connsiteX20" fmla="*/ 608811 w 2911189"/>
                <a:gd name="connsiteY20" fmla="*/ 2255728 h 2255728"/>
                <a:gd name="connsiteX21" fmla="*/ 436384 w 2911189"/>
                <a:gd name="connsiteY21" fmla="*/ 2208702 h 2255728"/>
                <a:gd name="connsiteX22" fmla="*/ 436384 w 2911189"/>
                <a:gd name="connsiteY22" fmla="*/ 1946873 h 2255728"/>
                <a:gd name="connsiteX23" fmla="*/ 498725 w 2911189"/>
                <a:gd name="connsiteY23" fmla="*/ 1697510 h 2255728"/>
                <a:gd name="connsiteX24" fmla="*/ 573532 w 2911189"/>
                <a:gd name="connsiteY24" fmla="*/ 1622701 h 2255728"/>
                <a:gd name="connsiteX25" fmla="*/ 498725 w 2911189"/>
                <a:gd name="connsiteY25" fmla="*/ 1410743 h 2255728"/>
                <a:gd name="connsiteX26" fmla="*/ 361575 w 2911189"/>
                <a:gd name="connsiteY26" fmla="*/ 1622701 h 2255728"/>
                <a:gd name="connsiteX27" fmla="*/ 249362 w 2911189"/>
                <a:gd name="connsiteY27" fmla="*/ 1610233 h 2255728"/>
                <a:gd name="connsiteX28" fmla="*/ 211957 w 2911189"/>
                <a:gd name="connsiteY28" fmla="*/ 1286063 h 2255728"/>
                <a:gd name="connsiteX29" fmla="*/ 0 w 2911189"/>
                <a:gd name="connsiteY29" fmla="*/ 1148913 h 2255728"/>
                <a:gd name="connsiteX30" fmla="*/ 224426 w 2911189"/>
                <a:gd name="connsiteY30" fmla="*/ 774870 h 2255728"/>
                <a:gd name="connsiteX31" fmla="*/ 137150 w 2911189"/>
                <a:gd name="connsiteY31" fmla="*/ 575380 h 2255728"/>
                <a:gd name="connsiteX32" fmla="*/ 174553 w 2911189"/>
                <a:gd name="connsiteY32" fmla="*/ 488104 h 2255728"/>
                <a:gd name="connsiteX33" fmla="*/ 785491 w 2911189"/>
                <a:gd name="connsiteY33" fmla="*/ 400826 h 2255728"/>
                <a:gd name="connsiteX34" fmla="*/ 897704 w 2911189"/>
                <a:gd name="connsiteY34" fmla="*/ 263677 h 2255728"/>
                <a:gd name="connsiteX35" fmla="*/ 1259279 w 2911189"/>
                <a:gd name="connsiteY35" fmla="*/ 226273 h 2255728"/>
                <a:gd name="connsiteX36" fmla="*/ 1458769 w 2911189"/>
                <a:gd name="connsiteY36" fmla="*/ 338486 h 2255728"/>
                <a:gd name="connsiteX37" fmla="*/ 1737685 w 2911189"/>
                <a:gd name="connsiteY37" fmla="*/ 308816 h 2255728"/>
                <a:gd name="connsiteX38" fmla="*/ 1750038 w 2911189"/>
                <a:gd name="connsiteY38" fmla="*/ 185290 h 2255728"/>
                <a:gd name="connsiteX39" fmla="*/ 1638864 w 2911189"/>
                <a:gd name="connsiteY39" fmla="*/ 61763 h 2255728"/>
                <a:gd name="connsiteX40" fmla="*/ 1811801 w 2911189"/>
                <a:gd name="connsiteY40" fmla="*/ 0 h 225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911189" h="2255728">
                  <a:moveTo>
                    <a:pt x="1811801" y="0"/>
                  </a:moveTo>
                  <a:lnTo>
                    <a:pt x="2157676" y="123526"/>
                  </a:lnTo>
                  <a:lnTo>
                    <a:pt x="2145323" y="494106"/>
                  </a:lnTo>
                  <a:lnTo>
                    <a:pt x="2305908" y="629986"/>
                  </a:lnTo>
                  <a:lnTo>
                    <a:pt x="2787662" y="667044"/>
                  </a:lnTo>
                  <a:lnTo>
                    <a:pt x="2911189" y="802923"/>
                  </a:lnTo>
                  <a:lnTo>
                    <a:pt x="2911189" y="1099387"/>
                  </a:lnTo>
                  <a:lnTo>
                    <a:pt x="2876996" y="1192197"/>
                  </a:lnTo>
                  <a:lnTo>
                    <a:pt x="2691353" y="1250821"/>
                  </a:lnTo>
                  <a:lnTo>
                    <a:pt x="2538953" y="1381449"/>
                  </a:lnTo>
                  <a:lnTo>
                    <a:pt x="2430096" y="1490306"/>
                  </a:lnTo>
                  <a:lnTo>
                    <a:pt x="2451868" y="1686249"/>
                  </a:lnTo>
                  <a:lnTo>
                    <a:pt x="2190610" y="1860421"/>
                  </a:lnTo>
                  <a:lnTo>
                    <a:pt x="1972896" y="1969278"/>
                  </a:lnTo>
                  <a:lnTo>
                    <a:pt x="1755182" y="1838649"/>
                  </a:lnTo>
                  <a:lnTo>
                    <a:pt x="1537468" y="1686249"/>
                  </a:lnTo>
                  <a:lnTo>
                    <a:pt x="1232668" y="1882192"/>
                  </a:lnTo>
                  <a:lnTo>
                    <a:pt x="1145582" y="2143449"/>
                  </a:lnTo>
                  <a:lnTo>
                    <a:pt x="688382" y="2252306"/>
                  </a:lnTo>
                  <a:lnTo>
                    <a:pt x="623068" y="2252306"/>
                  </a:lnTo>
                  <a:lnTo>
                    <a:pt x="608811" y="2255728"/>
                  </a:lnTo>
                  <a:lnTo>
                    <a:pt x="436384" y="2208702"/>
                  </a:lnTo>
                  <a:lnTo>
                    <a:pt x="436384" y="1946873"/>
                  </a:lnTo>
                  <a:lnTo>
                    <a:pt x="498725" y="1697510"/>
                  </a:lnTo>
                  <a:lnTo>
                    <a:pt x="573532" y="1622701"/>
                  </a:lnTo>
                  <a:lnTo>
                    <a:pt x="498725" y="1410743"/>
                  </a:lnTo>
                  <a:lnTo>
                    <a:pt x="361575" y="1622701"/>
                  </a:lnTo>
                  <a:lnTo>
                    <a:pt x="249362" y="1610233"/>
                  </a:lnTo>
                  <a:lnTo>
                    <a:pt x="211957" y="1286063"/>
                  </a:lnTo>
                  <a:lnTo>
                    <a:pt x="0" y="1148913"/>
                  </a:lnTo>
                  <a:lnTo>
                    <a:pt x="224426" y="774870"/>
                  </a:lnTo>
                  <a:lnTo>
                    <a:pt x="137150" y="575380"/>
                  </a:lnTo>
                  <a:lnTo>
                    <a:pt x="174553" y="488104"/>
                  </a:lnTo>
                  <a:lnTo>
                    <a:pt x="785491" y="400826"/>
                  </a:lnTo>
                  <a:lnTo>
                    <a:pt x="897704" y="263677"/>
                  </a:lnTo>
                  <a:lnTo>
                    <a:pt x="1259279" y="226273"/>
                  </a:lnTo>
                  <a:lnTo>
                    <a:pt x="1458769" y="338486"/>
                  </a:lnTo>
                  <a:lnTo>
                    <a:pt x="1737685" y="308816"/>
                  </a:lnTo>
                  <a:lnTo>
                    <a:pt x="1750038" y="185290"/>
                  </a:lnTo>
                  <a:lnTo>
                    <a:pt x="1638864" y="61763"/>
                  </a:lnTo>
                  <a:lnTo>
                    <a:pt x="1811801" y="0"/>
                  </a:lnTo>
                  <a:close/>
                </a:path>
              </a:pathLst>
            </a:custGeom>
            <a:pattFill prst="pct30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9050" cap="flat">
              <a:solidFill>
                <a:schemeClr val="bg1">
                  <a:lumMod val="50000"/>
                </a:schemeClr>
              </a:solidFill>
              <a:prstDash val="lgDash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grpSp>
          <p:nvGrpSpPr>
            <p:cNvPr id="126" name="Group 6">
              <a:extLst>
                <a:ext uri="{FF2B5EF4-FFF2-40B4-BE49-F238E27FC236}">
                  <a16:creationId xmlns:a16="http://schemas.microsoft.com/office/drawing/2014/main" id="{00E773E7-3247-4DE6-9249-4ADAE4B786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9359" y="3053991"/>
              <a:ext cx="5929720" cy="1535892"/>
              <a:chOff x="378" y="1787"/>
              <a:chExt cx="4861" cy="1374"/>
            </a:xfrm>
          </p:grpSpPr>
          <p:sp>
            <p:nvSpPr>
              <p:cNvPr id="127" name="Freeform 7">
                <a:extLst>
                  <a:ext uri="{FF2B5EF4-FFF2-40B4-BE49-F238E27FC236}">
                    <a16:creationId xmlns:a16="http://schemas.microsoft.com/office/drawing/2014/main" id="{6F50DB9B-F511-459C-9BA9-046A2B2B8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" y="1812"/>
                <a:ext cx="4853" cy="1330"/>
              </a:xfrm>
              <a:custGeom>
                <a:avLst/>
                <a:gdLst>
                  <a:gd name="T0" fmla="*/ 0 w 5579"/>
                  <a:gd name="T1" fmla="*/ 498 h 1330"/>
                  <a:gd name="T2" fmla="*/ 446 w 5579"/>
                  <a:gd name="T3" fmla="*/ 589 h 1330"/>
                  <a:gd name="T4" fmla="*/ 961 w 5579"/>
                  <a:gd name="T5" fmla="*/ 771 h 1330"/>
                  <a:gd name="T6" fmla="*/ 1339 w 5579"/>
                  <a:gd name="T7" fmla="*/ 1043 h 1330"/>
                  <a:gd name="T8" fmla="*/ 1785 w 5579"/>
                  <a:gd name="T9" fmla="*/ 1224 h 1330"/>
                  <a:gd name="T10" fmla="*/ 2437 w 5579"/>
                  <a:gd name="T11" fmla="*/ 1270 h 1330"/>
                  <a:gd name="T12" fmla="*/ 3226 w 5579"/>
                  <a:gd name="T13" fmla="*/ 861 h 1330"/>
                  <a:gd name="T14" fmla="*/ 3741 w 5579"/>
                  <a:gd name="T15" fmla="*/ 453 h 1330"/>
                  <a:gd name="T16" fmla="*/ 4085 w 5579"/>
                  <a:gd name="T17" fmla="*/ 136 h 1330"/>
                  <a:gd name="T18" fmla="*/ 4221 w 5579"/>
                  <a:gd name="T19" fmla="*/ 0 h 13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79"/>
                  <a:gd name="T31" fmla="*/ 0 h 1330"/>
                  <a:gd name="T32" fmla="*/ 5579 w 5579"/>
                  <a:gd name="T33" fmla="*/ 1330 h 13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79" h="1330">
                    <a:moveTo>
                      <a:pt x="0" y="498"/>
                    </a:moveTo>
                    <a:cubicBezTo>
                      <a:pt x="189" y="521"/>
                      <a:pt x="378" y="544"/>
                      <a:pt x="590" y="589"/>
                    </a:cubicBezTo>
                    <a:cubicBezTo>
                      <a:pt x="802" y="634"/>
                      <a:pt x="1074" y="695"/>
                      <a:pt x="1270" y="771"/>
                    </a:cubicBezTo>
                    <a:cubicBezTo>
                      <a:pt x="1466" y="847"/>
                      <a:pt x="1587" y="968"/>
                      <a:pt x="1769" y="1043"/>
                    </a:cubicBezTo>
                    <a:cubicBezTo>
                      <a:pt x="1951" y="1118"/>
                      <a:pt x="2117" y="1186"/>
                      <a:pt x="2359" y="1224"/>
                    </a:cubicBezTo>
                    <a:cubicBezTo>
                      <a:pt x="2601" y="1262"/>
                      <a:pt x="2903" y="1330"/>
                      <a:pt x="3221" y="1270"/>
                    </a:cubicBezTo>
                    <a:cubicBezTo>
                      <a:pt x="3539" y="1210"/>
                      <a:pt x="3977" y="997"/>
                      <a:pt x="4264" y="861"/>
                    </a:cubicBezTo>
                    <a:cubicBezTo>
                      <a:pt x="4551" y="725"/>
                      <a:pt x="4755" y="574"/>
                      <a:pt x="4944" y="453"/>
                    </a:cubicBezTo>
                    <a:cubicBezTo>
                      <a:pt x="5133" y="332"/>
                      <a:pt x="5292" y="211"/>
                      <a:pt x="5398" y="136"/>
                    </a:cubicBezTo>
                    <a:cubicBezTo>
                      <a:pt x="5504" y="61"/>
                      <a:pt x="5541" y="30"/>
                      <a:pt x="5579" y="0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50000"/>
                    <a:alpha val="50000"/>
                  </a:schemeClr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Freeform 8">
                <a:extLst>
                  <a:ext uri="{FF2B5EF4-FFF2-40B4-BE49-F238E27FC236}">
                    <a16:creationId xmlns:a16="http://schemas.microsoft.com/office/drawing/2014/main" id="{635F48CB-E024-46BB-9256-E3F2C7426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" y="1831"/>
                <a:ext cx="4853" cy="1330"/>
              </a:xfrm>
              <a:custGeom>
                <a:avLst/>
                <a:gdLst>
                  <a:gd name="T0" fmla="*/ 0 w 5579"/>
                  <a:gd name="T1" fmla="*/ 498 h 1330"/>
                  <a:gd name="T2" fmla="*/ 446 w 5579"/>
                  <a:gd name="T3" fmla="*/ 589 h 1330"/>
                  <a:gd name="T4" fmla="*/ 961 w 5579"/>
                  <a:gd name="T5" fmla="*/ 771 h 1330"/>
                  <a:gd name="T6" fmla="*/ 1339 w 5579"/>
                  <a:gd name="T7" fmla="*/ 1043 h 1330"/>
                  <a:gd name="T8" fmla="*/ 1785 w 5579"/>
                  <a:gd name="T9" fmla="*/ 1224 h 1330"/>
                  <a:gd name="T10" fmla="*/ 2437 w 5579"/>
                  <a:gd name="T11" fmla="*/ 1270 h 1330"/>
                  <a:gd name="T12" fmla="*/ 3226 w 5579"/>
                  <a:gd name="T13" fmla="*/ 861 h 1330"/>
                  <a:gd name="T14" fmla="*/ 3741 w 5579"/>
                  <a:gd name="T15" fmla="*/ 453 h 1330"/>
                  <a:gd name="T16" fmla="*/ 4085 w 5579"/>
                  <a:gd name="T17" fmla="*/ 136 h 1330"/>
                  <a:gd name="T18" fmla="*/ 4221 w 5579"/>
                  <a:gd name="T19" fmla="*/ 0 h 13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79"/>
                  <a:gd name="T31" fmla="*/ 0 h 1330"/>
                  <a:gd name="T32" fmla="*/ 5579 w 5579"/>
                  <a:gd name="T33" fmla="*/ 1330 h 13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79" h="1330">
                    <a:moveTo>
                      <a:pt x="0" y="498"/>
                    </a:moveTo>
                    <a:cubicBezTo>
                      <a:pt x="189" y="521"/>
                      <a:pt x="378" y="544"/>
                      <a:pt x="590" y="589"/>
                    </a:cubicBezTo>
                    <a:cubicBezTo>
                      <a:pt x="802" y="634"/>
                      <a:pt x="1074" y="695"/>
                      <a:pt x="1270" y="771"/>
                    </a:cubicBezTo>
                    <a:cubicBezTo>
                      <a:pt x="1466" y="847"/>
                      <a:pt x="1587" y="968"/>
                      <a:pt x="1769" y="1043"/>
                    </a:cubicBezTo>
                    <a:cubicBezTo>
                      <a:pt x="1951" y="1118"/>
                      <a:pt x="2117" y="1186"/>
                      <a:pt x="2359" y="1224"/>
                    </a:cubicBezTo>
                    <a:cubicBezTo>
                      <a:pt x="2601" y="1262"/>
                      <a:pt x="2903" y="1330"/>
                      <a:pt x="3221" y="1270"/>
                    </a:cubicBezTo>
                    <a:cubicBezTo>
                      <a:pt x="3539" y="1210"/>
                      <a:pt x="3977" y="997"/>
                      <a:pt x="4264" y="861"/>
                    </a:cubicBezTo>
                    <a:cubicBezTo>
                      <a:pt x="4551" y="725"/>
                      <a:pt x="4755" y="574"/>
                      <a:pt x="4944" y="453"/>
                    </a:cubicBezTo>
                    <a:cubicBezTo>
                      <a:pt x="5133" y="332"/>
                      <a:pt x="5292" y="211"/>
                      <a:pt x="5398" y="136"/>
                    </a:cubicBezTo>
                    <a:cubicBezTo>
                      <a:pt x="5504" y="61"/>
                      <a:pt x="5541" y="30"/>
                      <a:pt x="5579" y="0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Freeform 9">
                <a:extLst>
                  <a:ext uri="{FF2B5EF4-FFF2-40B4-BE49-F238E27FC236}">
                    <a16:creationId xmlns:a16="http://schemas.microsoft.com/office/drawing/2014/main" id="{F4A0833B-B97E-4DAC-91EB-CF4D9B664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" y="1787"/>
                <a:ext cx="4853" cy="1330"/>
              </a:xfrm>
              <a:custGeom>
                <a:avLst/>
                <a:gdLst>
                  <a:gd name="T0" fmla="*/ 0 w 5579"/>
                  <a:gd name="T1" fmla="*/ 498 h 1330"/>
                  <a:gd name="T2" fmla="*/ 446 w 5579"/>
                  <a:gd name="T3" fmla="*/ 589 h 1330"/>
                  <a:gd name="T4" fmla="*/ 961 w 5579"/>
                  <a:gd name="T5" fmla="*/ 771 h 1330"/>
                  <a:gd name="T6" fmla="*/ 1339 w 5579"/>
                  <a:gd name="T7" fmla="*/ 1043 h 1330"/>
                  <a:gd name="T8" fmla="*/ 1785 w 5579"/>
                  <a:gd name="T9" fmla="*/ 1224 h 1330"/>
                  <a:gd name="T10" fmla="*/ 2437 w 5579"/>
                  <a:gd name="T11" fmla="*/ 1270 h 1330"/>
                  <a:gd name="T12" fmla="*/ 3226 w 5579"/>
                  <a:gd name="T13" fmla="*/ 861 h 1330"/>
                  <a:gd name="T14" fmla="*/ 3741 w 5579"/>
                  <a:gd name="T15" fmla="*/ 453 h 1330"/>
                  <a:gd name="T16" fmla="*/ 4085 w 5579"/>
                  <a:gd name="T17" fmla="*/ 136 h 1330"/>
                  <a:gd name="T18" fmla="*/ 4221 w 5579"/>
                  <a:gd name="T19" fmla="*/ 0 h 13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79"/>
                  <a:gd name="T31" fmla="*/ 0 h 1330"/>
                  <a:gd name="T32" fmla="*/ 5579 w 5579"/>
                  <a:gd name="T33" fmla="*/ 1330 h 13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79" h="1330">
                    <a:moveTo>
                      <a:pt x="0" y="498"/>
                    </a:moveTo>
                    <a:cubicBezTo>
                      <a:pt x="189" y="521"/>
                      <a:pt x="378" y="544"/>
                      <a:pt x="590" y="589"/>
                    </a:cubicBezTo>
                    <a:cubicBezTo>
                      <a:pt x="802" y="634"/>
                      <a:pt x="1074" y="695"/>
                      <a:pt x="1270" y="771"/>
                    </a:cubicBezTo>
                    <a:cubicBezTo>
                      <a:pt x="1466" y="847"/>
                      <a:pt x="1587" y="968"/>
                      <a:pt x="1769" y="1043"/>
                    </a:cubicBezTo>
                    <a:cubicBezTo>
                      <a:pt x="1951" y="1118"/>
                      <a:pt x="2117" y="1186"/>
                      <a:pt x="2359" y="1224"/>
                    </a:cubicBezTo>
                    <a:cubicBezTo>
                      <a:pt x="2601" y="1262"/>
                      <a:pt x="2903" y="1330"/>
                      <a:pt x="3221" y="1270"/>
                    </a:cubicBezTo>
                    <a:cubicBezTo>
                      <a:pt x="3539" y="1210"/>
                      <a:pt x="3977" y="997"/>
                      <a:pt x="4264" y="861"/>
                    </a:cubicBezTo>
                    <a:cubicBezTo>
                      <a:pt x="4551" y="725"/>
                      <a:pt x="4755" y="574"/>
                      <a:pt x="4944" y="453"/>
                    </a:cubicBezTo>
                    <a:cubicBezTo>
                      <a:pt x="5133" y="332"/>
                      <a:pt x="5292" y="211"/>
                      <a:pt x="5398" y="136"/>
                    </a:cubicBezTo>
                    <a:cubicBezTo>
                      <a:pt x="5504" y="61"/>
                      <a:pt x="5541" y="30"/>
                      <a:pt x="5579" y="0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Rectangle 10">
                <a:extLst>
                  <a:ext uri="{FF2B5EF4-FFF2-40B4-BE49-F238E27FC236}">
                    <a16:creationId xmlns:a16="http://schemas.microsoft.com/office/drawing/2014/main" id="{30A0E8C8-05DC-4488-9DD9-AF3DBCF3B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10076">
                <a:off x="2523" y="3006"/>
                <a:ext cx="318" cy="13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50000"/>
                    <a:alpha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A52D2EDB-4A4E-446F-9C57-F0801C614880}"/>
              </a:ext>
            </a:extLst>
          </p:cNvPr>
          <p:cNvSpPr/>
          <p:nvPr/>
        </p:nvSpPr>
        <p:spPr>
          <a:xfrm>
            <a:off x="268886" y="2534756"/>
            <a:ext cx="20333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周边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类土地利用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D7260CD-B5CA-4088-BEE3-92379D1FCCB9}"/>
              </a:ext>
            </a:extLst>
          </p:cNvPr>
          <p:cNvSpPr/>
          <p:nvPr/>
        </p:nvSpPr>
        <p:spPr>
          <a:xfrm>
            <a:off x="2998936" y="1117720"/>
            <a:ext cx="2727191" cy="8856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居民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放弃了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站进行购物出行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F9025D-A0A7-4F7A-9644-0038798A204A}"/>
              </a:ext>
            </a:extLst>
          </p:cNvPr>
          <p:cNvSpPr/>
          <p:nvPr/>
        </p:nvSpPr>
        <p:spPr>
          <a:xfrm>
            <a:off x="6253122" y="1360513"/>
            <a:ext cx="27638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站之间客流量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CB9E2A1C-2154-4C75-B046-671CDCD24D75}"/>
              </a:ext>
            </a:extLst>
          </p:cNvPr>
          <p:cNvSpPr/>
          <p:nvPr/>
        </p:nvSpPr>
        <p:spPr>
          <a:xfrm>
            <a:off x="2998936" y="2403193"/>
            <a:ext cx="2727191" cy="8856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居民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站进行购物出行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7B159DF-A8C4-4223-B210-B69BFD24534F}"/>
              </a:ext>
            </a:extLst>
          </p:cNvPr>
          <p:cNvSpPr/>
          <p:nvPr/>
        </p:nvSpPr>
        <p:spPr>
          <a:xfrm>
            <a:off x="6211650" y="2645986"/>
            <a:ext cx="27542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B-C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站之间客流量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9A0726B-1034-4AB1-B2D5-E5CAA5DDE44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285544" y="3242642"/>
            <a:ext cx="1866283" cy="65759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A403FEA1-359B-4FF9-9580-3FABB350A8C1}"/>
              </a:ext>
            </a:extLst>
          </p:cNvPr>
          <p:cNvSpPr/>
          <p:nvPr/>
        </p:nvSpPr>
        <p:spPr>
          <a:xfrm>
            <a:off x="2419155" y="1331734"/>
            <a:ext cx="307927" cy="1841554"/>
          </a:xfrm>
          <a:prstGeom prst="leftBrace">
            <a:avLst>
              <a:gd name="adj1" fmla="val 52095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B400299-708B-4E0E-97BE-5581CFE004E0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5726127" y="1560568"/>
            <a:ext cx="526995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CA3CC77-0B51-4921-AF53-EA5474BE60E8}"/>
              </a:ext>
            </a:extLst>
          </p:cNvPr>
          <p:cNvCxnSpPr>
            <a:stCxn id="131" idx="3"/>
            <a:endCxn id="132" idx="1"/>
          </p:cNvCxnSpPr>
          <p:nvPr/>
        </p:nvCxnSpPr>
        <p:spPr>
          <a:xfrm>
            <a:off x="5726127" y="2846041"/>
            <a:ext cx="485523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82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703</TotalTime>
  <Words>521</Words>
  <Application>Microsoft Office PowerPoint</Application>
  <PresentationFormat>全屏显示(4:3)</PresentationFormat>
  <Paragraphs>128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Helvetica Light</vt:lpstr>
      <vt:lpstr>Lato</vt:lpstr>
      <vt:lpstr>游ゴシック</vt:lpstr>
      <vt:lpstr>等线</vt:lpstr>
      <vt:lpstr>等线 Light</vt:lpstr>
      <vt:lpstr>微软雅黑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3HE15033K</dc:creator>
  <cp:lastModifiedBy>3HE15033K</cp:lastModifiedBy>
  <cp:revision>1</cp:revision>
  <dcterms:created xsi:type="dcterms:W3CDTF">2018-10-28T08:13:55Z</dcterms:created>
  <dcterms:modified xsi:type="dcterms:W3CDTF">2018-11-14T06:48:34Z</dcterms:modified>
</cp:coreProperties>
</file>