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76" r:id="rId3"/>
    <p:sldId id="277"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303" r:id="rId20"/>
    <p:sldId id="304" r:id="rId21"/>
    <p:sldId id="296" r:id="rId22"/>
    <p:sldId id="295" r:id="rId23"/>
    <p:sldId id="298" r:id="rId24"/>
    <p:sldId id="297" r:id="rId25"/>
    <p:sldId id="299" r:id="rId26"/>
    <p:sldId id="300" r:id="rId27"/>
    <p:sldId id="301"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58EB7-DE3C-49E0-9E43-EC72CAB4026E}" v="6" dt="2022-01-13T07:25:2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8" autoAdjust="0"/>
    <p:restoredTop sz="64895" autoAdjust="0"/>
  </p:normalViewPr>
  <p:slideViewPr>
    <p:cSldViewPr snapToGrid="0">
      <p:cViewPr varScale="1">
        <p:scale>
          <a:sx n="44" d="100"/>
          <a:sy n="44" d="100"/>
        </p:scale>
        <p:origin x="1400" y="36"/>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Si Ben (s)" userId="e5f301e1-ec14-46a5-b52c-146e237901eb" providerId="ADAL" clId="{84358EB7-DE3C-49E0-9E43-EC72CAB4026E}"/>
    <pc:docChg chg="undo custSel addSld delSld modSld">
      <pc:chgData name="Tran Si Ben (s)" userId="e5f301e1-ec14-46a5-b52c-146e237901eb" providerId="ADAL" clId="{84358EB7-DE3C-49E0-9E43-EC72CAB4026E}" dt="2022-01-13T07:25:53.983" v="259" actId="20577"/>
      <pc:docMkLst>
        <pc:docMk/>
      </pc:docMkLst>
      <pc:sldChg chg="addSp delSp modSp mod">
        <pc:chgData name="Tran Si Ben (s)" userId="e5f301e1-ec14-46a5-b52c-146e237901eb" providerId="ADAL" clId="{84358EB7-DE3C-49E0-9E43-EC72CAB4026E}" dt="2022-01-13T07:24:33.753" v="215" actId="26606"/>
        <pc:sldMkLst>
          <pc:docMk/>
          <pc:sldMk cId="1401703131" sldId="256"/>
        </pc:sldMkLst>
        <pc:spChg chg="mod">
          <ac:chgData name="Tran Si Ben (s)" userId="e5f301e1-ec14-46a5-b52c-146e237901eb" providerId="ADAL" clId="{84358EB7-DE3C-49E0-9E43-EC72CAB4026E}" dt="2022-01-13T07:24:33.753" v="215" actId="26606"/>
          <ac:spMkLst>
            <pc:docMk/>
            <pc:sldMk cId="1401703131" sldId="256"/>
            <ac:spMk id="2" creationId="{19DFCC2E-9005-41A8-AF61-FE545A8509A8}"/>
          </ac:spMkLst>
        </pc:spChg>
        <pc:spChg chg="mod">
          <ac:chgData name="Tran Si Ben (s)" userId="e5f301e1-ec14-46a5-b52c-146e237901eb" providerId="ADAL" clId="{84358EB7-DE3C-49E0-9E43-EC72CAB4026E}" dt="2022-01-13T07:24:33.753" v="215" actId="26606"/>
          <ac:spMkLst>
            <pc:docMk/>
            <pc:sldMk cId="1401703131" sldId="256"/>
            <ac:spMk id="3" creationId="{E0BC34FD-A771-4AC0-8DF9-10A066D8F9B2}"/>
          </ac:spMkLst>
        </pc:spChg>
        <pc:spChg chg="del">
          <ac:chgData name="Tran Si Ben (s)" userId="e5f301e1-ec14-46a5-b52c-146e237901eb" providerId="ADAL" clId="{84358EB7-DE3C-49E0-9E43-EC72CAB4026E}" dt="2022-01-13T07:24:33.753" v="215" actId="26606"/>
          <ac:spMkLst>
            <pc:docMk/>
            <pc:sldMk cId="1401703131" sldId="256"/>
            <ac:spMk id="20" creationId="{AC8EEB0F-BA72-49AC-956F-331B60FDE79E}"/>
          </ac:spMkLst>
        </pc:spChg>
        <pc:spChg chg="del">
          <ac:chgData name="Tran Si Ben (s)" userId="e5f301e1-ec14-46a5-b52c-146e237901eb" providerId="ADAL" clId="{84358EB7-DE3C-49E0-9E43-EC72CAB4026E}" dt="2022-01-13T07:24:33.753" v="215" actId="26606"/>
          <ac:spMkLst>
            <pc:docMk/>
            <pc:sldMk cId="1401703131" sldId="256"/>
            <ac:spMk id="22" creationId="{228A581D-1BC9-4759-AB42-F7685630E451}"/>
          </ac:spMkLst>
        </pc:spChg>
        <pc:spChg chg="del">
          <ac:chgData name="Tran Si Ben (s)" userId="e5f301e1-ec14-46a5-b52c-146e237901eb" providerId="ADAL" clId="{84358EB7-DE3C-49E0-9E43-EC72CAB4026E}" dt="2022-01-13T07:24:33.753" v="215" actId="26606"/>
          <ac:spMkLst>
            <pc:docMk/>
            <pc:sldMk cId="1401703131" sldId="256"/>
            <ac:spMk id="24" creationId="{87CE1C1F-C9E2-4C83-BA54-D7BC5D52165A}"/>
          </ac:spMkLst>
        </pc:spChg>
        <pc:spChg chg="del">
          <ac:chgData name="Tran Si Ben (s)" userId="e5f301e1-ec14-46a5-b52c-146e237901eb" providerId="ADAL" clId="{84358EB7-DE3C-49E0-9E43-EC72CAB4026E}" dt="2022-01-13T07:24:33.753" v="215" actId="26606"/>
          <ac:spMkLst>
            <pc:docMk/>
            <pc:sldMk cId="1401703131" sldId="256"/>
            <ac:spMk id="26" creationId="{831C0CFE-AC9D-4032-8A9F-36B1BA171FED}"/>
          </ac:spMkLst>
        </pc:spChg>
        <pc:spChg chg="add">
          <ac:chgData name="Tran Si Ben (s)" userId="e5f301e1-ec14-46a5-b52c-146e237901eb" providerId="ADAL" clId="{84358EB7-DE3C-49E0-9E43-EC72CAB4026E}" dt="2022-01-13T07:24:33.753" v="215" actId="26606"/>
          <ac:spMkLst>
            <pc:docMk/>
            <pc:sldMk cId="1401703131" sldId="256"/>
            <ac:spMk id="31" creationId="{AC8EEB0F-BA72-49AC-956F-331B60FDE79E}"/>
          </ac:spMkLst>
        </pc:spChg>
        <pc:spChg chg="add">
          <ac:chgData name="Tran Si Ben (s)" userId="e5f301e1-ec14-46a5-b52c-146e237901eb" providerId="ADAL" clId="{84358EB7-DE3C-49E0-9E43-EC72CAB4026E}" dt="2022-01-13T07:24:33.753" v="215" actId="26606"/>
          <ac:spMkLst>
            <pc:docMk/>
            <pc:sldMk cId="1401703131" sldId="256"/>
            <ac:spMk id="33" creationId="{8CC700D5-9809-43F4-89D5-7DBBCB0DCC10}"/>
          </ac:spMkLst>
        </pc:spChg>
        <pc:spChg chg="add">
          <ac:chgData name="Tran Si Ben (s)" userId="e5f301e1-ec14-46a5-b52c-146e237901eb" providerId="ADAL" clId="{84358EB7-DE3C-49E0-9E43-EC72CAB4026E}" dt="2022-01-13T07:24:33.753" v="215" actId="26606"/>
          <ac:spMkLst>
            <pc:docMk/>
            <pc:sldMk cId="1401703131" sldId="256"/>
            <ac:spMk id="35" creationId="{C7163242-6303-46DC-BAC1-2A204F061321}"/>
          </ac:spMkLst>
        </pc:spChg>
        <pc:spChg chg="add">
          <ac:chgData name="Tran Si Ben (s)" userId="e5f301e1-ec14-46a5-b52c-146e237901eb" providerId="ADAL" clId="{84358EB7-DE3C-49E0-9E43-EC72CAB4026E}" dt="2022-01-13T07:24:33.753" v="215" actId="26606"/>
          <ac:spMkLst>
            <pc:docMk/>
            <pc:sldMk cId="1401703131" sldId="256"/>
            <ac:spMk id="37" creationId="{805C4C40-D70E-4C4F-B228-98A0A6132603}"/>
          </ac:spMkLst>
        </pc:spChg>
      </pc:sldChg>
      <pc:sldChg chg="modSp mod">
        <pc:chgData name="Tran Si Ben (s)" userId="e5f301e1-ec14-46a5-b52c-146e237901eb" providerId="ADAL" clId="{84358EB7-DE3C-49E0-9E43-EC72CAB4026E}" dt="2022-01-13T07:23:28.787" v="173" actId="20577"/>
        <pc:sldMkLst>
          <pc:docMk/>
          <pc:sldMk cId="4059446554" sldId="263"/>
        </pc:sldMkLst>
        <pc:spChg chg="mod">
          <ac:chgData name="Tran Si Ben (s)" userId="e5f301e1-ec14-46a5-b52c-146e237901eb" providerId="ADAL" clId="{84358EB7-DE3C-49E0-9E43-EC72CAB4026E}" dt="2022-01-13T07:23:28.787" v="173" actId="20577"/>
          <ac:spMkLst>
            <pc:docMk/>
            <pc:sldMk cId="4059446554" sldId="263"/>
            <ac:spMk id="3" creationId="{1332B0E9-300A-43AE-91CB-E11FE3A8D0AB}"/>
          </ac:spMkLst>
        </pc:spChg>
      </pc:sldChg>
      <pc:sldChg chg="addSp delSp modSp mod">
        <pc:chgData name="Tran Si Ben (s)" userId="e5f301e1-ec14-46a5-b52c-146e237901eb" providerId="ADAL" clId="{84358EB7-DE3C-49E0-9E43-EC72CAB4026E}" dt="2022-01-13T07:21:00.163" v="9" actId="1076"/>
        <pc:sldMkLst>
          <pc:docMk/>
          <pc:sldMk cId="2457055347" sldId="266"/>
        </pc:sldMkLst>
        <pc:spChg chg="del">
          <ac:chgData name="Tran Si Ben (s)" userId="e5f301e1-ec14-46a5-b52c-146e237901eb" providerId="ADAL" clId="{84358EB7-DE3C-49E0-9E43-EC72CAB4026E}" dt="2022-01-13T07:20:40.096" v="0" actId="22"/>
          <ac:spMkLst>
            <pc:docMk/>
            <pc:sldMk cId="2457055347" sldId="266"/>
            <ac:spMk id="3" creationId="{1332B0E9-300A-43AE-91CB-E11FE3A8D0AB}"/>
          </ac:spMkLst>
        </pc:spChg>
        <pc:picChg chg="add mod ord">
          <ac:chgData name="Tran Si Ben (s)" userId="e5f301e1-ec14-46a5-b52c-146e237901eb" providerId="ADAL" clId="{84358EB7-DE3C-49E0-9E43-EC72CAB4026E}" dt="2022-01-13T07:20:40.096" v="0" actId="22"/>
          <ac:picMkLst>
            <pc:docMk/>
            <pc:sldMk cId="2457055347" sldId="266"/>
            <ac:picMk id="6" creationId="{35FE4369-59C1-4581-A7B6-DDAEDBDA16F2}"/>
          </ac:picMkLst>
        </pc:picChg>
        <pc:picChg chg="add mod">
          <ac:chgData name="Tran Si Ben (s)" userId="e5f301e1-ec14-46a5-b52c-146e237901eb" providerId="ADAL" clId="{84358EB7-DE3C-49E0-9E43-EC72CAB4026E}" dt="2022-01-13T07:21:00.163" v="9" actId="1076"/>
          <ac:picMkLst>
            <pc:docMk/>
            <pc:sldMk cId="2457055347" sldId="266"/>
            <ac:picMk id="8" creationId="{37550CD2-3949-45CD-AD25-44FF9AF7590A}"/>
          </ac:picMkLst>
        </pc:picChg>
        <pc:picChg chg="add mod">
          <ac:chgData name="Tran Si Ben (s)" userId="e5f301e1-ec14-46a5-b52c-146e237901eb" providerId="ADAL" clId="{84358EB7-DE3C-49E0-9E43-EC72CAB4026E}" dt="2022-01-13T07:20:57.092" v="6" actId="1076"/>
          <ac:picMkLst>
            <pc:docMk/>
            <pc:sldMk cId="2457055347" sldId="266"/>
            <ac:picMk id="10" creationId="{548E60F4-DD35-4189-87E4-C132FEDEB6A1}"/>
          </ac:picMkLst>
        </pc:picChg>
      </pc:sldChg>
      <pc:sldChg chg="modSp mod">
        <pc:chgData name="Tran Si Ben (s)" userId="e5f301e1-ec14-46a5-b52c-146e237901eb" providerId="ADAL" clId="{84358EB7-DE3C-49E0-9E43-EC72CAB4026E}" dt="2022-01-13T07:21:49.110" v="48" actId="20577"/>
        <pc:sldMkLst>
          <pc:docMk/>
          <pc:sldMk cId="2267913602" sldId="267"/>
        </pc:sldMkLst>
        <pc:spChg chg="mod">
          <ac:chgData name="Tran Si Ben (s)" userId="e5f301e1-ec14-46a5-b52c-146e237901eb" providerId="ADAL" clId="{84358EB7-DE3C-49E0-9E43-EC72CAB4026E}" dt="2022-01-13T07:21:49.110" v="48" actId="20577"/>
          <ac:spMkLst>
            <pc:docMk/>
            <pc:sldMk cId="2267913602" sldId="267"/>
            <ac:spMk id="3" creationId="{1332B0E9-300A-43AE-91CB-E11FE3A8D0AB}"/>
          </ac:spMkLst>
        </pc:spChg>
      </pc:sldChg>
      <pc:sldChg chg="addSp modSp mod">
        <pc:chgData name="Tran Si Ben (s)" userId="e5f301e1-ec14-46a5-b52c-146e237901eb" providerId="ADAL" clId="{84358EB7-DE3C-49E0-9E43-EC72CAB4026E}" dt="2022-01-13T07:22:21.286" v="105" actId="20577"/>
        <pc:sldMkLst>
          <pc:docMk/>
          <pc:sldMk cId="3390593123" sldId="268"/>
        </pc:sldMkLst>
        <pc:spChg chg="add mod">
          <ac:chgData name="Tran Si Ben (s)" userId="e5f301e1-ec14-46a5-b52c-146e237901eb" providerId="ADAL" clId="{84358EB7-DE3C-49E0-9E43-EC72CAB4026E}" dt="2022-01-13T07:22:21.286" v="105" actId="20577"/>
          <ac:spMkLst>
            <pc:docMk/>
            <pc:sldMk cId="3390593123" sldId="268"/>
            <ac:spMk id="5" creationId="{7CB8C18D-6733-46AC-9C75-5CAB2FAA679F}"/>
          </ac:spMkLst>
        </pc:spChg>
      </pc:sldChg>
      <pc:sldChg chg="delSp add del setBg delDesignElem">
        <pc:chgData name="Tran Si Ben (s)" userId="e5f301e1-ec14-46a5-b52c-146e237901eb" providerId="ADAL" clId="{84358EB7-DE3C-49E0-9E43-EC72CAB4026E}" dt="2022-01-13T07:24:19.894" v="214" actId="47"/>
        <pc:sldMkLst>
          <pc:docMk/>
          <pc:sldMk cId="443935263" sldId="274"/>
        </pc:sldMkLst>
        <pc:spChg chg="del">
          <ac:chgData name="Tran Si Ben (s)" userId="e5f301e1-ec14-46a5-b52c-146e237901eb" providerId="ADAL" clId="{84358EB7-DE3C-49E0-9E43-EC72CAB4026E}" dt="2022-01-13T07:24:05.253" v="211"/>
          <ac:spMkLst>
            <pc:docMk/>
            <pc:sldMk cId="443935263" sldId="274"/>
            <ac:spMk id="20" creationId="{AC8EEB0F-BA72-49AC-956F-331B60FDE79E}"/>
          </ac:spMkLst>
        </pc:spChg>
        <pc:spChg chg="del">
          <ac:chgData name="Tran Si Ben (s)" userId="e5f301e1-ec14-46a5-b52c-146e237901eb" providerId="ADAL" clId="{84358EB7-DE3C-49E0-9E43-EC72CAB4026E}" dt="2022-01-13T07:24:05.253" v="211"/>
          <ac:spMkLst>
            <pc:docMk/>
            <pc:sldMk cId="443935263" sldId="274"/>
            <ac:spMk id="22" creationId="{228A581D-1BC9-4759-AB42-F7685630E451}"/>
          </ac:spMkLst>
        </pc:spChg>
        <pc:spChg chg="del">
          <ac:chgData name="Tran Si Ben (s)" userId="e5f301e1-ec14-46a5-b52c-146e237901eb" providerId="ADAL" clId="{84358EB7-DE3C-49E0-9E43-EC72CAB4026E}" dt="2022-01-13T07:24:05.253" v="211"/>
          <ac:spMkLst>
            <pc:docMk/>
            <pc:sldMk cId="443935263" sldId="274"/>
            <ac:spMk id="24" creationId="{87CE1C1F-C9E2-4C83-BA54-D7BC5D52165A}"/>
          </ac:spMkLst>
        </pc:spChg>
        <pc:spChg chg="del">
          <ac:chgData name="Tran Si Ben (s)" userId="e5f301e1-ec14-46a5-b52c-146e237901eb" providerId="ADAL" clId="{84358EB7-DE3C-49E0-9E43-EC72CAB4026E}" dt="2022-01-13T07:24:05.253" v="211"/>
          <ac:spMkLst>
            <pc:docMk/>
            <pc:sldMk cId="443935263" sldId="274"/>
            <ac:spMk id="26" creationId="{831C0CFE-AC9D-4032-8A9F-36B1BA171FED}"/>
          </ac:spMkLst>
        </pc:spChg>
      </pc:sldChg>
      <pc:sldChg chg="addSp delSp modSp add mod setBg delDesignElem">
        <pc:chgData name="Tran Si Ben (s)" userId="e5f301e1-ec14-46a5-b52c-146e237901eb" providerId="ADAL" clId="{84358EB7-DE3C-49E0-9E43-EC72CAB4026E}" dt="2022-01-13T07:25:53.983" v="259" actId="20577"/>
        <pc:sldMkLst>
          <pc:docMk/>
          <pc:sldMk cId="118686255" sldId="275"/>
        </pc:sldMkLst>
        <pc:spChg chg="mod">
          <ac:chgData name="Tran Si Ben (s)" userId="e5f301e1-ec14-46a5-b52c-146e237901eb" providerId="ADAL" clId="{84358EB7-DE3C-49E0-9E43-EC72CAB4026E}" dt="2022-01-13T07:25:38.524" v="250" actId="26606"/>
          <ac:spMkLst>
            <pc:docMk/>
            <pc:sldMk cId="118686255" sldId="275"/>
            <ac:spMk id="2" creationId="{19DFCC2E-9005-41A8-AF61-FE545A8509A8}"/>
          </ac:spMkLst>
        </pc:spChg>
        <pc:spChg chg="mod">
          <ac:chgData name="Tran Si Ben (s)" userId="e5f301e1-ec14-46a5-b52c-146e237901eb" providerId="ADAL" clId="{84358EB7-DE3C-49E0-9E43-EC72CAB4026E}" dt="2022-01-13T07:25:53.983" v="259" actId="20577"/>
          <ac:spMkLst>
            <pc:docMk/>
            <pc:sldMk cId="118686255" sldId="275"/>
            <ac:spMk id="3" creationId="{E0BC34FD-A771-4AC0-8DF9-10A066D8F9B2}"/>
          </ac:spMkLst>
        </pc:spChg>
        <pc:spChg chg="add del">
          <ac:chgData name="Tran Si Ben (s)" userId="e5f301e1-ec14-46a5-b52c-146e237901eb" providerId="ADAL" clId="{84358EB7-DE3C-49E0-9E43-EC72CAB4026E}" dt="2022-01-13T07:25:38.524" v="250" actId="26606"/>
          <ac:spMkLst>
            <pc:docMk/>
            <pc:sldMk cId="118686255" sldId="275"/>
            <ac:spMk id="11" creationId="{AC8EEB0F-BA72-49AC-956F-331B60FDE79E}"/>
          </ac:spMkLst>
        </pc:spChg>
        <pc:spChg chg="add del">
          <ac:chgData name="Tran Si Ben (s)" userId="e5f301e1-ec14-46a5-b52c-146e237901eb" providerId="ADAL" clId="{84358EB7-DE3C-49E0-9E43-EC72CAB4026E}" dt="2022-01-13T07:25:38.524" v="250" actId="26606"/>
          <ac:spMkLst>
            <pc:docMk/>
            <pc:sldMk cId="118686255" sldId="275"/>
            <ac:spMk id="13" creationId="{8CC700D5-9809-43F4-89D5-7DBBCB0DCC10}"/>
          </ac:spMkLst>
        </pc:spChg>
        <pc:spChg chg="add del">
          <ac:chgData name="Tran Si Ben (s)" userId="e5f301e1-ec14-46a5-b52c-146e237901eb" providerId="ADAL" clId="{84358EB7-DE3C-49E0-9E43-EC72CAB4026E}" dt="2022-01-13T07:25:38.524" v="250" actId="26606"/>
          <ac:spMkLst>
            <pc:docMk/>
            <pc:sldMk cId="118686255" sldId="275"/>
            <ac:spMk id="15" creationId="{C7163242-6303-46DC-BAC1-2A204F061321}"/>
          </ac:spMkLst>
        </pc:spChg>
        <pc:spChg chg="add del">
          <ac:chgData name="Tran Si Ben (s)" userId="e5f301e1-ec14-46a5-b52c-146e237901eb" providerId="ADAL" clId="{84358EB7-DE3C-49E0-9E43-EC72CAB4026E}" dt="2022-01-13T07:25:38.524" v="250" actId="26606"/>
          <ac:spMkLst>
            <pc:docMk/>
            <pc:sldMk cId="118686255" sldId="275"/>
            <ac:spMk id="17" creationId="{805C4C40-D70E-4C4F-B228-98A0A6132603}"/>
          </ac:spMkLst>
        </pc:spChg>
        <pc:spChg chg="add del">
          <ac:chgData name="Tran Si Ben (s)" userId="e5f301e1-ec14-46a5-b52c-146e237901eb" providerId="ADAL" clId="{84358EB7-DE3C-49E0-9E43-EC72CAB4026E}" dt="2022-01-13T07:25:31.106" v="243" actId="26606"/>
          <ac:spMkLst>
            <pc:docMk/>
            <pc:sldMk cId="118686255" sldId="275"/>
            <ac:spMk id="19"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0" creationId="{AC8EEB0F-BA72-49AC-956F-331B60FDE79E}"/>
          </ac:spMkLst>
        </pc:spChg>
        <pc:spChg chg="del">
          <ac:chgData name="Tran Si Ben (s)" userId="e5f301e1-ec14-46a5-b52c-146e237901eb" providerId="ADAL" clId="{84358EB7-DE3C-49E0-9E43-EC72CAB4026E}" dt="2022-01-13T07:24:17.133" v="213"/>
          <ac:spMkLst>
            <pc:docMk/>
            <pc:sldMk cId="118686255" sldId="275"/>
            <ac:spMk id="22" creationId="{228A581D-1BC9-4759-AB42-F7685630E451}"/>
          </ac:spMkLst>
        </pc:spChg>
        <pc:spChg chg="del">
          <ac:chgData name="Tran Si Ben (s)" userId="e5f301e1-ec14-46a5-b52c-146e237901eb" providerId="ADAL" clId="{84358EB7-DE3C-49E0-9E43-EC72CAB4026E}" dt="2022-01-13T07:24:17.133" v="213"/>
          <ac:spMkLst>
            <pc:docMk/>
            <pc:sldMk cId="118686255" sldId="275"/>
            <ac:spMk id="24" creationId="{87CE1C1F-C9E2-4C83-BA54-D7BC5D52165A}"/>
          </ac:spMkLst>
        </pc:spChg>
        <pc:spChg chg="del">
          <ac:chgData name="Tran Si Ben (s)" userId="e5f301e1-ec14-46a5-b52c-146e237901eb" providerId="ADAL" clId="{84358EB7-DE3C-49E0-9E43-EC72CAB4026E}" dt="2022-01-13T07:24:17.133" v="213"/>
          <ac:spMkLst>
            <pc:docMk/>
            <pc:sldMk cId="118686255" sldId="275"/>
            <ac:spMk id="26"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8" creationId="{831C0CFE-AC9D-4032-8A9F-36B1BA171FED}"/>
          </ac:spMkLst>
        </pc:spChg>
        <pc:spChg chg="add del">
          <ac:chgData name="Tran Si Ben (s)" userId="e5f301e1-ec14-46a5-b52c-146e237901eb" providerId="ADAL" clId="{84358EB7-DE3C-49E0-9E43-EC72CAB4026E}" dt="2022-01-13T07:25:32.273" v="245" actId="26606"/>
          <ac:spMkLst>
            <pc:docMk/>
            <pc:sldMk cId="118686255" sldId="275"/>
            <ac:spMk id="29" creationId="{AC8EEB0F-BA72-49AC-956F-331B60FDE79E}"/>
          </ac:spMkLst>
        </pc:spChg>
        <pc:spChg chg="add del">
          <ac:chgData name="Tran Si Ben (s)" userId="e5f301e1-ec14-46a5-b52c-146e237901eb" providerId="ADAL" clId="{84358EB7-DE3C-49E0-9E43-EC72CAB4026E}" dt="2022-01-13T07:25:32.273" v="245" actId="26606"/>
          <ac:spMkLst>
            <pc:docMk/>
            <pc:sldMk cId="118686255" sldId="275"/>
            <ac:spMk id="30" creationId="{228A581D-1BC9-4759-AB42-F7685630E451}"/>
          </ac:spMkLst>
        </pc:spChg>
        <pc:spChg chg="add del">
          <ac:chgData name="Tran Si Ben (s)" userId="e5f301e1-ec14-46a5-b52c-146e237901eb" providerId="ADAL" clId="{84358EB7-DE3C-49E0-9E43-EC72CAB4026E}" dt="2022-01-13T07:25:32.273" v="245" actId="26606"/>
          <ac:spMkLst>
            <pc:docMk/>
            <pc:sldMk cId="118686255" sldId="275"/>
            <ac:spMk id="31" creationId="{87CE1C1F-C9E2-4C83-BA54-D7BC5D52165A}"/>
          </ac:spMkLst>
        </pc:spChg>
        <pc:spChg chg="add del">
          <ac:chgData name="Tran Si Ben (s)" userId="e5f301e1-ec14-46a5-b52c-146e237901eb" providerId="ADAL" clId="{84358EB7-DE3C-49E0-9E43-EC72CAB4026E}" dt="2022-01-13T07:25:35.897" v="247" actId="26606"/>
          <ac:spMkLst>
            <pc:docMk/>
            <pc:sldMk cId="118686255" sldId="275"/>
            <ac:spMk id="33" creationId="{E217F32C-75AA-4B97-ADFB-5E2C3C7ECBCF}"/>
          </ac:spMkLst>
        </pc:spChg>
        <pc:spChg chg="add del">
          <ac:chgData name="Tran Si Ben (s)" userId="e5f301e1-ec14-46a5-b52c-146e237901eb" providerId="ADAL" clId="{84358EB7-DE3C-49E0-9E43-EC72CAB4026E}" dt="2022-01-13T07:25:35.897" v="247" actId="26606"/>
          <ac:spMkLst>
            <pc:docMk/>
            <pc:sldMk cId="118686255" sldId="275"/>
            <ac:spMk id="34" creationId="{4D76AAEA-AF3A-4616-9F99-E9AA131A51F5}"/>
          </ac:spMkLst>
        </pc:spChg>
        <pc:spChg chg="add del">
          <ac:chgData name="Tran Si Ben (s)" userId="e5f301e1-ec14-46a5-b52c-146e237901eb" providerId="ADAL" clId="{84358EB7-DE3C-49E0-9E43-EC72CAB4026E}" dt="2022-01-13T07:25:38.518" v="249" actId="26606"/>
          <ac:spMkLst>
            <pc:docMk/>
            <pc:sldMk cId="118686255" sldId="275"/>
            <ac:spMk id="36" creationId="{AC8EEB0F-BA72-49AC-956F-331B60FDE79E}"/>
          </ac:spMkLst>
        </pc:spChg>
        <pc:spChg chg="add del">
          <ac:chgData name="Tran Si Ben (s)" userId="e5f301e1-ec14-46a5-b52c-146e237901eb" providerId="ADAL" clId="{84358EB7-DE3C-49E0-9E43-EC72CAB4026E}" dt="2022-01-13T07:25:38.518" v="249" actId="26606"/>
          <ac:spMkLst>
            <pc:docMk/>
            <pc:sldMk cId="118686255" sldId="275"/>
            <ac:spMk id="37" creationId="{14543B09-440D-4F57-BCB0-A4FCC922D80E}"/>
          </ac:spMkLst>
        </pc:spChg>
        <pc:spChg chg="add del">
          <ac:chgData name="Tran Si Ben (s)" userId="e5f301e1-ec14-46a5-b52c-146e237901eb" providerId="ADAL" clId="{84358EB7-DE3C-49E0-9E43-EC72CAB4026E}" dt="2022-01-13T07:25:38.518" v="249" actId="26606"/>
          <ac:spMkLst>
            <pc:docMk/>
            <pc:sldMk cId="118686255" sldId="275"/>
            <ac:spMk id="38" creationId="{0EE80047-1219-42E8-86D3-94F51205039D}"/>
          </ac:spMkLst>
        </pc:spChg>
        <pc:spChg chg="add del">
          <ac:chgData name="Tran Si Ben (s)" userId="e5f301e1-ec14-46a5-b52c-146e237901eb" providerId="ADAL" clId="{84358EB7-DE3C-49E0-9E43-EC72CAB4026E}" dt="2022-01-13T07:25:38.518" v="249" actId="26606"/>
          <ac:spMkLst>
            <pc:docMk/>
            <pc:sldMk cId="118686255" sldId="275"/>
            <ac:spMk id="39" creationId="{E83B29B1-18A6-4A7A-A498-90E521667991}"/>
          </ac:spMkLst>
        </pc:spChg>
        <pc:spChg chg="add">
          <ac:chgData name="Tran Si Ben (s)" userId="e5f301e1-ec14-46a5-b52c-146e237901eb" providerId="ADAL" clId="{84358EB7-DE3C-49E0-9E43-EC72CAB4026E}" dt="2022-01-13T07:25:38.524" v="250" actId="26606"/>
          <ac:spMkLst>
            <pc:docMk/>
            <pc:sldMk cId="118686255" sldId="275"/>
            <ac:spMk id="41" creationId="{AC8EEB0F-BA72-49AC-956F-331B60FDE79E}"/>
          </ac:spMkLst>
        </pc:spChg>
        <pc:grpChg chg="add del">
          <ac:chgData name="Tran Si Ben (s)" userId="e5f301e1-ec14-46a5-b52c-146e237901eb" providerId="ADAL" clId="{84358EB7-DE3C-49E0-9E43-EC72CAB4026E}" dt="2022-01-13T07:25:31.106" v="243" actId="26606"/>
          <ac:grpSpMkLst>
            <pc:docMk/>
            <pc:sldMk cId="118686255" sldId="275"/>
            <ac:grpSpMk id="21" creationId="{FB8CE58F-407C-497E-B723-21FD8C6D35E4}"/>
          </ac:grpSpMkLst>
        </pc:grpChg>
        <pc:grpChg chg="add">
          <ac:chgData name="Tran Si Ben (s)" userId="e5f301e1-ec14-46a5-b52c-146e237901eb" providerId="ADAL" clId="{84358EB7-DE3C-49E0-9E43-EC72CAB4026E}" dt="2022-01-13T07:25:38.524" v="250" actId="26606"/>
          <ac:grpSpMkLst>
            <pc:docMk/>
            <pc:sldMk cId="118686255" sldId="275"/>
            <ac:grpSpMk id="42" creationId="{B331CCB1-0D68-44E3-B5A2-C3301B351CC9}"/>
          </ac:grpSpMkLst>
        </pc:grpChg>
        <pc:picChg chg="del">
          <ac:chgData name="Tran Si Ben (s)" userId="e5f301e1-ec14-46a5-b52c-146e237901eb" providerId="ADAL" clId="{84358EB7-DE3C-49E0-9E43-EC72CAB4026E}" dt="2022-01-13T07:25:22.665" v="241" actId="478"/>
          <ac:picMkLst>
            <pc:docMk/>
            <pc:sldMk cId="118686255" sldId="275"/>
            <ac:picMk id="6" creationId="{9E0DB2E3-0214-49C4-AF57-D2697EE22BA5}"/>
          </ac:picMkLst>
        </pc:picChg>
        <pc:picChg chg="add del mod">
          <ac:chgData name="Tran Si Ben (s)" userId="e5f301e1-ec14-46a5-b52c-146e237901eb" providerId="ADAL" clId="{84358EB7-DE3C-49E0-9E43-EC72CAB4026E}" dt="2022-01-13T07:25:09.879" v="239" actId="478"/>
          <ac:picMkLst>
            <pc:docMk/>
            <pc:sldMk cId="118686255" sldId="275"/>
            <ac:picMk id="14" creationId="{F1E06BAD-570C-42BF-933A-B143D82CDF4B}"/>
          </ac:picMkLst>
        </pc:picChg>
        <pc:picChg chg="add mod ord">
          <ac:chgData name="Tran Si Ben (s)" userId="e5f301e1-ec14-46a5-b52c-146e237901eb" providerId="ADAL" clId="{84358EB7-DE3C-49E0-9E43-EC72CAB4026E}" dt="2022-01-13T07:25:38.524" v="250" actId="26606"/>
          <ac:picMkLst>
            <pc:docMk/>
            <pc:sldMk cId="118686255" sldId="275"/>
            <ac:picMk id="16" creationId="{0C3262A6-A504-424A-90D6-2A7556AF047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Die </a:t>
          </a:r>
          <a:r>
            <a:rPr lang="de-DE" dirty="0" err="1"/>
            <a:t>Kantonsstrasse</a:t>
          </a:r>
          <a:r>
            <a:rPr lang="de-DE" dirty="0"/>
            <a:t> ist von Steinschlägen betroffen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a:t>Alte </a:t>
          </a:r>
          <a:r>
            <a:rPr lang="de-CH" dirty="0"/>
            <a:t>Sicherheitsnetze</a:t>
          </a:r>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a:t>Die Bevölkerung ist verunsichert</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de-DE" dirty="0"/>
            <a:t>Jährliche Todeswahrscheinlichkeit berechnen</a:t>
          </a:r>
          <a:endParaRPr lang="en-US" dirty="0"/>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459A00F8-3908-45B9-983F-D9928052E7FF}">
      <dgm:prSet/>
      <dgm:spPr/>
      <dgm:t>
        <a:bodyPr/>
        <a:lstStyle/>
        <a:p>
          <a:r>
            <a:rPr lang="en-US" dirty="0"/>
            <a:t>2 Ablösungszonen</a:t>
          </a:r>
        </a:p>
      </dgm:t>
    </dgm:pt>
    <dgm:pt modelId="{E6EC0D45-E7FC-4963-8072-6659DB6BF102}" type="parTrans" cxnId="{D744973E-06CC-498E-89E6-B4B6FEFC7283}">
      <dgm:prSet/>
      <dgm:spPr/>
      <dgm:t>
        <a:bodyPr/>
        <a:lstStyle/>
        <a:p>
          <a:endParaRPr lang="de-CH"/>
        </a:p>
      </dgm:t>
    </dgm:pt>
    <dgm:pt modelId="{EA8C7D5A-865F-474A-B422-AD2E29DB55BD}" type="sibTrans" cxnId="{D744973E-06CC-498E-89E6-B4B6FEFC7283}">
      <dgm:prSet/>
      <dgm:spPr/>
      <dgm:t>
        <a:bodyPr/>
        <a:lstStyle/>
        <a:p>
          <a:endParaRPr lang="de-CH"/>
        </a:p>
      </dgm:t>
    </dgm:pt>
    <dgm:pt modelId="{1948BDBD-EB36-4498-88D8-14EB70AD5B01}">
      <dgm:prSet/>
      <dgm:spPr/>
      <dgm:t>
        <a:bodyPr/>
        <a:lstStyle/>
        <a:p>
          <a:r>
            <a:rPr lang="en-US" dirty="0" err="1"/>
            <a:t>Daten</a:t>
          </a:r>
          <a:r>
            <a:rPr lang="en-US" dirty="0"/>
            <a:t> der </a:t>
          </a:r>
          <a:r>
            <a:rPr lang="en-US" dirty="0" err="1"/>
            <a:t>letzten</a:t>
          </a:r>
          <a:r>
            <a:rPr lang="en-US" dirty="0"/>
            <a:t> 3 </a:t>
          </a:r>
          <a:r>
            <a:rPr lang="en-US" dirty="0" err="1"/>
            <a:t>Monate</a:t>
          </a:r>
          <a:endParaRPr lang="en-US" dirty="0"/>
        </a:p>
      </dgm:t>
    </dgm:pt>
    <dgm:pt modelId="{7CF8B168-303B-4D6B-9B27-A136CD24C2C9}" type="parTrans" cxnId="{77320A67-3A01-40AB-96F2-3347A2F401E0}">
      <dgm:prSet/>
      <dgm:spPr/>
      <dgm:t>
        <a:bodyPr/>
        <a:lstStyle/>
        <a:p>
          <a:endParaRPr lang="de-CH"/>
        </a:p>
      </dgm:t>
    </dgm:pt>
    <dgm:pt modelId="{998DCC30-3855-41FD-AFEF-69EC36910EB2}" type="sibTrans" cxnId="{77320A67-3A01-40AB-96F2-3347A2F401E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dgm:presLayoutVars>
          <dgm:chMax val="0"/>
          <dgm:bulletEnabled val="1"/>
        </dgm:presLayoutVars>
      </dgm:prSet>
      <dgm:spPr/>
    </dgm:pt>
    <dgm:pt modelId="{A6C99884-C75F-40CD-ACA4-1E8C5E33AFA6}" type="pres">
      <dgm:prSet presAssocID="{EA94F837-2BFF-400D-9BB3-80F112439CA7}" presName="spacer" presStyleCnt="0"/>
      <dgm:spPr/>
    </dgm:pt>
    <dgm:pt modelId="{9CD7C9F2-D654-4E0B-B546-DC6B34481B36}" type="pres">
      <dgm:prSet presAssocID="{459A00F8-3908-45B9-983F-D9928052E7FF}" presName="parentText" presStyleLbl="node1" presStyleIdx="1" presStyleCnt="6">
        <dgm:presLayoutVars>
          <dgm:chMax val="0"/>
          <dgm:bulletEnabled val="1"/>
        </dgm:presLayoutVars>
      </dgm:prSet>
      <dgm:spPr/>
    </dgm:pt>
    <dgm:pt modelId="{4A5C9155-5799-451F-9936-B3467261BB35}" type="pres">
      <dgm:prSet presAssocID="{EA8C7D5A-865F-474A-B422-AD2E29DB55BD}" presName="spacer" presStyleCnt="0"/>
      <dgm:spPr/>
    </dgm:pt>
    <dgm:pt modelId="{10DB7DEE-E92A-4FAF-A2F3-9FCC35D4CD5D}" type="pres">
      <dgm:prSet presAssocID="{1948BDBD-EB36-4498-88D8-14EB70AD5B01}" presName="parentText" presStyleLbl="node1" presStyleIdx="2" presStyleCnt="6">
        <dgm:presLayoutVars>
          <dgm:chMax val="0"/>
          <dgm:bulletEnabled val="1"/>
        </dgm:presLayoutVars>
      </dgm:prSet>
      <dgm:spPr/>
    </dgm:pt>
    <dgm:pt modelId="{D15FF7B3-F527-49B1-8A72-747E21495DFD}" type="pres">
      <dgm:prSet presAssocID="{998DCC30-3855-41FD-AFEF-69EC36910EB2}" presName="spacer" presStyleCnt="0"/>
      <dgm:spPr/>
    </dgm:pt>
    <dgm:pt modelId="{E4026F9E-C983-49F6-8EB5-AC271E59B07F}" type="pres">
      <dgm:prSet presAssocID="{44599811-BC5D-4EE4-82D2-D139942832F5}" presName="parentText" presStyleLbl="node1" presStyleIdx="3" presStyleCnt="6">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4" presStyleCnt="6">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5" presStyleCnt="6">
        <dgm:presLayoutVars>
          <dgm:chMax val="0"/>
          <dgm:bulletEnabled val="1"/>
        </dgm:presLayoutVars>
      </dgm:prSet>
      <dgm:spPr/>
    </dgm:pt>
  </dgm:ptLst>
  <dgm:cxnLst>
    <dgm:cxn modelId="{D3099F04-3AB0-4CE6-A2AA-B11C026403C6}" srcId="{9DD1A594-42BA-4C61-B647-830D5FDFC715}" destId="{A18F5470-4AB5-4E91-850A-DB4EE5E74E59}" srcOrd="4"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D744973E-06CC-498E-89E6-B4B6FEFC7283}" srcId="{9DD1A594-42BA-4C61-B647-830D5FDFC715}" destId="{459A00F8-3908-45B9-983F-D9928052E7FF}" srcOrd="1" destOrd="0" parTransId="{E6EC0D45-E7FC-4963-8072-6659DB6BF102}" sibTransId="{EA8C7D5A-865F-474A-B422-AD2E29DB55BD}"/>
    <dgm:cxn modelId="{EEFD2F5D-C9B5-4E4A-9B45-5E3B7355984F}" type="presOf" srcId="{1948BDBD-EB36-4498-88D8-14EB70AD5B01}" destId="{10DB7DEE-E92A-4FAF-A2F3-9FCC35D4CD5D}" srcOrd="0" destOrd="0" presId="urn:microsoft.com/office/officeart/2005/8/layout/vList2"/>
    <dgm:cxn modelId="{77320A67-3A01-40AB-96F2-3347A2F401E0}" srcId="{9DD1A594-42BA-4C61-B647-830D5FDFC715}" destId="{1948BDBD-EB36-4498-88D8-14EB70AD5B01}" srcOrd="2" destOrd="0" parTransId="{7CF8B168-303B-4D6B-9B27-A136CD24C2C9}" sibTransId="{998DCC30-3855-41FD-AFEF-69EC36910EB2}"/>
    <dgm:cxn modelId="{A8619C9F-2B9E-43F7-AB8B-317A1F779275}" srcId="{9DD1A594-42BA-4C61-B647-830D5FDFC715}" destId="{44599811-BC5D-4EE4-82D2-D139942832F5}" srcOrd="3"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5"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524BFCFC-951F-4DE6-946A-B2E997BA187E}" type="presOf" srcId="{459A00F8-3908-45B9-983F-D9928052E7FF}" destId="{9CD7C9F2-D654-4E0B-B546-DC6B34481B36}" srcOrd="0" destOrd="0" presId="urn:microsoft.com/office/officeart/2005/8/layout/vList2"/>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DB847B5-EDDA-4F96-B70A-744ED1CA8EFA}" type="presParOf" srcId="{BEB3585F-CCB8-4FAC-9902-ED6487167A0B}" destId="{9CD7C9F2-D654-4E0B-B546-DC6B34481B36}" srcOrd="2" destOrd="0" presId="urn:microsoft.com/office/officeart/2005/8/layout/vList2"/>
    <dgm:cxn modelId="{505326C3-3DCC-43FA-ADDA-6D958B62CCDB}" type="presParOf" srcId="{BEB3585F-CCB8-4FAC-9902-ED6487167A0B}" destId="{4A5C9155-5799-451F-9936-B3467261BB35}" srcOrd="3" destOrd="0" presId="urn:microsoft.com/office/officeart/2005/8/layout/vList2"/>
    <dgm:cxn modelId="{B18B07B8-1BA7-4A67-8E98-8416C6E06D84}" type="presParOf" srcId="{BEB3585F-CCB8-4FAC-9902-ED6487167A0B}" destId="{10DB7DEE-E92A-4FAF-A2F3-9FCC35D4CD5D}" srcOrd="4" destOrd="0" presId="urn:microsoft.com/office/officeart/2005/8/layout/vList2"/>
    <dgm:cxn modelId="{CE2EAF2D-FCDF-449F-88C6-9E12ECCDFAAA}" type="presParOf" srcId="{BEB3585F-CCB8-4FAC-9902-ED6487167A0B}" destId="{D15FF7B3-F527-49B1-8A72-747E21495DFD}" srcOrd="5" destOrd="0" presId="urn:microsoft.com/office/officeart/2005/8/layout/vList2"/>
    <dgm:cxn modelId="{416A7BDB-A700-47F5-82DF-C8630F5D5D3B}" type="presParOf" srcId="{BEB3585F-CCB8-4FAC-9902-ED6487167A0B}" destId="{E4026F9E-C983-49F6-8EB5-AC271E59B07F}" srcOrd="6" destOrd="0" presId="urn:microsoft.com/office/officeart/2005/8/layout/vList2"/>
    <dgm:cxn modelId="{F7990ED5-3808-414E-AFA9-07764F6AE22D}" type="presParOf" srcId="{BEB3585F-CCB8-4FAC-9902-ED6487167A0B}" destId="{7E8466CA-7D3E-4457-97DE-A74BDA246263}" srcOrd="7" destOrd="0" presId="urn:microsoft.com/office/officeart/2005/8/layout/vList2"/>
    <dgm:cxn modelId="{D27F3129-079A-40F5-967A-7AEB5759C2F1}" type="presParOf" srcId="{BEB3585F-CCB8-4FAC-9902-ED6487167A0B}" destId="{93E00F58-2ACD-48B3-8AF4-32707E253EA3}" srcOrd="8" destOrd="0" presId="urn:microsoft.com/office/officeart/2005/8/layout/vList2"/>
    <dgm:cxn modelId="{37BFD5C0-E9BC-434C-9131-762F53C98389}" type="presParOf" srcId="{BEB3585F-CCB8-4FAC-9902-ED6487167A0B}" destId="{6BDFEF87-29DA-4A87-8F49-463510BE02B4}" srcOrd="9" destOrd="0" presId="urn:microsoft.com/office/officeart/2005/8/layout/vList2"/>
    <dgm:cxn modelId="{CBF0F828-A592-4A5F-AE68-36B1C836A16F}" type="presParOf" srcId="{BEB3585F-CCB8-4FAC-9902-ED6487167A0B}" destId="{743E77B3-2757-4DFA-9D8E-231C9183C20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Simulierte Zeitabstände von beiden Zonen sind unterschiedlich</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Zeitabstand kumulieren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sym typeface="Wingdings" panose="05000000000000000000" pitchFamily="2" charset="2"/>
            </a:rPr>
            <a:t> kumulierte </a:t>
          </a:r>
          <a:r>
            <a:rPr lang="de-CH" noProof="0" dirty="0"/>
            <a:t>Zeit von Zone 2 ist 3 Mal grösser</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DE" noProof="0" dirty="0"/>
            <a:t>Zone 1 auf den kumulierten Zeitabstand von Zone 2 anpassen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Y="-1146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Y="701">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Zone 1 und 2 untereinander zusammenfügen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Nach kumuliertem Zeitabstand sortieren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dirty="0">
              <a:sym typeface="Wingdings" panose="05000000000000000000" pitchFamily="2" charset="2"/>
            </a:rPr>
            <a:t> Zone 1 &amp; 2 werden gleichzeitig simuliert</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X="100000" custLinFactNeighborY="-29251">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X="100000" custLinFactNeighborY="-34875">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3D8F60-BD75-438C-876E-3A16A628DF40}">
      <dgm:prSet/>
      <dgm:spPr/>
      <dgm:t>
        <a:bodyPr/>
        <a:lstStyle/>
        <a:p>
          <a:r>
            <a:rPr lang="de-CH" dirty="0">
              <a:sym typeface="Wingdings" panose="05000000000000000000" pitchFamily="2" charset="2"/>
            </a:rPr>
            <a:t>Verstrichene Zeit = Summe Delta kumulierter Zeitabstand</a:t>
          </a: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01630BA7-BEEA-47E0-88BC-50201DC3038D}">
      <dgm:prSet/>
      <dgm:spPr/>
      <dgm:t>
        <a:bodyPr/>
        <a:lstStyle/>
        <a:p>
          <a:pPr>
            <a:buFont typeface="Arial" panose="020B0604020202020204" pitchFamily="34" charset="0"/>
            <a:buChar char="•"/>
          </a:pPr>
          <a:r>
            <a:rPr lang="de-CH" dirty="0">
              <a:sym typeface="Wingdings" panose="05000000000000000000" pitchFamily="2" charset="2"/>
            </a:rPr>
            <a:t>Jahre simuliert: 135’920</a:t>
          </a:r>
        </a:p>
      </dgm:t>
    </dgm:pt>
    <dgm:pt modelId="{9C8840FD-DE49-4895-A3A8-6C8C1B4E3290}" type="parTrans" cxnId="{94FB20A0-F480-4159-8226-4E0AA41E74D9}">
      <dgm:prSet/>
      <dgm:spPr/>
      <dgm:t>
        <a:bodyPr/>
        <a:lstStyle/>
        <a:p>
          <a:endParaRPr lang="de-CH"/>
        </a:p>
      </dgm:t>
    </dgm:pt>
    <dgm:pt modelId="{3AFFEAFF-E0A0-4B59-AA47-ADB7F0530A5E}" type="sibTrans" cxnId="{94FB20A0-F480-4159-8226-4E0AA41E74D9}">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Differenz der kumulierten Zeitabstände</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BABDAC30-D010-4160-91F1-F2C9A7C6807C}" type="pres">
      <dgm:prSet presAssocID="{4C186E30-4709-4FB4-B209-0E5229D727CC}" presName="parentText" presStyleLbl="node1" presStyleIdx="0" presStyleCnt="3" custLinFactNeighborY="-17788">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1" presStyleCnt="3" custLinFactNeighborY="-8809">
        <dgm:presLayoutVars>
          <dgm:chMax val="0"/>
          <dgm:bulletEnabled val="1"/>
        </dgm:presLayoutVars>
      </dgm:prSet>
      <dgm:spPr/>
    </dgm:pt>
    <dgm:pt modelId="{A1E8F6B7-62C7-4A90-A534-F0199744BFBC}" type="pres">
      <dgm:prSet presAssocID="{E834EBEF-9AA3-4E01-80F9-9879FA2349C5}" presName="spacer" presStyleCnt="0"/>
      <dgm:spPr/>
    </dgm:pt>
    <dgm:pt modelId="{F62BD93B-A959-4440-A963-A8627BA00630}" type="pres">
      <dgm:prSet presAssocID="{01630BA7-BEEA-47E0-88BC-50201DC3038D}" presName="parentText" presStyleLbl="node1" presStyleIdx="2" presStyleCnt="3">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1" destOrd="0" parTransId="{C0B67558-C3BA-40FC-9E5B-72E1A5AC7011}" sibTransId="{E834EBEF-9AA3-4E01-80F9-9879FA2349C5}"/>
    <dgm:cxn modelId="{A74F740E-75F5-457C-822E-F368CBC76214}" srcId="{9DD1A594-42BA-4C61-B647-830D5FDFC715}" destId="{4C186E30-4709-4FB4-B209-0E5229D727CC}" srcOrd="0" destOrd="0" parTransId="{E4D9D86E-05A6-4244-B1C7-351F9A1113D9}" sibTransId="{D640AA43-2D8A-472A-9455-376DC52B6E94}"/>
    <dgm:cxn modelId="{F77EDD18-836F-4383-B21D-850A2C4949C4}" type="presOf" srcId="{01630BA7-BEEA-47E0-88BC-50201DC3038D}" destId="{F62BD93B-A959-4440-A963-A8627BA00630}" srcOrd="0" destOrd="0" presId="urn:microsoft.com/office/officeart/2005/8/layout/vList2"/>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4FB20A0-F480-4159-8226-4E0AA41E74D9}" srcId="{9DD1A594-42BA-4C61-B647-830D5FDFC715}" destId="{01630BA7-BEEA-47E0-88BC-50201DC3038D}" srcOrd="2" destOrd="0" parTransId="{9C8840FD-DE49-4895-A3A8-6C8C1B4E3290}" sibTransId="{3AFFEAFF-E0A0-4B59-AA47-ADB7F0530A5E}"/>
    <dgm:cxn modelId="{222CEE75-6FB4-4EB7-AB52-A47FEBF996DD}" type="presParOf" srcId="{BEB3585F-CCB8-4FAC-9902-ED6487167A0B}" destId="{BABDAC30-D010-4160-91F1-F2C9A7C6807C}" srcOrd="0" destOrd="0" presId="urn:microsoft.com/office/officeart/2005/8/layout/vList2"/>
    <dgm:cxn modelId="{C7302F17-2E7F-401D-A5A8-D05D73A9363B}" type="presParOf" srcId="{BEB3585F-CCB8-4FAC-9902-ED6487167A0B}" destId="{81657748-6B21-435C-A831-47B25610263A}" srcOrd="1" destOrd="0" presId="urn:microsoft.com/office/officeart/2005/8/layout/vList2"/>
    <dgm:cxn modelId="{13041B0F-4547-4B02-BE05-75712B49F94F}" type="presParOf" srcId="{BEB3585F-CCB8-4FAC-9902-ED6487167A0B}" destId="{8283B7CD-F4F4-4288-8E43-D86EDC2CA997}" srcOrd="2" destOrd="0" presId="urn:microsoft.com/office/officeart/2005/8/layout/vList2"/>
    <dgm:cxn modelId="{2FE1F104-BF39-4975-B0D3-753472411326}" type="presParOf" srcId="{BEB3585F-CCB8-4FAC-9902-ED6487167A0B}" destId="{A1E8F6B7-62C7-4A90-A534-F0199744BFBC}" srcOrd="3" destOrd="0" presId="urn:microsoft.com/office/officeart/2005/8/layout/vList2"/>
    <dgm:cxn modelId="{CB5958A2-8E6F-4D39-9ED1-5451E1111368}" type="presParOf" srcId="{BEB3585F-CCB8-4FAC-9902-ED6487167A0B}" destId="{F62BD93B-A959-4440-A963-A8627BA0063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3D8F60-BD75-438C-876E-3A16A628DF40}">
      <dgm:prSet/>
      <dgm:spPr/>
      <dgm:t>
        <a:bodyPr/>
        <a:lstStyle/>
        <a:p>
          <a:r>
            <a:rPr lang="en-US" dirty="0" err="1">
              <a:sym typeface="Wingdings" panose="05000000000000000000" pitchFamily="2" charset="2"/>
            </a:rPr>
            <a:t>Verkehrsmodellierung</a:t>
          </a:r>
          <a:endParaRPr lang="de-CH" dirty="0">
            <a:sym typeface="Wingdings" panose="05000000000000000000" pitchFamily="2" charset="2"/>
          </a:endParaRPr>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4C186E30-4709-4FB4-B209-0E5229D727CC}">
      <dgm:prSet/>
      <dgm:spPr/>
      <dgm:t>
        <a:bodyPr/>
        <a:lstStyle/>
        <a:p>
          <a:pPr>
            <a:buFont typeface="Arial" panose="020B0604020202020204" pitchFamily="34" charset="0"/>
            <a:buChar char="•"/>
          </a:pPr>
          <a:r>
            <a:rPr lang="de-CH" dirty="0">
              <a:sym typeface="Wingdings" panose="05000000000000000000" pitchFamily="2" charset="2"/>
            </a:rPr>
            <a:t>Wahrscheinlichkeit Netzdurchbruch</a:t>
          </a:r>
          <a:endParaRPr lang="de-CH" noProof="0" dirty="0"/>
        </a:p>
      </dgm:t>
    </dgm:pt>
    <dgm:pt modelId="{E4D9D86E-05A6-4244-B1C7-351F9A1113D9}" type="parTrans" cxnId="{A74F740E-75F5-457C-822E-F368CBC76214}">
      <dgm:prSet/>
      <dgm:spPr/>
      <dgm:t>
        <a:bodyPr/>
        <a:lstStyle/>
        <a:p>
          <a:endParaRPr lang="de-CH"/>
        </a:p>
      </dgm:t>
    </dgm:pt>
    <dgm:pt modelId="{D640AA43-2D8A-472A-9455-376DC52B6E94}" type="sibTrans" cxnId="{A74F740E-75F5-457C-822E-F368CBC7621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BABDAC30-D010-4160-91F1-F2C9A7C6807C}" type="pres">
      <dgm:prSet presAssocID="{4C186E30-4709-4FB4-B209-0E5229D727CC}" presName="parentText" presStyleLbl="node1" presStyleIdx="0" presStyleCnt="2" custLinFactNeighborY="-4182">
        <dgm:presLayoutVars>
          <dgm:chMax val="0"/>
          <dgm:bulletEnabled val="1"/>
        </dgm:presLayoutVars>
      </dgm:prSet>
      <dgm:spPr/>
    </dgm:pt>
    <dgm:pt modelId="{81657748-6B21-435C-A831-47B25610263A}" type="pres">
      <dgm:prSet presAssocID="{D640AA43-2D8A-472A-9455-376DC52B6E94}" presName="spacer" presStyleCnt="0"/>
      <dgm:spPr/>
    </dgm:pt>
    <dgm:pt modelId="{8283B7CD-F4F4-4288-8E43-D86EDC2CA997}" type="pres">
      <dgm:prSet presAssocID="{093D8F60-BD75-438C-876E-3A16A628DF40}" presName="parentText" presStyleLbl="node1" presStyleIdx="1" presStyleCnt="2" custLinFactNeighborX="491" custLinFactNeighborY="4198">
        <dgm:presLayoutVars>
          <dgm:chMax val="0"/>
          <dgm:bulletEnabled val="1"/>
        </dgm:presLayoutVars>
      </dgm:prSet>
      <dgm:spPr/>
    </dgm:pt>
  </dgm:ptLst>
  <dgm:cxnLst>
    <dgm:cxn modelId="{53338B01-5910-415E-9C9D-881EB7E7FE2E}" type="presOf" srcId="{4C186E30-4709-4FB4-B209-0E5229D727CC}" destId="{BABDAC30-D010-4160-91F1-F2C9A7C6807C}" srcOrd="0" destOrd="0" presId="urn:microsoft.com/office/officeart/2005/8/layout/vList2"/>
    <dgm:cxn modelId="{8760E50B-6BA4-434D-9E8F-243EFDCDD694}" srcId="{9DD1A594-42BA-4C61-B647-830D5FDFC715}" destId="{093D8F60-BD75-438C-876E-3A16A628DF40}" srcOrd="1" destOrd="0" parTransId="{C0B67558-C3BA-40FC-9E5B-72E1A5AC7011}" sibTransId="{E834EBEF-9AA3-4E01-80F9-9879FA2349C5}"/>
    <dgm:cxn modelId="{A74F740E-75F5-457C-822E-F368CBC76214}" srcId="{9DD1A594-42BA-4C61-B647-830D5FDFC715}" destId="{4C186E30-4709-4FB4-B209-0E5229D727CC}" srcOrd="0" destOrd="0" parTransId="{E4D9D86E-05A6-4244-B1C7-351F9A1113D9}" sibTransId="{D640AA43-2D8A-472A-9455-376DC52B6E94}"/>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222CEE75-6FB4-4EB7-AB52-A47FEBF996DD}" type="presParOf" srcId="{BEB3585F-CCB8-4FAC-9902-ED6487167A0B}" destId="{BABDAC30-D010-4160-91F1-F2C9A7C6807C}" srcOrd="0" destOrd="0" presId="urn:microsoft.com/office/officeart/2005/8/layout/vList2"/>
    <dgm:cxn modelId="{C7302F17-2E7F-401D-A5A8-D05D73A9363B}" type="presParOf" srcId="{BEB3585F-CCB8-4FAC-9902-ED6487167A0B}" destId="{81657748-6B21-435C-A831-47B25610263A}" srcOrd="1" destOrd="0" presId="urn:microsoft.com/office/officeart/2005/8/layout/vList2"/>
    <dgm:cxn modelId="{13041B0F-4547-4B02-BE05-75712B49F94F}" type="presParOf" srcId="{BEB3585F-CCB8-4FAC-9902-ED6487167A0B}" destId="{8283B7CD-F4F4-4288-8E43-D86EDC2CA99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Anzahl Durchbrüche: </a:t>
          </a:r>
          <a:r>
            <a:rPr lang="de-CH" dirty="0"/>
            <a:t>5121</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dirty="0"/>
            <a:t>Durchbrüche pro Jahr: 0.037</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Direkt: 0.0025 </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Indirekt: 0.00069</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2"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2" custScaleX="100000" custLinFactNeighborY="-29251">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Modellierte Todeswahrscheinlichkeit pro Jahr: </a:t>
          </a:r>
          <a:r>
            <a:rPr lang="de-CH" dirty="0"/>
            <a:t>0.000187</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Strasse wird gesperrt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556AB28F-D253-430E-B49B-A0C945F5A8FE}">
      <dgm:prSet/>
      <dgm:spPr/>
      <dgm:t>
        <a:bodyPr/>
        <a:lstStyle/>
        <a:p>
          <a:r>
            <a:rPr lang="en-US" noProof="0" dirty="0" err="1"/>
            <a:t>Grenzwert</a:t>
          </a:r>
          <a:r>
            <a:rPr lang="en-US" noProof="0" dirty="0"/>
            <a:t> </a:t>
          </a:r>
          <a:r>
            <a:rPr lang="en-US" noProof="0" dirty="0" err="1"/>
            <a:t>Todeswahrscheinlichkeit</a:t>
          </a:r>
          <a:r>
            <a:rPr lang="en-US" noProof="0" dirty="0"/>
            <a:t> pro </a:t>
          </a:r>
          <a:r>
            <a:rPr lang="en-US" noProof="0" dirty="0" err="1"/>
            <a:t>Jahr</a:t>
          </a:r>
          <a:r>
            <a:rPr lang="en-US" noProof="0" dirty="0"/>
            <a:t>: 0.0001 </a:t>
          </a:r>
          <a:endParaRPr lang="de-CH" noProof="0" dirty="0"/>
        </a:p>
      </dgm:t>
    </dgm:pt>
    <dgm:pt modelId="{0CC431CB-19CA-4DFD-86D9-3285C8301D5A}" type="parTrans" cxnId="{820236EA-9648-495E-8212-F3D2D6820874}">
      <dgm:prSet/>
      <dgm:spPr/>
      <dgm:t>
        <a:bodyPr/>
        <a:lstStyle/>
        <a:p>
          <a:endParaRPr lang="de-CH"/>
        </a:p>
      </dgm:t>
    </dgm:pt>
    <dgm:pt modelId="{14A9C0FD-A107-4A1E-B8B3-C73E68715C98}" type="sibTrans" cxnId="{820236EA-9648-495E-8212-F3D2D682087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6737B2E8-D13D-428C-98D1-38D4D8626E14}" type="pres">
      <dgm:prSet presAssocID="{556AB28F-D253-430E-B49B-A0C945F5A8FE}" presName="parentText" presStyleLbl="node1" presStyleIdx="0" presStyleCnt="3">
        <dgm:presLayoutVars>
          <dgm:chMax val="0"/>
          <dgm:bulletEnabled val="1"/>
        </dgm:presLayoutVars>
      </dgm:prSet>
      <dgm:spPr/>
    </dgm:pt>
    <dgm:pt modelId="{7DE5338F-6687-412A-B521-8CA77E9767D0}" type="pres">
      <dgm:prSet presAssocID="{14A9C0FD-A107-4A1E-B8B3-C73E68715C98}" presName="spacer" presStyleCnt="0"/>
      <dgm:spPr/>
    </dgm:pt>
    <dgm:pt modelId="{D945287C-34F7-49AE-89E2-FBAFEA849270}" type="pres">
      <dgm:prSet presAssocID="{FC0FCCC8-0FAF-4285-BE50-D67D2E21F62B}" presName="parentText" presStyleLbl="node1" presStyleIdx="1" presStyleCnt="3"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2" presStyleCnt="3" custScaleX="100000" custLinFactNeighborY="-29251">
        <dgm:presLayoutVars>
          <dgm:chMax val="0"/>
          <dgm:bulletEnabled val="1"/>
        </dgm:presLayoutVars>
      </dgm:prSet>
      <dgm:spPr/>
    </dgm:pt>
  </dgm:ptLst>
  <dgm:cxnLst>
    <dgm:cxn modelId="{2443973C-CAB4-409D-BF0D-1323B969C91F}" type="presOf" srcId="{556AB28F-D253-430E-B49B-A0C945F5A8FE}" destId="{6737B2E8-D13D-428C-98D1-38D4D8626E14}" srcOrd="0" destOrd="0" presId="urn:microsoft.com/office/officeart/2005/8/layout/vList2"/>
    <dgm:cxn modelId="{CBC16548-3D8E-4E35-A796-187A3AB24A61}" srcId="{9DD1A594-42BA-4C61-B647-830D5FDFC715}" destId="{18E5233E-0C70-4C8A-A535-F0B7EF185F4C}" srcOrd="2"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1"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820236EA-9648-495E-8212-F3D2D6820874}" srcId="{9DD1A594-42BA-4C61-B647-830D5FDFC715}" destId="{556AB28F-D253-430E-B49B-A0C945F5A8FE}" srcOrd="0" destOrd="0" parTransId="{0CC431CB-19CA-4DFD-86D9-3285C8301D5A}" sibTransId="{14A9C0FD-A107-4A1E-B8B3-C73E68715C98}"/>
    <dgm:cxn modelId="{0B61BA16-5161-453C-938F-EBCD7527D34E}" type="presParOf" srcId="{BEB3585F-CCB8-4FAC-9902-ED6487167A0B}" destId="{6737B2E8-D13D-428C-98D1-38D4D8626E14}" srcOrd="0" destOrd="0" presId="urn:microsoft.com/office/officeart/2005/8/layout/vList2"/>
    <dgm:cxn modelId="{0A9C64C2-6AC5-44EE-AFF4-4E4A8D9622E6}" type="presParOf" srcId="{BEB3585F-CCB8-4FAC-9902-ED6487167A0B}" destId="{7DE5338F-6687-412A-B521-8CA77E9767D0}" srcOrd="1" destOrd="0" presId="urn:microsoft.com/office/officeart/2005/8/layout/vList2"/>
    <dgm:cxn modelId="{E20ACFC4-9CB5-4A6A-A9FD-B0FEE48D198B}" type="presParOf" srcId="{BEB3585F-CCB8-4FAC-9902-ED6487167A0B}" destId="{D945287C-34F7-49AE-89E2-FBAFEA849270}" srcOrd="2" destOrd="0" presId="urn:microsoft.com/office/officeart/2005/8/layout/vList2"/>
    <dgm:cxn modelId="{8B39F339-7C99-48D6-AC28-2EA753AC53FB}" type="presParOf" srcId="{BEB3585F-CCB8-4FAC-9902-ED6487167A0B}" destId="{2DFD9AD9-925F-4180-A9BA-37BA9717B3BE}" srcOrd="3" destOrd="0" presId="urn:microsoft.com/office/officeart/2005/8/layout/vList2"/>
    <dgm:cxn modelId="{74A4DF7E-3FD6-4E57-A85B-A65FEE137ACD}" type="presParOf" srcId="{BEB3585F-CCB8-4FAC-9902-ED6487167A0B}" destId="{16031EB5-B022-4F56-901F-7F71F4570837}"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DE" dirty="0"/>
            <a:t>GitHub</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dirty="0"/>
            <a:t>Python Kenntnisse (Pandas, </a:t>
          </a:r>
          <a:r>
            <a:rPr lang="de-DE" dirty="0" err="1"/>
            <a:t>Seaborn</a:t>
          </a:r>
          <a:r>
            <a:rPr lang="de-DE" dirty="0"/>
            <a:t>, </a:t>
          </a:r>
          <a:r>
            <a:rPr lang="de-DE" dirty="0" err="1"/>
            <a:t>Scipy</a:t>
          </a:r>
          <a:r>
            <a:rPr lang="de-DE" dirty="0"/>
            <a:t>, </a:t>
          </a:r>
          <a:r>
            <a:rPr lang="de-DE" dirty="0" err="1"/>
            <a:t>numpy</a:t>
          </a:r>
          <a:r>
            <a:rPr lang="de-DE" dirty="0"/>
            <a:t>)</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922669A1-6629-47E6-82CD-6522301E4B42}">
      <dgm:prSet/>
      <dgm:spPr/>
      <dgm:t>
        <a:bodyPr/>
        <a:lstStyle/>
        <a:p>
          <a:pPr>
            <a:buFont typeface="Arial" panose="020B0604020202020204" pitchFamily="34" charset="0"/>
            <a:buChar char="•"/>
          </a:pPr>
          <a:r>
            <a:rPr lang="de-DE" dirty="0"/>
            <a:t>Explorative Datenanalyse</a:t>
          </a:r>
          <a:endParaRPr lang="de-CH" noProof="0" dirty="0"/>
        </a:p>
      </dgm:t>
    </dgm:pt>
    <dgm:pt modelId="{B8878A78-3B60-4811-8901-83F938A3CE72}" type="parTrans" cxnId="{770649BE-A6EF-44EF-B077-C8E456A73B56}">
      <dgm:prSet/>
      <dgm:spPr/>
      <dgm:t>
        <a:bodyPr/>
        <a:lstStyle/>
        <a:p>
          <a:endParaRPr lang="de-CH"/>
        </a:p>
      </dgm:t>
    </dgm:pt>
    <dgm:pt modelId="{645251D2-6C2D-489D-8C86-C1A26204EA24}" type="sibTrans" cxnId="{770649BE-A6EF-44EF-B077-C8E456A73B56}">
      <dgm:prSet/>
      <dgm:spPr/>
      <dgm:t>
        <a:bodyPr/>
        <a:lstStyle/>
        <a:p>
          <a:endParaRPr lang="de-CH"/>
        </a:p>
      </dgm:t>
    </dgm:pt>
    <dgm:pt modelId="{927ED399-BAA9-44FE-97A3-6E81BADCF511}">
      <dgm:prSet/>
      <dgm:spPr/>
      <dgm:t>
        <a:bodyPr/>
        <a:lstStyle/>
        <a:p>
          <a:pPr>
            <a:buFont typeface="Arial" panose="020B0604020202020204" pitchFamily="34" charset="0"/>
            <a:buChar char="•"/>
          </a:pPr>
          <a:r>
            <a:rPr lang="de-DE" dirty="0"/>
            <a:t>Datenvisualisierung</a:t>
          </a:r>
          <a:endParaRPr lang="de-CH" noProof="0" dirty="0"/>
        </a:p>
      </dgm:t>
    </dgm:pt>
    <dgm:pt modelId="{41C29538-DA4B-4034-9A9C-E082B5E31820}" type="parTrans" cxnId="{33AAC4E3-D153-4D02-BEAF-B8BB56D453FC}">
      <dgm:prSet/>
      <dgm:spPr/>
      <dgm:t>
        <a:bodyPr/>
        <a:lstStyle/>
        <a:p>
          <a:endParaRPr lang="de-CH"/>
        </a:p>
      </dgm:t>
    </dgm:pt>
    <dgm:pt modelId="{BCF883F9-6992-41E0-82A5-AE9AC2E4CF6F}" type="sibTrans" cxnId="{33AAC4E3-D153-4D02-BEAF-B8BB56D453FC}">
      <dgm:prSet/>
      <dgm:spPr/>
      <dgm:t>
        <a:bodyPr/>
        <a:lstStyle/>
        <a:p>
          <a:endParaRPr lang="de-CH"/>
        </a:p>
      </dgm:t>
    </dgm:pt>
    <dgm:pt modelId="{AE78764F-BD7C-4076-81E1-6E8225A63428}">
      <dgm:prSet/>
      <dgm:spPr/>
      <dgm:t>
        <a:bodyPr/>
        <a:lstStyle/>
        <a:p>
          <a:pPr>
            <a:buFont typeface="Arial" panose="020B0604020202020204" pitchFamily="34" charset="0"/>
            <a:buChar char="•"/>
          </a:pPr>
          <a:r>
            <a:rPr lang="de-DE"/>
            <a:t>Monte Carlo Simulation</a:t>
          </a:r>
          <a:endParaRPr lang="de-CH" noProof="0" dirty="0"/>
        </a:p>
      </dgm:t>
    </dgm:pt>
    <dgm:pt modelId="{7E961F50-55EE-466E-95D1-D1C64E8CED94}" type="parTrans" cxnId="{3EF5CFD0-A396-418B-9503-59975150764C}">
      <dgm:prSet/>
      <dgm:spPr/>
      <dgm:t>
        <a:bodyPr/>
        <a:lstStyle/>
        <a:p>
          <a:endParaRPr lang="de-CH"/>
        </a:p>
      </dgm:t>
    </dgm:pt>
    <dgm:pt modelId="{AA33B1B2-EEA5-486F-891E-68E39290BF02}" type="sibTrans" cxnId="{3EF5CFD0-A396-418B-9503-59975150764C}">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custScaleX="100000" custLinFactNeighborY="-4083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custScaleX="100000" custLinFactNeighborY="-29251">
        <dgm:presLayoutVars>
          <dgm:chMax val="0"/>
          <dgm:bulletEnabled val="1"/>
        </dgm:presLayoutVars>
      </dgm:prSet>
      <dgm:spPr/>
    </dgm:pt>
    <dgm:pt modelId="{AC07F71A-8E14-46A5-9303-5F36C960591F}" type="pres">
      <dgm:prSet presAssocID="{BFAF086A-9417-451F-957A-231B42892705}" presName="spacer" presStyleCnt="0"/>
      <dgm:spPr/>
    </dgm:pt>
    <dgm:pt modelId="{43F5B263-3E0E-4FA1-AB44-939302D3FF7B}" type="pres">
      <dgm:prSet presAssocID="{922669A1-6629-47E6-82CD-6522301E4B42}" presName="parentText" presStyleLbl="node1" presStyleIdx="2" presStyleCnt="5">
        <dgm:presLayoutVars>
          <dgm:chMax val="0"/>
          <dgm:bulletEnabled val="1"/>
        </dgm:presLayoutVars>
      </dgm:prSet>
      <dgm:spPr/>
    </dgm:pt>
    <dgm:pt modelId="{47616A41-0C4E-4077-B77F-F89BFF340775}" type="pres">
      <dgm:prSet presAssocID="{645251D2-6C2D-489D-8C86-C1A26204EA24}" presName="spacer" presStyleCnt="0"/>
      <dgm:spPr/>
    </dgm:pt>
    <dgm:pt modelId="{F0BD806E-E081-493A-AC71-56E73606B8EC}" type="pres">
      <dgm:prSet presAssocID="{927ED399-BAA9-44FE-97A3-6E81BADCF511}" presName="parentText" presStyleLbl="node1" presStyleIdx="3" presStyleCnt="5">
        <dgm:presLayoutVars>
          <dgm:chMax val="0"/>
          <dgm:bulletEnabled val="1"/>
        </dgm:presLayoutVars>
      </dgm:prSet>
      <dgm:spPr/>
    </dgm:pt>
    <dgm:pt modelId="{BFD73060-B25A-4045-8C5C-F0EBFE8C448C}" type="pres">
      <dgm:prSet presAssocID="{BCF883F9-6992-41E0-82A5-AE9AC2E4CF6F}" presName="spacer" presStyleCnt="0"/>
      <dgm:spPr/>
    </dgm:pt>
    <dgm:pt modelId="{B9102DCC-3D32-45FA-9EF2-0071A7F8D7E9}" type="pres">
      <dgm:prSet presAssocID="{AE78764F-BD7C-4076-81E1-6E8225A63428}" presName="parentText" presStyleLbl="node1" presStyleIdx="4" presStyleCnt="5">
        <dgm:presLayoutVars>
          <dgm:chMax val="0"/>
          <dgm:bulletEnabled val="1"/>
        </dgm:presLayoutVars>
      </dgm:prSet>
      <dgm:spPr/>
    </dgm:pt>
  </dgm:ptLst>
  <dgm:cxnLst>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18BCF592-8D53-49AC-AB4E-9679CFB5D9D0}" type="presOf" srcId="{922669A1-6629-47E6-82CD-6522301E4B42}" destId="{43F5B263-3E0E-4FA1-AB44-939302D3FF7B}" srcOrd="0" destOrd="0" presId="urn:microsoft.com/office/officeart/2005/8/layout/vList2"/>
    <dgm:cxn modelId="{0EF54B9D-0F8F-4E80-A2E8-8E067D4AAA5E}" type="presOf" srcId="{AE78764F-BD7C-4076-81E1-6E8225A63428}" destId="{B9102DCC-3D32-45FA-9EF2-0071A7F8D7E9}" srcOrd="0" destOrd="0" presId="urn:microsoft.com/office/officeart/2005/8/layout/vList2"/>
    <dgm:cxn modelId="{53A3D6BA-E289-4CD5-BF07-FA76DCF97491}" type="presOf" srcId="{927ED399-BAA9-44FE-97A3-6E81BADCF511}" destId="{F0BD806E-E081-493A-AC71-56E73606B8EC}"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770649BE-A6EF-44EF-B077-C8E456A73B56}" srcId="{9DD1A594-42BA-4C61-B647-830D5FDFC715}" destId="{922669A1-6629-47E6-82CD-6522301E4B42}" srcOrd="2" destOrd="0" parTransId="{B8878A78-3B60-4811-8901-83F938A3CE72}" sibTransId="{645251D2-6C2D-489D-8C86-C1A26204EA24}"/>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3EF5CFD0-A396-418B-9503-59975150764C}" srcId="{9DD1A594-42BA-4C61-B647-830D5FDFC715}" destId="{AE78764F-BD7C-4076-81E1-6E8225A63428}" srcOrd="4" destOrd="0" parTransId="{7E961F50-55EE-466E-95D1-D1C64E8CED94}" sibTransId="{AA33B1B2-EEA5-486F-891E-68E39290BF02}"/>
    <dgm:cxn modelId="{33AAC4E3-D153-4D02-BEAF-B8BB56D453FC}" srcId="{9DD1A594-42BA-4C61-B647-830D5FDFC715}" destId="{927ED399-BAA9-44FE-97A3-6E81BADCF511}" srcOrd="3" destOrd="0" parTransId="{41C29538-DA4B-4034-9A9C-E082B5E31820}" sibTransId="{BCF883F9-6992-41E0-82A5-AE9AC2E4CF6F}"/>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DF568BED-5EDA-466E-B350-A586A5D99876}" type="presParOf" srcId="{BEB3585F-CCB8-4FAC-9902-ED6487167A0B}" destId="{AC07F71A-8E14-46A5-9303-5F36C960591F}" srcOrd="3" destOrd="0" presId="urn:microsoft.com/office/officeart/2005/8/layout/vList2"/>
    <dgm:cxn modelId="{32C60BDE-3ED8-4727-996F-508143E8DBA3}" type="presParOf" srcId="{BEB3585F-CCB8-4FAC-9902-ED6487167A0B}" destId="{43F5B263-3E0E-4FA1-AB44-939302D3FF7B}" srcOrd="4" destOrd="0" presId="urn:microsoft.com/office/officeart/2005/8/layout/vList2"/>
    <dgm:cxn modelId="{23A97F24-F4CB-4C72-BFE1-73746F775A18}" type="presParOf" srcId="{BEB3585F-CCB8-4FAC-9902-ED6487167A0B}" destId="{47616A41-0C4E-4077-B77F-F89BFF340775}" srcOrd="5" destOrd="0" presId="urn:microsoft.com/office/officeart/2005/8/layout/vList2"/>
    <dgm:cxn modelId="{1D2CDD19-F9BC-4F8E-9E0B-B69B4AF8A88E}" type="presParOf" srcId="{BEB3585F-CCB8-4FAC-9902-ED6487167A0B}" destId="{F0BD806E-E081-493A-AC71-56E73606B8EC}" srcOrd="6" destOrd="0" presId="urn:microsoft.com/office/officeart/2005/8/layout/vList2"/>
    <dgm:cxn modelId="{BCE25807-ACBE-4102-8067-DC6BCFA99AD4}" type="presParOf" srcId="{BEB3585F-CCB8-4FAC-9902-ED6487167A0B}" destId="{BFD73060-B25A-4045-8C5C-F0EBFE8C448C}" srcOrd="7" destOrd="0" presId="urn:microsoft.com/office/officeart/2005/8/layout/vList2"/>
    <dgm:cxn modelId="{9DA6B837-9C4F-4A0A-866F-88CE8A227A73}" type="presParOf" srcId="{BEB3585F-CCB8-4FAC-9902-ED6487167A0B}" destId="{B9102DCC-3D32-45FA-9EF2-0071A7F8D7E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GitHub Repository</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44599811-BC5D-4EE4-82D2-D139942832F5}">
      <dgm:prSet/>
      <dgm:spPr/>
      <dgm:t>
        <a:bodyPr/>
        <a:lstStyle/>
        <a:p>
          <a:r>
            <a:rPr lang="de-DE" dirty="0" err="1"/>
            <a:t>Trello</a:t>
          </a:r>
          <a:r>
            <a:rPr lang="de-DE" dirty="0"/>
            <a:t> – </a:t>
          </a:r>
          <a:r>
            <a:rPr lang="de-DE" dirty="0" err="1"/>
            <a:t>To</a:t>
          </a:r>
          <a:r>
            <a:rPr lang="de-DE" dirty="0"/>
            <a:t> Do Liste</a:t>
          </a:r>
          <a:endParaRPr lang="en-US" dirty="0"/>
        </a:p>
      </dgm:t>
    </dgm:pt>
    <dgm:pt modelId="{88434833-E6F0-4E20-84BB-42CC005D1D96}" type="parTrans" cxnId="{A8619C9F-2B9E-43F7-AB8B-317A1F779275}">
      <dgm:prSet/>
      <dgm:spPr/>
      <dgm:t>
        <a:bodyPr/>
        <a:lstStyle/>
        <a:p>
          <a:endParaRPr lang="en-US"/>
        </a:p>
      </dgm:t>
    </dgm:pt>
    <dgm:pt modelId="{BB332BC7-69E5-4CEF-81E3-C313DA0A3B85}" type="sibTrans" cxnId="{A8619C9F-2B9E-43F7-AB8B-317A1F779275}">
      <dgm:prSet/>
      <dgm:spPr/>
      <dgm:t>
        <a:bodyPr/>
        <a:lstStyle/>
        <a:p>
          <a:endParaRPr lang="en-US"/>
        </a:p>
      </dgm:t>
    </dgm:pt>
    <dgm:pt modelId="{A18F5470-4AB5-4E91-850A-DB4EE5E74E59}">
      <dgm:prSet/>
      <dgm:spPr/>
      <dgm:t>
        <a:bodyPr/>
        <a:lstStyle/>
        <a:p>
          <a:r>
            <a:rPr lang="de-DE" dirty="0" err="1"/>
            <a:t>Jupyter</a:t>
          </a:r>
          <a:r>
            <a:rPr lang="de-DE" dirty="0"/>
            <a:t> Notebook</a:t>
          </a:r>
          <a:endParaRPr lang="en-US" dirty="0"/>
        </a:p>
      </dgm:t>
    </dgm:pt>
    <dgm:pt modelId="{C1CE5ED3-D3AA-4BA1-A22A-5F5E9E473C1A}" type="parTrans" cxnId="{D3099F04-3AB0-4CE6-A2AA-B11C026403C6}">
      <dgm:prSet/>
      <dgm:spPr/>
      <dgm:t>
        <a:bodyPr/>
        <a:lstStyle/>
        <a:p>
          <a:endParaRPr lang="en-US"/>
        </a:p>
      </dgm:t>
    </dgm:pt>
    <dgm:pt modelId="{497BD0E9-A62F-4EAB-B33C-A676F9F7E14A}" type="sibTrans" cxnId="{D3099F04-3AB0-4CE6-A2AA-B11C026403C6}">
      <dgm:prSet/>
      <dgm:spPr/>
      <dgm:t>
        <a:bodyPr/>
        <a:lstStyle/>
        <a:p>
          <a:endParaRPr lang="en-US"/>
        </a:p>
      </dgm:t>
    </dgm:pt>
    <dgm:pt modelId="{BED5119E-A8DC-4CFB-91DF-9051026AB75E}">
      <dgm:prSet/>
      <dgm:spPr/>
      <dgm:t>
        <a:bodyPr/>
        <a:lstStyle/>
        <a:p>
          <a:r>
            <a:rPr lang="en-US" dirty="0"/>
            <a:t>Team Meetings</a:t>
          </a:r>
        </a:p>
      </dgm:t>
    </dgm:pt>
    <dgm:pt modelId="{B5B721B7-604D-4073-BF51-82A3D408E0C7}" type="parTrans" cxnId="{814B6BE1-6917-423A-BCDC-9F8A31DE906D}">
      <dgm:prSet/>
      <dgm:spPr/>
      <dgm:t>
        <a:bodyPr/>
        <a:lstStyle/>
        <a:p>
          <a:endParaRPr lang="en-US"/>
        </a:p>
      </dgm:t>
    </dgm:pt>
    <dgm:pt modelId="{D41D41D7-66E4-42C5-B1DA-52231D305B8F}" type="sibTrans" cxnId="{814B6BE1-6917-423A-BCDC-9F8A31DE906D}">
      <dgm:prSet/>
      <dgm:spPr/>
      <dgm:t>
        <a:bodyPr/>
        <a:lstStyle/>
        <a:p>
          <a:endParaRPr lang="en-US"/>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E4026F9E-C983-49F6-8EB5-AC271E59B07F}" type="pres">
      <dgm:prSet presAssocID="{44599811-BC5D-4EE4-82D2-D139942832F5}" presName="parentText" presStyleLbl="node1" presStyleIdx="1" presStyleCnt="4">
        <dgm:presLayoutVars>
          <dgm:chMax val="0"/>
          <dgm:bulletEnabled val="1"/>
        </dgm:presLayoutVars>
      </dgm:prSet>
      <dgm:spPr/>
    </dgm:pt>
    <dgm:pt modelId="{7E8466CA-7D3E-4457-97DE-A74BDA246263}" type="pres">
      <dgm:prSet presAssocID="{BB332BC7-69E5-4CEF-81E3-C313DA0A3B85}" presName="spacer" presStyleCnt="0"/>
      <dgm:spPr/>
    </dgm:pt>
    <dgm:pt modelId="{93E00F58-2ACD-48B3-8AF4-32707E253EA3}" type="pres">
      <dgm:prSet presAssocID="{A18F5470-4AB5-4E91-850A-DB4EE5E74E59}" presName="parentText" presStyleLbl="node1" presStyleIdx="2" presStyleCnt="4">
        <dgm:presLayoutVars>
          <dgm:chMax val="0"/>
          <dgm:bulletEnabled val="1"/>
        </dgm:presLayoutVars>
      </dgm:prSet>
      <dgm:spPr/>
    </dgm:pt>
    <dgm:pt modelId="{6BDFEF87-29DA-4A87-8F49-463510BE02B4}" type="pres">
      <dgm:prSet presAssocID="{497BD0E9-A62F-4EAB-B33C-A676F9F7E14A}" presName="spacer" presStyleCnt="0"/>
      <dgm:spPr/>
    </dgm:pt>
    <dgm:pt modelId="{743E77B3-2757-4DFA-9D8E-231C9183C20D}" type="pres">
      <dgm:prSet presAssocID="{BED5119E-A8DC-4CFB-91DF-9051026AB75E}" presName="parentText" presStyleLbl="node1" presStyleIdx="3" presStyleCnt="4">
        <dgm:presLayoutVars>
          <dgm:chMax val="0"/>
          <dgm:bulletEnabled val="1"/>
        </dgm:presLayoutVars>
      </dgm:prSet>
      <dgm:spPr/>
    </dgm:pt>
  </dgm:ptLst>
  <dgm:cxnLst>
    <dgm:cxn modelId="{D3099F04-3AB0-4CE6-A2AA-B11C026403C6}" srcId="{9DD1A594-42BA-4C61-B647-830D5FDFC715}" destId="{A18F5470-4AB5-4E91-850A-DB4EE5E74E59}" srcOrd="2" destOrd="0" parTransId="{C1CE5ED3-D3AA-4BA1-A22A-5F5E9E473C1A}" sibTransId="{497BD0E9-A62F-4EAB-B33C-A676F9F7E14A}"/>
    <dgm:cxn modelId="{19E9260A-75E1-4C06-B11C-82506D014D71}" type="presOf" srcId="{ADED8B85-6009-417A-9A08-F5D0CF74B42A}" destId="{4AB40716-AF40-45AC-86F1-438AADC529BB}" srcOrd="0" destOrd="0" presId="urn:microsoft.com/office/officeart/2005/8/layout/vList2"/>
    <dgm:cxn modelId="{A8619C9F-2B9E-43F7-AB8B-317A1F779275}" srcId="{9DD1A594-42BA-4C61-B647-830D5FDFC715}" destId="{44599811-BC5D-4EE4-82D2-D139942832F5}" srcOrd="1" destOrd="0" parTransId="{88434833-E6F0-4E20-84BB-42CC005D1D96}" sibTransId="{BB332BC7-69E5-4CEF-81E3-C313DA0A3B85}"/>
    <dgm:cxn modelId="{8C777AC6-78DF-420F-AA26-452494EE931B}" type="presOf" srcId="{BED5119E-A8DC-4CFB-91DF-9051026AB75E}" destId="{743E77B3-2757-4DFA-9D8E-231C9183C20D}" srcOrd="0" destOrd="0" presId="urn:microsoft.com/office/officeart/2005/8/layout/vList2"/>
    <dgm:cxn modelId="{B257CFDA-9481-4063-B54B-1AC0289E8D6B}" type="presOf" srcId="{44599811-BC5D-4EE4-82D2-D139942832F5}" destId="{E4026F9E-C983-49F6-8EB5-AC271E59B07F}" srcOrd="0" destOrd="0" presId="urn:microsoft.com/office/officeart/2005/8/layout/vList2"/>
    <dgm:cxn modelId="{9D00BFDD-2AF9-43FA-B96F-A06FB8BC0B27}" type="presOf" srcId="{A18F5470-4AB5-4E91-850A-DB4EE5E74E59}" destId="{93E00F58-2ACD-48B3-8AF4-32707E253EA3}" srcOrd="0" destOrd="0" presId="urn:microsoft.com/office/officeart/2005/8/layout/vList2"/>
    <dgm:cxn modelId="{814B6BE1-6917-423A-BCDC-9F8A31DE906D}" srcId="{9DD1A594-42BA-4C61-B647-830D5FDFC715}" destId="{BED5119E-A8DC-4CFB-91DF-9051026AB75E}" srcOrd="3" destOrd="0" parTransId="{B5B721B7-604D-4073-BF51-82A3D408E0C7}" sibTransId="{D41D41D7-66E4-42C5-B1DA-52231D305B8F}"/>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416A7BDB-A700-47F5-82DF-C8630F5D5D3B}" type="presParOf" srcId="{BEB3585F-CCB8-4FAC-9902-ED6487167A0B}" destId="{E4026F9E-C983-49F6-8EB5-AC271E59B07F}" srcOrd="2" destOrd="0" presId="urn:microsoft.com/office/officeart/2005/8/layout/vList2"/>
    <dgm:cxn modelId="{F7990ED5-3808-414E-AFA9-07764F6AE22D}" type="presParOf" srcId="{BEB3585F-CCB8-4FAC-9902-ED6487167A0B}" destId="{7E8466CA-7D3E-4457-97DE-A74BDA246263}" srcOrd="3" destOrd="0" presId="urn:microsoft.com/office/officeart/2005/8/layout/vList2"/>
    <dgm:cxn modelId="{D27F3129-079A-40F5-967A-7AEB5759C2F1}" type="presParOf" srcId="{BEB3585F-CCB8-4FAC-9902-ED6487167A0B}" destId="{93E00F58-2ACD-48B3-8AF4-32707E253EA3}" srcOrd="4" destOrd="0" presId="urn:microsoft.com/office/officeart/2005/8/layout/vList2"/>
    <dgm:cxn modelId="{37BFD5C0-E9BC-434C-9131-762F53C98389}" type="presParOf" srcId="{BEB3585F-CCB8-4FAC-9902-ED6487167A0B}" destId="{6BDFEF87-29DA-4A87-8F49-463510BE02B4}" srcOrd="5" destOrd="0" presId="urn:microsoft.com/office/officeart/2005/8/layout/vList2"/>
    <dgm:cxn modelId="{CBF0F828-A592-4A5F-AE68-36B1C836A16F}" type="presParOf" srcId="{BEB3585F-CCB8-4FAC-9902-ED6487167A0B}" destId="{743E77B3-2757-4DFA-9D8E-231C9183C20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Visuelle Inspektion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Leere Zeilen &amp; Spalten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Unterschiedliche Spaltennamen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In Python lösen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4">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4">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4">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4">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F40CA2D4-14D4-42E3-ACCD-1AF26BE5B12A}" type="presOf" srcId="{536F0D3F-2FF8-48C7-8BD4-4C927FF78D24}" destId="{7B6EA38B-1CE8-4358-BCD9-4D2D1CD59B10}"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de-DE" dirty="0"/>
            <a:t>Daten einlesen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3385846A-E73B-4E0B-93BC-B1D5BFEE0199}">
      <dgm:prSet/>
      <dgm:spPr/>
      <dgm:t>
        <a:bodyPr/>
        <a:lstStyle/>
        <a:p>
          <a:r>
            <a:rPr lang="de-DE" dirty="0"/>
            <a:t>Spaltennamen vereinheitlichen</a:t>
          </a:r>
        </a:p>
      </dgm:t>
    </dgm:pt>
    <dgm:pt modelId="{951FD5A4-8860-4379-BBFE-2E79854B0CC0}" type="parTrans" cxnId="{7E39230B-0D30-4E64-BB39-1A592EB2027A}">
      <dgm:prSet/>
      <dgm:spPr/>
      <dgm:t>
        <a:bodyPr/>
        <a:lstStyle/>
        <a:p>
          <a:endParaRPr lang="de-CH"/>
        </a:p>
      </dgm:t>
    </dgm:pt>
    <dgm:pt modelId="{11A56267-6292-40C2-B2DA-22CC9A2A3013}" type="sibTrans" cxnId="{7E39230B-0D30-4E64-BB39-1A592EB2027A}">
      <dgm:prSet/>
      <dgm:spPr/>
      <dgm:t>
        <a:bodyPr/>
        <a:lstStyle/>
        <a:p>
          <a:endParaRPr lang="de-CH"/>
        </a:p>
      </dgm:t>
    </dgm:pt>
    <dgm:pt modelId="{536F0D3F-2FF8-48C7-8BD4-4C927FF78D24}">
      <dgm:prSet/>
      <dgm:spPr/>
      <dgm:t>
        <a:bodyPr/>
        <a:lstStyle/>
        <a:p>
          <a:r>
            <a:rPr lang="de-DE" dirty="0"/>
            <a:t>Datentabelle auswählen</a:t>
          </a:r>
        </a:p>
      </dgm:t>
    </dgm:pt>
    <dgm:pt modelId="{B9C0C0C5-EA89-4F22-BAA4-1F731FB92495}" type="parTrans" cxnId="{79B00496-39DF-4D98-BC74-7DA679CFD8B9}">
      <dgm:prSet/>
      <dgm:spPr/>
      <dgm:t>
        <a:bodyPr/>
        <a:lstStyle/>
        <a:p>
          <a:endParaRPr lang="de-CH"/>
        </a:p>
      </dgm:t>
    </dgm:pt>
    <dgm:pt modelId="{E25F3C1D-5DF6-4438-90CF-4F7A3F4D31AD}" type="sibTrans" cxnId="{79B00496-39DF-4D98-BC74-7DA679CFD8B9}">
      <dgm:prSet/>
      <dgm:spPr/>
      <dgm:t>
        <a:bodyPr/>
        <a:lstStyle/>
        <a:p>
          <a:endParaRPr lang="de-CH"/>
        </a:p>
      </dgm:t>
    </dgm:pt>
    <dgm:pt modelId="{9FE0C990-6E8B-47B6-8014-48E76B02C658}">
      <dgm:prSet/>
      <dgm:spPr/>
      <dgm:t>
        <a:bodyPr/>
        <a:lstStyle/>
        <a:p>
          <a:r>
            <a:rPr lang="de-DE" dirty="0"/>
            <a:t>Spalte „Ablösungszone“ hinzufügen</a:t>
          </a:r>
        </a:p>
      </dgm:t>
    </dgm:pt>
    <dgm:pt modelId="{DAE2F83E-0045-4E3E-904B-D22F311FA63C}" type="parTrans" cxnId="{71261CF6-C5DB-45FD-91F2-CBDBD5B66E21}">
      <dgm:prSet/>
      <dgm:spPr/>
      <dgm:t>
        <a:bodyPr/>
        <a:lstStyle/>
        <a:p>
          <a:endParaRPr lang="de-CH"/>
        </a:p>
      </dgm:t>
    </dgm:pt>
    <dgm:pt modelId="{A44F55C8-43F5-4E52-A327-C7C48A139B7E}" type="sibTrans" cxnId="{71261CF6-C5DB-45FD-91F2-CBDBD5B66E21}">
      <dgm:prSet/>
      <dgm:spPr/>
      <dgm:t>
        <a:bodyPr/>
        <a:lstStyle/>
        <a:p>
          <a:endParaRPr lang="de-CH"/>
        </a:p>
      </dgm:t>
    </dgm:pt>
    <dgm:pt modelId="{CC86274A-B6A3-4BB4-9FB0-BD8C6DFF6227}">
      <dgm:prSet/>
      <dgm:spPr/>
      <dgm:t>
        <a:bodyPr/>
        <a:lstStyle/>
        <a:p>
          <a:r>
            <a:rPr lang="de-DE" dirty="0"/>
            <a:t>Leere Zeilen entfernen</a:t>
          </a:r>
        </a:p>
      </dgm:t>
    </dgm:pt>
    <dgm:pt modelId="{40CA2974-ED11-4D18-BC0E-69AEC54D54ED}" type="parTrans" cxnId="{32041F67-404A-4C3B-948D-FAD79741B8DE}">
      <dgm:prSet/>
      <dgm:spPr/>
      <dgm:t>
        <a:bodyPr/>
        <a:lstStyle/>
        <a:p>
          <a:endParaRPr lang="de-CH"/>
        </a:p>
      </dgm:t>
    </dgm:pt>
    <dgm:pt modelId="{3F67977C-02ED-4B9B-994A-3479FCDB4A8A}" type="sibTrans" cxnId="{32041F67-404A-4C3B-948D-FAD79741B8DE}">
      <dgm:prSet/>
      <dgm:spPr/>
      <dgm:t>
        <a:bodyPr/>
        <a:lstStyle/>
        <a:p>
          <a:endParaRPr lang="de-CH"/>
        </a:p>
      </dgm:t>
    </dgm:pt>
    <dgm:pt modelId="{FB177E45-D5A1-4B26-B236-1CCF4549C80B}">
      <dgm:prSet/>
      <dgm:spPr/>
      <dgm:t>
        <a:bodyPr/>
        <a:lstStyle/>
        <a:p>
          <a:r>
            <a:rPr lang="de-DE" dirty="0"/>
            <a:t>Datum &amp; Uhrzeit zusammenfügen</a:t>
          </a:r>
        </a:p>
      </dgm:t>
    </dgm:pt>
    <dgm:pt modelId="{6EBF8AA4-86A3-4E6E-8C09-A14765742AD8}" type="parTrans" cxnId="{E953FFBD-C594-4887-8D18-AF4E5131D704}">
      <dgm:prSet/>
      <dgm:spPr/>
      <dgm:t>
        <a:bodyPr/>
        <a:lstStyle/>
        <a:p>
          <a:endParaRPr lang="de-CH"/>
        </a:p>
      </dgm:t>
    </dgm:pt>
    <dgm:pt modelId="{BFA4D6AE-7675-40F6-9B6B-117F2C1DB3FE}" type="sibTrans" cxnId="{E953FFBD-C594-4887-8D18-AF4E5131D70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4AB40716-AF40-45AC-86F1-438AADC529BB}" type="pres">
      <dgm:prSet presAssocID="{ADED8B85-6009-417A-9A08-F5D0CF74B42A}" presName="parentText" presStyleLbl="node1" presStyleIdx="0" presStyleCnt="6" custLinFactNeighborY="-17620">
        <dgm:presLayoutVars>
          <dgm:chMax val="0"/>
          <dgm:bulletEnabled val="1"/>
        </dgm:presLayoutVars>
      </dgm:prSet>
      <dgm:spPr/>
    </dgm:pt>
    <dgm:pt modelId="{A6C99884-C75F-40CD-ACA4-1E8C5E33AFA6}" type="pres">
      <dgm:prSet presAssocID="{EA94F837-2BFF-400D-9BB3-80F112439CA7}" presName="spacer" presStyleCnt="0"/>
      <dgm:spPr/>
    </dgm:pt>
    <dgm:pt modelId="{F072C761-0E94-44FB-A5E4-4F0B96A15017}" type="pres">
      <dgm:prSet presAssocID="{3385846A-E73B-4E0B-93BC-B1D5BFEE0199}" presName="parentText" presStyleLbl="node1" presStyleIdx="1" presStyleCnt="6">
        <dgm:presLayoutVars>
          <dgm:chMax val="0"/>
          <dgm:bulletEnabled val="1"/>
        </dgm:presLayoutVars>
      </dgm:prSet>
      <dgm:spPr/>
    </dgm:pt>
    <dgm:pt modelId="{406DB011-E3A6-4EB2-92B8-7D2AB076A23F}" type="pres">
      <dgm:prSet presAssocID="{11A56267-6292-40C2-B2DA-22CC9A2A3013}" presName="spacer" presStyleCnt="0"/>
      <dgm:spPr/>
    </dgm:pt>
    <dgm:pt modelId="{7B6EA38B-1CE8-4358-BCD9-4D2D1CD59B10}" type="pres">
      <dgm:prSet presAssocID="{536F0D3F-2FF8-48C7-8BD4-4C927FF78D24}" presName="parentText" presStyleLbl="node1" presStyleIdx="2" presStyleCnt="6">
        <dgm:presLayoutVars>
          <dgm:chMax val="0"/>
          <dgm:bulletEnabled val="1"/>
        </dgm:presLayoutVars>
      </dgm:prSet>
      <dgm:spPr/>
    </dgm:pt>
    <dgm:pt modelId="{4D08D1D0-1164-4DA6-812F-7BDFB2638C5E}" type="pres">
      <dgm:prSet presAssocID="{E25F3C1D-5DF6-4438-90CF-4F7A3F4D31AD}" presName="spacer" presStyleCnt="0"/>
      <dgm:spPr/>
    </dgm:pt>
    <dgm:pt modelId="{EC44AA87-19A0-4FD1-9BF5-CA2C989C742C}" type="pres">
      <dgm:prSet presAssocID="{9FE0C990-6E8B-47B6-8014-48E76B02C658}" presName="parentText" presStyleLbl="node1" presStyleIdx="3" presStyleCnt="6">
        <dgm:presLayoutVars>
          <dgm:chMax val="0"/>
          <dgm:bulletEnabled val="1"/>
        </dgm:presLayoutVars>
      </dgm:prSet>
      <dgm:spPr/>
    </dgm:pt>
    <dgm:pt modelId="{08EABAB5-B61D-4219-8FDD-C4DD66202618}" type="pres">
      <dgm:prSet presAssocID="{A44F55C8-43F5-4E52-A327-C7C48A139B7E}" presName="spacer" presStyleCnt="0"/>
      <dgm:spPr/>
    </dgm:pt>
    <dgm:pt modelId="{FCE72C4D-5385-4AD1-8BB3-53E07433B43E}" type="pres">
      <dgm:prSet presAssocID="{CC86274A-B6A3-4BB4-9FB0-BD8C6DFF6227}" presName="parentText" presStyleLbl="node1" presStyleIdx="4" presStyleCnt="6">
        <dgm:presLayoutVars>
          <dgm:chMax val="0"/>
          <dgm:bulletEnabled val="1"/>
        </dgm:presLayoutVars>
      </dgm:prSet>
      <dgm:spPr/>
    </dgm:pt>
    <dgm:pt modelId="{F1E85020-B614-4328-B4A6-D25083441FFD}" type="pres">
      <dgm:prSet presAssocID="{3F67977C-02ED-4B9B-994A-3479FCDB4A8A}" presName="spacer" presStyleCnt="0"/>
      <dgm:spPr/>
    </dgm:pt>
    <dgm:pt modelId="{A949C864-2522-4797-9634-424C677FF198}" type="pres">
      <dgm:prSet presAssocID="{FB177E45-D5A1-4B26-B236-1CCF4549C80B}" presName="parentText" presStyleLbl="node1" presStyleIdx="5" presStyleCnt="6">
        <dgm:presLayoutVars>
          <dgm:chMax val="0"/>
          <dgm:bulletEnabled val="1"/>
        </dgm:presLayoutVars>
      </dgm:prSet>
      <dgm:spPr/>
    </dgm:pt>
  </dgm:ptLst>
  <dgm:cxnLst>
    <dgm:cxn modelId="{19E9260A-75E1-4C06-B11C-82506D014D71}" type="presOf" srcId="{ADED8B85-6009-417A-9A08-F5D0CF74B42A}" destId="{4AB40716-AF40-45AC-86F1-438AADC529BB}" srcOrd="0" destOrd="0" presId="urn:microsoft.com/office/officeart/2005/8/layout/vList2"/>
    <dgm:cxn modelId="{7E39230B-0D30-4E64-BB39-1A592EB2027A}" srcId="{9DD1A594-42BA-4C61-B647-830D5FDFC715}" destId="{3385846A-E73B-4E0B-93BC-B1D5BFEE0199}" srcOrd="1" destOrd="0" parTransId="{951FD5A4-8860-4379-BBFE-2E79854B0CC0}" sibTransId="{11A56267-6292-40C2-B2DA-22CC9A2A3013}"/>
    <dgm:cxn modelId="{41268B24-9787-4F7F-9D4E-63CA599DFF4E}" type="presOf" srcId="{3385846A-E73B-4E0B-93BC-B1D5BFEE0199}" destId="{F072C761-0E94-44FB-A5E4-4F0B96A15017}" srcOrd="0" destOrd="0" presId="urn:microsoft.com/office/officeart/2005/8/layout/vList2"/>
    <dgm:cxn modelId="{C4555540-2980-48B3-833B-9CF5B22F19A7}" type="presOf" srcId="{CC86274A-B6A3-4BB4-9FB0-BD8C6DFF6227}" destId="{FCE72C4D-5385-4AD1-8BB3-53E07433B43E}" srcOrd="0" destOrd="0" presId="urn:microsoft.com/office/officeart/2005/8/layout/vList2"/>
    <dgm:cxn modelId="{32041F67-404A-4C3B-948D-FAD79741B8DE}" srcId="{9DD1A594-42BA-4C61-B647-830D5FDFC715}" destId="{CC86274A-B6A3-4BB4-9FB0-BD8C6DFF6227}" srcOrd="4" destOrd="0" parTransId="{40CA2974-ED11-4D18-BC0E-69AEC54D54ED}" sibTransId="{3F67977C-02ED-4B9B-994A-3479FCDB4A8A}"/>
    <dgm:cxn modelId="{9302FB70-A2D7-4DB5-AC17-AD6E42CF6510}" type="presOf" srcId="{9FE0C990-6E8B-47B6-8014-48E76B02C658}" destId="{EC44AA87-19A0-4FD1-9BF5-CA2C989C742C}" srcOrd="0" destOrd="0" presId="urn:microsoft.com/office/officeart/2005/8/layout/vList2"/>
    <dgm:cxn modelId="{79B00496-39DF-4D98-BC74-7DA679CFD8B9}" srcId="{9DD1A594-42BA-4C61-B647-830D5FDFC715}" destId="{536F0D3F-2FF8-48C7-8BD4-4C927FF78D24}" srcOrd="2" destOrd="0" parTransId="{B9C0C0C5-EA89-4F22-BAA4-1F731FB92495}" sibTransId="{E25F3C1D-5DF6-4438-90CF-4F7A3F4D31AD}"/>
    <dgm:cxn modelId="{E953FFBD-C594-4887-8D18-AF4E5131D704}" srcId="{9DD1A594-42BA-4C61-B647-830D5FDFC715}" destId="{FB177E45-D5A1-4B26-B236-1CCF4549C80B}" srcOrd="5" destOrd="0" parTransId="{6EBF8AA4-86A3-4E6E-8C09-A14765742AD8}" sibTransId="{BFA4D6AE-7675-40F6-9B6B-117F2C1DB3FE}"/>
    <dgm:cxn modelId="{F40CA2D4-14D4-42E3-ACCD-1AF26BE5B12A}" type="presOf" srcId="{536F0D3F-2FF8-48C7-8BD4-4C927FF78D24}" destId="{7B6EA38B-1CE8-4358-BCD9-4D2D1CD59B10}" srcOrd="0" destOrd="0" presId="urn:microsoft.com/office/officeart/2005/8/layout/vList2"/>
    <dgm:cxn modelId="{BAB509DE-66AF-499D-991B-D26C9D9B0B3E}" type="presOf" srcId="{FB177E45-D5A1-4B26-B236-1CCF4549C80B}" destId="{A949C864-2522-4797-9634-424C677FF198}" srcOrd="0" destOrd="0" presId="urn:microsoft.com/office/officeart/2005/8/layout/vList2"/>
    <dgm:cxn modelId="{26059AE9-24BB-4CE2-8C43-AA248B818DA1}" type="presOf" srcId="{9DD1A594-42BA-4C61-B647-830D5FDFC715}" destId="{BEB3585F-CCB8-4FAC-9902-ED6487167A0B}" srcOrd="0" destOrd="0" presId="urn:microsoft.com/office/officeart/2005/8/layout/vList2"/>
    <dgm:cxn modelId="{71261CF6-C5DB-45FD-91F2-CBDBD5B66E21}" srcId="{9DD1A594-42BA-4C61-B647-830D5FDFC715}" destId="{9FE0C990-6E8B-47B6-8014-48E76B02C658}" srcOrd="3" destOrd="0" parTransId="{DAE2F83E-0045-4E3E-904B-D22F311FA63C}" sibTransId="{A44F55C8-43F5-4E52-A327-C7C48A139B7E}"/>
    <dgm:cxn modelId="{BF9EB1FC-B1C6-441D-8C41-85FBF769D9DE}" srcId="{9DD1A594-42BA-4C61-B647-830D5FDFC715}" destId="{ADED8B85-6009-417A-9A08-F5D0CF74B42A}" srcOrd="0" destOrd="0" parTransId="{E874E8BC-DBC3-46EE-9E90-8B4686CE8882}" sibTransId="{EA94F837-2BFF-400D-9BB3-80F112439CA7}"/>
    <dgm:cxn modelId="{B3CE6D67-5311-4A1F-8027-5B684D30DFE8}" type="presParOf" srcId="{BEB3585F-CCB8-4FAC-9902-ED6487167A0B}" destId="{4AB40716-AF40-45AC-86F1-438AADC529BB}" srcOrd="0" destOrd="0" presId="urn:microsoft.com/office/officeart/2005/8/layout/vList2"/>
    <dgm:cxn modelId="{DA55CF4B-ECFC-4896-AE9B-613E79FB2498}" type="presParOf" srcId="{BEB3585F-CCB8-4FAC-9902-ED6487167A0B}" destId="{A6C99884-C75F-40CD-ACA4-1E8C5E33AFA6}" srcOrd="1" destOrd="0" presId="urn:microsoft.com/office/officeart/2005/8/layout/vList2"/>
    <dgm:cxn modelId="{C8CF7ED3-769B-4311-93FC-C295114CBBD1}" type="presParOf" srcId="{BEB3585F-CCB8-4FAC-9902-ED6487167A0B}" destId="{F072C761-0E94-44FB-A5E4-4F0B96A15017}" srcOrd="2" destOrd="0" presId="urn:microsoft.com/office/officeart/2005/8/layout/vList2"/>
    <dgm:cxn modelId="{AF55914B-BA2F-4488-A7D3-F021479620C3}" type="presParOf" srcId="{BEB3585F-CCB8-4FAC-9902-ED6487167A0B}" destId="{406DB011-E3A6-4EB2-92B8-7D2AB076A23F}" srcOrd="3" destOrd="0" presId="urn:microsoft.com/office/officeart/2005/8/layout/vList2"/>
    <dgm:cxn modelId="{0DD8EC9A-3FB2-4902-847E-7066DD3C2445}" type="presParOf" srcId="{BEB3585F-CCB8-4FAC-9902-ED6487167A0B}" destId="{7B6EA38B-1CE8-4358-BCD9-4D2D1CD59B10}" srcOrd="4" destOrd="0" presId="urn:microsoft.com/office/officeart/2005/8/layout/vList2"/>
    <dgm:cxn modelId="{568EFF19-16EA-45F5-9F82-C21F32E8E232}" type="presParOf" srcId="{BEB3585F-CCB8-4FAC-9902-ED6487167A0B}" destId="{4D08D1D0-1164-4DA6-812F-7BDFB2638C5E}" srcOrd="5" destOrd="0" presId="urn:microsoft.com/office/officeart/2005/8/layout/vList2"/>
    <dgm:cxn modelId="{7020558B-D9A9-466B-91FD-D3C873D0A90F}" type="presParOf" srcId="{BEB3585F-CCB8-4FAC-9902-ED6487167A0B}" destId="{EC44AA87-19A0-4FD1-9BF5-CA2C989C742C}" srcOrd="6" destOrd="0" presId="urn:microsoft.com/office/officeart/2005/8/layout/vList2"/>
    <dgm:cxn modelId="{091781A6-F4CB-4C9A-B9D0-8C0E196A7B95}" type="presParOf" srcId="{BEB3585F-CCB8-4FAC-9902-ED6487167A0B}" destId="{08EABAB5-B61D-4219-8FDD-C4DD66202618}" srcOrd="7" destOrd="0" presId="urn:microsoft.com/office/officeart/2005/8/layout/vList2"/>
    <dgm:cxn modelId="{F5654BF0-FECD-4C06-8C7A-EDF434C11261}" type="presParOf" srcId="{BEB3585F-CCB8-4FAC-9902-ED6487167A0B}" destId="{FCE72C4D-5385-4AD1-8BB3-53E07433B43E}" srcOrd="8" destOrd="0" presId="urn:microsoft.com/office/officeart/2005/8/layout/vList2"/>
    <dgm:cxn modelId="{0AA9E216-6D06-4202-B0CC-A1C283160279}" type="presParOf" srcId="{BEB3585F-CCB8-4FAC-9902-ED6487167A0B}" destId="{F1E85020-B614-4328-B4A6-D25083441FFD}" srcOrd="9" destOrd="0" presId="urn:microsoft.com/office/officeart/2005/8/layout/vList2"/>
    <dgm:cxn modelId="{1FAC0C6A-F6C0-4587-9583-8028955ED465}" type="presParOf" srcId="{BEB3585F-CCB8-4FAC-9902-ED6487167A0B}" destId="{A949C864-2522-4797-9634-424C677FF198}"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DED8B85-6009-417A-9A08-F5D0CF74B42A}">
      <dgm:prSet/>
      <dgm:spPr/>
      <dgm:t>
        <a:bodyPr/>
        <a:lstStyle/>
        <a:p>
          <a:r>
            <a:rPr lang="en-US" dirty="0"/>
            <a:t>0 kg Wert </a:t>
          </a:r>
          <a:r>
            <a:rPr lang="en-US" dirty="0" err="1"/>
            <a:t>durch</a:t>
          </a:r>
          <a:r>
            <a:rPr lang="en-US" dirty="0"/>
            <a:t> Median </a:t>
          </a:r>
          <a:r>
            <a:rPr lang="en-US" dirty="0" err="1"/>
            <a:t>imputieren</a:t>
          </a:r>
          <a:endParaRPr lang="en-US" dirty="0"/>
        </a:p>
      </dgm:t>
    </dgm:pt>
    <dgm:pt modelId="{E874E8BC-DBC3-46EE-9E90-8B4686CE8882}" type="parTrans" cxnId="{BF9EB1FC-B1C6-441D-8C41-85FBF769D9DE}">
      <dgm:prSet/>
      <dgm:spPr/>
      <dgm:t>
        <a:bodyPr/>
        <a:lstStyle/>
        <a:p>
          <a:endParaRPr lang="en-US"/>
        </a:p>
      </dgm:t>
    </dgm:pt>
    <dgm:pt modelId="{EA94F837-2BFF-400D-9BB3-80F112439CA7}" type="sibTrans" cxnId="{BF9EB1FC-B1C6-441D-8C41-85FBF769D9DE}">
      <dgm:prSet/>
      <dgm:spPr/>
      <dgm:t>
        <a:bodyPr/>
        <a:lstStyle/>
        <a:p>
          <a:endParaRPr lang="en-US"/>
        </a:p>
      </dgm:t>
    </dgm:pt>
    <dgm:pt modelId="{FC0FCCC8-0FAF-4285-BE50-D67D2E21F62B}">
      <dgm:prSet/>
      <dgm:spPr/>
      <dgm:t>
        <a:bodyPr/>
        <a:lstStyle/>
        <a:p>
          <a:r>
            <a:rPr lang="de-CH" noProof="0" dirty="0"/>
            <a:t>Statistik der Dataframes</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Masse: Geologenschätzung</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BE54087C-19B8-4203-A10E-EAED44A8373A}" type="pres">
      <dgm:prSet presAssocID="{BFAF086A-9417-451F-957A-231B42892705}" presName="spacer" presStyleCnt="0"/>
      <dgm:spPr/>
    </dgm:pt>
    <dgm:pt modelId="{4AB40716-AF40-45AC-86F1-438AADC529BB}" type="pres">
      <dgm:prSet presAssocID="{ADED8B85-6009-417A-9A08-F5D0CF74B42A}" presName="parentText" presStyleLbl="node1" presStyleIdx="2" presStyleCnt="3">
        <dgm:presLayoutVars>
          <dgm:chMax val="0"/>
          <dgm:bulletEnabled val="1"/>
        </dgm:presLayoutVars>
      </dgm:prSet>
      <dgm:spPr/>
    </dgm:pt>
  </dgm:ptLst>
  <dgm:cxnLst>
    <dgm:cxn modelId="{CBACD301-13B3-4E33-91B3-41BE6C91483B}" type="presOf" srcId="{ADED8B85-6009-417A-9A08-F5D0CF74B42A}" destId="{4AB40716-AF40-45AC-86F1-438AADC529BB}" srcOrd="0" destOrd="0" presId="urn:microsoft.com/office/officeart/2005/8/layout/vList2"/>
    <dgm:cxn modelId="{FC574636-D927-4FCE-9AC3-BB6FCD5A2210}" type="presOf" srcId="{FC0FCCC8-0FAF-4285-BE50-D67D2E21F62B}" destId="{D945287C-34F7-49AE-89E2-FBAFEA849270}"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26059AE9-24BB-4CE2-8C43-AA248B818DA1}" type="presOf" srcId="{9DD1A594-42BA-4C61-B647-830D5FDFC715}" destId="{BEB3585F-CCB8-4FAC-9902-ED6487167A0B}" srcOrd="0" destOrd="0" presId="urn:microsoft.com/office/officeart/2005/8/layout/vList2"/>
    <dgm:cxn modelId="{BF9EB1FC-B1C6-441D-8C41-85FBF769D9DE}" srcId="{9DD1A594-42BA-4C61-B647-830D5FDFC715}" destId="{ADED8B85-6009-417A-9A08-F5D0CF74B42A}" srcOrd="2" destOrd="0" parTransId="{E874E8BC-DBC3-46EE-9E90-8B4686CE8882}" sibTransId="{EA94F837-2BFF-400D-9BB3-80F112439CA7}"/>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B1B6BD34-C99D-461A-959F-280EF42ABAB5}" type="presParOf" srcId="{BEB3585F-CCB8-4FAC-9902-ED6487167A0B}" destId="{BE54087C-19B8-4203-A10E-EAED44A8373A}" srcOrd="3" destOrd="0" presId="urn:microsoft.com/office/officeart/2005/8/layout/vList2"/>
    <dgm:cxn modelId="{8B3F6101-3693-4E6D-8E42-1A015FE5DAE7}" type="presParOf" srcId="{BEB3585F-CCB8-4FAC-9902-ED6487167A0B}" destId="{4AB40716-AF40-45AC-86F1-438AADC529B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Visualisieren &amp; Analysieren</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Histogramme</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CBE2840E-2A84-464E-9A14-193DCB6B0E50}">
      <dgm:prSet/>
      <dgm:spPr/>
      <dgm:t>
        <a:bodyPr/>
        <a:lstStyle/>
        <a:p>
          <a:r>
            <a:rPr lang="de-DE" noProof="0" dirty="0"/>
            <a:t>Streudiagramme</a:t>
          </a:r>
          <a:endParaRPr lang="de-CH" noProof="0" dirty="0"/>
        </a:p>
      </dgm:t>
    </dgm:pt>
    <dgm:pt modelId="{E0C5AE65-BE38-4469-9934-C3C7E9A0D2A7}" type="parTrans" cxnId="{DE7DBEC9-6FD4-4A2C-A652-9CD4CF8FF69E}">
      <dgm:prSet/>
      <dgm:spPr/>
      <dgm:t>
        <a:bodyPr/>
        <a:lstStyle/>
        <a:p>
          <a:endParaRPr lang="de-CH"/>
        </a:p>
      </dgm:t>
    </dgm:pt>
    <dgm:pt modelId="{85DA3E25-59A7-4A15-9286-CF597227FF5C}" type="sibTrans" cxnId="{DE7DBEC9-6FD4-4A2C-A652-9CD4CF8FF69E}">
      <dgm:prSet/>
      <dgm:spPr/>
      <dgm:t>
        <a:bodyPr/>
        <a:lstStyle/>
        <a:p>
          <a:endParaRPr lang="de-CH"/>
        </a:p>
      </dgm:t>
    </dgm:pt>
    <dgm:pt modelId="{6845A5CF-ABF5-41FE-9CD8-3742542A0037}">
      <dgm:prSet/>
      <dgm:spPr/>
      <dgm:t>
        <a:bodyPr/>
        <a:lstStyle/>
        <a:p>
          <a:r>
            <a:rPr lang="de-DE" noProof="0" dirty="0"/>
            <a:t>Mögliche Abhängigkeiten</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F6813F50-DCE6-46EF-92C6-C17F5AB993CA}">
      <dgm:prSet/>
      <dgm:spPr/>
      <dgm:t>
        <a:bodyPr/>
        <a:lstStyle/>
        <a:p>
          <a:r>
            <a:rPr lang="de-DE" noProof="0" dirty="0"/>
            <a:t>Vergleich der Zonen</a:t>
          </a:r>
          <a:endParaRPr lang="de-CH" noProof="0" dirty="0"/>
        </a:p>
      </dgm:t>
    </dgm:pt>
    <dgm:pt modelId="{F35E1D82-E8FC-491D-9986-F295336196BA}" type="parTrans" cxnId="{A4B3F15E-B093-4879-B6BC-944CB0941140}">
      <dgm:prSet/>
      <dgm:spPr/>
      <dgm:t>
        <a:bodyPr/>
        <a:lstStyle/>
        <a:p>
          <a:endParaRPr lang="de-CH"/>
        </a:p>
      </dgm:t>
    </dgm:pt>
    <dgm:pt modelId="{CD7EE379-D073-4B03-A601-798B01868B5A}" type="sibTrans" cxnId="{A4B3F15E-B093-4879-B6BC-944CB0941140}">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5">
        <dgm:presLayoutVars>
          <dgm:chMax val="0"/>
          <dgm:bulletEnabled val="1"/>
        </dgm:presLayoutVars>
      </dgm:prSet>
      <dgm:spPr/>
    </dgm:pt>
    <dgm:pt modelId="{92437794-BDBB-4E49-9ABF-C66189DD30DA}" type="pres">
      <dgm:prSet presAssocID="{BFAF086A-9417-451F-957A-231B42892705}" presName="spacer" presStyleCnt="0"/>
      <dgm:spPr/>
    </dgm:pt>
    <dgm:pt modelId="{02083DA2-6121-44C9-AFEA-15DA96DDE8F9}" type="pres">
      <dgm:prSet presAssocID="{CBE2840E-2A84-464E-9A14-193DCB6B0E50}" presName="parentText" presStyleLbl="node1" presStyleIdx="2" presStyleCnt="5">
        <dgm:presLayoutVars>
          <dgm:chMax val="0"/>
          <dgm:bulletEnabled val="1"/>
        </dgm:presLayoutVars>
      </dgm:prSet>
      <dgm:spPr/>
    </dgm:pt>
    <dgm:pt modelId="{C6A999E9-E6A4-4187-BA20-A294B8044EA4}" type="pres">
      <dgm:prSet presAssocID="{85DA3E25-59A7-4A15-9286-CF597227FF5C}" presName="spacer" presStyleCnt="0"/>
      <dgm:spPr/>
    </dgm:pt>
    <dgm:pt modelId="{EF38EC58-EAE3-4E45-B979-EE70948D098E}" type="pres">
      <dgm:prSet presAssocID="{6845A5CF-ABF5-41FE-9CD8-3742542A0037}" presName="parentText" presStyleLbl="node1" presStyleIdx="3" presStyleCnt="5">
        <dgm:presLayoutVars>
          <dgm:chMax val="0"/>
          <dgm:bulletEnabled val="1"/>
        </dgm:presLayoutVars>
      </dgm:prSet>
      <dgm:spPr/>
    </dgm:pt>
    <dgm:pt modelId="{AEAAA606-11D2-4C8F-98F6-F3B537C09320}" type="pres">
      <dgm:prSet presAssocID="{B1E96187-1758-44B7-8709-F2E31628140F}" presName="spacer" presStyleCnt="0"/>
      <dgm:spPr/>
    </dgm:pt>
    <dgm:pt modelId="{69A7B1A3-C6B2-49E0-A938-268416D708A8}" type="pres">
      <dgm:prSet presAssocID="{F6813F50-DCE6-46EF-92C6-C17F5AB993CA}" presName="parentText" presStyleLbl="node1" presStyleIdx="4" presStyleCnt="5">
        <dgm:presLayoutVars>
          <dgm:chMax val="0"/>
          <dgm:bulletEnabled val="1"/>
        </dgm:presLayoutVars>
      </dgm:prSet>
      <dgm:spPr/>
    </dgm:pt>
  </dgm:ptLst>
  <dgm:cxnLst>
    <dgm:cxn modelId="{A010B134-3347-469C-B110-E4A756F91437}" srcId="{9DD1A594-42BA-4C61-B647-830D5FDFC715}" destId="{6845A5CF-ABF5-41FE-9CD8-3742542A0037}" srcOrd="3" destOrd="0" parTransId="{B5F0028E-E56F-4F7A-88BE-A063CA75E1EB}" sibTransId="{B1E96187-1758-44B7-8709-F2E31628140F}"/>
    <dgm:cxn modelId="{FC574636-D927-4FCE-9AC3-BB6FCD5A2210}" type="presOf" srcId="{FC0FCCC8-0FAF-4285-BE50-D67D2E21F62B}" destId="{D945287C-34F7-49AE-89E2-FBAFEA849270}" srcOrd="0" destOrd="0" presId="urn:microsoft.com/office/officeart/2005/8/layout/vList2"/>
    <dgm:cxn modelId="{1B451D3D-BD80-4608-B026-8ACB7FB20E83}" type="presOf" srcId="{6845A5CF-ABF5-41FE-9CD8-3742542A0037}" destId="{EF38EC58-EAE3-4E45-B979-EE70948D098E}" srcOrd="0" destOrd="0" presId="urn:microsoft.com/office/officeart/2005/8/layout/vList2"/>
    <dgm:cxn modelId="{A4B3F15E-B093-4879-B6BC-944CB0941140}" srcId="{9DD1A594-42BA-4C61-B647-830D5FDFC715}" destId="{F6813F50-DCE6-46EF-92C6-C17F5AB993CA}" srcOrd="4" destOrd="0" parTransId="{F35E1D82-E8FC-491D-9986-F295336196BA}" sibTransId="{CD7EE379-D073-4B03-A601-798B01868B5A}"/>
    <dgm:cxn modelId="{CBC16548-3D8E-4E35-A796-187A3AB24A61}" srcId="{9DD1A594-42BA-4C61-B647-830D5FDFC715}" destId="{18E5233E-0C70-4C8A-A535-F0B7EF185F4C}" srcOrd="1" destOrd="0" parTransId="{BBC6015B-AF29-409E-A191-58E8FA4D0A70}" sibTransId="{BFAF086A-9417-451F-957A-231B42892705}"/>
    <dgm:cxn modelId="{79C74F7A-052B-4EF9-B758-63ECE787E248}" type="presOf" srcId="{CBE2840E-2A84-464E-9A14-193DCB6B0E50}" destId="{02083DA2-6121-44C9-AFEA-15DA96DDE8F9}" srcOrd="0" destOrd="0" presId="urn:microsoft.com/office/officeart/2005/8/layout/vList2"/>
    <dgm:cxn modelId="{7E5EF6B7-2C8E-4D51-9459-8CB07FB58FF7}" type="presOf" srcId="{18E5233E-0C70-4C8A-A535-F0B7EF185F4C}" destId="{16031EB5-B022-4F56-901F-7F71F457083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E7DBEC9-6FD4-4A2C-A652-9CD4CF8FF69E}" srcId="{9DD1A594-42BA-4C61-B647-830D5FDFC715}" destId="{CBE2840E-2A84-464E-9A14-193DCB6B0E50}" srcOrd="2" destOrd="0" parTransId="{E0C5AE65-BE38-4469-9934-C3C7E9A0D2A7}" sibTransId="{85DA3E25-59A7-4A15-9286-CF597227FF5C}"/>
    <dgm:cxn modelId="{26059AE9-24BB-4CE2-8C43-AA248B818DA1}" type="presOf" srcId="{9DD1A594-42BA-4C61-B647-830D5FDFC715}" destId="{BEB3585F-CCB8-4FAC-9902-ED6487167A0B}" srcOrd="0" destOrd="0" presId="urn:microsoft.com/office/officeart/2005/8/layout/vList2"/>
    <dgm:cxn modelId="{A4FC28F6-DE05-416F-9AC4-B8ADFC1423CD}" type="presOf" srcId="{F6813F50-DCE6-46EF-92C6-C17F5AB993CA}" destId="{69A7B1A3-C6B2-49E0-A938-268416D708A8}" srcOrd="0" destOrd="0" presId="urn:microsoft.com/office/officeart/2005/8/layout/vList2"/>
    <dgm:cxn modelId="{68C90DF1-D4FA-499D-9FEA-DDD4B32A7BF3}" type="presParOf" srcId="{BEB3585F-CCB8-4FAC-9902-ED6487167A0B}" destId="{D945287C-34F7-49AE-89E2-FBAFEA849270}" srcOrd="0" destOrd="0" presId="urn:microsoft.com/office/officeart/2005/8/layout/vList2"/>
    <dgm:cxn modelId="{01212CEE-0864-4181-B7B1-9D4BCB77BE6F}" type="presParOf" srcId="{BEB3585F-CCB8-4FAC-9902-ED6487167A0B}" destId="{2DFD9AD9-925F-4180-A9BA-37BA9717B3BE}" srcOrd="1" destOrd="0" presId="urn:microsoft.com/office/officeart/2005/8/layout/vList2"/>
    <dgm:cxn modelId="{C984C6F0-C2F6-4228-9078-8DEDBC777369}" type="presParOf" srcId="{BEB3585F-CCB8-4FAC-9902-ED6487167A0B}" destId="{16031EB5-B022-4F56-901F-7F71F4570837}" srcOrd="2" destOrd="0" presId="urn:microsoft.com/office/officeart/2005/8/layout/vList2"/>
    <dgm:cxn modelId="{87A12153-E06B-465F-9D26-BF162B902D19}" type="presParOf" srcId="{BEB3585F-CCB8-4FAC-9902-ED6487167A0B}" destId="{92437794-BDBB-4E49-9ABF-C66189DD30DA}" srcOrd="3" destOrd="0" presId="urn:microsoft.com/office/officeart/2005/8/layout/vList2"/>
    <dgm:cxn modelId="{DCCC1C14-2E13-462A-B62F-2E5380298D52}" type="presParOf" srcId="{BEB3585F-CCB8-4FAC-9902-ED6487167A0B}" destId="{02083DA2-6121-44C9-AFEA-15DA96DDE8F9}" srcOrd="4" destOrd="0" presId="urn:microsoft.com/office/officeart/2005/8/layout/vList2"/>
    <dgm:cxn modelId="{B182A59F-B02A-4AFB-A67A-D105CB32E9EB}" type="presParOf" srcId="{BEB3585F-CCB8-4FAC-9902-ED6487167A0B}" destId="{C6A999E9-E6A4-4187-BA20-A294B8044EA4}" srcOrd="5" destOrd="0" presId="urn:microsoft.com/office/officeart/2005/8/layout/vList2"/>
    <dgm:cxn modelId="{55FAD21E-3C98-4506-A93B-7F98CB37FFEF}" type="presParOf" srcId="{BEB3585F-CCB8-4FAC-9902-ED6487167A0B}" destId="{EF38EC58-EAE3-4E45-B979-EE70948D098E}" srcOrd="6" destOrd="0" presId="urn:microsoft.com/office/officeart/2005/8/layout/vList2"/>
    <dgm:cxn modelId="{3E3609D1-444F-453A-B790-B1AA34F6A543}" type="presParOf" srcId="{BEB3585F-CCB8-4FAC-9902-ED6487167A0B}" destId="{AEAAA606-11D2-4C8F-98F6-F3B537C09320}" srcOrd="7" destOrd="0" presId="urn:microsoft.com/office/officeart/2005/8/layout/vList2"/>
    <dgm:cxn modelId="{C629CF09-C2D1-4DB9-AE07-427BB1331DB8}" type="presParOf" srcId="{BEB3585F-CCB8-4FAC-9902-ED6487167A0B}" destId="{69A7B1A3-C6B2-49E0-A938-268416D708A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noProof="0" dirty="0"/>
            <a:t>Zeitabstand von Steinschlägen in Stunden </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DE" noProof="0" dirty="0"/>
            <a:t>Differenz des Datumobjektes in neues Dataframe hinzufügen</a:t>
          </a:r>
          <a:endParaRPr lang="de-CH"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DE" noProof="0" dirty="0"/>
            <a:t>Zufallsvariablen: Masse, Geschwindigkeit, Zeitabstand</a:t>
          </a:r>
          <a:endParaRPr lang="de-CH"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custT="1"/>
      <dgm:spPr/>
      <dgm:t>
        <a:bodyPr/>
        <a:lstStyle/>
        <a:p>
          <a:r>
            <a:rPr lang="de-CH" sz="2200" noProof="0" dirty="0"/>
            <a:t>Passendste Verteilung</a:t>
          </a:r>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custT="1"/>
      <dgm:spPr/>
      <dgm:t>
        <a:bodyPr/>
        <a:lstStyle/>
        <a:p>
          <a:r>
            <a:rPr lang="de-DE" sz="2200" noProof="0" dirty="0"/>
            <a:t>Berücksichtigte Verteilungen:</a:t>
          </a:r>
          <a:endParaRPr lang="de-CH" sz="2200" noProof="0" dirty="0"/>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custT="1"/>
      <dgm:spPr/>
      <dgm:t>
        <a:bodyPr/>
        <a:lstStyle/>
        <a:p>
          <a:r>
            <a:rPr lang="de-DE" sz="2200" noProof="0" dirty="0"/>
            <a:t>Visualisierungen mit </a:t>
          </a:r>
          <a:r>
            <a:rPr lang="de-DE" sz="2200" noProof="0" dirty="0" err="1"/>
            <a:t>Seaborn</a:t>
          </a:r>
          <a:endParaRPr lang="de-CH" sz="2200" noProof="0" dirty="0"/>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3" custScaleY="46629">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3" custScaleY="40968">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3" custScaleY="42543" custLinFactY="69590" custLinFactNeighborX="-137" custLinFactNeighborY="100000">
        <dgm:presLayoutVars>
          <dgm:chMax val="0"/>
          <dgm:bulletEnabled val="1"/>
        </dgm:presLayoutVars>
      </dgm:prSet>
      <dgm:spPr/>
    </dgm:pt>
  </dgm:ptLst>
  <dgm:cxnLst>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D1A594-42BA-4C61-B647-830D5FDFC7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0FCCC8-0FAF-4285-BE50-D67D2E21F62B}">
      <dgm:prSet/>
      <dgm:spPr/>
      <dgm:t>
        <a:bodyPr/>
        <a:lstStyle/>
        <a:p>
          <a:r>
            <a:rPr lang="de-CH" dirty="0"/>
            <a:t>Simulation der Daten mit </a:t>
          </a:r>
          <a:r>
            <a:rPr lang="de-CH" dirty="0" err="1"/>
            <a:t>Scipy</a:t>
          </a:r>
          <a:endParaRPr lang="de-CH" noProof="0" dirty="0"/>
        </a:p>
      </dgm:t>
    </dgm:pt>
    <dgm:pt modelId="{9BC2BD98-D4A9-47C7-95FA-B9CD7541486D}" type="parTrans" cxnId="{9796D2BC-959A-489D-8489-799BB660A9A9}">
      <dgm:prSet/>
      <dgm:spPr/>
      <dgm:t>
        <a:bodyPr/>
        <a:lstStyle/>
        <a:p>
          <a:endParaRPr lang="de-CH"/>
        </a:p>
      </dgm:t>
    </dgm:pt>
    <dgm:pt modelId="{36D6FE8A-0C4C-4C3E-A9F0-D644AEB3E77B}" type="sibTrans" cxnId="{9796D2BC-959A-489D-8489-799BB660A9A9}">
      <dgm:prSet/>
      <dgm:spPr/>
      <dgm:t>
        <a:bodyPr/>
        <a:lstStyle/>
        <a:p>
          <a:endParaRPr lang="de-CH"/>
        </a:p>
      </dgm:t>
    </dgm:pt>
    <dgm:pt modelId="{18E5233E-0C70-4C8A-A535-F0B7EF185F4C}">
      <dgm:prSet/>
      <dgm:spPr/>
      <dgm:t>
        <a:bodyPr/>
        <a:lstStyle/>
        <a:p>
          <a:r>
            <a:rPr lang="de-CH" noProof="0" dirty="0"/>
            <a:t>Zone 1: 50 Millionen Steine</a:t>
          </a:r>
        </a:p>
      </dgm:t>
    </dgm:pt>
    <dgm:pt modelId="{BBC6015B-AF29-409E-A191-58E8FA4D0A70}" type="parTrans" cxnId="{CBC16548-3D8E-4E35-A796-187A3AB24A61}">
      <dgm:prSet/>
      <dgm:spPr/>
      <dgm:t>
        <a:bodyPr/>
        <a:lstStyle/>
        <a:p>
          <a:endParaRPr lang="de-CH"/>
        </a:p>
      </dgm:t>
    </dgm:pt>
    <dgm:pt modelId="{BFAF086A-9417-451F-957A-231B42892705}" type="sibTrans" cxnId="{CBC16548-3D8E-4E35-A796-187A3AB24A61}">
      <dgm:prSet/>
      <dgm:spPr/>
      <dgm:t>
        <a:bodyPr/>
        <a:lstStyle/>
        <a:p>
          <a:endParaRPr lang="de-CH"/>
        </a:p>
      </dgm:t>
    </dgm:pt>
    <dgm:pt modelId="{6845A5CF-ABF5-41FE-9CD8-3742542A0037}">
      <dgm:prSet/>
      <dgm:spPr/>
      <dgm:t>
        <a:bodyPr/>
        <a:lstStyle/>
        <a:p>
          <a:r>
            <a:rPr lang="de-CH" noProof="0" dirty="0"/>
            <a:t>Zone 2: 1/3 von 50 Millionen</a:t>
          </a:r>
        </a:p>
      </dgm:t>
    </dgm:pt>
    <dgm:pt modelId="{B5F0028E-E56F-4F7A-88BE-A063CA75E1EB}" type="parTrans" cxnId="{A010B134-3347-469C-B110-E4A756F91437}">
      <dgm:prSet/>
      <dgm:spPr/>
      <dgm:t>
        <a:bodyPr/>
        <a:lstStyle/>
        <a:p>
          <a:endParaRPr lang="de-CH"/>
        </a:p>
      </dgm:t>
    </dgm:pt>
    <dgm:pt modelId="{B1E96187-1758-44B7-8709-F2E31628140F}" type="sibTrans" cxnId="{A010B134-3347-469C-B110-E4A756F91437}">
      <dgm:prSet/>
      <dgm:spPr/>
      <dgm:t>
        <a:bodyPr/>
        <a:lstStyle/>
        <a:p>
          <a:endParaRPr lang="de-CH"/>
        </a:p>
      </dgm:t>
    </dgm:pt>
    <dgm:pt modelId="{093D8F60-BD75-438C-876E-3A16A628DF40}">
      <dgm:prSet/>
      <dgm:spPr/>
      <dgm:t>
        <a:bodyPr/>
        <a:lstStyle/>
        <a:p>
          <a:r>
            <a:rPr lang="de-CH" dirty="0"/>
            <a:t>Dataframe der simulierten Zufallsvariablen Zone 1 &amp; Zone 2 erstellen</a:t>
          </a:r>
          <a:endParaRPr lang="de-CH" noProof="0" dirty="0"/>
        </a:p>
      </dgm:t>
    </dgm:pt>
    <dgm:pt modelId="{C0B67558-C3BA-40FC-9E5B-72E1A5AC7011}" type="parTrans" cxnId="{8760E50B-6BA4-434D-9E8F-243EFDCDD694}">
      <dgm:prSet/>
      <dgm:spPr/>
      <dgm:t>
        <a:bodyPr/>
        <a:lstStyle/>
        <a:p>
          <a:endParaRPr lang="de-CH"/>
        </a:p>
      </dgm:t>
    </dgm:pt>
    <dgm:pt modelId="{E834EBEF-9AA3-4E01-80F9-9879FA2349C5}" type="sibTrans" cxnId="{8760E50B-6BA4-434D-9E8F-243EFDCDD694}">
      <dgm:prSet/>
      <dgm:spPr/>
      <dgm:t>
        <a:bodyPr/>
        <a:lstStyle/>
        <a:p>
          <a:endParaRPr lang="de-CH"/>
        </a:p>
      </dgm:t>
    </dgm:pt>
    <dgm:pt modelId="{BEB3585F-CCB8-4FAC-9902-ED6487167A0B}" type="pres">
      <dgm:prSet presAssocID="{9DD1A594-42BA-4C61-B647-830D5FDFC715}" presName="linear" presStyleCnt="0">
        <dgm:presLayoutVars>
          <dgm:animLvl val="lvl"/>
          <dgm:resizeHandles val="exact"/>
        </dgm:presLayoutVars>
      </dgm:prSet>
      <dgm:spPr/>
    </dgm:pt>
    <dgm:pt modelId="{D945287C-34F7-49AE-89E2-FBAFEA849270}" type="pres">
      <dgm:prSet presAssocID="{FC0FCCC8-0FAF-4285-BE50-D67D2E21F62B}" presName="parentText" presStyleLbl="node1" presStyleIdx="0" presStyleCnt="4" custScaleX="100000" custLinFactNeighborX="-24996" custLinFactNeighborY="23425">
        <dgm:presLayoutVars>
          <dgm:chMax val="0"/>
          <dgm:bulletEnabled val="1"/>
        </dgm:presLayoutVars>
      </dgm:prSet>
      <dgm:spPr/>
    </dgm:pt>
    <dgm:pt modelId="{2DFD9AD9-925F-4180-A9BA-37BA9717B3BE}" type="pres">
      <dgm:prSet presAssocID="{36D6FE8A-0C4C-4C3E-A9F0-D644AEB3E77B}" presName="spacer" presStyleCnt="0"/>
      <dgm:spPr/>
    </dgm:pt>
    <dgm:pt modelId="{16031EB5-B022-4F56-901F-7F71F4570837}" type="pres">
      <dgm:prSet presAssocID="{18E5233E-0C70-4C8A-A535-F0B7EF185F4C}" presName="parentText" presStyleLbl="node1" presStyleIdx="1" presStyleCnt="4" custScaleX="100000" custLinFactNeighborX="-24659" custLinFactNeighborY="17935">
        <dgm:presLayoutVars>
          <dgm:chMax val="0"/>
          <dgm:bulletEnabled val="1"/>
        </dgm:presLayoutVars>
      </dgm:prSet>
      <dgm:spPr/>
    </dgm:pt>
    <dgm:pt modelId="{92437794-BDBB-4E49-9ABF-C66189DD30DA}" type="pres">
      <dgm:prSet presAssocID="{BFAF086A-9417-451F-957A-231B42892705}" presName="spacer" presStyleCnt="0"/>
      <dgm:spPr/>
    </dgm:pt>
    <dgm:pt modelId="{EF38EC58-EAE3-4E45-B979-EE70948D098E}" type="pres">
      <dgm:prSet presAssocID="{6845A5CF-ABF5-41FE-9CD8-3742542A0037}" presName="parentText" presStyleLbl="node1" presStyleIdx="2" presStyleCnt="4" custScaleX="100000" custLinFactNeighborX="-24415" custLinFactNeighborY="15400">
        <dgm:presLayoutVars>
          <dgm:chMax val="0"/>
          <dgm:bulletEnabled val="1"/>
        </dgm:presLayoutVars>
      </dgm:prSet>
      <dgm:spPr/>
    </dgm:pt>
    <dgm:pt modelId="{3BD4AADD-6E0E-4087-9709-A998A5A0FD27}" type="pres">
      <dgm:prSet presAssocID="{B1E96187-1758-44B7-8709-F2E31628140F}" presName="spacer" presStyleCnt="0"/>
      <dgm:spPr/>
    </dgm:pt>
    <dgm:pt modelId="{8283B7CD-F4F4-4288-8E43-D86EDC2CA997}" type="pres">
      <dgm:prSet presAssocID="{093D8F60-BD75-438C-876E-3A16A628DF40}" presName="parentText" presStyleLbl="node1" presStyleIdx="3" presStyleCnt="4" custLinFactNeighborX="-186" custLinFactNeighborY="8979">
        <dgm:presLayoutVars>
          <dgm:chMax val="0"/>
          <dgm:bulletEnabled val="1"/>
        </dgm:presLayoutVars>
      </dgm:prSet>
      <dgm:spPr/>
    </dgm:pt>
  </dgm:ptLst>
  <dgm:cxnLst>
    <dgm:cxn modelId="{8760E50B-6BA4-434D-9E8F-243EFDCDD694}" srcId="{9DD1A594-42BA-4C61-B647-830D5FDFC715}" destId="{093D8F60-BD75-438C-876E-3A16A628DF40}" srcOrd="3" destOrd="0" parTransId="{C0B67558-C3BA-40FC-9E5B-72E1A5AC7011}" sibTransId="{E834EBEF-9AA3-4E01-80F9-9879FA2349C5}"/>
    <dgm:cxn modelId="{A010B134-3347-469C-B110-E4A756F91437}" srcId="{9DD1A594-42BA-4C61-B647-830D5FDFC715}" destId="{6845A5CF-ABF5-41FE-9CD8-3742542A0037}" srcOrd="2" destOrd="0" parTransId="{B5F0028E-E56F-4F7A-88BE-A063CA75E1EB}" sibTransId="{B1E96187-1758-44B7-8709-F2E31628140F}"/>
    <dgm:cxn modelId="{70EB9E5B-4378-4851-829D-20DE666D67EC}" type="presOf" srcId="{6845A5CF-ABF5-41FE-9CD8-3742542A0037}" destId="{EF38EC58-EAE3-4E45-B979-EE70948D098E}" srcOrd="0" destOrd="0" presId="urn:microsoft.com/office/officeart/2005/8/layout/vList2"/>
    <dgm:cxn modelId="{CBC16548-3D8E-4E35-A796-187A3AB24A61}" srcId="{9DD1A594-42BA-4C61-B647-830D5FDFC715}" destId="{18E5233E-0C70-4C8A-A535-F0B7EF185F4C}" srcOrd="1" destOrd="0" parTransId="{BBC6015B-AF29-409E-A191-58E8FA4D0A70}" sibTransId="{BFAF086A-9417-451F-957A-231B42892705}"/>
    <dgm:cxn modelId="{1B897758-FFF4-41AA-BEFE-08EF016E064D}" type="presOf" srcId="{9DD1A594-42BA-4C61-B647-830D5FDFC715}" destId="{BEB3585F-CCB8-4FAC-9902-ED6487167A0B}" srcOrd="0" destOrd="0" presId="urn:microsoft.com/office/officeart/2005/8/layout/vList2"/>
    <dgm:cxn modelId="{261A058F-7D5B-431E-99EE-82359ACAD0BB}" type="presOf" srcId="{093D8F60-BD75-438C-876E-3A16A628DF40}" destId="{8283B7CD-F4F4-4288-8E43-D86EDC2CA997}" srcOrd="0" destOrd="0" presId="urn:microsoft.com/office/officeart/2005/8/layout/vList2"/>
    <dgm:cxn modelId="{9796D2BC-959A-489D-8489-799BB660A9A9}" srcId="{9DD1A594-42BA-4C61-B647-830D5FDFC715}" destId="{FC0FCCC8-0FAF-4285-BE50-D67D2E21F62B}" srcOrd="0" destOrd="0" parTransId="{9BC2BD98-D4A9-47C7-95FA-B9CD7541486D}" sibTransId="{36D6FE8A-0C4C-4C3E-A9F0-D644AEB3E77B}"/>
    <dgm:cxn modelId="{D7FDD8C0-A954-4549-8AD2-25B38A5EA393}" type="presOf" srcId="{FC0FCCC8-0FAF-4285-BE50-D67D2E21F62B}" destId="{D945287C-34F7-49AE-89E2-FBAFEA849270}" srcOrd="0" destOrd="0" presId="urn:microsoft.com/office/officeart/2005/8/layout/vList2"/>
    <dgm:cxn modelId="{01A4C3CF-4477-47EA-AA0F-E2E5650C023F}" type="presOf" srcId="{18E5233E-0C70-4C8A-A535-F0B7EF185F4C}" destId="{16031EB5-B022-4F56-901F-7F71F4570837}" srcOrd="0" destOrd="0" presId="urn:microsoft.com/office/officeart/2005/8/layout/vList2"/>
    <dgm:cxn modelId="{E20ACFC4-9CB5-4A6A-A9FD-B0FEE48D198B}" type="presParOf" srcId="{BEB3585F-CCB8-4FAC-9902-ED6487167A0B}" destId="{D945287C-34F7-49AE-89E2-FBAFEA849270}" srcOrd="0" destOrd="0" presId="urn:microsoft.com/office/officeart/2005/8/layout/vList2"/>
    <dgm:cxn modelId="{8B39F339-7C99-48D6-AC28-2EA753AC53FB}" type="presParOf" srcId="{BEB3585F-CCB8-4FAC-9902-ED6487167A0B}" destId="{2DFD9AD9-925F-4180-A9BA-37BA9717B3BE}" srcOrd="1" destOrd="0" presId="urn:microsoft.com/office/officeart/2005/8/layout/vList2"/>
    <dgm:cxn modelId="{74A4DF7E-3FD6-4E57-A85B-A65FEE137ACD}" type="presParOf" srcId="{BEB3585F-CCB8-4FAC-9902-ED6487167A0B}" destId="{16031EB5-B022-4F56-901F-7F71F4570837}" srcOrd="2" destOrd="0" presId="urn:microsoft.com/office/officeart/2005/8/layout/vList2"/>
    <dgm:cxn modelId="{AC313930-8CF3-4866-BDA5-2C4F8BE6C52E}" type="presParOf" srcId="{BEB3585F-CCB8-4FAC-9902-ED6487167A0B}" destId="{92437794-BDBB-4E49-9ABF-C66189DD30DA}" srcOrd="3" destOrd="0" presId="urn:microsoft.com/office/officeart/2005/8/layout/vList2"/>
    <dgm:cxn modelId="{57116A6B-4B10-4EC2-BF6A-9246A5949E6F}" type="presParOf" srcId="{BEB3585F-CCB8-4FAC-9902-ED6487167A0B}" destId="{EF38EC58-EAE3-4E45-B979-EE70948D098E}" srcOrd="4" destOrd="0" presId="urn:microsoft.com/office/officeart/2005/8/layout/vList2"/>
    <dgm:cxn modelId="{D8AF8E3F-B251-457F-9C52-C9671F87631C}" type="presParOf" srcId="{BEB3585F-CCB8-4FAC-9902-ED6487167A0B}" destId="{3BD4AADD-6E0E-4087-9709-A998A5A0FD27}" srcOrd="5" destOrd="0" presId="urn:microsoft.com/office/officeart/2005/8/layout/vList2"/>
    <dgm:cxn modelId="{13041B0F-4547-4B02-BE05-75712B49F94F}" type="presParOf" srcId="{BEB3585F-CCB8-4FAC-9902-ED6487167A0B}" destId="{8283B7CD-F4F4-4288-8E43-D86EDC2CA99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48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a:t>
          </a:r>
          <a:r>
            <a:rPr lang="de-DE" sz="2200" kern="1200" dirty="0" err="1"/>
            <a:t>Kantonsstrasse</a:t>
          </a:r>
          <a:r>
            <a:rPr lang="de-DE" sz="2200" kern="1200" dirty="0"/>
            <a:t> ist von Steinschlägen betroffen</a:t>
          </a:r>
          <a:endParaRPr lang="en-US" sz="2200" kern="1200" dirty="0"/>
        </a:p>
      </dsp:txBody>
      <dsp:txXfrm>
        <a:off x="25759" y="28240"/>
        <a:ext cx="7687782" cy="476152"/>
      </dsp:txXfrm>
    </dsp:sp>
    <dsp:sp modelId="{9CD7C9F2-D654-4E0B-B546-DC6B34481B36}">
      <dsp:nvSpPr>
        <dsp:cNvPr id="0" name=""/>
        <dsp:cNvSpPr/>
      </dsp:nvSpPr>
      <dsp:spPr>
        <a:xfrm>
          <a:off x="0" y="59351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2 Ablösungszonen</a:t>
          </a:r>
        </a:p>
      </dsp:txBody>
      <dsp:txXfrm>
        <a:off x="25759" y="619270"/>
        <a:ext cx="7687782" cy="476152"/>
      </dsp:txXfrm>
    </dsp:sp>
    <dsp:sp modelId="{10DB7DEE-E92A-4FAF-A2F3-9FCC35D4CD5D}">
      <dsp:nvSpPr>
        <dsp:cNvPr id="0" name=""/>
        <dsp:cNvSpPr/>
      </dsp:nvSpPr>
      <dsp:spPr>
        <a:xfrm>
          <a:off x="0" y="1184541"/>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t>Daten</a:t>
          </a:r>
          <a:r>
            <a:rPr lang="en-US" sz="2200" kern="1200" dirty="0"/>
            <a:t> der </a:t>
          </a:r>
          <a:r>
            <a:rPr lang="en-US" sz="2200" kern="1200" dirty="0" err="1"/>
            <a:t>letzten</a:t>
          </a:r>
          <a:r>
            <a:rPr lang="en-US" sz="2200" kern="1200" dirty="0"/>
            <a:t> 3 </a:t>
          </a:r>
          <a:r>
            <a:rPr lang="en-US" sz="2200" kern="1200" dirty="0" err="1"/>
            <a:t>Monate</a:t>
          </a:r>
          <a:endParaRPr lang="en-US" sz="2200" kern="1200" dirty="0"/>
        </a:p>
      </dsp:txBody>
      <dsp:txXfrm>
        <a:off x="25759" y="1210300"/>
        <a:ext cx="7687782" cy="476152"/>
      </dsp:txXfrm>
    </dsp:sp>
    <dsp:sp modelId="{E4026F9E-C983-49F6-8EB5-AC271E59B07F}">
      <dsp:nvSpPr>
        <dsp:cNvPr id="0" name=""/>
        <dsp:cNvSpPr/>
      </dsp:nvSpPr>
      <dsp:spPr>
        <a:xfrm>
          <a:off x="0" y="177557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Alte </a:t>
          </a:r>
          <a:r>
            <a:rPr lang="de-CH" sz="2200" kern="1200" dirty="0"/>
            <a:t>Sicherheitsnetze</a:t>
          </a:r>
        </a:p>
      </dsp:txBody>
      <dsp:txXfrm>
        <a:off x="25759" y="1801331"/>
        <a:ext cx="7687782" cy="476152"/>
      </dsp:txXfrm>
    </dsp:sp>
    <dsp:sp modelId="{93E00F58-2ACD-48B3-8AF4-32707E253EA3}">
      <dsp:nvSpPr>
        <dsp:cNvPr id="0" name=""/>
        <dsp:cNvSpPr/>
      </dsp:nvSpPr>
      <dsp:spPr>
        <a:xfrm>
          <a:off x="0" y="236660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Die Bevölkerung ist verunsichert</a:t>
          </a:r>
          <a:endParaRPr lang="en-US" sz="2200" kern="1200" dirty="0"/>
        </a:p>
      </dsp:txBody>
      <dsp:txXfrm>
        <a:off x="25759" y="2392361"/>
        <a:ext cx="7687782" cy="476152"/>
      </dsp:txXfrm>
    </dsp:sp>
    <dsp:sp modelId="{743E77B3-2757-4DFA-9D8E-231C9183C20D}">
      <dsp:nvSpPr>
        <dsp:cNvPr id="0" name=""/>
        <dsp:cNvSpPr/>
      </dsp:nvSpPr>
      <dsp:spPr>
        <a:xfrm>
          <a:off x="0" y="2957632"/>
          <a:ext cx="77393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Jährliche Todeswahrscheinlichkeit berechnen</a:t>
          </a:r>
          <a:endParaRPr lang="en-US" sz="2200" kern="1200" dirty="0"/>
        </a:p>
      </dsp:txBody>
      <dsp:txXfrm>
        <a:off x="25759" y="2983391"/>
        <a:ext cx="7687782" cy="4761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Simulierte Zeitabstände von beiden Zonen sind unterschiedlich</a:t>
          </a:r>
        </a:p>
      </dsp:txBody>
      <dsp:txXfrm>
        <a:off x="28100" y="28100"/>
        <a:ext cx="8776225" cy="519439"/>
      </dsp:txXfrm>
    </dsp:sp>
    <dsp:sp modelId="{16031EB5-B022-4F56-901F-7F71F4570837}">
      <dsp:nvSpPr>
        <dsp:cNvPr id="0" name=""/>
        <dsp:cNvSpPr/>
      </dsp:nvSpPr>
      <dsp:spPr>
        <a:xfrm>
          <a:off x="0" y="65348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Zeitabstand kumulieren</a:t>
          </a:r>
          <a:endParaRPr lang="de-CH" sz="2400" kern="1200" noProof="0" dirty="0"/>
        </a:p>
      </dsp:txBody>
      <dsp:txXfrm>
        <a:off x="28100" y="681585"/>
        <a:ext cx="8776225" cy="519439"/>
      </dsp:txXfrm>
    </dsp:sp>
    <dsp:sp modelId="{EF38EC58-EAE3-4E45-B979-EE70948D098E}">
      <dsp:nvSpPr>
        <dsp:cNvPr id="0" name=""/>
        <dsp:cNvSpPr/>
      </dsp:nvSpPr>
      <dsp:spPr>
        <a:xfrm>
          <a:off x="0" y="130665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sym typeface="Wingdings" panose="05000000000000000000" pitchFamily="2" charset="2"/>
            </a:rPr>
            <a:t> kumulierte </a:t>
          </a:r>
          <a:r>
            <a:rPr lang="de-CH" sz="2400" kern="1200" noProof="0" dirty="0"/>
            <a:t>Zeit von Zone 2 ist 3 Mal grösser</a:t>
          </a:r>
        </a:p>
      </dsp:txBody>
      <dsp:txXfrm>
        <a:off x="28100" y="133475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kern="1200" noProof="0" dirty="0"/>
            <a:t>Zone 1 auf den kumulierten Zeitabstand von Zone 2 anpassen</a:t>
          </a:r>
          <a:endParaRPr lang="de-CH" sz="2400" kern="1200" noProof="0" dirty="0"/>
        </a:p>
      </dsp:txBody>
      <dsp:txXfrm>
        <a:off x="28100" y="1985235"/>
        <a:ext cx="8776225" cy="5194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844"/>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noProof="0" dirty="0"/>
            <a:t>Zone 1 und 2 untereinander zusammenfügen</a:t>
          </a:r>
        </a:p>
      </dsp:txBody>
      <dsp:txXfrm>
        <a:off x="32784" y="33628"/>
        <a:ext cx="8766857" cy="606012"/>
      </dsp:txXfrm>
    </dsp:sp>
    <dsp:sp modelId="{16031EB5-B022-4F56-901F-7F71F4570837}">
      <dsp:nvSpPr>
        <dsp:cNvPr id="0" name=""/>
        <dsp:cNvSpPr/>
      </dsp:nvSpPr>
      <dsp:spPr>
        <a:xfrm>
          <a:off x="0" y="762404"/>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dirty="0"/>
            <a:t>Nach kumuliertem Zeitabstand sortieren</a:t>
          </a:r>
          <a:endParaRPr lang="de-CH" sz="2800" kern="1200" noProof="0" dirty="0"/>
        </a:p>
      </dsp:txBody>
      <dsp:txXfrm>
        <a:off x="32784" y="795188"/>
        <a:ext cx="8766857" cy="606012"/>
      </dsp:txXfrm>
    </dsp:sp>
    <dsp:sp modelId="{EF38EC58-EAE3-4E45-B979-EE70948D098E}">
      <dsp:nvSpPr>
        <dsp:cNvPr id="0" name=""/>
        <dsp:cNvSpPr/>
      </dsp:nvSpPr>
      <dsp:spPr>
        <a:xfrm>
          <a:off x="0" y="1510089"/>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dirty="0">
              <a:sym typeface="Wingdings" panose="05000000000000000000" pitchFamily="2" charset="2"/>
            </a:rPr>
            <a:t> Zone 1 &amp; 2 werden gleichzeitig simuliert</a:t>
          </a:r>
          <a:endParaRPr lang="de-CH" sz="2800" kern="1200" noProof="0" dirty="0"/>
        </a:p>
      </dsp:txBody>
      <dsp:txXfrm>
        <a:off x="32784" y="1542873"/>
        <a:ext cx="8766857" cy="6060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DAC30-D010-4160-91F1-F2C9A7C6807C}">
      <dsp:nvSpPr>
        <dsp:cNvPr id="0" name=""/>
        <dsp:cNvSpPr/>
      </dsp:nvSpPr>
      <dsp:spPr>
        <a:xfrm>
          <a:off x="0" y="688793"/>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Arial" panose="020B0604020202020204" pitchFamily="34" charset="0"/>
            <a:buNone/>
          </a:pPr>
          <a:r>
            <a:rPr lang="de-CH" sz="2800" kern="1200" dirty="0">
              <a:sym typeface="Wingdings" panose="05000000000000000000" pitchFamily="2" charset="2"/>
            </a:rPr>
            <a:t>Differenz der kumulierten Zeitabstände</a:t>
          </a:r>
          <a:endParaRPr lang="de-CH" sz="2800" kern="1200" noProof="0" dirty="0"/>
        </a:p>
      </dsp:txBody>
      <dsp:txXfrm>
        <a:off x="32784" y="721577"/>
        <a:ext cx="8766857" cy="606012"/>
      </dsp:txXfrm>
    </dsp:sp>
    <dsp:sp modelId="{8283B7CD-F4F4-4288-8E43-D86EDC2CA997}">
      <dsp:nvSpPr>
        <dsp:cNvPr id="0" name=""/>
        <dsp:cNvSpPr/>
      </dsp:nvSpPr>
      <dsp:spPr>
        <a:xfrm>
          <a:off x="0" y="1448253"/>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CH" sz="2800" kern="1200" dirty="0">
              <a:sym typeface="Wingdings" panose="05000000000000000000" pitchFamily="2" charset="2"/>
            </a:rPr>
            <a:t>Verstrichene Zeit = Summe Delta kumulierter Zeitabstand</a:t>
          </a:r>
        </a:p>
      </dsp:txBody>
      <dsp:txXfrm>
        <a:off x="32784" y="1481037"/>
        <a:ext cx="8766857" cy="606012"/>
      </dsp:txXfrm>
    </dsp:sp>
    <dsp:sp modelId="{F62BD93B-A959-4440-A963-A8627BA00630}">
      <dsp:nvSpPr>
        <dsp:cNvPr id="0" name=""/>
        <dsp:cNvSpPr/>
      </dsp:nvSpPr>
      <dsp:spPr>
        <a:xfrm>
          <a:off x="0" y="2207577"/>
          <a:ext cx="88324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Font typeface="Arial" panose="020B0604020202020204" pitchFamily="34" charset="0"/>
            <a:buNone/>
          </a:pPr>
          <a:r>
            <a:rPr lang="de-CH" sz="2800" kern="1200" dirty="0">
              <a:sym typeface="Wingdings" panose="05000000000000000000" pitchFamily="2" charset="2"/>
            </a:rPr>
            <a:t>Jahre simuliert: 135’920</a:t>
          </a:r>
        </a:p>
      </dsp:txBody>
      <dsp:txXfrm>
        <a:off x="32784" y="2240361"/>
        <a:ext cx="8766857"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DAC30-D010-4160-91F1-F2C9A7C6807C}">
      <dsp:nvSpPr>
        <dsp:cNvPr id="0" name=""/>
        <dsp:cNvSpPr/>
      </dsp:nvSpPr>
      <dsp:spPr>
        <a:xfrm>
          <a:off x="0" y="17512"/>
          <a:ext cx="883242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Font typeface="Arial" panose="020B0604020202020204" pitchFamily="34" charset="0"/>
            <a:buNone/>
          </a:pPr>
          <a:r>
            <a:rPr lang="de-CH" sz="3100" kern="1200" dirty="0">
              <a:sym typeface="Wingdings" panose="05000000000000000000" pitchFamily="2" charset="2"/>
            </a:rPr>
            <a:t>Wahrscheinlichkeit Netzdurchbruch</a:t>
          </a:r>
          <a:endParaRPr lang="de-CH" sz="3100" kern="1200" noProof="0" dirty="0"/>
        </a:p>
      </dsp:txBody>
      <dsp:txXfrm>
        <a:off x="36296" y="53808"/>
        <a:ext cx="8759833" cy="670943"/>
      </dsp:txXfrm>
    </dsp:sp>
    <dsp:sp modelId="{8283B7CD-F4F4-4288-8E43-D86EDC2CA997}">
      <dsp:nvSpPr>
        <dsp:cNvPr id="0" name=""/>
        <dsp:cNvSpPr/>
      </dsp:nvSpPr>
      <dsp:spPr>
        <a:xfrm>
          <a:off x="0" y="857808"/>
          <a:ext cx="883242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sym typeface="Wingdings" panose="05000000000000000000" pitchFamily="2" charset="2"/>
            </a:rPr>
            <a:t>Verkehrsmodellierung</a:t>
          </a:r>
          <a:endParaRPr lang="de-CH" sz="3100" kern="1200" dirty="0">
            <a:sym typeface="Wingdings" panose="05000000000000000000" pitchFamily="2" charset="2"/>
          </a:endParaRPr>
        </a:p>
      </dsp:txBody>
      <dsp:txXfrm>
        <a:off x="36296" y="894104"/>
        <a:ext cx="8759833" cy="6709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79652"/>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DE" sz="1900" kern="1200" dirty="0"/>
            <a:t>Anzahl Durchbrüche: </a:t>
          </a:r>
          <a:r>
            <a:rPr lang="de-CH" sz="1900" kern="1200" dirty="0"/>
            <a:t>5121</a:t>
          </a:r>
          <a:endParaRPr lang="de-CH" sz="1900" kern="1200" noProof="0" dirty="0"/>
        </a:p>
      </dsp:txBody>
      <dsp:txXfrm>
        <a:off x="22246" y="301898"/>
        <a:ext cx="3078768" cy="411223"/>
      </dsp:txXfrm>
    </dsp:sp>
    <dsp:sp modelId="{16031EB5-B022-4F56-901F-7F71F4570837}">
      <dsp:nvSpPr>
        <dsp:cNvPr id="0" name=""/>
        <dsp:cNvSpPr/>
      </dsp:nvSpPr>
      <dsp:spPr>
        <a:xfrm>
          <a:off x="0" y="796425"/>
          <a:ext cx="312326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de-CH" sz="1900" kern="1200" dirty="0"/>
            <a:t>Durchbrüche pro Jahr: 0.037</a:t>
          </a:r>
          <a:endParaRPr lang="de-CH" sz="1900" kern="1200" noProof="0" dirty="0"/>
        </a:p>
      </dsp:txBody>
      <dsp:txXfrm>
        <a:off x="22246" y="818671"/>
        <a:ext cx="3078768" cy="41122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Direkt: 0.0025 </a:t>
          </a:r>
          <a:endParaRPr lang="de-CH" sz="2200" kern="1200" noProof="0" dirty="0"/>
        </a:p>
      </dsp:txBody>
      <dsp:txXfrm>
        <a:off x="25759" y="25759"/>
        <a:ext cx="3048680" cy="476152"/>
      </dsp:txXfrm>
    </dsp:sp>
    <dsp:sp modelId="{16031EB5-B022-4F56-901F-7F71F4570837}">
      <dsp:nvSpPr>
        <dsp:cNvPr id="0" name=""/>
        <dsp:cNvSpPr/>
      </dsp:nvSpPr>
      <dsp:spPr>
        <a:xfrm>
          <a:off x="0" y="574906"/>
          <a:ext cx="3100198"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Indirekt: 0.00069</a:t>
          </a:r>
          <a:endParaRPr lang="de-CH" sz="2200" kern="1200" noProof="0" dirty="0"/>
        </a:p>
      </dsp:txBody>
      <dsp:txXfrm>
        <a:off x="25759" y="600665"/>
        <a:ext cx="3048680" cy="4761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7B2E8-D13D-428C-98D1-38D4D8626E14}">
      <dsp:nvSpPr>
        <dsp:cNvPr id="0" name=""/>
        <dsp:cNvSpPr/>
      </dsp:nvSpPr>
      <dsp:spPr>
        <a:xfrm>
          <a:off x="0" y="11421"/>
          <a:ext cx="788475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noProof="0" dirty="0" err="1"/>
            <a:t>Grenzwert</a:t>
          </a:r>
          <a:r>
            <a:rPr lang="en-US" sz="2500" kern="1200" noProof="0" dirty="0"/>
            <a:t> </a:t>
          </a:r>
          <a:r>
            <a:rPr lang="en-US" sz="2500" kern="1200" noProof="0" dirty="0" err="1"/>
            <a:t>Todeswahrscheinlichkeit</a:t>
          </a:r>
          <a:r>
            <a:rPr lang="en-US" sz="2500" kern="1200" noProof="0" dirty="0"/>
            <a:t> pro </a:t>
          </a:r>
          <a:r>
            <a:rPr lang="en-US" sz="2500" kern="1200" noProof="0" dirty="0" err="1"/>
            <a:t>Jahr</a:t>
          </a:r>
          <a:r>
            <a:rPr lang="en-US" sz="2500" kern="1200" noProof="0" dirty="0"/>
            <a:t>: 0.0001 </a:t>
          </a:r>
          <a:endParaRPr lang="de-CH" sz="2500" kern="1200" noProof="0" dirty="0"/>
        </a:p>
      </dsp:txBody>
      <dsp:txXfrm>
        <a:off x="29271" y="40692"/>
        <a:ext cx="7826216" cy="541083"/>
      </dsp:txXfrm>
    </dsp:sp>
    <dsp:sp modelId="{D945287C-34F7-49AE-89E2-FBAFEA849270}">
      <dsp:nvSpPr>
        <dsp:cNvPr id="0" name=""/>
        <dsp:cNvSpPr/>
      </dsp:nvSpPr>
      <dsp:spPr>
        <a:xfrm>
          <a:off x="0" y="653646"/>
          <a:ext cx="788475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de-DE" sz="2500" kern="1200" dirty="0"/>
            <a:t>Modellierte Todeswahrscheinlichkeit pro Jahr: </a:t>
          </a:r>
          <a:r>
            <a:rPr lang="de-CH" sz="2500" kern="1200" dirty="0"/>
            <a:t>0.000187</a:t>
          </a:r>
          <a:endParaRPr lang="de-CH" sz="2500" kern="1200" noProof="0" dirty="0"/>
        </a:p>
      </dsp:txBody>
      <dsp:txXfrm>
        <a:off x="29271" y="682917"/>
        <a:ext cx="7826216" cy="541083"/>
      </dsp:txXfrm>
    </dsp:sp>
    <dsp:sp modelId="{16031EB5-B022-4F56-901F-7F71F4570837}">
      <dsp:nvSpPr>
        <dsp:cNvPr id="0" name=""/>
        <dsp:cNvSpPr/>
      </dsp:nvSpPr>
      <dsp:spPr>
        <a:xfrm>
          <a:off x="0" y="1333610"/>
          <a:ext cx="7884758"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de-DE" sz="2500" kern="1200" dirty="0"/>
            <a:t>Strasse wird gesperrt</a:t>
          </a:r>
          <a:endParaRPr lang="de-CH" sz="2500" kern="1200" noProof="0" dirty="0"/>
        </a:p>
      </dsp:txBody>
      <dsp:txXfrm>
        <a:off x="29271" y="1362881"/>
        <a:ext cx="7826216" cy="54108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GitHub</a:t>
          </a:r>
          <a:endParaRPr lang="de-CH" sz="2100" kern="1200" noProof="0" dirty="0"/>
        </a:p>
      </dsp:txBody>
      <dsp:txXfrm>
        <a:off x="24588" y="24588"/>
        <a:ext cx="7846339" cy="454509"/>
      </dsp:txXfrm>
    </dsp:sp>
    <dsp:sp modelId="{16031EB5-B022-4F56-901F-7F71F4570837}">
      <dsp:nvSpPr>
        <dsp:cNvPr id="0" name=""/>
        <dsp:cNvSpPr/>
      </dsp:nvSpPr>
      <dsp:spPr>
        <a:xfrm>
          <a:off x="0" y="562549"/>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DE" sz="2100" kern="1200" dirty="0"/>
            <a:t>Python Kenntnisse (Pandas, </a:t>
          </a:r>
          <a:r>
            <a:rPr lang="de-DE" sz="2100" kern="1200" dirty="0" err="1"/>
            <a:t>Seaborn</a:t>
          </a:r>
          <a:r>
            <a:rPr lang="de-DE" sz="2100" kern="1200" dirty="0"/>
            <a:t>, </a:t>
          </a:r>
          <a:r>
            <a:rPr lang="de-DE" sz="2100" kern="1200" dirty="0" err="1"/>
            <a:t>Scipy</a:t>
          </a:r>
          <a:r>
            <a:rPr lang="de-DE" sz="2100" kern="1200" dirty="0"/>
            <a:t>, </a:t>
          </a:r>
          <a:r>
            <a:rPr lang="de-DE" sz="2100" kern="1200" dirty="0" err="1"/>
            <a:t>numpy</a:t>
          </a:r>
          <a:r>
            <a:rPr lang="de-DE" sz="2100" kern="1200" dirty="0"/>
            <a:t>)</a:t>
          </a:r>
          <a:endParaRPr lang="de-CH" sz="2100" kern="1200" noProof="0" dirty="0"/>
        </a:p>
      </dsp:txBody>
      <dsp:txXfrm>
        <a:off x="24588" y="587137"/>
        <a:ext cx="7846339" cy="454509"/>
      </dsp:txXfrm>
    </dsp:sp>
    <dsp:sp modelId="{43F5B263-3E0E-4FA1-AB44-939302D3FF7B}">
      <dsp:nvSpPr>
        <dsp:cNvPr id="0" name=""/>
        <dsp:cNvSpPr/>
      </dsp:nvSpPr>
      <dsp:spPr>
        <a:xfrm>
          <a:off x="0" y="114440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Explorative Datenanalyse</a:t>
          </a:r>
          <a:endParaRPr lang="de-CH" sz="2100" kern="1200" noProof="0" dirty="0"/>
        </a:p>
      </dsp:txBody>
      <dsp:txXfrm>
        <a:off x="24588" y="1168993"/>
        <a:ext cx="7846339" cy="454509"/>
      </dsp:txXfrm>
    </dsp:sp>
    <dsp:sp modelId="{F0BD806E-E081-493A-AC71-56E73606B8EC}">
      <dsp:nvSpPr>
        <dsp:cNvPr id="0" name=""/>
        <dsp:cNvSpPr/>
      </dsp:nvSpPr>
      <dsp:spPr>
        <a:xfrm>
          <a:off x="0" y="1708570"/>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dirty="0"/>
            <a:t>Datenvisualisierung</a:t>
          </a:r>
          <a:endParaRPr lang="de-CH" sz="2100" kern="1200" noProof="0" dirty="0"/>
        </a:p>
      </dsp:txBody>
      <dsp:txXfrm>
        <a:off x="24588" y="1733158"/>
        <a:ext cx="7846339" cy="454509"/>
      </dsp:txXfrm>
    </dsp:sp>
    <dsp:sp modelId="{B9102DCC-3D32-45FA-9EF2-0071A7F8D7E9}">
      <dsp:nvSpPr>
        <dsp:cNvPr id="0" name=""/>
        <dsp:cNvSpPr/>
      </dsp:nvSpPr>
      <dsp:spPr>
        <a:xfrm>
          <a:off x="0" y="2272735"/>
          <a:ext cx="7895515"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de-DE" sz="2100" kern="1200"/>
            <a:t>Monte Carlo Simulation</a:t>
          </a:r>
          <a:endParaRPr lang="de-CH" sz="2100" kern="1200" noProof="0" dirty="0"/>
        </a:p>
      </dsp:txBody>
      <dsp:txXfrm>
        <a:off x="24588" y="2297323"/>
        <a:ext cx="7846339"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GitHub Repository</a:t>
          </a:r>
          <a:endParaRPr lang="en-US" sz="2200" kern="1200" dirty="0"/>
        </a:p>
      </dsp:txBody>
      <dsp:txXfrm>
        <a:off x="25759" y="51854"/>
        <a:ext cx="7683145" cy="476152"/>
      </dsp:txXfrm>
    </dsp:sp>
    <dsp:sp modelId="{E4026F9E-C983-49F6-8EB5-AC271E59B07F}">
      <dsp:nvSpPr>
        <dsp:cNvPr id="0" name=""/>
        <dsp:cNvSpPr/>
      </dsp:nvSpPr>
      <dsp:spPr>
        <a:xfrm>
          <a:off x="0" y="617125"/>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Trello</a:t>
          </a:r>
          <a:r>
            <a:rPr lang="de-DE" sz="2200" kern="1200" dirty="0"/>
            <a:t> – </a:t>
          </a:r>
          <a:r>
            <a:rPr lang="de-DE" sz="2200" kern="1200" dirty="0" err="1"/>
            <a:t>To</a:t>
          </a:r>
          <a:r>
            <a:rPr lang="de-DE" sz="2200" kern="1200" dirty="0"/>
            <a:t> Do Liste</a:t>
          </a:r>
          <a:endParaRPr lang="en-US" sz="2200" kern="1200" dirty="0"/>
        </a:p>
      </dsp:txBody>
      <dsp:txXfrm>
        <a:off x="25759" y="642884"/>
        <a:ext cx="7683145" cy="476152"/>
      </dsp:txXfrm>
    </dsp:sp>
    <dsp:sp modelId="{93E00F58-2ACD-48B3-8AF4-32707E253EA3}">
      <dsp:nvSpPr>
        <dsp:cNvPr id="0" name=""/>
        <dsp:cNvSpPr/>
      </dsp:nvSpPr>
      <dsp:spPr>
        <a:xfrm>
          <a:off x="0" y="120815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err="1"/>
            <a:t>Jupyter</a:t>
          </a:r>
          <a:r>
            <a:rPr lang="de-DE" sz="2200" kern="1200" dirty="0"/>
            <a:t> Notebook</a:t>
          </a:r>
          <a:endParaRPr lang="en-US" sz="2200" kern="1200" dirty="0"/>
        </a:p>
      </dsp:txBody>
      <dsp:txXfrm>
        <a:off x="25759" y="1233915"/>
        <a:ext cx="7683145" cy="476152"/>
      </dsp:txXfrm>
    </dsp:sp>
    <dsp:sp modelId="{743E77B3-2757-4DFA-9D8E-231C9183C20D}">
      <dsp:nvSpPr>
        <dsp:cNvPr id="0" name=""/>
        <dsp:cNvSpPr/>
      </dsp:nvSpPr>
      <dsp:spPr>
        <a:xfrm>
          <a:off x="0" y="1799186"/>
          <a:ext cx="7734663"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Team Meetings</a:t>
          </a:r>
        </a:p>
      </dsp:txBody>
      <dsp:txXfrm>
        <a:off x="25759" y="1824945"/>
        <a:ext cx="7683145"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2609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Visuelle Inspektion</a:t>
          </a:r>
          <a:endParaRPr lang="en-US" sz="2200" kern="1200" dirty="0"/>
        </a:p>
      </dsp:txBody>
      <dsp:txXfrm>
        <a:off x="25759" y="51854"/>
        <a:ext cx="4441704" cy="476152"/>
      </dsp:txXfrm>
    </dsp:sp>
    <dsp:sp modelId="{F072C761-0E94-44FB-A5E4-4F0B96A15017}">
      <dsp:nvSpPr>
        <dsp:cNvPr id="0" name=""/>
        <dsp:cNvSpPr/>
      </dsp:nvSpPr>
      <dsp:spPr>
        <a:xfrm>
          <a:off x="0" y="61712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Leere Zeilen &amp; Spalten</a:t>
          </a:r>
        </a:p>
      </dsp:txBody>
      <dsp:txXfrm>
        <a:off x="25759" y="642884"/>
        <a:ext cx="4441704" cy="476152"/>
      </dsp:txXfrm>
    </dsp:sp>
    <dsp:sp modelId="{7B6EA38B-1CE8-4358-BCD9-4D2D1CD59B10}">
      <dsp:nvSpPr>
        <dsp:cNvPr id="0" name=""/>
        <dsp:cNvSpPr/>
      </dsp:nvSpPr>
      <dsp:spPr>
        <a:xfrm>
          <a:off x="0" y="120815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Unterschiedliche Spaltennamen</a:t>
          </a:r>
        </a:p>
      </dsp:txBody>
      <dsp:txXfrm>
        <a:off x="25759" y="1233915"/>
        <a:ext cx="4441704" cy="476152"/>
      </dsp:txXfrm>
    </dsp:sp>
    <dsp:sp modelId="{EC44AA87-19A0-4FD1-9BF5-CA2C989C742C}">
      <dsp:nvSpPr>
        <dsp:cNvPr id="0" name=""/>
        <dsp:cNvSpPr/>
      </dsp:nvSpPr>
      <dsp:spPr>
        <a:xfrm>
          <a:off x="0" y="1799186"/>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In Python lösen</a:t>
          </a:r>
        </a:p>
      </dsp:txBody>
      <dsp:txXfrm>
        <a:off x="25759" y="1824945"/>
        <a:ext cx="4441704"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40716-AF40-45AC-86F1-438AADC529BB}">
      <dsp:nvSpPr>
        <dsp:cNvPr id="0" name=""/>
        <dsp:cNvSpPr/>
      </dsp:nvSpPr>
      <dsp:spPr>
        <a:xfrm>
          <a:off x="0" y="0"/>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Daten einlesen</a:t>
          </a:r>
          <a:endParaRPr lang="en-US" sz="2200" kern="1200" dirty="0"/>
        </a:p>
      </dsp:txBody>
      <dsp:txXfrm>
        <a:off x="25759" y="25759"/>
        <a:ext cx="4441704" cy="476152"/>
      </dsp:txXfrm>
    </dsp:sp>
    <dsp:sp modelId="{F072C761-0E94-44FB-A5E4-4F0B96A15017}">
      <dsp:nvSpPr>
        <dsp:cNvPr id="0" name=""/>
        <dsp:cNvSpPr/>
      </dsp:nvSpPr>
      <dsp:spPr>
        <a:xfrm>
          <a:off x="0" y="59127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Spaltennamen vereinheitlichen</a:t>
          </a:r>
        </a:p>
      </dsp:txBody>
      <dsp:txXfrm>
        <a:off x="25759" y="617034"/>
        <a:ext cx="4441704" cy="476152"/>
      </dsp:txXfrm>
    </dsp:sp>
    <dsp:sp modelId="{7B6EA38B-1CE8-4358-BCD9-4D2D1CD59B10}">
      <dsp:nvSpPr>
        <dsp:cNvPr id="0" name=""/>
        <dsp:cNvSpPr/>
      </dsp:nvSpPr>
      <dsp:spPr>
        <a:xfrm>
          <a:off x="0" y="118230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Datentabelle auswählen</a:t>
          </a:r>
        </a:p>
      </dsp:txBody>
      <dsp:txXfrm>
        <a:off x="25759" y="1208064"/>
        <a:ext cx="4441704" cy="476152"/>
      </dsp:txXfrm>
    </dsp:sp>
    <dsp:sp modelId="{EC44AA87-19A0-4FD1-9BF5-CA2C989C742C}">
      <dsp:nvSpPr>
        <dsp:cNvPr id="0" name=""/>
        <dsp:cNvSpPr/>
      </dsp:nvSpPr>
      <dsp:spPr>
        <a:xfrm>
          <a:off x="0" y="177333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Spalte „Ablösungszone“ hinzufügen</a:t>
          </a:r>
        </a:p>
      </dsp:txBody>
      <dsp:txXfrm>
        <a:off x="25759" y="1799094"/>
        <a:ext cx="4441704" cy="476152"/>
      </dsp:txXfrm>
    </dsp:sp>
    <dsp:sp modelId="{FCE72C4D-5385-4AD1-8BB3-53E07433B43E}">
      <dsp:nvSpPr>
        <dsp:cNvPr id="0" name=""/>
        <dsp:cNvSpPr/>
      </dsp:nvSpPr>
      <dsp:spPr>
        <a:xfrm>
          <a:off x="0" y="236436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Leere Zeilen entfernen</a:t>
          </a:r>
        </a:p>
      </dsp:txBody>
      <dsp:txXfrm>
        <a:off x="25759" y="2390124"/>
        <a:ext cx="4441704" cy="476152"/>
      </dsp:txXfrm>
    </dsp:sp>
    <dsp:sp modelId="{A949C864-2522-4797-9634-424C677FF198}">
      <dsp:nvSpPr>
        <dsp:cNvPr id="0" name=""/>
        <dsp:cNvSpPr/>
      </dsp:nvSpPr>
      <dsp:spPr>
        <a:xfrm>
          <a:off x="0" y="2955395"/>
          <a:ext cx="4493222"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dirty="0"/>
            <a:t>Datum &amp; Uhrzeit zusammenfügen</a:t>
          </a:r>
        </a:p>
      </dsp:txBody>
      <dsp:txXfrm>
        <a:off x="25759" y="2981154"/>
        <a:ext cx="4441704" cy="476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1632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Statistik der Dataframes</a:t>
          </a:r>
        </a:p>
      </dsp:txBody>
      <dsp:txXfrm>
        <a:off x="24588" y="40915"/>
        <a:ext cx="5938150" cy="454509"/>
      </dsp:txXfrm>
    </dsp:sp>
    <dsp:sp modelId="{16031EB5-B022-4F56-901F-7F71F4570837}">
      <dsp:nvSpPr>
        <dsp:cNvPr id="0" name=""/>
        <dsp:cNvSpPr/>
      </dsp:nvSpPr>
      <dsp:spPr>
        <a:xfrm>
          <a:off x="0" y="580492"/>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de-CH" sz="2100" kern="1200" noProof="0" dirty="0"/>
            <a:t>Masse: Geologenschätzung</a:t>
          </a:r>
        </a:p>
      </dsp:txBody>
      <dsp:txXfrm>
        <a:off x="24588" y="605080"/>
        <a:ext cx="5938150" cy="454509"/>
      </dsp:txXfrm>
    </dsp:sp>
    <dsp:sp modelId="{4AB40716-AF40-45AC-86F1-438AADC529BB}">
      <dsp:nvSpPr>
        <dsp:cNvPr id="0" name=""/>
        <dsp:cNvSpPr/>
      </dsp:nvSpPr>
      <dsp:spPr>
        <a:xfrm>
          <a:off x="0" y="1144657"/>
          <a:ext cx="5987326"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0 kg Wert </a:t>
          </a:r>
          <a:r>
            <a:rPr lang="en-US" sz="2100" kern="1200" dirty="0" err="1"/>
            <a:t>durch</a:t>
          </a:r>
          <a:r>
            <a:rPr lang="en-US" sz="2100" kern="1200" dirty="0"/>
            <a:t> Median </a:t>
          </a:r>
          <a:r>
            <a:rPr lang="en-US" sz="2100" kern="1200" dirty="0" err="1"/>
            <a:t>imputieren</a:t>
          </a:r>
          <a:endParaRPr lang="en-US" sz="2100" kern="1200" dirty="0"/>
        </a:p>
      </dsp:txBody>
      <dsp:txXfrm>
        <a:off x="24588" y="1169245"/>
        <a:ext cx="5938150" cy="4545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667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Visualisieren &amp; Analysieren</a:t>
          </a:r>
        </a:p>
      </dsp:txBody>
      <dsp:txXfrm>
        <a:off x="25759" y="52437"/>
        <a:ext cx="5565418" cy="476152"/>
      </dsp:txXfrm>
    </dsp:sp>
    <dsp:sp modelId="{16031EB5-B022-4F56-901F-7F71F4570837}">
      <dsp:nvSpPr>
        <dsp:cNvPr id="0" name=""/>
        <dsp:cNvSpPr/>
      </dsp:nvSpPr>
      <dsp:spPr>
        <a:xfrm>
          <a:off x="0" y="61770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Histogramme</a:t>
          </a:r>
          <a:endParaRPr lang="de-CH" sz="2200" kern="1200" noProof="0" dirty="0"/>
        </a:p>
      </dsp:txBody>
      <dsp:txXfrm>
        <a:off x="25759" y="643467"/>
        <a:ext cx="5565418" cy="476152"/>
      </dsp:txXfrm>
    </dsp:sp>
    <dsp:sp modelId="{02083DA2-6121-44C9-AFEA-15DA96DDE8F9}">
      <dsp:nvSpPr>
        <dsp:cNvPr id="0" name=""/>
        <dsp:cNvSpPr/>
      </dsp:nvSpPr>
      <dsp:spPr>
        <a:xfrm>
          <a:off x="0" y="120873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Streudiagramme</a:t>
          </a:r>
          <a:endParaRPr lang="de-CH" sz="2200" kern="1200" noProof="0" dirty="0"/>
        </a:p>
      </dsp:txBody>
      <dsp:txXfrm>
        <a:off x="25759" y="1234497"/>
        <a:ext cx="5565418" cy="476152"/>
      </dsp:txXfrm>
    </dsp:sp>
    <dsp:sp modelId="{EF38EC58-EAE3-4E45-B979-EE70948D098E}">
      <dsp:nvSpPr>
        <dsp:cNvPr id="0" name=""/>
        <dsp:cNvSpPr/>
      </dsp:nvSpPr>
      <dsp:spPr>
        <a:xfrm>
          <a:off x="0" y="179976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Mögliche Abhängigkeiten</a:t>
          </a:r>
          <a:endParaRPr lang="de-CH" sz="2200" kern="1200" noProof="0" dirty="0"/>
        </a:p>
      </dsp:txBody>
      <dsp:txXfrm>
        <a:off x="25759" y="1825527"/>
        <a:ext cx="5565418" cy="476152"/>
      </dsp:txXfrm>
    </dsp:sp>
    <dsp:sp modelId="{69A7B1A3-C6B2-49E0-A938-268416D708A8}">
      <dsp:nvSpPr>
        <dsp:cNvPr id="0" name=""/>
        <dsp:cNvSpPr/>
      </dsp:nvSpPr>
      <dsp:spPr>
        <a:xfrm>
          <a:off x="0" y="2390798"/>
          <a:ext cx="561693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Vergleich der Zonen</a:t>
          </a:r>
          <a:endParaRPr lang="de-CH" sz="2200" kern="1200" noProof="0" dirty="0"/>
        </a:p>
      </dsp:txBody>
      <dsp:txXfrm>
        <a:off x="25759" y="2416557"/>
        <a:ext cx="5565418" cy="4761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297171"/>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CH" sz="2300" kern="1200" noProof="0" dirty="0"/>
            <a:t>Zeitabstand von Steinschlägen in Stunden </a:t>
          </a:r>
        </a:p>
      </dsp:txBody>
      <dsp:txXfrm>
        <a:off x="26930" y="324101"/>
        <a:ext cx="7373100" cy="497795"/>
      </dsp:txXfrm>
    </dsp:sp>
    <dsp:sp modelId="{16031EB5-B022-4F56-901F-7F71F4570837}">
      <dsp:nvSpPr>
        <dsp:cNvPr id="0" name=""/>
        <dsp:cNvSpPr/>
      </dsp:nvSpPr>
      <dsp:spPr>
        <a:xfrm>
          <a:off x="0" y="915067"/>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Differenz des Datumobjektes in neues Dataframe hinzufügen</a:t>
          </a:r>
          <a:endParaRPr lang="de-CH" sz="2300" kern="1200" noProof="0" dirty="0"/>
        </a:p>
      </dsp:txBody>
      <dsp:txXfrm>
        <a:off x="26930" y="941997"/>
        <a:ext cx="7373100" cy="497795"/>
      </dsp:txXfrm>
    </dsp:sp>
    <dsp:sp modelId="{EF38EC58-EAE3-4E45-B979-EE70948D098E}">
      <dsp:nvSpPr>
        <dsp:cNvPr id="0" name=""/>
        <dsp:cNvSpPr/>
      </dsp:nvSpPr>
      <dsp:spPr>
        <a:xfrm>
          <a:off x="0" y="1532962"/>
          <a:ext cx="742696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de-DE" sz="2300" kern="1200" noProof="0" dirty="0"/>
            <a:t>Zufallsvariablen: Masse, Geschwindigkeit, Zeitabstand</a:t>
          </a:r>
          <a:endParaRPr lang="de-CH" sz="2300" kern="1200" noProof="0" dirty="0"/>
        </a:p>
      </dsp:txBody>
      <dsp:txXfrm>
        <a:off x="26930" y="1559892"/>
        <a:ext cx="7373100" cy="4977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598001"/>
          <a:ext cx="8806071" cy="5586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CH" sz="2200" kern="1200" noProof="0" dirty="0"/>
            <a:t>Passendste Verteilung</a:t>
          </a:r>
        </a:p>
      </dsp:txBody>
      <dsp:txXfrm>
        <a:off x="27271" y="625272"/>
        <a:ext cx="8751529" cy="504110"/>
      </dsp:txXfrm>
    </dsp:sp>
    <dsp:sp modelId="{16031EB5-B022-4F56-901F-7F71F4570837}">
      <dsp:nvSpPr>
        <dsp:cNvPr id="0" name=""/>
        <dsp:cNvSpPr/>
      </dsp:nvSpPr>
      <dsp:spPr>
        <a:xfrm>
          <a:off x="0" y="1340974"/>
          <a:ext cx="8806071" cy="490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Berücksichtigte Verteilungen:</a:t>
          </a:r>
          <a:endParaRPr lang="de-CH" sz="2200" kern="1200" noProof="0" dirty="0"/>
        </a:p>
      </dsp:txBody>
      <dsp:txXfrm>
        <a:off x="23960" y="1364934"/>
        <a:ext cx="8758151" cy="442909"/>
      </dsp:txXfrm>
    </dsp:sp>
    <dsp:sp modelId="{EF38EC58-EAE3-4E45-B979-EE70948D098E}">
      <dsp:nvSpPr>
        <dsp:cNvPr id="0" name=""/>
        <dsp:cNvSpPr/>
      </dsp:nvSpPr>
      <dsp:spPr>
        <a:xfrm>
          <a:off x="0" y="2614124"/>
          <a:ext cx="8806071" cy="509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de-DE" sz="2200" kern="1200" noProof="0" dirty="0"/>
            <a:t>Visualisierungen mit </a:t>
          </a:r>
          <a:r>
            <a:rPr lang="de-DE" sz="2200" kern="1200" noProof="0" dirty="0" err="1"/>
            <a:t>Seaborn</a:t>
          </a:r>
          <a:endParaRPr lang="de-CH" sz="2200" kern="1200" noProof="0" dirty="0"/>
        </a:p>
      </dsp:txBody>
      <dsp:txXfrm>
        <a:off x="24881" y="2639005"/>
        <a:ext cx="8756309" cy="4599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287C-34F7-49AE-89E2-FBAFEA849270}">
      <dsp:nvSpPr>
        <dsp:cNvPr id="0" name=""/>
        <dsp:cNvSpPr/>
      </dsp:nvSpPr>
      <dsp:spPr>
        <a:xfrm>
          <a:off x="0" y="32840"/>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Simulation der Daten mit </a:t>
          </a:r>
          <a:r>
            <a:rPr lang="de-CH" sz="2400" kern="1200" dirty="0" err="1"/>
            <a:t>Scipy</a:t>
          </a:r>
          <a:endParaRPr lang="de-CH" sz="2400" kern="1200" noProof="0" dirty="0"/>
        </a:p>
      </dsp:txBody>
      <dsp:txXfrm>
        <a:off x="28100" y="60940"/>
        <a:ext cx="8776225" cy="519439"/>
      </dsp:txXfrm>
    </dsp:sp>
    <dsp:sp modelId="{16031EB5-B022-4F56-901F-7F71F4570837}">
      <dsp:nvSpPr>
        <dsp:cNvPr id="0" name=""/>
        <dsp:cNvSpPr/>
      </dsp:nvSpPr>
      <dsp:spPr>
        <a:xfrm>
          <a:off x="0" y="67380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1: 50 Millionen Steine</a:t>
          </a:r>
        </a:p>
      </dsp:txBody>
      <dsp:txXfrm>
        <a:off x="28100" y="701905"/>
        <a:ext cx="8776225" cy="519439"/>
      </dsp:txXfrm>
    </dsp:sp>
    <dsp:sp modelId="{EF38EC58-EAE3-4E45-B979-EE70948D098E}">
      <dsp:nvSpPr>
        <dsp:cNvPr id="0" name=""/>
        <dsp:cNvSpPr/>
      </dsp:nvSpPr>
      <dsp:spPr>
        <a:xfrm>
          <a:off x="0" y="1316813"/>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noProof="0" dirty="0"/>
            <a:t>Zone 2: 1/3 von 50 Millionen</a:t>
          </a:r>
        </a:p>
      </dsp:txBody>
      <dsp:txXfrm>
        <a:off x="28100" y="1344913"/>
        <a:ext cx="8776225" cy="519439"/>
      </dsp:txXfrm>
    </dsp:sp>
    <dsp:sp modelId="{8283B7CD-F4F4-4288-8E43-D86EDC2CA997}">
      <dsp:nvSpPr>
        <dsp:cNvPr id="0" name=""/>
        <dsp:cNvSpPr/>
      </dsp:nvSpPr>
      <dsp:spPr>
        <a:xfrm>
          <a:off x="0" y="1957135"/>
          <a:ext cx="8832425"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CH" sz="2400" kern="1200" dirty="0"/>
            <a:t>Dataframe der simulierten Zufallsvariablen Zone 1 &amp; Zone 2 erstellen</a:t>
          </a:r>
          <a:endParaRPr lang="de-CH" sz="2400" kern="1200" noProof="0" dirty="0"/>
        </a:p>
      </dsp:txBody>
      <dsp:txXfrm>
        <a:off x="28100" y="1985235"/>
        <a:ext cx="8776225"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9233E-F6E6-4BD5-8D0F-887AF9D15A80}" type="datetimeFigureOut">
              <a:rPr lang="de-CH" smtClean="0"/>
              <a:t>26.01.2022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97DB6-5E3D-4BFF-862C-808CB2F7BB03}" type="slidenum">
              <a:rPr lang="de-CH" smtClean="0"/>
              <a:t>‹Nr.›</a:t>
            </a:fld>
            <a:endParaRPr lang="de-CH"/>
          </a:p>
        </p:txBody>
      </p:sp>
    </p:spTree>
    <p:extLst>
      <p:ext uri="{BB962C8B-B14F-4D97-AF65-F5344CB8AC3E}">
        <p14:creationId xmlns:p14="http://schemas.microsoft.com/office/powerpoint/2010/main" val="80513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Guten Tag "Rocco" und herzlich </a:t>
            </a:r>
            <a:r>
              <a:rPr lang="de-DE" dirty="0" err="1"/>
              <a:t>wilkommen</a:t>
            </a:r>
            <a:r>
              <a:rPr lang="de-DE" dirty="0"/>
              <a:t> zu unserer Präsentation über die Challenge "STEINSCHLAGRISIKO". </a:t>
            </a:r>
          </a:p>
          <a:p>
            <a:r>
              <a:rPr lang="de-DE" dirty="0"/>
              <a:t>Die Challenge hat in den letzten Monaten </a:t>
            </a:r>
            <a:r>
              <a:rPr lang="de-DE" b="1" u="none" dirty="0">
                <a:solidFill>
                  <a:srgbClr val="FF0000"/>
                </a:solidFill>
              </a:rPr>
              <a:t>viel Zeit und Kraft </a:t>
            </a:r>
            <a:r>
              <a:rPr lang="de-DE" dirty="0"/>
              <a:t>von uns verlangt und wir sind stolz darauf, dass wir dir nun die </a:t>
            </a:r>
            <a:r>
              <a:rPr lang="de-DE" b="1" dirty="0"/>
              <a:t>Resultate präsentieren dürfen.</a:t>
            </a:r>
            <a:r>
              <a:rPr lang="de-DE" dirty="0"/>
              <a:t>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a:t>
            </a:fld>
            <a:endParaRPr lang="de-CH"/>
          </a:p>
        </p:txBody>
      </p:sp>
    </p:spTree>
    <p:extLst>
      <p:ext uri="{BB962C8B-B14F-4D97-AF65-F5344CB8AC3E}">
        <p14:creationId xmlns:p14="http://schemas.microsoft.com/office/powerpoint/2010/main" val="364903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pPr algn="l"/>
            <a:r>
              <a:rPr lang="de-DE" b="0" i="0" dirty="0">
                <a:solidFill>
                  <a:srgbClr val="000000"/>
                </a:solidFill>
                <a:effectLst/>
                <a:latin typeface="Helvetica Neue"/>
              </a:rPr>
              <a:t>Anhand der erstellten Diagramme konnten wir erkennen, dass Ablösungszone 1 und 2 nicht kombiniert werden sollten, weil sich die Datensätze zu stark unterscheiden. Wir nehmen an, dass Zone 2 steiler ist als Zone 1, aufgrund der höheren Geschwindigkeit. Bei Ablösungszone 1 befinden sich deutlich massenhaftere Steine als bei Zone 2.</a:t>
            </a:r>
          </a:p>
        </p:txBody>
      </p:sp>
      <p:sp>
        <p:nvSpPr>
          <p:cNvPr id="4" name="Foliennummernplatzhalter 3"/>
          <p:cNvSpPr>
            <a:spLocks noGrp="1"/>
          </p:cNvSpPr>
          <p:nvPr>
            <p:ph type="sldNum" sz="quarter" idx="5"/>
          </p:nvPr>
        </p:nvSpPr>
        <p:spPr/>
        <p:txBody>
          <a:bodyPr/>
          <a:lstStyle/>
          <a:p>
            <a:fld id="{C5B97DB6-5E3D-4BFF-862C-808CB2F7BB03}" type="slidenum">
              <a:rPr lang="de-CH" smtClean="0"/>
              <a:t>10</a:t>
            </a:fld>
            <a:endParaRPr lang="de-CH"/>
          </a:p>
        </p:txBody>
      </p:sp>
    </p:spTree>
    <p:extLst>
      <p:ext uri="{BB962C8B-B14F-4D97-AF65-F5344CB8AC3E}">
        <p14:creationId xmlns:p14="http://schemas.microsoft.com/office/powerpoint/2010/main" val="64851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Alex</a:t>
            </a:r>
          </a:p>
          <a:p>
            <a:pPr algn="l"/>
            <a:r>
              <a:rPr lang="de-DE" b="0" i="0" dirty="0">
                <a:solidFill>
                  <a:srgbClr val="000000"/>
                </a:solidFill>
                <a:effectLst/>
                <a:latin typeface="Helvetica Neue"/>
              </a:rPr>
              <a:t>Wir berechnen jetzt die Zeitabstände in Stunden von den Steinschlägen aus Zone 1 &amp; 2.</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Die Zeitabstände wurden durch die Differenz des Datumobjektes berechnet und in ein neues Dataframe hinzugefügt, weil sonst 1 Zeile fehlen würde und wir einen 0 Wert einsetzen müssten. </a:t>
            </a:r>
          </a:p>
          <a:p>
            <a:pPr algn="l"/>
            <a:r>
              <a:rPr lang="de-DE" b="0" i="0" dirty="0">
                <a:solidFill>
                  <a:srgbClr val="000000"/>
                </a:solidFill>
                <a:effectLst/>
                <a:latin typeface="Helvetica Neue"/>
              </a:rPr>
              <a:t>Das würde in der Simulation zu einer Ungenauigkeit führen.</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Somit haben wir neben der Masse und Geschwindigkeit eine weitere Zufallsvariabel für die Monte Carlo Simulation.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11</a:t>
            </a:fld>
            <a:endParaRPr lang="de-CH"/>
          </a:p>
        </p:txBody>
      </p:sp>
    </p:spTree>
    <p:extLst>
      <p:ext uri="{BB962C8B-B14F-4D97-AF65-F5344CB8AC3E}">
        <p14:creationId xmlns:p14="http://schemas.microsoft.com/office/powerpoint/2010/main" val="229254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p:txBody>
      </p:sp>
      <p:sp>
        <p:nvSpPr>
          <p:cNvPr id="4" name="Foliennummernplatzhalter 3"/>
          <p:cNvSpPr>
            <a:spLocks noGrp="1"/>
          </p:cNvSpPr>
          <p:nvPr>
            <p:ph type="sldNum" sz="quarter" idx="5"/>
          </p:nvPr>
        </p:nvSpPr>
        <p:spPr/>
        <p:txBody>
          <a:bodyPr/>
          <a:lstStyle/>
          <a:p>
            <a:fld id="{C5B97DB6-5E3D-4BFF-862C-808CB2F7BB03}" type="slidenum">
              <a:rPr lang="de-CH" smtClean="0"/>
              <a:t>12</a:t>
            </a:fld>
            <a:endParaRPr lang="de-CH"/>
          </a:p>
        </p:txBody>
      </p:sp>
    </p:spTree>
    <p:extLst>
      <p:ext uri="{BB962C8B-B14F-4D97-AF65-F5344CB8AC3E}">
        <p14:creationId xmlns:p14="http://schemas.microsoft.com/office/powerpoint/2010/main" val="2179373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13</a:t>
            </a:fld>
            <a:endParaRPr lang="de-CH"/>
          </a:p>
        </p:txBody>
      </p:sp>
    </p:spTree>
    <p:extLst>
      <p:ext uri="{BB962C8B-B14F-4D97-AF65-F5344CB8AC3E}">
        <p14:creationId xmlns:p14="http://schemas.microsoft.com/office/powerpoint/2010/main" val="1320909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14</a:t>
            </a:fld>
            <a:endParaRPr lang="de-CH"/>
          </a:p>
        </p:txBody>
      </p:sp>
    </p:spTree>
    <p:extLst>
      <p:ext uri="{BB962C8B-B14F-4D97-AF65-F5344CB8AC3E}">
        <p14:creationId xmlns:p14="http://schemas.microsoft.com/office/powerpoint/2010/main" val="19324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b="0" i="0" dirty="0">
                <a:solidFill>
                  <a:srgbClr val="000000"/>
                </a:solidFill>
                <a:effectLst/>
                <a:latin typeface="Helvetica Neue"/>
              </a:rPr>
              <a:t>Anhand des Diagrammes stellten wir fest, dass die </a:t>
            </a:r>
            <a:r>
              <a:rPr lang="de-DE" b="0" i="0" dirty="0" err="1">
                <a:solidFill>
                  <a:srgbClr val="000000"/>
                </a:solidFill>
                <a:effectLst/>
                <a:latin typeface="Helvetica Neue"/>
              </a:rPr>
              <a:t>Exponential</a:t>
            </a:r>
            <a:r>
              <a:rPr lang="de-DE" b="0" i="0" dirty="0">
                <a:solidFill>
                  <a:srgbClr val="000000"/>
                </a:solidFill>
                <a:effectLst/>
                <a:latin typeface="Helvetica Neue"/>
              </a:rPr>
              <a:t> - und Gammaverteilung gut passen. Bei der Masse ist der obere Teil wichtiger (massenhaftere Steine), da diese Steine das Sicherheitsnetz eher durchbrechen können. Darum haben wir uns für die </a:t>
            </a:r>
            <a:r>
              <a:rPr lang="de-DE" b="1" i="0" dirty="0">
                <a:solidFill>
                  <a:srgbClr val="000000"/>
                </a:solidFill>
                <a:effectLst/>
                <a:latin typeface="Helvetica Neue"/>
              </a:rPr>
              <a:t>Gammaverteilung</a:t>
            </a:r>
            <a:r>
              <a:rPr lang="de-DE" b="0" i="0" dirty="0">
                <a:solidFill>
                  <a:srgbClr val="000000"/>
                </a:solidFill>
                <a:effectLst/>
                <a:latin typeface="Helvetica Neue"/>
              </a:rPr>
              <a:t> entschieden.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15</a:t>
            </a:fld>
            <a:endParaRPr lang="de-CH"/>
          </a:p>
        </p:txBody>
      </p:sp>
    </p:spTree>
    <p:extLst>
      <p:ext uri="{BB962C8B-B14F-4D97-AF65-F5344CB8AC3E}">
        <p14:creationId xmlns:p14="http://schemas.microsoft.com/office/powerpoint/2010/main" val="787329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Wie vorhin von Pascal </a:t>
            </a:r>
            <a:r>
              <a:rPr lang="de-DE" b="0" i="0" dirty="0" err="1">
                <a:solidFill>
                  <a:srgbClr val="000000"/>
                </a:solidFill>
                <a:effectLst/>
                <a:latin typeface="Helvetica Neue"/>
              </a:rPr>
              <a:t>erwaehnt</a:t>
            </a:r>
            <a:r>
              <a:rPr lang="de-DE" b="0" i="0" dirty="0">
                <a:solidFill>
                  <a:srgbClr val="000000"/>
                </a:solidFill>
                <a:effectLst/>
                <a:latin typeface="Helvetica Neue"/>
              </a:rPr>
              <a:t> haben wir dann entsprechend der Verteilungen mittels dem </a:t>
            </a:r>
            <a:r>
              <a:rPr lang="de-DE" b="0" i="0" dirty="0" err="1">
                <a:solidFill>
                  <a:srgbClr val="000000"/>
                </a:solidFill>
                <a:effectLst/>
                <a:latin typeface="Helvetica Neue"/>
              </a:rPr>
              <a:t>Scipy</a:t>
            </a:r>
            <a:r>
              <a:rPr lang="de-DE" b="0" i="0" dirty="0">
                <a:solidFill>
                  <a:srgbClr val="000000"/>
                </a:solidFill>
                <a:effectLst/>
                <a:latin typeface="Helvetica Neue"/>
              </a:rPr>
              <a:t> Modul, die Monte Carlo Simulation </a:t>
            </a:r>
            <a:r>
              <a:rPr lang="de-DE" b="0" i="0" dirty="0" err="1">
                <a:solidFill>
                  <a:srgbClr val="000000"/>
                </a:solidFill>
                <a:effectLst/>
                <a:latin typeface="Helvetica Neue"/>
              </a:rPr>
              <a:t>durchgefuehrt</a:t>
            </a:r>
            <a:r>
              <a:rPr lang="de-DE" b="0" i="0" dirty="0">
                <a:solidFill>
                  <a:srgbClr val="000000"/>
                </a:solidFill>
                <a:effectLst/>
                <a:latin typeface="Helvetica Neue"/>
              </a:rPr>
              <a:t>.</a:t>
            </a:r>
          </a:p>
          <a:p>
            <a:r>
              <a:rPr lang="de-DE" b="0" i="0" dirty="0">
                <a:solidFill>
                  <a:srgbClr val="000000"/>
                </a:solidFill>
                <a:effectLst/>
                <a:latin typeface="Helvetica Neue"/>
              </a:rPr>
              <a:t>Zuerst hatten wir es mit </a:t>
            </a:r>
            <a:r>
              <a:rPr lang="de-DE" b="0" i="0" dirty="0" err="1">
                <a:solidFill>
                  <a:srgbClr val="000000"/>
                </a:solidFill>
                <a:effectLst/>
                <a:latin typeface="Helvetica Neue"/>
              </a:rPr>
              <a:t>Numpy</a:t>
            </a:r>
            <a:r>
              <a:rPr lang="de-DE" b="0" i="0" dirty="0">
                <a:solidFill>
                  <a:srgbClr val="000000"/>
                </a:solidFill>
                <a:effectLst/>
                <a:latin typeface="Helvetica Neue"/>
              </a:rPr>
              <a:t> versucht, jedoch hatte </a:t>
            </a:r>
            <a:r>
              <a:rPr lang="de-DE" b="0" i="0" dirty="0" err="1">
                <a:solidFill>
                  <a:srgbClr val="000000"/>
                </a:solidFill>
                <a:effectLst/>
                <a:latin typeface="Helvetica Neue"/>
              </a:rPr>
              <a:t>Numpy</a:t>
            </a:r>
            <a:r>
              <a:rPr lang="de-DE" b="0" i="0" dirty="0">
                <a:solidFill>
                  <a:srgbClr val="000000"/>
                </a:solidFill>
                <a:effectLst/>
                <a:latin typeface="Helvetica Neue"/>
              </a:rPr>
              <a:t> nur die </a:t>
            </a:r>
            <a:r>
              <a:rPr lang="de-DE" b="0" i="0" dirty="0" err="1">
                <a:solidFill>
                  <a:srgbClr val="000000"/>
                </a:solidFill>
                <a:effectLst/>
                <a:latin typeface="Helvetica Neue"/>
              </a:rPr>
              <a:t>noetigsten</a:t>
            </a:r>
            <a:r>
              <a:rPr lang="de-DE" b="0" i="0" dirty="0">
                <a:solidFill>
                  <a:srgbClr val="000000"/>
                </a:solidFill>
                <a:effectLst/>
                <a:latin typeface="Helvetica Neue"/>
              </a:rPr>
              <a:t> Verteilungsfunktionen</a:t>
            </a:r>
          </a:p>
          <a:p>
            <a:r>
              <a:rPr lang="de-DE" b="0" i="0" dirty="0" err="1">
                <a:solidFill>
                  <a:srgbClr val="000000"/>
                </a:solidFill>
                <a:effectLst/>
                <a:latin typeface="Helvetica Neue"/>
              </a:rPr>
              <a:t>Fuer</a:t>
            </a:r>
            <a:r>
              <a:rPr lang="de-DE" b="0" i="0" dirty="0">
                <a:solidFill>
                  <a:srgbClr val="000000"/>
                </a:solidFill>
                <a:effectLst/>
                <a:latin typeface="Helvetica Neue"/>
              </a:rPr>
              <a:t> die 1 Zone haben wir 50 Millionen Steine simuliert und </a:t>
            </a:r>
            <a:r>
              <a:rPr lang="de-DE" b="0" i="0" dirty="0" err="1">
                <a:solidFill>
                  <a:srgbClr val="000000"/>
                </a:solidFill>
                <a:effectLst/>
                <a:latin typeface="Helvetica Neue"/>
              </a:rPr>
              <a:t>fuer</a:t>
            </a:r>
            <a:r>
              <a:rPr lang="de-DE" b="0" i="0" dirty="0">
                <a:solidFill>
                  <a:srgbClr val="000000"/>
                </a:solidFill>
                <a:effectLst/>
                <a:latin typeface="Helvetica Neue"/>
              </a:rPr>
              <a:t> die 2 Zone nur 1/3 von 50 Millionen.</a:t>
            </a:r>
          </a:p>
          <a:p>
            <a:r>
              <a:rPr lang="de-DE" b="0" i="0" dirty="0">
                <a:solidFill>
                  <a:srgbClr val="000000"/>
                </a:solidFill>
                <a:effectLst/>
                <a:latin typeface="Helvetica Neue"/>
              </a:rPr>
              <a:t>Warum wir nur 1/3 von der </a:t>
            </a:r>
            <a:r>
              <a:rPr lang="de-DE" b="0" i="0" dirty="0" err="1">
                <a:solidFill>
                  <a:srgbClr val="000000"/>
                </a:solidFill>
                <a:effectLst/>
                <a:latin typeface="Helvetica Neue"/>
              </a:rPr>
              <a:t>Abloesungszone</a:t>
            </a:r>
            <a:r>
              <a:rPr lang="de-DE" b="0" i="0" dirty="0">
                <a:solidFill>
                  <a:srgbClr val="000000"/>
                </a:solidFill>
                <a:effectLst/>
                <a:latin typeface="Helvetica Neue"/>
              </a:rPr>
              <a:t> 2 </a:t>
            </a:r>
            <a:r>
              <a:rPr lang="de-DE" b="0" i="0" dirty="0" err="1">
                <a:solidFill>
                  <a:srgbClr val="000000"/>
                </a:solidFill>
                <a:effectLst/>
                <a:latin typeface="Helvetica Neue"/>
              </a:rPr>
              <a:t>simulierrt</a:t>
            </a:r>
            <a:r>
              <a:rPr lang="de-DE" b="0" i="0" dirty="0">
                <a:solidFill>
                  <a:srgbClr val="000000"/>
                </a:solidFill>
                <a:effectLst/>
                <a:latin typeface="Helvetica Neue"/>
              </a:rPr>
              <a:t> haben, werde ich euch in der </a:t>
            </a:r>
            <a:r>
              <a:rPr lang="de-DE" b="0" i="0" dirty="0" err="1">
                <a:solidFill>
                  <a:srgbClr val="000000"/>
                </a:solidFill>
                <a:effectLst/>
                <a:latin typeface="Helvetica Neue"/>
              </a:rPr>
              <a:t>naechsten</a:t>
            </a:r>
            <a:r>
              <a:rPr lang="de-DE" b="0" i="0" dirty="0">
                <a:solidFill>
                  <a:srgbClr val="000000"/>
                </a:solidFill>
                <a:effectLst/>
                <a:latin typeface="Helvetica Neue"/>
              </a:rPr>
              <a:t> Folie </a:t>
            </a:r>
            <a:r>
              <a:rPr lang="de-DE" b="0" i="0" dirty="0" err="1">
                <a:solidFill>
                  <a:srgbClr val="000000"/>
                </a:solidFill>
                <a:effectLst/>
                <a:latin typeface="Helvetica Neue"/>
              </a:rPr>
              <a:t>erklaeren</a:t>
            </a:r>
            <a:r>
              <a:rPr lang="de-DE" b="0" i="0" dirty="0">
                <a:solidFill>
                  <a:srgbClr val="000000"/>
                </a:solidFill>
                <a:effectLst/>
                <a:latin typeface="Helvetica Neue"/>
              </a:rPr>
              <a:t>.  </a:t>
            </a:r>
          </a:p>
          <a:p>
            <a:r>
              <a:rPr lang="de-DE" b="0" i="0" dirty="0">
                <a:solidFill>
                  <a:srgbClr val="000000"/>
                </a:solidFill>
                <a:effectLst/>
                <a:latin typeface="Helvetica Neue"/>
              </a:rPr>
              <a:t>Jede simulierte Zufallsvariabel haben wir dann in ein neues simulierte Dataframe 1 und Dataframe 2 </a:t>
            </a:r>
            <a:r>
              <a:rPr lang="de-DE" b="0" i="0" dirty="0" err="1">
                <a:solidFill>
                  <a:srgbClr val="000000"/>
                </a:solidFill>
                <a:effectLst/>
                <a:latin typeface="Helvetica Neue"/>
              </a:rPr>
              <a:t>hinzugefuegt</a:t>
            </a:r>
            <a:r>
              <a:rPr lang="de-DE" b="0" i="0" dirty="0">
                <a:solidFill>
                  <a:srgbClr val="000000"/>
                </a:solidFill>
                <a:effectLst/>
                <a:latin typeface="Helvetica Neue"/>
              </a:rPr>
              <a:t>, um </a:t>
            </a:r>
            <a:r>
              <a:rPr lang="de-DE" b="0" i="0" dirty="0" err="1">
                <a:solidFill>
                  <a:srgbClr val="000000"/>
                </a:solidFill>
                <a:effectLst/>
                <a:latin typeface="Helvetica Neue"/>
              </a:rPr>
              <a:t>anschliessend</a:t>
            </a:r>
            <a:r>
              <a:rPr lang="de-DE" b="0" i="0" dirty="0">
                <a:solidFill>
                  <a:srgbClr val="000000"/>
                </a:solidFill>
                <a:effectLst/>
                <a:latin typeface="Helvetica Neue"/>
              </a:rPr>
              <a:t> </a:t>
            </a:r>
          </a:p>
          <a:p>
            <a:r>
              <a:rPr lang="de-DE" b="0" i="0" dirty="0">
                <a:solidFill>
                  <a:srgbClr val="000000"/>
                </a:solidFill>
                <a:effectLst/>
                <a:latin typeface="Helvetica Neue"/>
              </a:rPr>
              <a:t>Die Anzahl simulierten Jahre herauszufinden und Ordnung zu haben. </a:t>
            </a:r>
          </a:p>
        </p:txBody>
      </p:sp>
      <p:sp>
        <p:nvSpPr>
          <p:cNvPr id="4" name="Foliennummernplatzhalter 3"/>
          <p:cNvSpPr>
            <a:spLocks noGrp="1"/>
          </p:cNvSpPr>
          <p:nvPr>
            <p:ph type="sldNum" sz="quarter" idx="5"/>
          </p:nvPr>
        </p:nvSpPr>
        <p:spPr/>
        <p:txBody>
          <a:bodyPr/>
          <a:lstStyle/>
          <a:p>
            <a:fld id="{C5B97DB6-5E3D-4BFF-862C-808CB2F7BB03}" type="slidenum">
              <a:rPr lang="de-CH" smtClean="0"/>
              <a:t>16</a:t>
            </a:fld>
            <a:endParaRPr lang="de-CH"/>
          </a:p>
        </p:txBody>
      </p:sp>
    </p:spTree>
    <p:extLst>
      <p:ext uri="{BB962C8B-B14F-4D97-AF65-F5344CB8AC3E}">
        <p14:creationId xmlns:p14="http://schemas.microsoft.com/office/powerpoint/2010/main" val="390388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Nun der </a:t>
            </a:r>
            <a:r>
              <a:rPr lang="en-US" sz="1200" noProof="0" dirty="0" err="1"/>
              <a:t>Grund</a:t>
            </a:r>
            <a:r>
              <a:rPr lang="en-US" sz="1200" noProof="0" dirty="0"/>
              <a:t> </a:t>
            </a:r>
            <a:r>
              <a:rPr lang="en-US" sz="1200" noProof="0" dirty="0" err="1"/>
              <a:t>warum</a:t>
            </a:r>
            <a:r>
              <a:rPr lang="en-US" sz="1200" noProof="0" dirty="0"/>
              <a:t> die </a:t>
            </a:r>
            <a:r>
              <a:rPr lang="en-US" sz="1200" noProof="0" dirty="0" err="1"/>
              <a:t>Simulierte</a:t>
            </a:r>
            <a:r>
              <a:rPr lang="en-US" sz="1200" noProof="0" dirty="0"/>
              <a:t> Zone 2 1/3 mal </a:t>
            </a:r>
            <a:r>
              <a:rPr lang="en-US" sz="1200" noProof="0" dirty="0" err="1"/>
              <a:t>kurzer</a:t>
            </a:r>
            <a:r>
              <a:rPr lang="en-US" sz="1200" noProof="0" dirty="0"/>
              <a:t> </a:t>
            </a:r>
            <a:r>
              <a:rPr lang="en-US" sz="1200" noProof="0" dirty="0" err="1"/>
              <a:t>Simuliert</a:t>
            </a:r>
            <a:r>
              <a:rPr lang="en-US" sz="1200" noProof="0" dirty="0"/>
              <a:t> </a:t>
            </a:r>
            <a:r>
              <a:rPr lang="en-US" sz="1200" noProof="0" dirty="0" err="1"/>
              <a:t>wurde</a:t>
            </a:r>
            <a:r>
              <a:rPr lang="en-US" sz="1200" noProof="0" dirty="0"/>
              <a:t> </a:t>
            </a:r>
            <a:r>
              <a:rPr lang="en-US" sz="1200" noProof="0" dirty="0" err="1"/>
              <a:t>als</a:t>
            </a:r>
            <a:r>
              <a:rPr lang="en-US" sz="1200" noProof="0" dirty="0"/>
              <a:t> Zone 1 </a:t>
            </a:r>
            <a:r>
              <a:rPr lang="en-US" sz="1200" noProof="0" dirty="0" err="1"/>
              <a:t>liegt</a:t>
            </a:r>
            <a:r>
              <a:rPr lang="en-US" sz="1200" noProof="0" dirty="0"/>
              <a:t> an den </a:t>
            </a:r>
            <a:r>
              <a:rPr lang="en-US" sz="1200" noProof="0" dirty="0" err="1"/>
              <a:t>Unterschieldlichen</a:t>
            </a:r>
            <a:r>
              <a:rPr lang="en-US" sz="1200" noProof="0" dirty="0"/>
              <a:t> </a:t>
            </a:r>
            <a:r>
              <a:rPr lang="en-US" sz="1200" noProof="0" dirty="0" err="1"/>
              <a:t>Zeitabstanden</a:t>
            </a:r>
            <a:r>
              <a:rPr lang="en-US" sz="1200" noProof="0" dirty="0"/>
              <a:t> der </a:t>
            </a:r>
            <a:r>
              <a:rPr lang="en-US" sz="1200" noProof="0" dirty="0" err="1"/>
              <a:t>Zonen</a:t>
            </a:r>
            <a:r>
              <a:rPr lang="en-US"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t>Anfangs</a:t>
            </a:r>
            <a:r>
              <a:rPr lang="en-US" sz="1200" noProof="0" dirty="0"/>
              <a:t> </a:t>
            </a:r>
            <a:r>
              <a:rPr lang="en-US" sz="1200" noProof="0" dirty="0" err="1"/>
              <a:t>hatten</a:t>
            </a:r>
            <a:r>
              <a:rPr lang="en-US" sz="1200" noProof="0" dirty="0"/>
              <a:t> </a:t>
            </a:r>
            <a:r>
              <a:rPr lang="en-US" sz="1200" noProof="0" dirty="0" err="1"/>
              <a:t>wir</a:t>
            </a:r>
            <a:r>
              <a:rPr lang="en-US" sz="1200" noProof="0" dirty="0"/>
              <a:t> </a:t>
            </a:r>
            <a:r>
              <a:rPr lang="en-US" sz="1200" noProof="0" dirty="0" err="1"/>
              <a:t>fuer</a:t>
            </a:r>
            <a:r>
              <a:rPr lang="en-US" sz="1200" noProof="0" dirty="0"/>
              <a:t> </a:t>
            </a:r>
            <a:r>
              <a:rPr lang="en-US" sz="1200" noProof="0" dirty="0" err="1"/>
              <a:t>beide</a:t>
            </a:r>
            <a:r>
              <a:rPr lang="en-US" sz="1200" noProof="0" dirty="0"/>
              <a:t> </a:t>
            </a:r>
            <a:r>
              <a:rPr lang="en-US" sz="1200" noProof="0" dirty="0" err="1"/>
              <a:t>Zonen</a:t>
            </a:r>
            <a:r>
              <a:rPr lang="en-US" sz="1200" noProof="0" dirty="0"/>
              <a:t> 50 </a:t>
            </a:r>
            <a:r>
              <a:rPr lang="en-US" sz="1200" noProof="0" dirty="0" err="1"/>
              <a:t>Millionen</a:t>
            </a:r>
            <a:r>
              <a:rPr lang="en-US" sz="1200" noProof="0" dirty="0"/>
              <a:t> </a:t>
            </a:r>
            <a:r>
              <a:rPr lang="en-US" sz="1200" noProof="0" dirty="0" err="1"/>
              <a:t>Steinen</a:t>
            </a:r>
            <a:r>
              <a:rPr lang="en-US" sz="1200" noProof="0" dirty="0"/>
              <a:t>, </a:t>
            </a:r>
            <a:r>
              <a:rPr lang="en-US" sz="1200" noProof="0" dirty="0" err="1"/>
              <a:t>uns</a:t>
            </a:r>
            <a:r>
              <a:rPr lang="en-US" sz="1200" noProof="0" dirty="0"/>
              <a:t> </a:t>
            </a:r>
            <a:r>
              <a:rPr lang="en-US" sz="1200" noProof="0" dirty="0" err="1"/>
              <a:t>ist</a:t>
            </a:r>
            <a:r>
              <a:rPr lang="en-US" sz="1200" noProof="0" dirty="0"/>
              <a:t> </a:t>
            </a:r>
            <a:r>
              <a:rPr lang="en-US" sz="1200" noProof="0" dirty="0" err="1"/>
              <a:t>dann</a:t>
            </a:r>
            <a:r>
              <a:rPr lang="en-US" sz="1200" noProof="0" dirty="0"/>
              <a:t> </a:t>
            </a:r>
            <a:r>
              <a:rPr lang="en-US" sz="1200" noProof="0" dirty="0" err="1"/>
              <a:t>jedoch</a:t>
            </a:r>
            <a:r>
              <a:rPr lang="en-US" sz="1200" noProof="0" dirty="0"/>
              <a:t> </a:t>
            </a:r>
            <a:r>
              <a:rPr lang="en-US" sz="1200" noProof="0" dirty="0" err="1"/>
              <a:t>aufgefallen</a:t>
            </a:r>
            <a:r>
              <a:rPr lang="en-US" sz="1200" noProof="0" dirty="0"/>
              <a:t> </a:t>
            </a:r>
            <a:r>
              <a:rPr lang="en-US" sz="1200" noProof="0" dirty="0" err="1"/>
              <a:t>durch</a:t>
            </a:r>
            <a:r>
              <a:rPr lang="en-US" sz="1200" noProof="0" dirty="0"/>
              <a:t> die </a:t>
            </a:r>
            <a:r>
              <a:rPr lang="en-US" sz="1200" noProof="0" dirty="0" err="1"/>
              <a:t>Kummulation</a:t>
            </a:r>
            <a:r>
              <a:rPr lang="en-US" sz="1200" noProof="0" dirty="0"/>
              <a:t> der </a:t>
            </a:r>
            <a:r>
              <a:rPr lang="en-US" sz="1200" noProof="0" dirty="0" err="1"/>
              <a:t>Zeitabstaende</a:t>
            </a:r>
            <a:r>
              <a:rPr lang="en-US" sz="1200" noProof="0" dirty="0"/>
              <a:t> </a:t>
            </a:r>
            <a:r>
              <a:rPr lang="en-US" sz="1200" noProof="0" dirty="0" err="1"/>
              <a:t>fuer</a:t>
            </a:r>
            <a:r>
              <a:rPr lang="en-US" sz="1200" noProof="0" dirty="0"/>
              <a:t> die </a:t>
            </a:r>
            <a:r>
              <a:rPr lang="en-US" sz="1200" noProof="0" dirty="0" err="1"/>
              <a:t>jeweilige</a:t>
            </a:r>
            <a:r>
              <a:rPr lang="en-US" sz="1200" noProof="0" dirty="0"/>
              <a:t> Zone, die Zone 2 ca.3 x </a:t>
            </a:r>
            <a:r>
              <a:rPr lang="en-US" sz="1200" noProof="0" dirty="0" err="1"/>
              <a:t>laenger</a:t>
            </a:r>
            <a:r>
              <a:rPr lang="en-US" sz="1200" noProof="0" dirty="0"/>
              <a:t> </a:t>
            </a:r>
            <a:r>
              <a:rPr lang="en-US" sz="1200" noProof="0" dirty="0" err="1"/>
              <a:t>simulierrt</a:t>
            </a:r>
            <a:r>
              <a:rPr lang="en-US" sz="1200" noProof="0" dirty="0"/>
              <a:t> </a:t>
            </a:r>
            <a:r>
              <a:rPr lang="en-US" sz="1200" noProof="0" dirty="0" err="1"/>
              <a:t>wird</a:t>
            </a:r>
            <a:r>
              <a:rPr lang="en-US" sz="1200" noProof="0" dirty="0"/>
              <a:t> </a:t>
            </a:r>
            <a:r>
              <a:rPr lang="en-US" sz="1200" noProof="0" dirty="0" err="1"/>
              <a:t>als</a:t>
            </a:r>
            <a:r>
              <a:rPr lang="en-US" sz="1200" noProof="0" dirty="0"/>
              <a:t> Zone 1. </a:t>
            </a:r>
            <a:r>
              <a:rPr lang="de-DE" sz="1200" b="0" i="0" noProof="0" dirty="0">
                <a:solidFill>
                  <a:srgbClr val="000000"/>
                </a:solidFill>
                <a:effectLst/>
                <a:latin typeface="Helvetica Neue"/>
              </a:rPr>
              <a:t>Um nun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zu simulieren wurde dann die </a:t>
            </a:r>
            <a:r>
              <a:rPr lang="de-DE" sz="1200" b="0" i="0" noProof="0" dirty="0" err="1">
                <a:solidFill>
                  <a:srgbClr val="000000"/>
                </a:solidFill>
                <a:effectLst/>
                <a:latin typeface="Helvetica Neue"/>
              </a:rPr>
              <a:t>kummulierte</a:t>
            </a:r>
            <a:r>
              <a:rPr lang="de-DE" sz="1200" b="0" i="0" noProof="0" dirty="0">
                <a:solidFill>
                  <a:srgbClr val="000000"/>
                </a:solidFill>
                <a:effectLst/>
                <a:latin typeface="Helvetica Neue"/>
              </a:rPr>
              <a:t> Zone 1 von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noProof="0" dirty="0">
                <a:solidFill>
                  <a:srgbClr val="000000"/>
                </a:solidFill>
                <a:effectLst/>
                <a:latin typeface="Helvetica Neue"/>
              </a:rPr>
              <a:t>Der Zone 2 angepasst. Sprich wurde das </a:t>
            </a:r>
            <a:r>
              <a:rPr lang="de-DE" sz="1200" b="0" i="0" noProof="0" dirty="0" err="1">
                <a:solidFill>
                  <a:srgbClr val="000000"/>
                </a:solidFill>
                <a:effectLst/>
                <a:latin typeface="Helvetica Neue"/>
              </a:rPr>
              <a:t>ueberschuessige</a:t>
            </a:r>
            <a:r>
              <a:rPr lang="de-DE" sz="1200" b="0" i="0" noProof="0" dirty="0">
                <a:solidFill>
                  <a:srgbClr val="000000"/>
                </a:solidFill>
                <a:effectLst/>
                <a:latin typeface="Helvetica Neue"/>
              </a:rPr>
              <a:t> entfernt.  Somit wurden beide </a:t>
            </a:r>
            <a:r>
              <a:rPr lang="de-DE" sz="1200" b="0" i="0" noProof="0" dirty="0" err="1">
                <a:solidFill>
                  <a:srgbClr val="000000"/>
                </a:solidFill>
                <a:effectLst/>
                <a:latin typeface="Helvetica Neue"/>
              </a:rPr>
              <a:t>Abloesungszone</a:t>
            </a:r>
            <a:r>
              <a:rPr lang="de-DE" sz="1200" b="0" i="0" noProof="0" dirty="0">
                <a:solidFill>
                  <a:srgbClr val="000000"/>
                </a:solidFill>
                <a:effectLst/>
                <a:latin typeface="Helvetica Neue"/>
              </a:rPr>
              <a:t> gleich lange simuliert.</a:t>
            </a:r>
            <a:endParaRPr lang="de-CH" sz="1200" noProof="0" dirty="0"/>
          </a:p>
        </p:txBody>
      </p:sp>
      <p:sp>
        <p:nvSpPr>
          <p:cNvPr id="4" name="Foliennummernplatzhalter 3"/>
          <p:cNvSpPr>
            <a:spLocks noGrp="1"/>
          </p:cNvSpPr>
          <p:nvPr>
            <p:ph type="sldNum" sz="quarter" idx="5"/>
          </p:nvPr>
        </p:nvSpPr>
        <p:spPr/>
        <p:txBody>
          <a:bodyPr/>
          <a:lstStyle/>
          <a:p>
            <a:fld id="{C5B97DB6-5E3D-4BFF-862C-808CB2F7BB03}" type="slidenum">
              <a:rPr lang="de-CH" smtClean="0"/>
              <a:t>17</a:t>
            </a:fld>
            <a:endParaRPr lang="de-CH"/>
          </a:p>
        </p:txBody>
      </p:sp>
    </p:spTree>
    <p:extLst>
      <p:ext uri="{BB962C8B-B14F-4D97-AF65-F5344CB8AC3E}">
        <p14:creationId xmlns:p14="http://schemas.microsoft.com/office/powerpoint/2010/main" val="382256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a:t>
            </a:r>
          </a:p>
          <a:p>
            <a:endParaRPr lang="de-DE" b="0" i="0" dirty="0">
              <a:solidFill>
                <a:srgbClr val="000000"/>
              </a:solidFill>
              <a:effectLst/>
              <a:latin typeface="Helvetica Neue"/>
            </a:endParaRPr>
          </a:p>
          <a:p>
            <a:r>
              <a:rPr lang="de-DE" b="0" i="0" dirty="0">
                <a:solidFill>
                  <a:srgbClr val="000000"/>
                </a:solidFill>
                <a:effectLst/>
                <a:latin typeface="Helvetica Neue"/>
              </a:rPr>
              <a:t>Da beide Dataframes voneinander getrennt sind, haben wir diese nun </a:t>
            </a:r>
            <a:r>
              <a:rPr lang="de-DE" b="0" i="0" dirty="0" err="1">
                <a:solidFill>
                  <a:srgbClr val="000000"/>
                </a:solidFill>
                <a:effectLst/>
                <a:latin typeface="Helvetica Neue"/>
              </a:rPr>
              <a:t>zusammengefuhert</a:t>
            </a:r>
            <a:r>
              <a:rPr lang="de-DE" b="0" i="0" dirty="0">
                <a:solidFill>
                  <a:srgbClr val="000000"/>
                </a:solidFill>
                <a:effectLst/>
                <a:latin typeface="Helvetica Neue"/>
              </a:rPr>
              <a:t>. Beim </a:t>
            </a:r>
            <a:r>
              <a:rPr lang="de-DE" b="0" i="0" dirty="0" err="1">
                <a:solidFill>
                  <a:srgbClr val="000000"/>
                </a:solidFill>
                <a:effectLst/>
                <a:latin typeface="Helvetica Neue"/>
              </a:rPr>
              <a:t>Zusammenfuehren</a:t>
            </a:r>
            <a:r>
              <a:rPr lang="de-DE" b="0" i="0" dirty="0">
                <a:solidFill>
                  <a:srgbClr val="000000"/>
                </a:solidFill>
                <a:effectLst/>
                <a:latin typeface="Helvetica Neue"/>
              </a:rPr>
              <a:t> ist wichtig zu beachten, dass das</a:t>
            </a:r>
          </a:p>
          <a:p>
            <a:r>
              <a:rPr lang="de-DE" b="0" i="0" dirty="0">
                <a:solidFill>
                  <a:srgbClr val="000000"/>
                </a:solidFill>
                <a:effectLst/>
                <a:latin typeface="Helvetica Neue"/>
              </a:rPr>
              <a:t>Dataframe nicht durchmischt ist. Sprich wird zuerst nur Zone 1 simuliert und </a:t>
            </a:r>
            <a:r>
              <a:rPr lang="de-DE" b="0" i="0" dirty="0" err="1">
                <a:solidFill>
                  <a:srgbClr val="000000"/>
                </a:solidFill>
                <a:effectLst/>
                <a:latin typeface="Helvetica Neue"/>
              </a:rPr>
              <a:t>anschliessend</a:t>
            </a:r>
            <a:r>
              <a:rPr lang="de-DE" b="0" i="0" dirty="0">
                <a:solidFill>
                  <a:srgbClr val="000000"/>
                </a:solidFill>
                <a:effectLst/>
                <a:latin typeface="Helvetica Neue"/>
              </a:rPr>
              <a:t> dann 2, welches nicht der </a:t>
            </a:r>
            <a:r>
              <a:rPr lang="de-DE" b="0" i="0" dirty="0" err="1">
                <a:solidFill>
                  <a:srgbClr val="000000"/>
                </a:solidFill>
                <a:effectLst/>
                <a:latin typeface="Helvetica Neue"/>
              </a:rPr>
              <a:t>Realitaet</a:t>
            </a:r>
            <a:r>
              <a:rPr lang="de-DE" b="0" i="0" dirty="0">
                <a:solidFill>
                  <a:srgbClr val="000000"/>
                </a:solidFill>
                <a:effectLst/>
                <a:latin typeface="Helvetica Neue"/>
              </a:rPr>
              <a:t> ja entspricht. Aus diesem</a:t>
            </a:r>
          </a:p>
          <a:p>
            <a:r>
              <a:rPr lang="de-DE" b="0" i="0" dirty="0">
                <a:solidFill>
                  <a:srgbClr val="000000"/>
                </a:solidFill>
                <a:effectLst/>
                <a:latin typeface="Helvetica Neue"/>
              </a:rPr>
              <a:t>Grund haben wir dann die das Dataframe aufgrund der </a:t>
            </a:r>
            <a:r>
              <a:rPr lang="de-DE" b="0" i="0" dirty="0" err="1">
                <a:solidFill>
                  <a:srgbClr val="000000"/>
                </a:solidFill>
                <a:effectLst/>
                <a:latin typeface="Helvetica Neue"/>
              </a:rPr>
              <a:t>kummulierten</a:t>
            </a:r>
            <a:r>
              <a:rPr lang="de-DE" b="0" i="0" dirty="0">
                <a:solidFill>
                  <a:srgbClr val="000000"/>
                </a:solidFill>
                <a:effectLst/>
                <a:latin typeface="Helvetica Neue"/>
              </a:rPr>
              <a:t> Zeitabstand aufsteigend sortiert. Dadurch wird Zone 1 und Zone 2 gleichzeitig simuliert. </a:t>
            </a:r>
          </a:p>
        </p:txBody>
      </p:sp>
      <p:sp>
        <p:nvSpPr>
          <p:cNvPr id="4" name="Foliennummernplatzhalter 3"/>
          <p:cNvSpPr>
            <a:spLocks noGrp="1"/>
          </p:cNvSpPr>
          <p:nvPr>
            <p:ph type="sldNum" sz="quarter" idx="5"/>
          </p:nvPr>
        </p:nvSpPr>
        <p:spPr/>
        <p:txBody>
          <a:bodyPr/>
          <a:lstStyle/>
          <a:p>
            <a:fld id="{C5B97DB6-5E3D-4BFF-862C-808CB2F7BB03}" type="slidenum">
              <a:rPr lang="de-CH" smtClean="0"/>
              <a:t>18</a:t>
            </a:fld>
            <a:endParaRPr lang="de-CH"/>
          </a:p>
        </p:txBody>
      </p:sp>
    </p:spTree>
    <p:extLst>
      <p:ext uri="{BB962C8B-B14F-4D97-AF65-F5344CB8AC3E}">
        <p14:creationId xmlns:p14="http://schemas.microsoft.com/office/powerpoint/2010/main" val="1599831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Ben  </a:t>
            </a:r>
          </a:p>
          <a:p>
            <a:endParaRPr lang="de-DE" b="0" i="0" dirty="0">
              <a:solidFill>
                <a:srgbClr val="000000"/>
              </a:solidFill>
              <a:effectLst/>
              <a:latin typeface="Helvetica Neue"/>
            </a:endParaRPr>
          </a:p>
          <a:p>
            <a:r>
              <a:rPr lang="de-DE" b="0" i="0" dirty="0">
                <a:solidFill>
                  <a:srgbClr val="000000"/>
                </a:solidFill>
                <a:effectLst/>
                <a:latin typeface="Helvetica Neue"/>
              </a:rPr>
              <a:t>Um nun die Anzahl simulierten Jahre herauszufinden, </a:t>
            </a:r>
            <a:r>
              <a:rPr lang="de-DE" b="0" i="0" dirty="0" err="1">
                <a:solidFill>
                  <a:srgbClr val="000000"/>
                </a:solidFill>
                <a:effectLst/>
                <a:latin typeface="Helvetica Neue"/>
              </a:rPr>
              <a:t>benoetigen</a:t>
            </a:r>
            <a:r>
              <a:rPr lang="de-DE" b="0" i="0" dirty="0">
                <a:solidFill>
                  <a:srgbClr val="000000"/>
                </a:solidFill>
                <a:effectLst/>
                <a:latin typeface="Helvetica Neue"/>
              </a:rPr>
              <a:t> wir nun den Zeitabstand, sprich die Differenz der sortierten </a:t>
            </a:r>
            <a:r>
              <a:rPr lang="de-DE" b="0" i="0" dirty="0" err="1">
                <a:solidFill>
                  <a:srgbClr val="000000"/>
                </a:solidFill>
                <a:effectLst/>
                <a:latin typeface="Helvetica Neue"/>
              </a:rPr>
              <a:t>kummulierten</a:t>
            </a:r>
            <a:r>
              <a:rPr lang="de-DE" b="0" i="0" dirty="0">
                <a:solidFill>
                  <a:srgbClr val="000000"/>
                </a:solidFill>
                <a:effectLst/>
                <a:latin typeface="Helvetica Neue"/>
              </a:rPr>
              <a:t> </a:t>
            </a:r>
            <a:r>
              <a:rPr lang="de-DE" b="0" i="0" dirty="0" err="1">
                <a:solidFill>
                  <a:srgbClr val="000000"/>
                </a:solidFill>
                <a:effectLst/>
                <a:latin typeface="Helvetica Neue"/>
              </a:rPr>
              <a:t>Zeitabstaenden</a:t>
            </a:r>
            <a:r>
              <a:rPr lang="de-DE" b="0" i="0" dirty="0">
                <a:solidFill>
                  <a:srgbClr val="000000"/>
                </a:solidFill>
                <a:effectLst/>
                <a:latin typeface="Helvetica Neue"/>
              </a:rPr>
              <a:t>.</a:t>
            </a:r>
          </a:p>
          <a:p>
            <a:r>
              <a:rPr lang="de-DE" b="0" i="0" dirty="0">
                <a:solidFill>
                  <a:srgbClr val="000000"/>
                </a:solidFill>
                <a:effectLst/>
                <a:latin typeface="Helvetica Neue"/>
              </a:rPr>
              <a:t>Dieses haben wir Delta </a:t>
            </a:r>
            <a:r>
              <a:rPr lang="de-DE" b="0" i="0" dirty="0" err="1">
                <a:solidFill>
                  <a:srgbClr val="000000"/>
                </a:solidFill>
                <a:effectLst/>
                <a:latin typeface="Helvetica Neue"/>
              </a:rPr>
              <a:t>kummulierte</a:t>
            </a:r>
            <a:r>
              <a:rPr lang="de-DE" b="0" i="0" dirty="0">
                <a:solidFill>
                  <a:srgbClr val="000000"/>
                </a:solidFill>
                <a:effectLst/>
                <a:latin typeface="Helvetica Neue"/>
              </a:rPr>
              <a:t> Zeit genannt und </a:t>
            </a:r>
            <a:r>
              <a:rPr lang="de-DE" b="0" i="0" dirty="0" err="1">
                <a:solidFill>
                  <a:srgbClr val="000000"/>
                </a:solidFill>
                <a:effectLst/>
                <a:latin typeface="Helvetica Neue"/>
              </a:rPr>
              <a:t>anschliessend</a:t>
            </a:r>
            <a:r>
              <a:rPr lang="de-DE" b="0" i="0" dirty="0">
                <a:solidFill>
                  <a:srgbClr val="000000"/>
                </a:solidFill>
                <a:effectLst/>
                <a:latin typeface="Helvetica Neue"/>
              </a:rPr>
              <a:t> als neue Attributspalte </a:t>
            </a:r>
            <a:r>
              <a:rPr lang="de-DE" b="0" i="0" dirty="0" err="1">
                <a:solidFill>
                  <a:srgbClr val="000000"/>
                </a:solidFill>
                <a:effectLst/>
                <a:latin typeface="Helvetica Neue"/>
              </a:rPr>
              <a:t>hinzugefuegt</a:t>
            </a:r>
            <a:r>
              <a:rPr lang="de-DE" b="0" i="0" dirty="0">
                <a:solidFill>
                  <a:srgbClr val="000000"/>
                </a:solidFill>
                <a:effectLst/>
                <a:latin typeface="Helvetica Neue"/>
              </a:rPr>
              <a:t>. Die Anzahl simulierte Jahre </a:t>
            </a:r>
            <a:r>
              <a:rPr lang="de-DE" b="0" i="0" dirty="0" err="1">
                <a:solidFill>
                  <a:srgbClr val="000000"/>
                </a:solidFill>
                <a:effectLst/>
                <a:latin typeface="Helvetica Neue"/>
              </a:rPr>
              <a:t>laesst</a:t>
            </a:r>
            <a:r>
              <a:rPr lang="de-DE" b="0" i="0" dirty="0">
                <a:solidFill>
                  <a:srgbClr val="000000"/>
                </a:solidFill>
                <a:effectLst/>
                <a:latin typeface="Helvetica Neue"/>
              </a:rPr>
              <a:t> sich dann </a:t>
            </a:r>
          </a:p>
          <a:p>
            <a:r>
              <a:rPr lang="de-DE" b="0" i="0" dirty="0">
                <a:solidFill>
                  <a:srgbClr val="000000"/>
                </a:solidFill>
                <a:effectLst/>
                <a:latin typeface="Helvetica Neue"/>
              </a:rPr>
              <a:t>Durch das Aufsummieren der Delta </a:t>
            </a:r>
            <a:r>
              <a:rPr lang="de-DE" b="0" i="0" dirty="0" err="1">
                <a:solidFill>
                  <a:srgbClr val="000000"/>
                </a:solidFill>
                <a:effectLst/>
                <a:latin typeface="Helvetica Neue"/>
              </a:rPr>
              <a:t>kummulierte</a:t>
            </a:r>
            <a:r>
              <a:rPr lang="de-DE" b="0" i="0" dirty="0">
                <a:solidFill>
                  <a:srgbClr val="000000"/>
                </a:solidFill>
                <a:effectLst/>
                <a:latin typeface="Helvetica Neue"/>
              </a:rPr>
              <a:t> Zeitabstand </a:t>
            </a:r>
            <a:r>
              <a:rPr lang="de-DE" b="0" i="0" dirty="0" err="1">
                <a:solidFill>
                  <a:srgbClr val="000000"/>
                </a:solidFill>
                <a:effectLst/>
                <a:latin typeface="Helvetica Neue"/>
              </a:rPr>
              <a:t>dividert</a:t>
            </a:r>
            <a:r>
              <a:rPr lang="de-DE" b="0" i="0" dirty="0">
                <a:solidFill>
                  <a:srgbClr val="000000"/>
                </a:solidFill>
                <a:effectLst/>
                <a:latin typeface="Helvetica Neue"/>
              </a:rPr>
              <a:t> durch die Anzahl Stunden die ein Jahr hat berechnen.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19</a:t>
            </a:fld>
            <a:endParaRPr lang="de-CH"/>
          </a:p>
        </p:txBody>
      </p:sp>
    </p:spTree>
    <p:extLst>
      <p:ext uri="{BB962C8B-B14F-4D97-AF65-F5344CB8AC3E}">
        <p14:creationId xmlns:p14="http://schemas.microsoft.com/office/powerpoint/2010/main" val="87908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CH" dirty="0"/>
              <a:t>Kommen wir zuerst zur Ausgangslage:</a:t>
            </a:r>
          </a:p>
          <a:p>
            <a:r>
              <a:rPr lang="de-CH" dirty="0"/>
              <a:t>- In unserer Aufgabenstellung geht es um die Kantonsstrasse von </a:t>
            </a:r>
            <a:r>
              <a:rPr lang="de-CH" dirty="0" err="1"/>
              <a:t>Schiers</a:t>
            </a:r>
            <a:r>
              <a:rPr lang="de-CH" dirty="0"/>
              <a:t>, welche von regelmässigen Steinschlägen betroffen ist. </a:t>
            </a:r>
          </a:p>
          <a:p>
            <a:r>
              <a:rPr lang="de-CH" dirty="0"/>
              <a:t>- Dabei gibt es zwei Zonen, in denen die Steinschläge vorkommen können. In diesem Fall sprechen wir von Ablösungszone 1 und 2.</a:t>
            </a:r>
          </a:p>
          <a:p>
            <a:r>
              <a:rPr lang="de-CH" dirty="0"/>
              <a:t>- Uns wurden Messdaten von den letzten 3 Monaten zur Verfügung gestellt. Die Daten wurden einerseits von Sensoren aufgezeichnet und auch von Experten und Geologen geprüft. </a:t>
            </a:r>
          </a:p>
          <a:p>
            <a:r>
              <a:rPr lang="de-CH" dirty="0"/>
              <a:t>- Die Strasse wird an Beiden Ablösungszonen mit Sicherheitsnetzen gesichert. Diese sind jedoch schon in die Jahre gekommen und müssen erneuert werden. Da die Renovation von den Sicherheitsnetzen allerdings ein Jahr dauern wird, muss abgeschätzt werden, ob die Strasse noch sicher ist, oder ob man sie bis zur </a:t>
            </a:r>
            <a:r>
              <a:rPr lang="de-CH" dirty="0" err="1"/>
              <a:t>fertigstellung</a:t>
            </a:r>
            <a:r>
              <a:rPr lang="de-CH" dirty="0"/>
              <a:t> der neuen Netze schliessen muss. </a:t>
            </a:r>
          </a:p>
          <a:p>
            <a:r>
              <a:rPr lang="de-CH" dirty="0"/>
              <a:t>- Das veraltete netzt führt natürlich zu Verunsicherung bei der Bevölkerung. </a:t>
            </a:r>
          </a:p>
          <a:p>
            <a:r>
              <a:rPr lang="de-CH" dirty="0"/>
              <a:t>- Wir hatten nun die Aufgabe, die Jährliche Todeswahrscheinlichkeit berechnen um sicherzustellen, ob die Strasse offen bleiben darf.  </a:t>
            </a:r>
          </a:p>
        </p:txBody>
      </p:sp>
      <p:sp>
        <p:nvSpPr>
          <p:cNvPr id="4" name="Foliennummernplatzhalter 3"/>
          <p:cNvSpPr>
            <a:spLocks noGrp="1"/>
          </p:cNvSpPr>
          <p:nvPr>
            <p:ph type="sldNum" sz="quarter" idx="5"/>
          </p:nvPr>
        </p:nvSpPr>
        <p:spPr/>
        <p:txBody>
          <a:bodyPr/>
          <a:lstStyle/>
          <a:p>
            <a:fld id="{C5B97DB6-5E3D-4BFF-862C-808CB2F7BB03}" type="slidenum">
              <a:rPr lang="de-CH" smtClean="0"/>
              <a:t>2</a:t>
            </a:fld>
            <a:endParaRPr lang="de-CH"/>
          </a:p>
        </p:txBody>
      </p:sp>
    </p:spTree>
    <p:extLst>
      <p:ext uri="{BB962C8B-B14F-4D97-AF65-F5344CB8AC3E}">
        <p14:creationId xmlns:p14="http://schemas.microsoft.com/office/powerpoint/2010/main" val="181112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Lukas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Um nun die </a:t>
            </a:r>
            <a:r>
              <a:rPr lang="de-DE" b="0" i="0" dirty="0" err="1">
                <a:solidFill>
                  <a:srgbClr val="000000"/>
                </a:solidFill>
                <a:effectLst/>
                <a:latin typeface="Helvetica Neue"/>
              </a:rPr>
              <a:t>Todeswarhscheinlichkeit</a:t>
            </a:r>
            <a:r>
              <a:rPr lang="de-DE" b="0" i="0" dirty="0">
                <a:solidFill>
                  <a:srgbClr val="000000"/>
                </a:solidFill>
                <a:effectLst/>
                <a:latin typeface="Helvetica Neue"/>
              </a:rPr>
              <a:t> zu berechnen müssen wir folgende 2 Faktoren noch mit berücksichtigen.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Einerseits die Wahrscheinlichkeit von einem Netzdurchbruch und anderseits die </a:t>
            </a:r>
            <a:r>
              <a:rPr lang="de-DE" b="0" i="0" dirty="0" err="1">
                <a:solidFill>
                  <a:srgbClr val="000000"/>
                </a:solidFill>
                <a:effectLst/>
                <a:latin typeface="Helvetica Neue"/>
              </a:rPr>
              <a:t>Vekehrsmodellierung</a:t>
            </a:r>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20</a:t>
            </a:fld>
            <a:endParaRPr lang="de-CH"/>
          </a:p>
        </p:txBody>
      </p:sp>
    </p:spTree>
    <p:extLst>
      <p:ext uri="{BB962C8B-B14F-4D97-AF65-F5344CB8AC3E}">
        <p14:creationId xmlns:p14="http://schemas.microsoft.com/office/powerpoint/2010/main" val="3304363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000000"/>
                </a:solidFill>
                <a:effectLst/>
                <a:latin typeface="Helvetica Neue"/>
              </a:rPr>
              <a:t>Lukas</a:t>
            </a:r>
          </a:p>
          <a:p>
            <a:pPr algn="l"/>
            <a:r>
              <a:rPr lang="de-DE" b="0" i="0" dirty="0">
                <a:solidFill>
                  <a:srgbClr val="000000"/>
                </a:solidFill>
                <a:effectLst/>
                <a:latin typeface="Helvetica Neue"/>
              </a:rPr>
              <a:t>Um einen genauen Überblick zu haben, wann es bei den Sicherheitsnetzen zu einem Durchbruch kommen kann, haben wir in einem Flussdiagramm alle wesentlichen Punkte notiert. </a:t>
            </a:r>
          </a:p>
          <a:p>
            <a:pPr algn="l"/>
            <a:r>
              <a:rPr lang="de-DE" b="0" i="0" dirty="0">
                <a:solidFill>
                  <a:srgbClr val="000000"/>
                </a:solidFill>
                <a:effectLst/>
                <a:latin typeface="Helvetica Neue"/>
              </a:rPr>
              <a:t>Wenn sich ein Stein löst muss man zuerst feststellen, ob sich bereits eine Masse von </a:t>
            </a:r>
            <a:r>
              <a:rPr lang="de-DE" b="0" i="0" dirty="0" err="1">
                <a:solidFill>
                  <a:srgbClr val="000000"/>
                </a:solidFill>
                <a:effectLst/>
                <a:latin typeface="Helvetica Neue"/>
              </a:rPr>
              <a:t>insgesammt</a:t>
            </a:r>
            <a:r>
              <a:rPr lang="de-DE" b="0" i="0" dirty="0">
                <a:solidFill>
                  <a:srgbClr val="000000"/>
                </a:solidFill>
                <a:effectLst/>
                <a:latin typeface="Helvetica Neue"/>
              </a:rPr>
              <a:t> 2000kg in den Sicherheitsnetzen befindet. Falls nein, dann hält das Netz noch eine Aufprall Energie von 1000kj aus. Wenn also ein Stein mit 1000kj oder mehr in das Netz fliegt, dann ist mit einem </a:t>
            </a:r>
            <a:r>
              <a:rPr lang="de-DE" b="0" i="0" dirty="0" err="1">
                <a:solidFill>
                  <a:srgbClr val="000000"/>
                </a:solidFill>
                <a:effectLst/>
                <a:latin typeface="Helvetica Neue"/>
              </a:rPr>
              <a:t>Netzdurckbruch</a:t>
            </a:r>
            <a:r>
              <a:rPr lang="de-DE" b="0" i="0" dirty="0">
                <a:solidFill>
                  <a:srgbClr val="000000"/>
                </a:solidFill>
                <a:effectLst/>
                <a:latin typeface="Helvetica Neue"/>
              </a:rPr>
              <a:t> zu rechnen. Wenn die Aufprall </a:t>
            </a:r>
            <a:r>
              <a:rPr lang="de-DE" b="0" i="0" dirty="0" err="1">
                <a:solidFill>
                  <a:srgbClr val="000000"/>
                </a:solidFill>
                <a:effectLst/>
                <a:latin typeface="Helvetica Neue"/>
              </a:rPr>
              <a:t>energie</a:t>
            </a:r>
            <a:r>
              <a:rPr lang="de-DE" b="0" i="0" dirty="0">
                <a:solidFill>
                  <a:srgbClr val="000000"/>
                </a:solidFill>
                <a:effectLst/>
                <a:latin typeface="Helvetica Neue"/>
              </a:rPr>
              <a:t> aber weniger beträgt, so hält das Netz stand. </a:t>
            </a:r>
          </a:p>
          <a:p>
            <a:pPr algn="l"/>
            <a:r>
              <a:rPr lang="de-DE" b="0" i="0" dirty="0">
                <a:solidFill>
                  <a:srgbClr val="000000"/>
                </a:solidFill>
                <a:effectLst/>
                <a:latin typeface="Helvetica Neue"/>
              </a:rPr>
              <a:t>Falls sich allerdings wie hier im oberen Bereich des Flussdiagramms 2000kg Steine im Netz befinden. So ist das Netz nur noch bis zu einer Aufprallenergie von 500kj sicher. Wenn diese Energie überschritten wird, dann kommt es zu einem Netzdurchbruch. </a:t>
            </a:r>
          </a:p>
          <a:p>
            <a:pPr algn="l"/>
            <a:r>
              <a:rPr lang="de-DE" b="0" i="0" dirty="0">
                <a:solidFill>
                  <a:srgbClr val="000000"/>
                </a:solidFill>
                <a:effectLst/>
                <a:latin typeface="Helvetica Neue"/>
              </a:rPr>
              <a:t>Diese Faktoren haben wir natürlich auch in unserem Modell berücksichtigt. Mit den Berechnungen kamen wir dann auf eine Anzahl von </a:t>
            </a:r>
            <a:r>
              <a:rPr lang="de-DE" b="0" i="0" dirty="0" err="1">
                <a:solidFill>
                  <a:srgbClr val="000000"/>
                </a:solidFill>
                <a:effectLst/>
                <a:latin typeface="Helvetica Neue"/>
              </a:rPr>
              <a:t>insgesammt</a:t>
            </a:r>
            <a:r>
              <a:rPr lang="de-DE" b="0" i="0" dirty="0">
                <a:solidFill>
                  <a:srgbClr val="000000"/>
                </a:solidFill>
                <a:effectLst/>
                <a:latin typeface="Helvetica Neue"/>
              </a:rPr>
              <a:t> 5121 Durchbrüchen. Das klingt erstmal viel, es sind jedoch somit nur 0.037 Durchbrüche pro </a:t>
            </a:r>
            <a:r>
              <a:rPr lang="de-DE" b="0" i="0" dirty="0" err="1">
                <a:solidFill>
                  <a:srgbClr val="000000"/>
                </a:solidFill>
                <a:effectLst/>
                <a:latin typeface="Helvetica Neue"/>
              </a:rPr>
              <a:t>Jahr.l</a:t>
            </a:r>
            <a:r>
              <a:rPr lang="de-DE" b="0" i="0" dirty="0">
                <a:solidFill>
                  <a:srgbClr val="000000"/>
                </a:solidFill>
                <a:effectLst/>
                <a:latin typeface="Helvetica Neue"/>
              </a:rPr>
              <a:t> </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21</a:t>
            </a:fld>
            <a:endParaRPr lang="de-CH"/>
          </a:p>
        </p:txBody>
      </p:sp>
    </p:spTree>
    <p:extLst>
      <p:ext uri="{BB962C8B-B14F-4D97-AF65-F5344CB8AC3E}">
        <p14:creationId xmlns:p14="http://schemas.microsoft.com/office/powerpoint/2010/main" val="1601955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r>
              <a:rPr lang="de-DE" b="0" i="0" dirty="0">
                <a:solidFill>
                  <a:srgbClr val="000000"/>
                </a:solidFill>
                <a:effectLst/>
                <a:latin typeface="Helvetica Neue"/>
              </a:rPr>
              <a:t>Das tägliche Verkehrsaufkommen beträgt 1200 Autos. Stau kommt auf der Strecke nicht vor. Die </a:t>
            </a:r>
            <a:r>
              <a:rPr lang="de-DE" b="0" i="0" dirty="0" err="1">
                <a:solidFill>
                  <a:srgbClr val="000000"/>
                </a:solidFill>
                <a:effectLst/>
                <a:latin typeface="Helvetica Neue"/>
              </a:rPr>
              <a:t>Tempolimite</a:t>
            </a:r>
            <a:r>
              <a:rPr lang="de-DE" b="0" i="0" dirty="0">
                <a:solidFill>
                  <a:srgbClr val="000000"/>
                </a:solidFill>
                <a:effectLst/>
                <a:latin typeface="Helvetica Neue"/>
              </a:rPr>
              <a:t> beträgt 60 km/h.</a:t>
            </a:r>
          </a:p>
          <a:p>
            <a:pPr algn="l"/>
            <a:r>
              <a:rPr lang="de-DE" b="0" i="0" dirty="0">
                <a:solidFill>
                  <a:srgbClr val="000000"/>
                </a:solidFill>
                <a:effectLst/>
                <a:latin typeface="Helvetica Neue"/>
              </a:rPr>
              <a:t>Für die letzte Berechnung mussten wir noch einige Punkte bestimmen </a:t>
            </a:r>
            <a:r>
              <a:rPr lang="de-DE" b="0" i="0" dirty="0" err="1">
                <a:solidFill>
                  <a:srgbClr val="000000"/>
                </a:solidFill>
                <a:effectLst/>
                <a:latin typeface="Helvetica Neue"/>
              </a:rPr>
              <a:t>bzw</a:t>
            </a:r>
            <a:r>
              <a:rPr lang="de-DE" b="0" i="0" dirty="0">
                <a:solidFill>
                  <a:srgbClr val="000000"/>
                </a:solidFill>
                <a:effectLst/>
                <a:latin typeface="Helvetica Neue"/>
              </a:rPr>
              <a:t> recherchieren:</a:t>
            </a:r>
          </a:p>
          <a:p>
            <a:pPr algn="l">
              <a:buFont typeface="Arial" panose="020B0604020202020204" pitchFamily="34" charset="0"/>
              <a:buChar char="•"/>
            </a:pPr>
            <a:r>
              <a:rPr lang="de-DE" b="0" i="0" dirty="0">
                <a:solidFill>
                  <a:srgbClr val="000000"/>
                </a:solidFill>
                <a:effectLst/>
                <a:latin typeface="Helvetica Neue"/>
              </a:rPr>
              <a:t> Autolänge: Die durchschnittliche Länge eines Autos beträgt 4 Meter, aber für die Berechnung haben wir 3 Meter genommen, weil sich Personen meistens vorne befinden.</a:t>
            </a:r>
          </a:p>
          <a:p>
            <a:pPr algn="l">
              <a:buFont typeface="Arial" panose="020B0604020202020204" pitchFamily="34" charset="0"/>
              <a:buChar char="•"/>
            </a:pPr>
            <a:r>
              <a:rPr lang="de-DE" b="0" i="0" dirty="0">
                <a:solidFill>
                  <a:srgbClr val="000000"/>
                </a:solidFill>
                <a:effectLst/>
                <a:latin typeface="Helvetica Neue"/>
              </a:rPr>
              <a:t> Anzahl Personen im Auto: Die durchschnittliche Anzahl Personen in einem Auto in der Schweiz beträgt 1.56</a:t>
            </a:r>
          </a:p>
          <a:p>
            <a:pPr algn="l">
              <a:buFont typeface="Arial" panose="020B0604020202020204" pitchFamily="34" charset="0"/>
              <a:buChar char="•"/>
            </a:pPr>
            <a:r>
              <a:rPr lang="de-DE" b="0" i="0" dirty="0">
                <a:solidFill>
                  <a:srgbClr val="000000"/>
                </a:solidFill>
                <a:effectLst/>
                <a:latin typeface="Helvetica Neue"/>
              </a:rPr>
              <a:t> Reaktionszeit</a:t>
            </a:r>
          </a:p>
          <a:p>
            <a:pPr algn="l">
              <a:buFont typeface="Arial" panose="020B0604020202020204" pitchFamily="34" charset="0"/>
              <a:buChar char="•"/>
            </a:pPr>
            <a:r>
              <a:rPr lang="de-DE" b="0" i="0" dirty="0">
                <a:solidFill>
                  <a:srgbClr val="000000"/>
                </a:solidFill>
                <a:effectLst/>
                <a:latin typeface="Helvetica Neue"/>
              </a:rPr>
              <a:t> Reaktionsweg</a:t>
            </a:r>
          </a:p>
          <a:p>
            <a:pPr algn="l">
              <a:buFont typeface="Arial" panose="020B0604020202020204" pitchFamily="34" charset="0"/>
              <a:buChar char="•"/>
            </a:pPr>
            <a:r>
              <a:rPr lang="de-DE" b="0" i="0" dirty="0">
                <a:solidFill>
                  <a:srgbClr val="000000"/>
                </a:solidFill>
                <a:effectLst/>
                <a:latin typeface="Helvetica Neue"/>
              </a:rPr>
              <a:t> Wahrscheinlichkeit beim Aufprall zu sterben</a:t>
            </a:r>
          </a:p>
          <a:p>
            <a:pPr algn="l">
              <a:buFont typeface="Arial" panose="020B0604020202020204" pitchFamily="34" charset="0"/>
              <a:buChar char="•"/>
            </a:pPr>
            <a:r>
              <a:rPr lang="de-DE" b="0" i="0" dirty="0">
                <a:solidFill>
                  <a:srgbClr val="000000"/>
                </a:solidFill>
                <a:effectLst/>
                <a:latin typeface="Helvetica Neue"/>
              </a:rPr>
              <a:t> Distanz pro Sekunde</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22</a:t>
            </a:fld>
            <a:endParaRPr lang="de-CH"/>
          </a:p>
        </p:txBody>
      </p:sp>
    </p:spTree>
    <p:extLst>
      <p:ext uri="{BB962C8B-B14F-4D97-AF65-F5344CB8AC3E}">
        <p14:creationId xmlns:p14="http://schemas.microsoft.com/office/powerpoint/2010/main" val="2303193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Pascal</a:t>
            </a:r>
          </a:p>
          <a:p>
            <a:pPr algn="l"/>
            <a:endParaRPr lang="de-DE" b="0" i="0" dirty="0">
              <a:solidFill>
                <a:srgbClr val="000000"/>
              </a:solidFill>
              <a:effectLst/>
              <a:latin typeface="Helvetica Neue"/>
            </a:endParaRPr>
          </a:p>
          <a:p>
            <a:pPr algn="l"/>
            <a:r>
              <a:rPr lang="de-DE" b="0" i="0" dirty="0">
                <a:solidFill>
                  <a:srgbClr val="000000"/>
                </a:solidFill>
                <a:effectLst/>
                <a:latin typeface="Helvetica Neue"/>
              </a:rPr>
              <a:t>Damit konnten wir 2 Wahrscheinlichkeiten berechnen:</a:t>
            </a:r>
          </a:p>
          <a:p>
            <a:pPr algn="l">
              <a:buFont typeface="+mj-lt"/>
              <a:buAutoNum type="arabicPeriod"/>
            </a:pPr>
            <a:r>
              <a:rPr lang="de-DE" b="0" i="0" dirty="0">
                <a:solidFill>
                  <a:srgbClr val="000000"/>
                </a:solidFill>
                <a:effectLst/>
                <a:latin typeface="Helvetica Neue"/>
              </a:rPr>
              <a:t> Die Wahrscheinlichkeit direkt von einem Stein getroffen zu werden</a:t>
            </a:r>
          </a:p>
          <a:p>
            <a:pPr algn="l">
              <a:buFont typeface="+mj-lt"/>
              <a:buAutoNum type="arabicPeriod"/>
            </a:pPr>
            <a:r>
              <a:rPr lang="de-DE" b="0" i="0" dirty="0">
                <a:solidFill>
                  <a:srgbClr val="000000"/>
                </a:solidFill>
                <a:effectLst/>
                <a:latin typeface="Helvetica Neue"/>
              </a:rPr>
              <a:t> Die Wahrscheinlichkeit, dass das Auto in den Stein reinfährt</a:t>
            </a:r>
          </a:p>
          <a:p>
            <a:pPr algn="l"/>
            <a:r>
              <a:rPr lang="de-DE" b="0" i="0" dirty="0">
                <a:solidFill>
                  <a:srgbClr val="000000"/>
                </a:solidFill>
                <a:effectLst/>
                <a:latin typeface="Helvetica Neue"/>
              </a:rPr>
              <a:t>Schlussendlich wurden diese 2 Wahrscheinlichkeiten addiert und mit der Anzahl Durchbrüche pro Jahr und Anzahl Personen im Auto multipliziert.</a:t>
            </a:r>
          </a:p>
          <a:p>
            <a:endParaRPr lang="de-DE" b="0" i="0" dirty="0">
              <a:solidFill>
                <a:srgbClr val="000000"/>
              </a:solidFill>
              <a:effectLst/>
              <a:latin typeface="Helvetica Neue"/>
            </a:endParaRPr>
          </a:p>
        </p:txBody>
      </p:sp>
      <p:sp>
        <p:nvSpPr>
          <p:cNvPr id="4" name="Foliennummernplatzhalter 3"/>
          <p:cNvSpPr>
            <a:spLocks noGrp="1"/>
          </p:cNvSpPr>
          <p:nvPr>
            <p:ph type="sldNum" sz="quarter" idx="5"/>
          </p:nvPr>
        </p:nvSpPr>
        <p:spPr/>
        <p:txBody>
          <a:bodyPr/>
          <a:lstStyle/>
          <a:p>
            <a:fld id="{C5B97DB6-5E3D-4BFF-862C-808CB2F7BB03}" type="slidenum">
              <a:rPr lang="de-CH" smtClean="0"/>
              <a:t>23</a:t>
            </a:fld>
            <a:endParaRPr lang="de-CH"/>
          </a:p>
        </p:txBody>
      </p:sp>
    </p:spTree>
    <p:extLst>
      <p:ext uri="{BB962C8B-B14F-4D97-AF65-F5344CB8AC3E}">
        <p14:creationId xmlns:p14="http://schemas.microsoft.com/office/powerpoint/2010/main" val="250803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Alex</a:t>
            </a:r>
          </a:p>
          <a:p>
            <a:r>
              <a:rPr lang="de-DE" b="0" i="0" dirty="0">
                <a:solidFill>
                  <a:srgbClr val="000000"/>
                </a:solidFill>
                <a:effectLst/>
                <a:latin typeface="Helvetica Neue"/>
              </a:rPr>
              <a:t>Wir haben leider etwas zu beichten. Als wir diese Präsentation vorbereitet haben, fiel uns einen Fehler im Code auf. Wir haben die falsche Parameter bei der Berechnung der Anzahl simulierten Jahren ausgewählt. Wie man im Code sieht, haben wir bei der Projektabgabe die Spalte „Zeitabstand“ ausgewählt statt die richtige Spalte „Delta kumulierter Zeitabstand“.</a:t>
            </a:r>
          </a:p>
          <a:p>
            <a:r>
              <a:rPr lang="de-DE" b="0" i="0" dirty="0">
                <a:solidFill>
                  <a:srgbClr val="000000"/>
                </a:solidFill>
                <a:effectLst/>
                <a:latin typeface="Helvetica Neue"/>
              </a:rPr>
              <a:t>Dadurch wurde unser Schlussresultat um 2 Mal grösser, weil wir doppelt so lange simuliert haben. Somit </a:t>
            </a:r>
            <a:r>
              <a:rPr lang="de-DE" b="0" i="0">
                <a:solidFill>
                  <a:srgbClr val="000000"/>
                </a:solidFill>
                <a:effectLst/>
                <a:latin typeface="Helvetica Neue"/>
              </a:rPr>
              <a:t>hätte eigentlich die </a:t>
            </a:r>
            <a:r>
              <a:rPr lang="de-DE" b="0" i="0" dirty="0" err="1">
                <a:solidFill>
                  <a:srgbClr val="000000"/>
                </a:solidFill>
                <a:effectLst/>
                <a:latin typeface="Helvetica Neue"/>
              </a:rPr>
              <a:t>Strasse</a:t>
            </a:r>
            <a:r>
              <a:rPr lang="de-DE" b="0" i="0" dirty="0">
                <a:solidFill>
                  <a:srgbClr val="000000"/>
                </a:solidFill>
                <a:effectLst/>
                <a:latin typeface="Helvetica Neue"/>
              </a:rPr>
              <a:t> gesperrt werden sollen. </a:t>
            </a:r>
          </a:p>
        </p:txBody>
      </p:sp>
      <p:sp>
        <p:nvSpPr>
          <p:cNvPr id="4" name="Foliennummernplatzhalter 3"/>
          <p:cNvSpPr>
            <a:spLocks noGrp="1"/>
          </p:cNvSpPr>
          <p:nvPr>
            <p:ph type="sldNum" sz="quarter" idx="5"/>
          </p:nvPr>
        </p:nvSpPr>
        <p:spPr/>
        <p:txBody>
          <a:bodyPr/>
          <a:lstStyle/>
          <a:p>
            <a:fld id="{C5B97DB6-5E3D-4BFF-862C-808CB2F7BB03}" type="slidenum">
              <a:rPr lang="de-CH" smtClean="0"/>
              <a:t>24</a:t>
            </a:fld>
            <a:endParaRPr lang="de-CH"/>
          </a:p>
        </p:txBody>
      </p:sp>
    </p:spTree>
    <p:extLst>
      <p:ext uri="{BB962C8B-B14F-4D97-AF65-F5344CB8AC3E}">
        <p14:creationId xmlns:p14="http://schemas.microsoft.com/office/powerpoint/2010/main" val="168309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Helvetica Neue"/>
              </a:rPr>
              <a:t>Alex</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25</a:t>
            </a:fld>
            <a:endParaRPr lang="de-CH"/>
          </a:p>
        </p:txBody>
      </p:sp>
    </p:spTree>
    <p:extLst>
      <p:ext uri="{BB962C8B-B14F-4D97-AF65-F5344CB8AC3E}">
        <p14:creationId xmlns:p14="http://schemas.microsoft.com/office/powerpoint/2010/main" val="2858533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Helvetica Neue"/>
              </a:rPr>
              <a:t>Ben</a:t>
            </a:r>
          </a:p>
          <a:p>
            <a:r>
              <a:rPr lang="de-DE" b="0" i="0" dirty="0">
                <a:solidFill>
                  <a:srgbClr val="000000"/>
                </a:solidFill>
                <a:effectLst/>
                <a:latin typeface="Helvetica Neue"/>
              </a:rPr>
              <a:t>Damit die Strasse offen bleiben kann, muss gezeigt werden, dass die jährliche Wahrscheinlichkeit von Todesfällen infolge Steinschlags kleiner als 10-4 ist.</a:t>
            </a:r>
          </a:p>
        </p:txBody>
      </p:sp>
      <p:sp>
        <p:nvSpPr>
          <p:cNvPr id="4" name="Foliennummernplatzhalter 3"/>
          <p:cNvSpPr>
            <a:spLocks noGrp="1"/>
          </p:cNvSpPr>
          <p:nvPr>
            <p:ph type="sldNum" sz="quarter" idx="5"/>
          </p:nvPr>
        </p:nvSpPr>
        <p:spPr/>
        <p:txBody>
          <a:bodyPr/>
          <a:lstStyle/>
          <a:p>
            <a:fld id="{C5B97DB6-5E3D-4BFF-862C-808CB2F7BB03}" type="slidenum">
              <a:rPr lang="de-CH" smtClean="0"/>
              <a:t>26</a:t>
            </a:fld>
            <a:endParaRPr lang="de-CH"/>
          </a:p>
        </p:txBody>
      </p:sp>
    </p:spTree>
    <p:extLst>
      <p:ext uri="{BB962C8B-B14F-4D97-AF65-F5344CB8AC3E}">
        <p14:creationId xmlns:p14="http://schemas.microsoft.com/office/powerpoint/2010/main" val="12569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solidFill>
                  <a:srgbClr val="000000"/>
                </a:solidFill>
                <a:effectLst/>
                <a:latin typeface="Helvetica Neue"/>
              </a:rPr>
              <a:t>Ben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27</a:t>
            </a:fld>
            <a:endParaRPr lang="de-CH"/>
          </a:p>
        </p:txBody>
      </p:sp>
    </p:spTree>
    <p:extLst>
      <p:ext uri="{BB962C8B-B14F-4D97-AF65-F5344CB8AC3E}">
        <p14:creationId xmlns:p14="http://schemas.microsoft.com/office/powerpoint/2010/main" val="6168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Lukas</a:t>
            </a:r>
            <a:endParaRPr lang="de-CH" dirty="0"/>
          </a:p>
          <a:p>
            <a:r>
              <a:rPr lang="de-DE" b="0" dirty="0"/>
              <a:t>Bevor wir uns mit der Challenge beschäftigt haben, wollten wir für uns als Gruppe zuerst einmal eine Infrastruktur aufbauen, die uns organsierter und strukturierter arbeiten können. </a:t>
            </a:r>
          </a:p>
          <a:p>
            <a:r>
              <a:rPr lang="de-DE" dirty="0"/>
              <a:t>Nun, Als </a:t>
            </a:r>
            <a:r>
              <a:rPr lang="de-DE" b="1" dirty="0"/>
              <a:t>erstes haben wir ein GitHub Repository </a:t>
            </a:r>
            <a:r>
              <a:rPr lang="de-DE" dirty="0"/>
              <a:t>erstellt mit dem Titel "Steinschlag Challenge" und sicher gestellt, dass wir </a:t>
            </a:r>
            <a:r>
              <a:rPr lang="de-DE" b="1" dirty="0"/>
              <a:t>alle vier Zugriff darauf haben</a:t>
            </a:r>
            <a:r>
              <a:rPr lang="de-DE" dirty="0"/>
              <a:t>. Dort konnten wir jeweils unsere </a:t>
            </a:r>
            <a:r>
              <a:rPr lang="de-DE" b="1" dirty="0"/>
              <a:t>Änderungen speichern </a:t>
            </a:r>
            <a:r>
              <a:rPr lang="de-DE" dirty="0"/>
              <a:t>und jedes Gruppenmitglied konnte laufend den </a:t>
            </a:r>
            <a:r>
              <a:rPr lang="de-DE" b="1" dirty="0"/>
              <a:t>aktuellen Stand beobachten</a:t>
            </a:r>
            <a:r>
              <a:rPr lang="de-DE" dirty="0"/>
              <a:t>. Das System hat gut funktioniert, da wir somit auch von Zuhause aus und zu jederzeit zugriff auf unsere Daten hatten. </a:t>
            </a:r>
          </a:p>
          <a:p>
            <a:endParaRPr lang="de-DE" dirty="0"/>
          </a:p>
          <a:p>
            <a:r>
              <a:rPr lang="de-DE" dirty="0"/>
              <a:t>Die </a:t>
            </a:r>
            <a:r>
              <a:rPr lang="de-DE" b="1" dirty="0"/>
              <a:t>Aufgabenverteilung</a:t>
            </a:r>
            <a:r>
              <a:rPr lang="de-DE" dirty="0"/>
              <a:t> haben wir über </a:t>
            </a:r>
            <a:r>
              <a:rPr lang="de-DE" b="1" dirty="0" err="1"/>
              <a:t>Trello</a:t>
            </a:r>
            <a:r>
              <a:rPr lang="de-DE" dirty="0"/>
              <a:t> vorgenommen. Auf der Website konnten wir jeweils notieren, an welcher spezifischen Arbeit wir geraden </a:t>
            </a:r>
            <a:r>
              <a:rPr lang="de-DE" dirty="0" err="1"/>
              <a:t>drann</a:t>
            </a:r>
            <a:r>
              <a:rPr lang="de-DE" dirty="0"/>
              <a:t> waren. Ebenfalls haben wir dort eine </a:t>
            </a:r>
            <a:r>
              <a:rPr lang="de-DE" dirty="0" err="1"/>
              <a:t>To</a:t>
            </a:r>
            <a:r>
              <a:rPr lang="de-DE" dirty="0"/>
              <a:t> Do Liste erstellt, damit alle wussten, was sie zu tun hatten. Wenn jemand eine seiner Aufgaben </a:t>
            </a:r>
            <a:r>
              <a:rPr lang="de-DE" dirty="0" err="1"/>
              <a:t>erletigt</a:t>
            </a:r>
            <a:r>
              <a:rPr lang="de-DE" dirty="0"/>
              <a:t> hatte, so konnte er das auf </a:t>
            </a:r>
            <a:r>
              <a:rPr lang="de-DE" dirty="0" err="1"/>
              <a:t>Trello</a:t>
            </a:r>
            <a:r>
              <a:rPr lang="de-DE" dirty="0"/>
              <a:t> vermerken und alle hatten wieder eine aktualisierte </a:t>
            </a:r>
            <a:r>
              <a:rPr lang="de-DE" dirty="0" err="1"/>
              <a:t>to</a:t>
            </a:r>
            <a:r>
              <a:rPr lang="de-DE" dirty="0"/>
              <a:t> do Liste. </a:t>
            </a:r>
          </a:p>
          <a:p>
            <a:endParaRPr lang="de-DE" dirty="0"/>
          </a:p>
          <a:p>
            <a:r>
              <a:rPr lang="de-DE" dirty="0"/>
              <a:t>Unser Python Code und alle Berechnungen haben wir in einem </a:t>
            </a:r>
            <a:r>
              <a:rPr lang="de-DE" dirty="0" err="1"/>
              <a:t>Jupyter</a:t>
            </a:r>
            <a:r>
              <a:rPr lang="de-DE" dirty="0"/>
              <a:t> Notebook vorgenommen. Dieses haben wir wie bereits erwähnt auf </a:t>
            </a:r>
            <a:r>
              <a:rPr lang="de-DE" dirty="0" err="1"/>
              <a:t>GitHub</a:t>
            </a:r>
            <a:r>
              <a:rPr lang="de-DE" dirty="0"/>
              <a:t> gespeichert. Das </a:t>
            </a:r>
            <a:r>
              <a:rPr lang="de-DE" dirty="0" err="1"/>
              <a:t>Jupyter</a:t>
            </a:r>
            <a:r>
              <a:rPr lang="de-DE" dirty="0"/>
              <a:t> Notebook hat sich gut für dieses Projekt geeignet, da es sehr übersichtlich ist, wir den Code gut dokumentieren konnten und nach jedem Schritt, direkt den Befehl ausführen konnten. So merkten wir schnell wenn wir etwas falsch programmiert haben und konnten die Änderungen direkt anpassen. </a:t>
            </a:r>
          </a:p>
          <a:p>
            <a:endParaRPr lang="de-DE" dirty="0"/>
          </a:p>
          <a:p>
            <a:r>
              <a:rPr lang="de-DE" dirty="0"/>
              <a:t>Natürlich durften auch Team Meetings nicht fehlen. Wir haben uns in in ca. 3-4 Wöchigen Abständen in der Schule oder via Microsoft Teams getroffen. Während den Meetings haben wir zusammen die Grundlegenden Fragen besprochen, Brainstorming geführt und die Aufgaben verteilt, damit jeder wieder wusste, an was er Arbeiten kann. </a:t>
            </a:r>
          </a:p>
          <a:p>
            <a:endParaRPr lang="de-DE" dirty="0"/>
          </a:p>
          <a:p>
            <a:r>
              <a:rPr lang="de-DE" dirty="0"/>
              <a:t>Im </a:t>
            </a:r>
            <a:r>
              <a:rPr lang="de-DE" dirty="0" err="1"/>
              <a:t>Grossen</a:t>
            </a:r>
            <a:r>
              <a:rPr lang="de-DE" dirty="0"/>
              <a:t> und Ganzen, hat die Teamarbeit über die Challenge hinaus sehr gut funktioniert und wir konnten uns auch gegenseitig besser kennenlernen. </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3</a:t>
            </a:fld>
            <a:endParaRPr lang="de-CH"/>
          </a:p>
        </p:txBody>
      </p:sp>
    </p:spTree>
    <p:extLst>
      <p:ext uri="{BB962C8B-B14F-4D97-AF65-F5344CB8AC3E}">
        <p14:creationId xmlns:p14="http://schemas.microsoft.com/office/powerpoint/2010/main" val="383728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4</a:t>
            </a:fld>
            <a:endParaRPr lang="de-CH"/>
          </a:p>
        </p:txBody>
      </p:sp>
    </p:spTree>
    <p:extLst>
      <p:ext uri="{BB962C8B-B14F-4D97-AF65-F5344CB8AC3E}">
        <p14:creationId xmlns:p14="http://schemas.microsoft.com/office/powerpoint/2010/main" val="7904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r>
              <a:rPr lang="de-DE" dirty="0"/>
              <a:t>Daten einlesen: 2 CSV – beide Ablösungszonen</a:t>
            </a: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5</a:t>
            </a:fld>
            <a:endParaRPr lang="de-CH"/>
          </a:p>
        </p:txBody>
      </p:sp>
    </p:spTree>
    <p:extLst>
      <p:ext uri="{BB962C8B-B14F-4D97-AF65-F5344CB8AC3E}">
        <p14:creationId xmlns:p14="http://schemas.microsoft.com/office/powerpoint/2010/main" val="242642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endParaRPr lang="de-CH" dirty="0"/>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6</a:t>
            </a:fld>
            <a:endParaRPr lang="de-CH"/>
          </a:p>
        </p:txBody>
      </p:sp>
    </p:spTree>
    <p:extLst>
      <p:ext uri="{BB962C8B-B14F-4D97-AF65-F5344CB8AC3E}">
        <p14:creationId xmlns:p14="http://schemas.microsoft.com/office/powerpoint/2010/main" val="340017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Um sich einen Überblick verschaffen zu können, mit welchen stetigen Grössen der Masse und Geschwindigkeit gearbeitet wird, haben wir die Daten für die entsprechenden Ablösungszonen mittels Histogramme und Streudiagramme visualisiert und analysiert. Somit konnten wir einfacher mögliche Abhängigkeiten der verschiedenen Daten feststellen. Anschliessend wurden die Ablösungszonen miteinander verglichen, um entscheiden zu können, ob die Datensätze der beiden Ablösungszonen miteinander kombiniert werden dürfen.</a:t>
            </a:r>
            <a:endParaRPr lang="de-CH" sz="18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endParaRPr>
          </a:p>
          <a:p>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7</a:t>
            </a:fld>
            <a:endParaRPr lang="de-CH"/>
          </a:p>
        </p:txBody>
      </p:sp>
    </p:spTree>
    <p:extLst>
      <p:ext uri="{BB962C8B-B14F-4D97-AF65-F5344CB8AC3E}">
        <p14:creationId xmlns:p14="http://schemas.microsoft.com/office/powerpoint/2010/main" val="374791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die jeweiligen Histogramme der Daten von der Ablösungszone 1. </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Die meisten Steine haben eine Geschwindigkeit zwischen 6 und 12 m/s. Bei der Masse wurden viele Steine beobachtet, die eine Masse bis zu 1000 kg aufweisen. Weniger beobachtet wurden Steine, die schwerer als 1000 kg sind. Bei der Zeit ist hingegen nicht vieles zu erkennen.</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8</a:t>
            </a:fld>
            <a:endParaRPr lang="de-CH"/>
          </a:p>
        </p:txBody>
      </p:sp>
    </p:spTree>
    <p:extLst>
      <p:ext uri="{BB962C8B-B14F-4D97-AF65-F5344CB8AC3E}">
        <p14:creationId xmlns:p14="http://schemas.microsoft.com/office/powerpoint/2010/main" val="406425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Alex</a:t>
            </a:r>
            <a:endParaRPr lang="de-CH" dirty="0"/>
          </a:p>
          <a:p>
            <a:r>
              <a:rPr lang="de-DE" dirty="0"/>
              <a:t>Wir haben Streudiagramme erstellt, um mögliche Abhängigkeiten zu erkennen. Bei uns hier: Die Geschwindigkeit und Masse</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Beim Streudiagramm von Zone 1 erkennt man deutlich, dass sich viele Steine im Bereich von 1 - 1000 kg und zwischen 6 bis 12 m/s befinden. </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Zone 2 sieht sehr anders aus mit schnellere und leichtere Steine. </a:t>
            </a:r>
            <a:endParaRPr lang="de-CH" dirty="0"/>
          </a:p>
        </p:txBody>
      </p:sp>
      <p:sp>
        <p:nvSpPr>
          <p:cNvPr id="4" name="Foliennummernplatzhalter 3"/>
          <p:cNvSpPr>
            <a:spLocks noGrp="1"/>
          </p:cNvSpPr>
          <p:nvPr>
            <p:ph type="sldNum" sz="quarter" idx="5"/>
          </p:nvPr>
        </p:nvSpPr>
        <p:spPr/>
        <p:txBody>
          <a:bodyPr/>
          <a:lstStyle/>
          <a:p>
            <a:fld id="{C5B97DB6-5E3D-4BFF-862C-808CB2F7BB03}" type="slidenum">
              <a:rPr lang="de-CH" smtClean="0"/>
              <a:t>9</a:t>
            </a:fld>
            <a:endParaRPr lang="de-CH"/>
          </a:p>
        </p:txBody>
      </p:sp>
    </p:spTree>
    <p:extLst>
      <p:ext uri="{BB962C8B-B14F-4D97-AF65-F5344CB8AC3E}">
        <p14:creationId xmlns:p14="http://schemas.microsoft.com/office/powerpoint/2010/main" val="343049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281D8-0049-46CD-8ECB-AD310766B95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B920A60F-7AE6-4CA7-9C29-BDF9E1E96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E7B6ED3C-B15A-4BBE-AFA6-88068C624A3B}"/>
              </a:ext>
            </a:extLst>
          </p:cNvPr>
          <p:cNvSpPr>
            <a:spLocks noGrp="1"/>
          </p:cNvSpPr>
          <p:nvPr>
            <p:ph type="dt" sz="half" idx="10"/>
          </p:nvPr>
        </p:nvSpPr>
        <p:spPr/>
        <p:txBody>
          <a:bodyPr/>
          <a:lstStyle/>
          <a:p>
            <a:fld id="{80020296-3345-4314-BE3C-63AEC21FFBF4}" type="datetime1">
              <a:rPr lang="en-US" smtClean="0"/>
              <a:t>1/26/2022</a:t>
            </a:fld>
            <a:endParaRPr lang="en-US" dirty="0"/>
          </a:p>
        </p:txBody>
      </p:sp>
      <p:sp>
        <p:nvSpPr>
          <p:cNvPr id="5" name="Fußzeilenplatzhalter 4">
            <a:extLst>
              <a:ext uri="{FF2B5EF4-FFF2-40B4-BE49-F238E27FC236}">
                <a16:creationId xmlns:a16="http://schemas.microsoft.com/office/drawing/2014/main" id="{A5DFECDD-6606-4BB7-9FDE-37D5B2FFC1A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0C89719-B828-4F21-8985-A7D6BE8DE066}"/>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61459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DCDAE-B455-479F-8A44-34C896F3A1A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3B8E7A8-AD90-4C59-9459-8C292CAAE0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0C1780-1E47-4D12-8A12-90B21BF39357}"/>
              </a:ext>
            </a:extLst>
          </p:cNvPr>
          <p:cNvSpPr>
            <a:spLocks noGrp="1"/>
          </p:cNvSpPr>
          <p:nvPr>
            <p:ph type="dt" sz="half" idx="10"/>
          </p:nvPr>
        </p:nvSpPr>
        <p:spPr/>
        <p:txBody>
          <a:bodyPr/>
          <a:lstStyle/>
          <a:p>
            <a:fld id="{5F181BB4-B15F-4781-B18E-C61D89E95F1F}" type="datetime1">
              <a:rPr lang="en-US" smtClean="0"/>
              <a:t>1/26/2022</a:t>
            </a:fld>
            <a:endParaRPr lang="en-US" dirty="0"/>
          </a:p>
        </p:txBody>
      </p:sp>
      <p:sp>
        <p:nvSpPr>
          <p:cNvPr id="5" name="Fußzeilenplatzhalter 4">
            <a:extLst>
              <a:ext uri="{FF2B5EF4-FFF2-40B4-BE49-F238E27FC236}">
                <a16:creationId xmlns:a16="http://schemas.microsoft.com/office/drawing/2014/main" id="{ED524618-00B4-4B07-B5C1-A89438473B98}"/>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E7D93C3A-EC9C-46ED-B886-A004818B526B}"/>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65708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BF8DB04-1953-4245-816C-84DC8A97547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EC304475-8E0D-4883-9BB8-0C6F4BEBD0F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EBE384D-90B4-4312-9F54-752CEDE3B34D}"/>
              </a:ext>
            </a:extLst>
          </p:cNvPr>
          <p:cNvSpPr>
            <a:spLocks noGrp="1"/>
          </p:cNvSpPr>
          <p:nvPr>
            <p:ph type="dt" sz="half" idx="10"/>
          </p:nvPr>
        </p:nvSpPr>
        <p:spPr/>
        <p:txBody>
          <a:bodyPr/>
          <a:lstStyle/>
          <a:p>
            <a:fld id="{389CB775-4552-4EC9-934E-115299A87317}" type="datetime1">
              <a:rPr lang="en-US" smtClean="0"/>
              <a:t>1/26/2022</a:t>
            </a:fld>
            <a:endParaRPr lang="en-US" dirty="0"/>
          </a:p>
        </p:txBody>
      </p:sp>
      <p:sp>
        <p:nvSpPr>
          <p:cNvPr id="5" name="Fußzeilenplatzhalter 4">
            <a:extLst>
              <a:ext uri="{FF2B5EF4-FFF2-40B4-BE49-F238E27FC236}">
                <a16:creationId xmlns:a16="http://schemas.microsoft.com/office/drawing/2014/main" id="{7E6A7BDC-93C3-4228-BA40-2BE9ADF4398D}"/>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3BC8CFE-1C33-470B-8833-87A323C30049}"/>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60399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93FE4-A303-47AE-B288-02C94F5AA99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011A69A9-182B-472C-913E-CAE41B43B6D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DDC269F-4475-4F44-987C-C0A646079DB8}"/>
              </a:ext>
            </a:extLst>
          </p:cNvPr>
          <p:cNvSpPr>
            <a:spLocks noGrp="1"/>
          </p:cNvSpPr>
          <p:nvPr>
            <p:ph type="dt" sz="half" idx="10"/>
          </p:nvPr>
        </p:nvSpPr>
        <p:spPr/>
        <p:txBody>
          <a:bodyPr/>
          <a:lstStyle/>
          <a:p>
            <a:fld id="{2F906713-C74A-4CBA-B694-821617ABFF32}" type="datetime1">
              <a:rPr lang="en-US" smtClean="0"/>
              <a:t>1/26/2022</a:t>
            </a:fld>
            <a:endParaRPr lang="en-US" dirty="0"/>
          </a:p>
        </p:txBody>
      </p:sp>
      <p:sp>
        <p:nvSpPr>
          <p:cNvPr id="5" name="Fußzeilenplatzhalter 4">
            <a:extLst>
              <a:ext uri="{FF2B5EF4-FFF2-40B4-BE49-F238E27FC236}">
                <a16:creationId xmlns:a16="http://schemas.microsoft.com/office/drawing/2014/main" id="{77C88EC3-B584-49BD-B164-23605A51AB5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1C9F4521-463E-4D6C-88FF-0AF3C9F69ACE}"/>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35743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08051-1DAF-4D3C-A82A-453452382C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24539178-7F5D-4BF4-BAC6-E5A995679F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451E8E-98D6-4454-B828-4F4FD1FF52FD}"/>
              </a:ext>
            </a:extLst>
          </p:cNvPr>
          <p:cNvSpPr>
            <a:spLocks noGrp="1"/>
          </p:cNvSpPr>
          <p:nvPr>
            <p:ph type="dt" sz="half" idx="10"/>
          </p:nvPr>
        </p:nvSpPr>
        <p:spPr/>
        <p:txBody>
          <a:bodyPr/>
          <a:lstStyle/>
          <a:p>
            <a:fld id="{EBFE4EE4-C210-49E2-AD1E-E46D3766A14E}" type="datetime1">
              <a:rPr lang="en-US" smtClean="0"/>
              <a:t>1/26/2022</a:t>
            </a:fld>
            <a:endParaRPr lang="en-US" dirty="0"/>
          </a:p>
        </p:txBody>
      </p:sp>
      <p:sp>
        <p:nvSpPr>
          <p:cNvPr id="5" name="Fußzeilenplatzhalter 4">
            <a:extLst>
              <a:ext uri="{FF2B5EF4-FFF2-40B4-BE49-F238E27FC236}">
                <a16:creationId xmlns:a16="http://schemas.microsoft.com/office/drawing/2014/main" id="{8FDA1B4D-D94C-46EA-A451-5AF50F59EBB0}"/>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A3C4168-0739-4AEE-AF5E-8C9240BDC7D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21341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3082A3-766F-4BAF-9B45-8C2B031CC5BB}"/>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D645C6-EDC8-46BF-BFD9-FAA8B2F458C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4A12B101-D1AE-4BF5-BAA6-9528840F133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ED8D573-5D50-468B-AD12-96F4E301DB6E}"/>
              </a:ext>
            </a:extLst>
          </p:cNvPr>
          <p:cNvSpPr>
            <a:spLocks noGrp="1"/>
          </p:cNvSpPr>
          <p:nvPr>
            <p:ph type="dt" sz="half" idx="10"/>
          </p:nvPr>
        </p:nvSpPr>
        <p:spPr/>
        <p:txBody>
          <a:bodyPr/>
          <a:lstStyle/>
          <a:p>
            <a:fld id="{38196C97-E1A4-4DAC-B18B-328B9AC2380F}" type="datetime1">
              <a:rPr lang="en-US" smtClean="0"/>
              <a:t>1/26/2022</a:t>
            </a:fld>
            <a:endParaRPr lang="en-US" dirty="0"/>
          </a:p>
        </p:txBody>
      </p:sp>
      <p:sp>
        <p:nvSpPr>
          <p:cNvPr id="6" name="Fußzeilenplatzhalter 5">
            <a:extLst>
              <a:ext uri="{FF2B5EF4-FFF2-40B4-BE49-F238E27FC236}">
                <a16:creationId xmlns:a16="http://schemas.microsoft.com/office/drawing/2014/main" id="{B9E8C266-945A-4E04-A546-C1F7C652655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C3C8601E-5404-477F-AC92-F2EDBD8A512D}"/>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54786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87CE2-8D22-4A80-8D6B-4BCE3D96C338}"/>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ED2C9E6-3A90-4139-BDB2-0ED05D6C1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C82D41E-E37E-4DAC-B1CB-7124C8D8519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A97031-90F0-48E3-B1B2-23620F8E8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3BE33B4-3BA7-4E38-8209-525642CBFFF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57C7DBC-EE8E-497A-99DD-92941B8579D4}"/>
              </a:ext>
            </a:extLst>
          </p:cNvPr>
          <p:cNvSpPr>
            <a:spLocks noGrp="1"/>
          </p:cNvSpPr>
          <p:nvPr>
            <p:ph type="dt" sz="half" idx="10"/>
          </p:nvPr>
        </p:nvSpPr>
        <p:spPr/>
        <p:txBody>
          <a:bodyPr/>
          <a:lstStyle/>
          <a:p>
            <a:fld id="{93CF6138-A04F-4243-B578-72E7982DA47A}" type="datetime1">
              <a:rPr lang="en-US" smtClean="0"/>
              <a:t>1/26/2022</a:t>
            </a:fld>
            <a:endParaRPr lang="en-US" dirty="0"/>
          </a:p>
        </p:txBody>
      </p:sp>
      <p:sp>
        <p:nvSpPr>
          <p:cNvPr id="8" name="Fußzeilenplatzhalter 7">
            <a:extLst>
              <a:ext uri="{FF2B5EF4-FFF2-40B4-BE49-F238E27FC236}">
                <a16:creationId xmlns:a16="http://schemas.microsoft.com/office/drawing/2014/main" id="{F0074298-32D2-48A2-AB88-24A7692F0D7E}"/>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FEDDA665-3D05-42AB-ABAF-27F42C74675F}"/>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343170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A927E-73AC-4F35-9AA7-E904C995BCC0}"/>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C1BEC1AB-100B-4715-A3B3-EDBFAD9EEC17}"/>
              </a:ext>
            </a:extLst>
          </p:cNvPr>
          <p:cNvSpPr>
            <a:spLocks noGrp="1"/>
          </p:cNvSpPr>
          <p:nvPr>
            <p:ph type="dt" sz="half" idx="10"/>
          </p:nvPr>
        </p:nvSpPr>
        <p:spPr/>
        <p:txBody>
          <a:bodyPr/>
          <a:lstStyle/>
          <a:p>
            <a:fld id="{A69CADF8-4F87-44CE-B6CA-F34C8A1A97DF}" type="datetime1">
              <a:rPr lang="en-US" smtClean="0"/>
              <a:t>1/26/2022</a:t>
            </a:fld>
            <a:endParaRPr lang="en-US" dirty="0"/>
          </a:p>
        </p:txBody>
      </p:sp>
      <p:sp>
        <p:nvSpPr>
          <p:cNvPr id="4" name="Fußzeilenplatzhalter 3">
            <a:extLst>
              <a:ext uri="{FF2B5EF4-FFF2-40B4-BE49-F238E27FC236}">
                <a16:creationId xmlns:a16="http://schemas.microsoft.com/office/drawing/2014/main" id="{5D0056BC-6EE8-417E-AB3D-5ECA8F16366E}"/>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E3E0AEFC-B928-4182-9318-D2C32BAB762C}"/>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23281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AE7F8C-33B7-403B-98EB-EB61F3B21A0D}"/>
              </a:ext>
            </a:extLst>
          </p:cNvPr>
          <p:cNvSpPr>
            <a:spLocks noGrp="1"/>
          </p:cNvSpPr>
          <p:nvPr>
            <p:ph type="dt" sz="half" idx="10"/>
          </p:nvPr>
        </p:nvSpPr>
        <p:spPr/>
        <p:txBody>
          <a:bodyPr/>
          <a:lstStyle/>
          <a:p>
            <a:fld id="{23E56F23-EBFB-4093-A04D-056E9FF698EB}" type="datetime1">
              <a:rPr lang="en-US" smtClean="0"/>
              <a:t>1/26/2022</a:t>
            </a:fld>
            <a:endParaRPr lang="en-US" dirty="0"/>
          </a:p>
        </p:txBody>
      </p:sp>
      <p:sp>
        <p:nvSpPr>
          <p:cNvPr id="3" name="Fußzeilenplatzhalter 2">
            <a:extLst>
              <a:ext uri="{FF2B5EF4-FFF2-40B4-BE49-F238E27FC236}">
                <a16:creationId xmlns:a16="http://schemas.microsoft.com/office/drawing/2014/main" id="{98104256-8605-4F0A-B655-B12C51096EFE}"/>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8DD55644-37C2-4F0B-8E75-0C3212F3E707}"/>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15068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1A74E-D750-4790-8C2C-382D0286663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FFF227B7-A156-41D5-A7AA-3025E157F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FE6E91-E67B-443F-9BBF-B6D31D6A1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859E4D-0BB8-454D-A46E-80B9D4C63409}"/>
              </a:ext>
            </a:extLst>
          </p:cNvPr>
          <p:cNvSpPr>
            <a:spLocks noGrp="1"/>
          </p:cNvSpPr>
          <p:nvPr>
            <p:ph type="dt" sz="half" idx="10"/>
          </p:nvPr>
        </p:nvSpPr>
        <p:spPr/>
        <p:txBody>
          <a:bodyPr/>
          <a:lstStyle/>
          <a:p>
            <a:fld id="{1D10089C-A521-4DD8-8C2F-F1136A3C80BD}" type="datetime1">
              <a:rPr lang="en-US" smtClean="0"/>
              <a:t>1/26/2022</a:t>
            </a:fld>
            <a:endParaRPr lang="en-US" dirty="0"/>
          </a:p>
        </p:txBody>
      </p:sp>
      <p:sp>
        <p:nvSpPr>
          <p:cNvPr id="6" name="Fußzeilenplatzhalter 5">
            <a:extLst>
              <a:ext uri="{FF2B5EF4-FFF2-40B4-BE49-F238E27FC236}">
                <a16:creationId xmlns:a16="http://schemas.microsoft.com/office/drawing/2014/main" id="{428F5233-B158-4AA3-BE8B-0534E211F9D1}"/>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565A748A-438C-4EBD-B7B2-E076A67233B5}"/>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4646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87182C-F452-473C-9CF2-29D479AEE2C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AEF3584F-569A-4155-9C5E-3B0ACF2F50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5011E37D-93FE-47AE-9A19-EE04C6502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A7C365-9B1C-4852-AFEC-B0D45FD0CD57}"/>
              </a:ext>
            </a:extLst>
          </p:cNvPr>
          <p:cNvSpPr>
            <a:spLocks noGrp="1"/>
          </p:cNvSpPr>
          <p:nvPr>
            <p:ph type="dt" sz="half" idx="10"/>
          </p:nvPr>
        </p:nvSpPr>
        <p:spPr/>
        <p:txBody>
          <a:bodyPr/>
          <a:lstStyle/>
          <a:p>
            <a:fld id="{DAB5D9C6-B34D-43D8-9E4F-1282694CB653}" type="datetime1">
              <a:rPr lang="en-US" smtClean="0"/>
              <a:t>1/26/2022</a:t>
            </a:fld>
            <a:endParaRPr lang="en-US" dirty="0"/>
          </a:p>
        </p:txBody>
      </p:sp>
      <p:sp>
        <p:nvSpPr>
          <p:cNvPr id="6" name="Fußzeilenplatzhalter 5">
            <a:extLst>
              <a:ext uri="{FF2B5EF4-FFF2-40B4-BE49-F238E27FC236}">
                <a16:creationId xmlns:a16="http://schemas.microsoft.com/office/drawing/2014/main" id="{83442D45-11A3-4084-B311-5EC6B772F2DA}"/>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82C8B702-54ED-4004-9F48-836E773C711A}"/>
              </a:ext>
            </a:extLst>
          </p:cNvPr>
          <p:cNvSpPr>
            <a:spLocks noGrp="1"/>
          </p:cNvSpPr>
          <p:nvPr>
            <p:ph type="sldNum" sz="quarter" idx="12"/>
          </p:nvPr>
        </p:nvSpPr>
        <p:spPr/>
        <p:txBody>
          <a:body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10216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619C1A-2747-4AD3-8149-FFA2EF9A8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883CFDD-8349-4FA5-9ACC-158B2FF73E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CB7CFF-C222-42EF-9529-430CDC4C1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C00DD-07A2-4DC7-B463-BADC4CE40A75}" type="datetime1">
              <a:rPr lang="en-US" smtClean="0"/>
              <a:t>1/26/2022</a:t>
            </a:fld>
            <a:endParaRPr lang="en-US" dirty="0"/>
          </a:p>
        </p:txBody>
      </p:sp>
      <p:sp>
        <p:nvSpPr>
          <p:cNvPr id="5" name="Fußzeilenplatzhalter 4">
            <a:extLst>
              <a:ext uri="{FF2B5EF4-FFF2-40B4-BE49-F238E27FC236}">
                <a16:creationId xmlns:a16="http://schemas.microsoft.com/office/drawing/2014/main" id="{5DD1D8FB-4A69-4BB0-B404-B109CA35F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AD87CB12-A4A0-48DD-A37F-8601FEE44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AEF9944-A4F6-4C59-AEBD-678D6480B8EA}" type="slidenum">
              <a:rPr lang="en-US" smtClean="0"/>
              <a:pPr algn="l"/>
              <a:t>‹Nr.›</a:t>
            </a:fld>
            <a:endParaRPr lang="en-US" dirty="0"/>
          </a:p>
        </p:txBody>
      </p:sp>
    </p:spTree>
    <p:extLst>
      <p:ext uri="{BB962C8B-B14F-4D97-AF65-F5344CB8AC3E}">
        <p14:creationId xmlns:p14="http://schemas.microsoft.com/office/powerpoint/2010/main" val="2572867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22.png"/><Relationship Id="rId4" Type="http://schemas.openxmlformats.org/officeDocument/2006/relationships/image" Target="../media/image21.png"/><Relationship Id="rId9"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2.png"/><Relationship Id="rId7" Type="http://schemas.openxmlformats.org/officeDocument/2006/relationships/diagramLayout" Target="../diagrams/layout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30.png"/><Relationship Id="rId10" Type="http://schemas.microsoft.com/office/2007/relationships/diagramDrawing" Target="../diagrams/drawing9.xml"/><Relationship Id="rId4" Type="http://schemas.openxmlformats.org/officeDocument/2006/relationships/image" Target="../media/image29.png"/><Relationship Id="rId9" Type="http://schemas.openxmlformats.org/officeDocument/2006/relationships/diagramColors" Target="../diagrams/colors9.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2.png"/><Relationship Id="rId7" Type="http://schemas.openxmlformats.org/officeDocument/2006/relationships/diagramQuickStyle" Target="../diagrams/quickStyle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0.png"/><Relationship Id="rId9" Type="http://schemas.microsoft.com/office/2007/relationships/diagramDrawing" Target="../diagrams/drawing10.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2.png"/><Relationship Id="rId7" Type="http://schemas.openxmlformats.org/officeDocument/2006/relationships/diagramQuickStyle" Target="../diagrams/quickStyle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30.png"/><Relationship Id="rId9" Type="http://schemas.microsoft.com/office/2007/relationships/diagramDrawing" Target="../diagrams/drawing11.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2.png"/><Relationship Id="rId7" Type="http://schemas.openxmlformats.org/officeDocument/2006/relationships/diagramQuickStyle" Target="../diagrams/quickStyle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Layout" Target="../diagrams/layout12.xml"/><Relationship Id="rId5" Type="http://schemas.openxmlformats.org/officeDocument/2006/relationships/diagramData" Target="../diagrams/data12.xml"/><Relationship Id="rId4" Type="http://schemas.openxmlformats.org/officeDocument/2006/relationships/image" Target="../media/image30.png"/><Relationship Id="rId9" Type="http://schemas.microsoft.com/office/2007/relationships/diagramDrawing" Target="../diagrams/drawing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microsoft.com/office/2007/relationships/hdphoto" Target="../media/hdphoto1.wdp"/><Relationship Id="rId4" Type="http://schemas.openxmlformats.org/officeDocument/2006/relationships/diagramData" Target="../diagrams/data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2.png"/><Relationship Id="rId7" Type="http://schemas.openxmlformats.org/officeDocument/2006/relationships/diagramQuickStyle" Target="../diagrams/quickStyle1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30.png"/><Relationship Id="rId9" Type="http://schemas.microsoft.com/office/2007/relationships/diagramDrawing" Target="../diagrams/drawing13.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2.png"/><Relationship Id="rId7" Type="http://schemas.openxmlformats.org/officeDocument/2006/relationships/diagramLayout" Target="../diagrams/layout1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image" Target="../media/image30.png"/><Relationship Id="rId10" Type="http://schemas.microsoft.com/office/2007/relationships/diagramDrawing" Target="../diagrams/drawing14.xml"/><Relationship Id="rId4" Type="http://schemas.openxmlformats.org/officeDocument/2006/relationships/image" Target="../media/image31.png"/><Relationship Id="rId9" Type="http://schemas.openxmlformats.org/officeDocument/2006/relationships/diagramColors" Target="../diagrams/colors1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2.png"/><Relationship Id="rId7" Type="http://schemas.openxmlformats.org/officeDocument/2006/relationships/diagramQuickStyle" Target="../diagrams/quickStyle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image" Target="../media/image33.jpeg"/><Relationship Id="rId9" Type="http://schemas.microsoft.com/office/2007/relationships/diagramDrawing" Target="../diagrams/drawing1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37.jpeg"/></Relationships>
</file>

<file path=ppt/slides/_rels/slide26.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png"/><Relationship Id="rId7" Type="http://schemas.openxmlformats.org/officeDocument/2006/relationships/diagramColors" Target="../diagrams/colors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png"/><Relationship Id="rId4" Type="http://schemas.openxmlformats.org/officeDocument/2006/relationships/diagramData" Target="../diagrams/data3.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12"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9.png"/><Relationship Id="rId4" Type="http://schemas.openxmlformats.org/officeDocument/2006/relationships/diagramData" Target="../diagrams/data4.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microsoft.com/office/2007/relationships/hdphoto" Target="../media/hdphoto2.wdp"/><Relationship Id="rId5" Type="http://schemas.openxmlformats.org/officeDocument/2006/relationships/diagramLayout" Target="../diagrams/layout5.xml"/><Relationship Id="rId10" Type="http://schemas.openxmlformats.org/officeDocument/2006/relationships/image" Target="../media/image7.png"/><Relationship Id="rId4" Type="http://schemas.openxmlformats.org/officeDocument/2006/relationships/diagramData" Target="../diagrams/data5.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602855" y="5793083"/>
            <a:ext cx="3247403" cy="351304"/>
          </a:xfrm>
        </p:spPr>
        <p:txBody>
          <a:bodyPr anchor="t">
            <a:normAutofit fontScale="92500" lnSpcReduction="20000"/>
          </a:bodyPr>
          <a:lstStyle/>
          <a:p>
            <a:pPr algn="ctr"/>
            <a:r>
              <a:rPr lang="de-DE" b="1" dirty="0">
                <a:solidFill>
                  <a:schemeClr val="bg1"/>
                </a:solidFill>
              </a:rPr>
              <a:t>Bleibt die Strasse offen?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1</a:t>
            </a:fld>
            <a:endParaRPr lang="en-US" dirty="0"/>
          </a:p>
        </p:txBody>
      </p:sp>
    </p:spTree>
    <p:extLst>
      <p:ext uri="{BB962C8B-B14F-4D97-AF65-F5344CB8AC3E}">
        <p14:creationId xmlns:p14="http://schemas.microsoft.com/office/powerpoint/2010/main" val="1401703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Vergleich der Zonen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43B39726-9EC6-4759-9F91-03CBA874C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0405" y="2019552"/>
            <a:ext cx="4309325" cy="42306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BB9DD9-82E9-491F-86FA-359A2095A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2019552"/>
            <a:ext cx="4195692" cy="423065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FABD38AD-6859-425F-9C6A-9443962A89E3}"/>
              </a:ext>
            </a:extLst>
          </p:cNvPr>
          <p:cNvPicPr>
            <a:picLocks noChangeAspect="1"/>
          </p:cNvPicPr>
          <p:nvPr/>
        </p:nvPicPr>
        <p:blipFill rotWithShape="1">
          <a:blip r:embed="rId7"/>
          <a:srcRect b="5958"/>
          <a:stretch/>
        </p:blipFill>
        <p:spPr>
          <a:xfrm>
            <a:off x="438892" y="1884658"/>
            <a:ext cx="11753108" cy="4471692"/>
          </a:xfrm>
          <a:prstGeom prst="rect">
            <a:avLst/>
          </a:prstGeom>
        </p:spPr>
      </p:pic>
    </p:spTree>
    <p:extLst>
      <p:ext uri="{BB962C8B-B14F-4D97-AF65-F5344CB8AC3E}">
        <p14:creationId xmlns:p14="http://schemas.microsoft.com/office/powerpoint/2010/main" val="35542764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Zeitabstände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graphicFrame>
        <p:nvGraphicFramePr>
          <p:cNvPr id="10" name="Textfeld 4">
            <a:extLst>
              <a:ext uri="{FF2B5EF4-FFF2-40B4-BE49-F238E27FC236}">
                <a16:creationId xmlns:a16="http://schemas.microsoft.com/office/drawing/2014/main" id="{AEA230AC-AF6B-41E9-8024-6ACF2B5AB7B3}"/>
              </a:ext>
            </a:extLst>
          </p:cNvPr>
          <p:cNvGraphicFramePr/>
          <p:nvPr>
            <p:extLst>
              <p:ext uri="{D42A27DB-BD31-4B8C-83A1-F6EECF244321}">
                <p14:modId xmlns:p14="http://schemas.microsoft.com/office/powerpoint/2010/main" val="521055969"/>
              </p:ext>
            </p:extLst>
          </p:nvPr>
        </p:nvGraphicFramePr>
        <p:xfrm>
          <a:off x="1270001" y="2155488"/>
          <a:ext cx="7426960" cy="2381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266" name="Picture 2" descr="Black time clock icon stock vector. Illustration of graphic - 117442258">
            <a:extLst>
              <a:ext uri="{FF2B5EF4-FFF2-40B4-BE49-F238E27FC236}">
                <a16:creationId xmlns:a16="http://schemas.microsoft.com/office/drawing/2014/main" id="{D79042CA-2F94-4CAB-B4EC-AF841CC3D9BC}"/>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9635" y="296149"/>
            <a:ext cx="1219392" cy="12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8532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Kumulative</a:t>
            </a:r>
            <a:r>
              <a:rPr lang="de-DE" dirty="0">
                <a:solidFill>
                  <a:schemeClr val="tx1"/>
                </a:solidFill>
              </a:rPr>
              <a:t> </a:t>
            </a:r>
            <a:r>
              <a:rPr lang="de-DE" b="1" dirty="0"/>
              <a:t>Funktionsverteilung (CDF)</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42" name="Picture 2" descr="chart-bell-curve-cumulative · Issue #3864 · Templarian/MaterialDesign ·  GitHub">
            <a:extLst>
              <a:ext uri="{FF2B5EF4-FFF2-40B4-BE49-F238E27FC236}">
                <a16:creationId xmlns:a16="http://schemas.microsoft.com/office/drawing/2014/main" id="{9FB39909-AE13-417E-A9FC-5A69F01B85E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extfeld 4">
            <a:extLst>
              <a:ext uri="{FF2B5EF4-FFF2-40B4-BE49-F238E27FC236}">
                <a16:creationId xmlns:a16="http://schemas.microsoft.com/office/drawing/2014/main" id="{B0BC963B-6A06-4F25-8534-21AE76919983}"/>
              </a:ext>
            </a:extLst>
          </p:cNvPr>
          <p:cNvGraphicFramePr/>
          <p:nvPr>
            <p:extLst>
              <p:ext uri="{D42A27DB-BD31-4B8C-83A1-F6EECF244321}">
                <p14:modId xmlns:p14="http://schemas.microsoft.com/office/powerpoint/2010/main" val="3151422625"/>
              </p:ext>
            </p:extLst>
          </p:nvPr>
        </p:nvGraphicFramePr>
        <p:xfrm>
          <a:off x="1364088" y="2238104"/>
          <a:ext cx="8806071" cy="31238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Grafik 4">
            <a:extLst>
              <a:ext uri="{FF2B5EF4-FFF2-40B4-BE49-F238E27FC236}">
                <a16:creationId xmlns:a16="http://schemas.microsoft.com/office/drawing/2014/main" id="{46707DEA-B0CC-4AA9-A8C4-61DDB30C0EE4}"/>
              </a:ext>
            </a:extLst>
          </p:cNvPr>
          <p:cNvPicPr>
            <a:picLocks noChangeAspect="1"/>
          </p:cNvPicPr>
          <p:nvPr/>
        </p:nvPicPr>
        <p:blipFill>
          <a:blip r:embed="rId10"/>
          <a:stretch>
            <a:fillRect/>
          </a:stretch>
        </p:blipFill>
        <p:spPr>
          <a:xfrm>
            <a:off x="1364088" y="4301216"/>
            <a:ext cx="8806072" cy="325761"/>
          </a:xfrm>
          <a:prstGeom prst="rect">
            <a:avLst/>
          </a:prstGeom>
        </p:spPr>
      </p:pic>
    </p:spTree>
    <p:extLst>
      <p:ext uri="{BB962C8B-B14F-4D97-AF65-F5344CB8AC3E}">
        <p14:creationId xmlns:p14="http://schemas.microsoft.com/office/powerpoint/2010/main" val="42561503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Masse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9220" name="Picture 4">
            <a:extLst>
              <a:ext uri="{FF2B5EF4-FFF2-40B4-BE49-F238E27FC236}">
                <a16:creationId xmlns:a16="http://schemas.microsoft.com/office/drawing/2014/main" id="{CB13400F-0F62-47DE-BA58-53168F71F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595"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82585C01-77F1-4403-BFA8-58B678C5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0" y="2421734"/>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232807" y="448154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387080" y="448714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62AD96F1-65CB-4825-B7CB-2FF32D09B7A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41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Geschwindigkeit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314" name="Picture 2">
            <a:extLst>
              <a:ext uri="{FF2B5EF4-FFF2-40B4-BE49-F238E27FC236}">
                <a16:creationId xmlns:a16="http://schemas.microsoft.com/office/drawing/2014/main" id="{675A26F4-4091-49FF-BA93-F6C1C4EB7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79"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50FE373E-6115-45FB-B695-313273D724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573" y="2421567"/>
            <a:ext cx="5614285" cy="3429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2A30184C-A9EB-4FA7-B8A7-D02696383EEB}"/>
              </a:ext>
            </a:extLst>
          </p:cNvPr>
          <p:cNvSpPr txBox="1"/>
          <p:nvPr/>
        </p:nvSpPr>
        <p:spPr>
          <a:xfrm>
            <a:off x="3635724" y="4876800"/>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BE05C084-A968-4393-9A42-3B324F47FC2D}"/>
              </a:ext>
            </a:extLst>
          </p:cNvPr>
          <p:cNvSpPr txBox="1"/>
          <p:nvPr/>
        </p:nvSpPr>
        <p:spPr>
          <a:xfrm>
            <a:off x="8931099" y="4876800"/>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5" name="Picture 2" descr="chart-bell-curve-cumulative · Issue #3864 · Templarian/MaterialDesign ·  GitHub">
            <a:extLst>
              <a:ext uri="{FF2B5EF4-FFF2-40B4-BE49-F238E27FC236}">
                <a16:creationId xmlns:a16="http://schemas.microsoft.com/office/drawing/2014/main" id="{333405EB-F9F1-4F23-AD8D-7A7C7CE5321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591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CDF Zeitabstand</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2290" name="Picture 2">
            <a:extLst>
              <a:ext uri="{FF2B5EF4-FFF2-40B4-BE49-F238E27FC236}">
                <a16:creationId xmlns:a16="http://schemas.microsoft.com/office/drawing/2014/main" id="{D4A3CF6D-1B0E-4EDC-AA6F-4DEE0C36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40"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D1FB0C77-9014-4169-8877-CC74488B0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984" y="2391519"/>
            <a:ext cx="5411940" cy="33054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a:extLst>
              <a:ext uri="{FF2B5EF4-FFF2-40B4-BE49-F238E27FC236}">
                <a16:creationId xmlns:a16="http://schemas.microsoft.com/office/drawing/2014/main" id="{EE516677-1724-4FF7-8C9B-1A29F2D7E83D}"/>
              </a:ext>
            </a:extLst>
          </p:cNvPr>
          <p:cNvSpPr txBox="1"/>
          <p:nvPr/>
        </p:nvSpPr>
        <p:spPr>
          <a:xfrm>
            <a:off x="3635724" y="424019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6" name="Textfeld 15">
            <a:extLst>
              <a:ext uri="{FF2B5EF4-FFF2-40B4-BE49-F238E27FC236}">
                <a16:creationId xmlns:a16="http://schemas.microsoft.com/office/drawing/2014/main" id="{F4F6A165-B2EC-4B74-B2AF-E25467EFE45D}"/>
              </a:ext>
            </a:extLst>
          </p:cNvPr>
          <p:cNvSpPr txBox="1"/>
          <p:nvPr/>
        </p:nvSpPr>
        <p:spPr>
          <a:xfrm>
            <a:off x="8931099" y="4240192"/>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pic>
        <p:nvPicPr>
          <p:cNvPr id="17" name="Picture 2" descr="chart-bell-curve-cumulative · Issue #3864 · Templarian/MaterialDesign ·  GitHub">
            <a:extLst>
              <a:ext uri="{FF2B5EF4-FFF2-40B4-BE49-F238E27FC236}">
                <a16:creationId xmlns:a16="http://schemas.microsoft.com/office/drawing/2014/main" id="{23A98CD7-59C9-46D2-8B64-47BB50ABEBCB}"/>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2272" y="554170"/>
            <a:ext cx="739648" cy="73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479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Monte Carlo Simulation</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6" name="Grafik 5">
            <a:extLst>
              <a:ext uri="{FF2B5EF4-FFF2-40B4-BE49-F238E27FC236}">
                <a16:creationId xmlns:a16="http://schemas.microsoft.com/office/drawing/2014/main" id="{074256C8-95BE-4650-B6A4-29386038C6CC}"/>
              </a:ext>
            </a:extLst>
          </p:cNvPr>
          <p:cNvPicPr>
            <a:picLocks noChangeAspect="1"/>
          </p:cNvPicPr>
          <p:nvPr/>
        </p:nvPicPr>
        <p:blipFill>
          <a:blip r:embed="rId4"/>
          <a:stretch>
            <a:fillRect/>
          </a:stretch>
        </p:blipFill>
        <p:spPr>
          <a:xfrm>
            <a:off x="2989555" y="5122679"/>
            <a:ext cx="5981700" cy="809625"/>
          </a:xfrm>
          <a:prstGeom prst="rect">
            <a:avLst/>
          </a:prstGeom>
          <a:ln>
            <a:solidFill>
              <a:schemeClr val="tx1"/>
            </a:solidFill>
          </a:ln>
        </p:spPr>
      </p:pic>
      <p:pic>
        <p:nvPicPr>
          <p:cNvPr id="17" name="Picture 2" descr="Icon Simulation #258098 - Free Icons Library">
            <a:extLst>
              <a:ext uri="{FF2B5EF4-FFF2-40B4-BE49-F238E27FC236}">
                <a16:creationId xmlns:a16="http://schemas.microsoft.com/office/drawing/2014/main" id="{81FC1DFC-B10C-4E4E-8FD5-4D8591937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extfeld 4">
            <a:extLst>
              <a:ext uri="{FF2B5EF4-FFF2-40B4-BE49-F238E27FC236}">
                <a16:creationId xmlns:a16="http://schemas.microsoft.com/office/drawing/2014/main" id="{7F025738-322E-4296-A066-59A89C96812B}"/>
              </a:ext>
            </a:extLst>
          </p:cNvPr>
          <p:cNvGraphicFramePr/>
          <p:nvPr>
            <p:extLst>
              <p:ext uri="{D42A27DB-BD31-4B8C-83A1-F6EECF244321}">
                <p14:modId xmlns:p14="http://schemas.microsoft.com/office/powerpoint/2010/main" val="3522294540"/>
              </p:ext>
            </p:extLst>
          </p:nvPr>
        </p:nvGraphicFramePr>
        <p:xfrm>
          <a:off x="1283848" y="2200904"/>
          <a:ext cx="8832425" cy="25432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46878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Anpassung der Zeitabstände </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3" name="Picture 2" descr="Icon Simulation #258098 - Free Icons Library">
            <a:extLst>
              <a:ext uri="{FF2B5EF4-FFF2-40B4-BE49-F238E27FC236}">
                <a16:creationId xmlns:a16="http://schemas.microsoft.com/office/drawing/2014/main" id="{0D7C9258-F99C-4A0D-820B-1E4522BA4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F1BE7673-6D67-40C4-9171-E1A4CE640E2C}"/>
              </a:ext>
            </a:extLst>
          </p:cNvPr>
          <p:cNvGraphicFramePr/>
          <p:nvPr>
            <p:extLst>
              <p:ext uri="{D42A27DB-BD31-4B8C-83A1-F6EECF244321}">
                <p14:modId xmlns:p14="http://schemas.microsoft.com/office/powerpoint/2010/main" val="214334011"/>
              </p:ext>
            </p:extLst>
          </p:nvPr>
        </p:nvGraphicFramePr>
        <p:xfrm>
          <a:off x="1270000" y="2249856"/>
          <a:ext cx="8832425" cy="25432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72412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Modellierung der Zeit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3843130698"/>
              </p:ext>
            </p:extLst>
          </p:nvPr>
        </p:nvGraphicFramePr>
        <p:xfrm>
          <a:off x="1270000" y="2205709"/>
          <a:ext cx="8832425" cy="22435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5982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Anzahl simulierte Jahre</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19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308462215"/>
              </p:ext>
            </p:extLst>
          </p:nvPr>
        </p:nvGraphicFramePr>
        <p:xfrm>
          <a:off x="1159006" y="1588814"/>
          <a:ext cx="8832425" cy="35822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131934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Ausgangslage</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319514169"/>
              </p:ext>
            </p:extLst>
          </p:nvPr>
        </p:nvGraphicFramePr>
        <p:xfrm>
          <a:off x="1207931" y="2394857"/>
          <a:ext cx="7739300" cy="3487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Foliennummernplatzhalter 7">
            <a:extLst>
              <a:ext uri="{FF2B5EF4-FFF2-40B4-BE49-F238E27FC236}">
                <a16:creationId xmlns:a16="http://schemas.microsoft.com/office/drawing/2014/main" id="{6CE49F38-4F7F-4811-ACAA-4F4A01374D8D}"/>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
        <p:nvSpPr>
          <p:cNvPr id="42" name="Oval 21">
            <a:extLst>
              <a:ext uri="{FF2B5EF4-FFF2-40B4-BE49-F238E27FC236}">
                <a16:creationId xmlns:a16="http://schemas.microsoft.com/office/drawing/2014/main" id="{2C7471BF-7C57-45CD-9F80-94CF8EF49581}"/>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44" name="Picture 6" descr="Organisations- &amp;amp; Teamentwickung - Dr Ohnesorge Institut">
            <a:extLst>
              <a:ext uri="{FF2B5EF4-FFF2-40B4-BE49-F238E27FC236}">
                <a16:creationId xmlns:a16="http://schemas.microsoft.com/office/drawing/2014/main" id="{38910CDD-7F75-4601-A26C-577BD5F57E0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2667" b="90000" l="10000" r="90000">
                        <a14:foregroundMark x1="51538" y1="57667" x2="51538" y2="57667"/>
                        <a14:foregroundMark x1="49423" y1="36667" x2="49423" y2="36667"/>
                        <a14:foregroundMark x1="54808" y1="38000" x2="54808" y2="38000"/>
                        <a14:foregroundMark x1="49423" y1="80667" x2="49423" y2="80667"/>
                        <a14:foregroundMark x1="49231" y1="85667" x2="49231" y2="85667"/>
                        <a14:foregroundMark x1="50000" y1="90333" x2="50000" y2="90333"/>
                        <a14:foregroundMark x1="33846" y1="70000" x2="33846" y2="70000"/>
                        <a14:foregroundMark x1="40577" y1="67000" x2="40577" y2="67000"/>
                        <a14:foregroundMark x1="40385" y1="69333" x2="40385" y2="69333"/>
                        <a14:foregroundMark x1="40192" y1="72667" x2="40192" y2="72667"/>
                        <a14:foregroundMark x1="60000" y1="67000" x2="60000" y2="67000"/>
                        <a14:foregroundMark x1="60000" y1="70333" x2="60000" y2="70333"/>
                        <a14:foregroundMark x1="59423" y1="72333" x2="59423" y2="72333"/>
                        <a14:foregroundMark x1="62692" y1="70667" x2="62692" y2="70667"/>
                        <a14:foregroundMark x1="66538" y1="69333" x2="66538" y2="69333"/>
                        <a14:foregroundMark x1="68654" y1="51333" x2="68654" y2="51333"/>
                        <a14:foregroundMark x1="30962" y1="50000" x2="30962" y2="50000"/>
                        <a14:foregroundMark x1="31923" y1="36333" x2="31923" y2="36333"/>
                        <a14:foregroundMark x1="34423" y1="20000" x2="34423" y2="20000"/>
                        <a14:foregroundMark x1="41154" y1="8333" x2="41154" y2="8333"/>
                        <a14:foregroundMark x1="50192" y1="2667" x2="50192" y2="2667"/>
                        <a14:foregroundMark x1="59423" y1="8000" x2="59423" y2="8000"/>
                        <a14:foregroundMark x1="65385" y1="21000" x2="65385" y2="21000"/>
                        <a14:foregroundMark x1="68654" y1="36333" x2="68654" y2="36333"/>
                      </a14:backgroundRemoval>
                    </a14:imgEffect>
                  </a14:imgLayer>
                </a14:imgProps>
              </a:ext>
              <a:ext uri="{28A0092B-C50C-407E-A947-70E740481C1C}">
                <a14:useLocalDpi xmlns:a14="http://schemas.microsoft.com/office/drawing/2010/main" val="0"/>
              </a:ext>
            </a:extLst>
          </a:blip>
          <a:srcRect/>
          <a:stretch>
            <a:fillRect/>
          </a:stretch>
        </p:blipFill>
        <p:spPr bwMode="auto">
          <a:xfrm>
            <a:off x="10317605" y="408695"/>
            <a:ext cx="1723452" cy="9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186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Todeswahrscheinlichkeit</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20</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Picture 2" descr="Icon Simulation #258098 - Free Icons Library">
            <a:extLst>
              <a:ext uri="{FF2B5EF4-FFF2-40B4-BE49-F238E27FC236}">
                <a16:creationId xmlns:a16="http://schemas.microsoft.com/office/drawing/2014/main" id="{FC455FB4-B81A-4BD2-95C5-D372EAFF7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Textfeld 4">
            <a:extLst>
              <a:ext uri="{FF2B5EF4-FFF2-40B4-BE49-F238E27FC236}">
                <a16:creationId xmlns:a16="http://schemas.microsoft.com/office/drawing/2014/main" id="{A64B1E69-1ED8-484B-B96C-8B98363A379E}"/>
              </a:ext>
            </a:extLst>
          </p:cNvPr>
          <p:cNvGraphicFramePr/>
          <p:nvPr>
            <p:extLst>
              <p:ext uri="{D42A27DB-BD31-4B8C-83A1-F6EECF244321}">
                <p14:modId xmlns:p14="http://schemas.microsoft.com/office/powerpoint/2010/main" val="2881576255"/>
              </p:ext>
            </p:extLst>
          </p:nvPr>
        </p:nvGraphicFramePr>
        <p:xfrm>
          <a:off x="1270000" y="2257626"/>
          <a:ext cx="8832425" cy="161884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098552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21</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14" name="Grafik 13">
            <a:extLst>
              <a:ext uri="{FF2B5EF4-FFF2-40B4-BE49-F238E27FC236}">
                <a16:creationId xmlns:a16="http://schemas.microsoft.com/office/drawing/2014/main" id="{A96365AE-4887-4FC6-8580-5B4AB29338F8}"/>
              </a:ext>
            </a:extLst>
          </p:cNvPr>
          <p:cNvPicPr>
            <a:picLocks noChangeAspect="1"/>
          </p:cNvPicPr>
          <p:nvPr/>
        </p:nvPicPr>
        <p:blipFill>
          <a:blip r:embed="rId4">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728003" y="280537"/>
            <a:ext cx="7284719" cy="6577463"/>
          </a:xfrm>
          <a:prstGeom prst="rect">
            <a:avLst/>
          </a:prstGeom>
        </p:spPr>
      </p:pic>
      <p:pic>
        <p:nvPicPr>
          <p:cNvPr id="13" name="Picture 2" descr="Icon Simulation #258098 - Free Icons Library">
            <a:extLst>
              <a:ext uri="{FF2B5EF4-FFF2-40B4-BE49-F238E27FC236}">
                <a16:creationId xmlns:a16="http://schemas.microsoft.com/office/drawing/2014/main" id="{FB09F3CF-0547-423D-837B-5F6E00FF2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1805" y="542455"/>
            <a:ext cx="755052" cy="7550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extfeld 4">
            <a:extLst>
              <a:ext uri="{FF2B5EF4-FFF2-40B4-BE49-F238E27FC236}">
                <a16:creationId xmlns:a16="http://schemas.microsoft.com/office/drawing/2014/main" id="{6F4EDB3B-FFB6-474B-8993-A5178E161610}"/>
              </a:ext>
            </a:extLst>
          </p:cNvPr>
          <p:cNvGraphicFramePr/>
          <p:nvPr>
            <p:extLst>
              <p:ext uri="{D42A27DB-BD31-4B8C-83A1-F6EECF244321}">
                <p14:modId xmlns:p14="http://schemas.microsoft.com/office/powerpoint/2010/main" val="2873906350"/>
              </p:ext>
            </p:extLst>
          </p:nvPr>
        </p:nvGraphicFramePr>
        <p:xfrm>
          <a:off x="8469014" y="2784196"/>
          <a:ext cx="3123260" cy="15701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2158385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22</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pic>
        <p:nvPicPr>
          <p:cNvPr id="9" name="Inhaltsplatzhalter 5">
            <a:extLst>
              <a:ext uri="{FF2B5EF4-FFF2-40B4-BE49-F238E27FC236}">
                <a16:creationId xmlns:a16="http://schemas.microsoft.com/office/drawing/2014/main" id="{11FBD9C9-9E3A-4990-961F-819F4D411035}"/>
              </a:ext>
            </a:extLst>
          </p:cNvPr>
          <p:cNvPicPr>
            <a:picLocks noGrp="1" noChangeAspect="1"/>
          </p:cNvPicPr>
          <p:nvPr>
            <p:ph idx="1"/>
          </p:nvPr>
        </p:nvPicPr>
        <p:blipFill>
          <a:blip r:embed="rId4"/>
          <a:stretch>
            <a:fillRect/>
          </a:stretch>
        </p:blipFill>
        <p:spPr>
          <a:xfrm>
            <a:off x="669372" y="2487635"/>
            <a:ext cx="10853255" cy="3006062"/>
          </a:xfrm>
        </p:spPr>
      </p:pic>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sp>
        <p:nvSpPr>
          <p:cNvPr id="14" name="Rechteck 13">
            <a:extLst>
              <a:ext uri="{FF2B5EF4-FFF2-40B4-BE49-F238E27FC236}">
                <a16:creationId xmlns:a16="http://schemas.microsoft.com/office/drawing/2014/main" id="{83690060-6D20-4372-A38E-7C7872624B6B}"/>
              </a:ext>
            </a:extLst>
          </p:cNvPr>
          <p:cNvSpPr/>
          <p:nvPr/>
        </p:nvSpPr>
        <p:spPr>
          <a:xfrm>
            <a:off x="10129520" y="5135880"/>
            <a:ext cx="965200" cy="235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6" name="Textfeld 15">
            <a:extLst>
              <a:ext uri="{FF2B5EF4-FFF2-40B4-BE49-F238E27FC236}">
                <a16:creationId xmlns:a16="http://schemas.microsoft.com/office/drawing/2014/main" id="{163BDC18-E1D8-4F0A-98FC-6BA9A7FD4967}"/>
              </a:ext>
            </a:extLst>
          </p:cNvPr>
          <p:cNvSpPr txBox="1"/>
          <p:nvPr/>
        </p:nvSpPr>
        <p:spPr>
          <a:xfrm>
            <a:off x="10088880" y="5069169"/>
            <a:ext cx="965200" cy="369332"/>
          </a:xfrm>
          <a:prstGeom prst="rect">
            <a:avLst/>
          </a:prstGeom>
          <a:noFill/>
        </p:spPr>
        <p:txBody>
          <a:bodyPr wrap="square" rtlCol="0">
            <a:spAutoFit/>
          </a:bodyPr>
          <a:lstStyle/>
          <a:p>
            <a:r>
              <a:rPr lang="de-CH" dirty="0">
                <a:solidFill>
                  <a:schemeClr val="bg2">
                    <a:lumMod val="25000"/>
                  </a:schemeClr>
                </a:solidFill>
                <a:latin typeface="Arial "/>
                <a:ea typeface="Cambria" panose="02040503050406030204" pitchFamily="18" charset="0"/>
                <a:cs typeface="Arabic Typesetting" panose="020B0604020202020204" pitchFamily="66" charset="-78"/>
              </a:rPr>
              <a:t>0.0376</a:t>
            </a:r>
          </a:p>
        </p:txBody>
      </p:sp>
    </p:spTree>
    <p:extLst>
      <p:ext uri="{BB962C8B-B14F-4D97-AF65-F5344CB8AC3E}">
        <p14:creationId xmlns:p14="http://schemas.microsoft.com/office/powerpoint/2010/main" val="1894581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Verkehr</a:t>
            </a:r>
            <a:endParaRPr lang="de-CH" b="1" dirty="0"/>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0" name="Freeform 80">
            <a:extLst>
              <a:ext uri="{FF2B5EF4-FFF2-40B4-BE49-F238E27FC236}">
                <a16:creationId xmlns:a16="http://schemas.microsoft.com/office/drawing/2014/main" id="{6AC32FFB-5FCA-45CA-8795-1406DEC29812}"/>
              </a:ext>
            </a:extLst>
          </p:cNvPr>
          <p:cNvSpPr>
            <a:spLocks noEditPoints="1"/>
          </p:cNvSpPr>
          <p:nvPr/>
        </p:nvSpPr>
        <p:spPr bwMode="auto">
          <a:xfrm>
            <a:off x="10758553" y="583222"/>
            <a:ext cx="841556" cy="676949"/>
          </a:xfrm>
          <a:custGeom>
            <a:avLst/>
            <a:gdLst>
              <a:gd name="T0" fmla="*/ 231366 w 101"/>
              <a:gd name="T1" fmla="*/ 91309 h 87"/>
              <a:gd name="T2" fmla="*/ 246455 w 101"/>
              <a:gd name="T3" fmla="*/ 73554 h 87"/>
              <a:gd name="T4" fmla="*/ 246455 w 101"/>
              <a:gd name="T5" fmla="*/ 53263 h 87"/>
              <a:gd name="T6" fmla="*/ 206218 w 101"/>
              <a:gd name="T7" fmla="*/ 15218 h 87"/>
              <a:gd name="T8" fmla="*/ 72931 w 101"/>
              <a:gd name="T9" fmla="*/ 0 h 87"/>
              <a:gd name="T10" fmla="*/ 35208 w 101"/>
              <a:gd name="T11" fmla="*/ 53263 h 87"/>
              <a:gd name="T12" fmla="*/ 0 w 101"/>
              <a:gd name="T13" fmla="*/ 63409 h 87"/>
              <a:gd name="T14" fmla="*/ 30178 w 101"/>
              <a:gd name="T15" fmla="*/ 73554 h 87"/>
              <a:gd name="T16" fmla="*/ 7545 w 101"/>
              <a:gd name="T17" fmla="*/ 91309 h 87"/>
              <a:gd name="T18" fmla="*/ 0 w 101"/>
              <a:gd name="T19" fmla="*/ 154718 h 87"/>
              <a:gd name="T20" fmla="*/ 17604 w 101"/>
              <a:gd name="T21" fmla="*/ 164863 h 87"/>
              <a:gd name="T22" fmla="*/ 35208 w 101"/>
              <a:gd name="T23" fmla="*/ 220663 h 87"/>
              <a:gd name="T24" fmla="*/ 72931 w 101"/>
              <a:gd name="T25" fmla="*/ 200372 h 87"/>
              <a:gd name="T26" fmla="*/ 181069 w 101"/>
              <a:gd name="T27" fmla="*/ 164863 h 87"/>
              <a:gd name="T28" fmla="*/ 198673 w 101"/>
              <a:gd name="T29" fmla="*/ 220663 h 87"/>
              <a:gd name="T30" fmla="*/ 236396 w 101"/>
              <a:gd name="T31" fmla="*/ 200372 h 87"/>
              <a:gd name="T32" fmla="*/ 246455 w 101"/>
              <a:gd name="T33" fmla="*/ 164863 h 87"/>
              <a:gd name="T34" fmla="*/ 254000 w 101"/>
              <a:gd name="T35" fmla="*/ 101454 h 87"/>
              <a:gd name="T36" fmla="*/ 65386 w 101"/>
              <a:gd name="T37" fmla="*/ 22827 h 87"/>
              <a:gd name="T38" fmla="*/ 108139 w 101"/>
              <a:gd name="T39" fmla="*/ 17754 h 87"/>
              <a:gd name="T40" fmla="*/ 118198 w 101"/>
              <a:gd name="T41" fmla="*/ 35509 h 87"/>
              <a:gd name="T42" fmla="*/ 145861 w 101"/>
              <a:gd name="T43" fmla="*/ 25364 h 87"/>
              <a:gd name="T44" fmla="*/ 181069 w 101"/>
              <a:gd name="T45" fmla="*/ 17754 h 87"/>
              <a:gd name="T46" fmla="*/ 211248 w 101"/>
              <a:gd name="T47" fmla="*/ 91309 h 87"/>
              <a:gd name="T48" fmla="*/ 65386 w 101"/>
              <a:gd name="T49" fmla="*/ 22827 h 87"/>
              <a:gd name="T50" fmla="*/ 35208 w 101"/>
              <a:gd name="T51" fmla="*/ 126818 h 87"/>
              <a:gd name="T52" fmla="*/ 72931 w 101"/>
              <a:gd name="T53" fmla="*/ 126818 h 87"/>
              <a:gd name="T54" fmla="*/ 163465 w 101"/>
              <a:gd name="T55" fmla="*/ 147109 h 87"/>
              <a:gd name="T56" fmla="*/ 90535 w 101"/>
              <a:gd name="T57" fmla="*/ 126818 h 87"/>
              <a:gd name="T58" fmla="*/ 163465 w 101"/>
              <a:gd name="T59" fmla="*/ 147109 h 87"/>
              <a:gd name="T60" fmla="*/ 181069 w 101"/>
              <a:gd name="T61" fmla="*/ 126818 h 87"/>
              <a:gd name="T62" fmla="*/ 218792 w 101"/>
              <a:gd name="T63" fmla="*/ 126818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tx1"/>
          </a:solidFill>
          <a:ln>
            <a:noFill/>
          </a:ln>
        </p:spPr>
        <p:txBody>
          <a:bodyPr/>
          <a:lstStyle/>
          <a:p>
            <a:endParaRPr lang="en-US" sz="1737" dirty="0"/>
          </a:p>
        </p:txBody>
      </p:sp>
      <p:pic>
        <p:nvPicPr>
          <p:cNvPr id="6" name="Grafik 5">
            <a:extLst>
              <a:ext uri="{FF2B5EF4-FFF2-40B4-BE49-F238E27FC236}">
                <a16:creationId xmlns:a16="http://schemas.microsoft.com/office/drawing/2014/main" id="{80B013AF-E3B2-4C43-8145-41694BC7A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469" y="1916119"/>
            <a:ext cx="8132772" cy="4149995"/>
          </a:xfrm>
          <a:prstGeom prst="rect">
            <a:avLst/>
          </a:prstGeom>
        </p:spPr>
      </p:pic>
      <p:graphicFrame>
        <p:nvGraphicFramePr>
          <p:cNvPr id="14" name="Textfeld 4">
            <a:extLst>
              <a:ext uri="{FF2B5EF4-FFF2-40B4-BE49-F238E27FC236}">
                <a16:creationId xmlns:a16="http://schemas.microsoft.com/office/drawing/2014/main" id="{3656C731-5C6D-4E5A-B3AB-EC5D69AECBCE}"/>
              </a:ext>
            </a:extLst>
          </p:cNvPr>
          <p:cNvGraphicFramePr/>
          <p:nvPr>
            <p:extLst>
              <p:ext uri="{D42A27DB-BD31-4B8C-83A1-F6EECF244321}">
                <p14:modId xmlns:p14="http://schemas.microsoft.com/office/powerpoint/2010/main" val="3055874370"/>
              </p:ext>
            </p:extLst>
          </p:nvPr>
        </p:nvGraphicFramePr>
        <p:xfrm>
          <a:off x="6850627" y="4416669"/>
          <a:ext cx="3100198" cy="11235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951333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sp>
        <p:nvSpPr>
          <p:cNvPr id="17" name="Titel 1">
            <a:extLst>
              <a:ext uri="{FF2B5EF4-FFF2-40B4-BE49-F238E27FC236}">
                <a16:creationId xmlns:a16="http://schemas.microsoft.com/office/drawing/2014/main" id="{5E473153-E6D7-42B1-A6B6-5EDBD27A65FD}"/>
              </a:ext>
            </a:extLst>
          </p:cNvPr>
          <p:cNvSpPr>
            <a:spLocks noGrp="1"/>
          </p:cNvSpPr>
          <p:nvPr>
            <p:ph type="title"/>
          </p:nvPr>
        </p:nvSpPr>
        <p:spPr>
          <a:xfrm>
            <a:off x="1422400" y="1313466"/>
            <a:ext cx="9420811" cy="755053"/>
          </a:xfrm>
        </p:spPr>
        <p:txBody>
          <a:bodyPr>
            <a:normAutofit/>
          </a:bodyPr>
          <a:lstStyle/>
          <a:p>
            <a:r>
              <a:rPr lang="de-DE" b="1" dirty="0"/>
              <a:t>Die Beichte</a:t>
            </a:r>
            <a:endParaRPr lang="de-CH" b="1" dirty="0"/>
          </a:p>
        </p:txBody>
      </p:sp>
      <p:pic>
        <p:nvPicPr>
          <p:cNvPr id="20" name="Grafik 19">
            <a:extLst>
              <a:ext uri="{FF2B5EF4-FFF2-40B4-BE49-F238E27FC236}">
                <a16:creationId xmlns:a16="http://schemas.microsoft.com/office/drawing/2014/main" id="{8B7C292C-7709-4A12-B327-BD76CF5349BF}"/>
              </a:ext>
            </a:extLst>
          </p:cNvPr>
          <p:cNvPicPr>
            <a:picLocks noChangeAspect="1"/>
          </p:cNvPicPr>
          <p:nvPr/>
        </p:nvPicPr>
        <p:blipFill>
          <a:blip r:embed="rId4"/>
          <a:stretch>
            <a:fillRect/>
          </a:stretch>
        </p:blipFill>
        <p:spPr>
          <a:xfrm>
            <a:off x="3243448" y="4493633"/>
            <a:ext cx="7111316" cy="1710317"/>
          </a:xfrm>
          <a:prstGeom prst="rect">
            <a:avLst/>
          </a:prstGeom>
        </p:spPr>
      </p:pic>
      <p:pic>
        <p:nvPicPr>
          <p:cNvPr id="22" name="Grafik 21">
            <a:extLst>
              <a:ext uri="{FF2B5EF4-FFF2-40B4-BE49-F238E27FC236}">
                <a16:creationId xmlns:a16="http://schemas.microsoft.com/office/drawing/2014/main" id="{4A463378-3290-40FF-97E1-E34C808AC664}"/>
              </a:ext>
            </a:extLst>
          </p:cNvPr>
          <p:cNvPicPr>
            <a:picLocks noChangeAspect="1"/>
          </p:cNvPicPr>
          <p:nvPr/>
        </p:nvPicPr>
        <p:blipFill>
          <a:blip r:embed="rId5"/>
          <a:stretch>
            <a:fillRect/>
          </a:stretch>
        </p:blipFill>
        <p:spPr>
          <a:xfrm>
            <a:off x="3243448" y="2321868"/>
            <a:ext cx="6368366" cy="1735782"/>
          </a:xfrm>
          <a:prstGeom prst="rect">
            <a:avLst/>
          </a:prstGeom>
        </p:spPr>
      </p:pic>
      <p:sp>
        <p:nvSpPr>
          <p:cNvPr id="23" name="Textfeld 22">
            <a:extLst>
              <a:ext uri="{FF2B5EF4-FFF2-40B4-BE49-F238E27FC236}">
                <a16:creationId xmlns:a16="http://schemas.microsoft.com/office/drawing/2014/main" id="{68C3EC62-16D7-4CBA-B518-684AD9C3629C}"/>
              </a:ext>
            </a:extLst>
          </p:cNvPr>
          <p:cNvSpPr txBox="1"/>
          <p:nvPr/>
        </p:nvSpPr>
        <p:spPr>
          <a:xfrm>
            <a:off x="1427930" y="2610119"/>
            <a:ext cx="882421" cy="430887"/>
          </a:xfrm>
          <a:prstGeom prst="rect">
            <a:avLst/>
          </a:prstGeom>
          <a:noFill/>
        </p:spPr>
        <p:txBody>
          <a:bodyPr wrap="none" rtlCol="0">
            <a:spAutoFit/>
          </a:bodyPr>
          <a:lstStyle/>
          <a:p>
            <a:r>
              <a:rPr lang="de-DE" sz="2200" dirty="0"/>
              <a:t>Falsch</a:t>
            </a:r>
            <a:endParaRPr lang="de-CH" sz="2200" dirty="0"/>
          </a:p>
        </p:txBody>
      </p:sp>
      <p:sp>
        <p:nvSpPr>
          <p:cNvPr id="24" name="Textfeld 23">
            <a:extLst>
              <a:ext uri="{FF2B5EF4-FFF2-40B4-BE49-F238E27FC236}">
                <a16:creationId xmlns:a16="http://schemas.microsoft.com/office/drawing/2014/main" id="{8E64AA53-A0E5-4D55-A113-32A2BA9C6FCF}"/>
              </a:ext>
            </a:extLst>
          </p:cNvPr>
          <p:cNvSpPr txBox="1"/>
          <p:nvPr/>
        </p:nvSpPr>
        <p:spPr>
          <a:xfrm>
            <a:off x="1390196" y="4896763"/>
            <a:ext cx="957891" cy="430887"/>
          </a:xfrm>
          <a:prstGeom prst="rect">
            <a:avLst/>
          </a:prstGeom>
          <a:noFill/>
        </p:spPr>
        <p:txBody>
          <a:bodyPr wrap="none" rtlCol="0">
            <a:spAutoFit/>
          </a:bodyPr>
          <a:lstStyle/>
          <a:p>
            <a:r>
              <a:rPr lang="de-DE" sz="2200" dirty="0"/>
              <a:t>Richtig</a:t>
            </a:r>
            <a:endParaRPr lang="de-CH" sz="2200" dirty="0"/>
          </a:p>
        </p:txBody>
      </p:sp>
      <p:pic>
        <p:nvPicPr>
          <p:cNvPr id="21506" name="Picture 2" descr="Amazon.com: PRAYING HANDS Prayer Religious Church 8.5&amp;quot; x 11&amp;quot; Stencil Sheet  NEW S499 : Handmade Products">
            <a:extLst>
              <a:ext uri="{FF2B5EF4-FFF2-40B4-BE49-F238E27FC236}">
                <a16:creationId xmlns:a16="http://schemas.microsoft.com/office/drawing/2014/main" id="{33483296-6DAA-457F-94FC-D0A59C665214}"/>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91854" y="434220"/>
            <a:ext cx="974953" cy="97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949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Schlussfolgerung</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031609" y="2068402"/>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r>
              <a:rPr lang="en-US" sz="1737" dirty="0">
                <a:latin typeface="+mn-lt"/>
              </a:rPr>
              <a:t>&lt;</a:t>
            </a: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21" name="Textfeld 4">
            <a:extLst>
              <a:ext uri="{FF2B5EF4-FFF2-40B4-BE49-F238E27FC236}">
                <a16:creationId xmlns:a16="http://schemas.microsoft.com/office/drawing/2014/main" id="{9261DB5F-8F97-4417-B0CA-4025E8B27617}"/>
              </a:ext>
            </a:extLst>
          </p:cNvPr>
          <p:cNvGraphicFramePr/>
          <p:nvPr>
            <p:extLst>
              <p:ext uri="{D42A27DB-BD31-4B8C-83A1-F6EECF244321}">
                <p14:modId xmlns:p14="http://schemas.microsoft.com/office/powerpoint/2010/main" val="3648276844"/>
              </p:ext>
            </p:extLst>
          </p:nvPr>
        </p:nvGraphicFramePr>
        <p:xfrm>
          <a:off x="1270000" y="2446625"/>
          <a:ext cx="7884758" cy="19657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6" name="Picture 2" descr="strassensperrung - Die Rickenbacher">
            <a:extLst>
              <a:ext uri="{FF2B5EF4-FFF2-40B4-BE49-F238E27FC236}">
                <a16:creationId xmlns:a16="http://schemas.microsoft.com/office/drawing/2014/main" id="{29198F8D-783F-4574-880E-4C873C40D9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1940859"/>
            <a:ext cx="9852611" cy="494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19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err="1"/>
              <a:t>Learnings</a:t>
            </a:r>
            <a:r>
              <a:rPr lang="de-DE" dirty="0">
                <a:solidFill>
                  <a:schemeClr val="tx1"/>
                </a:solidFill>
              </a:rPr>
              <a:t>	 </a:t>
            </a:r>
            <a:endParaRPr lang="de-CH"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26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B5615F5E-A24F-4950-AC61-04AE345F1E63}"/>
              </a:ext>
            </a:extLst>
          </p:cNvPr>
          <p:cNvSpPr/>
          <p:nvPr/>
        </p:nvSpPr>
        <p:spPr>
          <a:xfrm>
            <a:off x="1270000" y="2155488"/>
            <a:ext cx="9531804" cy="3875103"/>
          </a:xfrm>
          <a:prstGeom prst="rect">
            <a:avLst/>
          </a:prstGeom>
        </p:spPr>
        <p:txBody>
          <a:bodyPr/>
          <a:lstStyle/>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CH" sz="2200" noProof="0" dirty="0"/>
          </a:p>
          <a:p>
            <a:pPr marL="342900" lvl="0" indent="-342900">
              <a:lnSpc>
                <a:spcPct val="150000"/>
              </a:lnSpc>
              <a:buFont typeface="Arial" panose="020B0604020202020204" pitchFamily="34" charset="0"/>
              <a:buChar char="•"/>
            </a:pPr>
            <a:endParaRPr lang="de-DE" sz="2200" noProof="0" dirty="0"/>
          </a:p>
          <a:p>
            <a:pPr marL="342900" lvl="0" indent="-342900">
              <a:lnSpc>
                <a:spcPct val="150000"/>
              </a:lnSpc>
              <a:buFont typeface="Arial" panose="020B0604020202020204" pitchFamily="34" charset="0"/>
              <a:buChar char="•"/>
            </a:pPr>
            <a:endParaRPr lang="de-DE" sz="2200" noProof="0" dirty="0"/>
          </a:p>
        </p:txBody>
      </p:sp>
      <p:sp>
        <p:nvSpPr>
          <p:cNvPr id="4" name="Textfeld 3">
            <a:extLst>
              <a:ext uri="{FF2B5EF4-FFF2-40B4-BE49-F238E27FC236}">
                <a16:creationId xmlns:a16="http://schemas.microsoft.com/office/drawing/2014/main" id="{1D793DAB-7FCE-4EB7-8503-10FC76C6E74C}"/>
              </a:ext>
            </a:extLst>
          </p:cNvPr>
          <p:cNvSpPr txBox="1"/>
          <p:nvPr/>
        </p:nvSpPr>
        <p:spPr>
          <a:xfrm>
            <a:off x="3958683" y="4951141"/>
            <a:ext cx="184731" cy="369332"/>
          </a:xfrm>
          <a:prstGeom prst="rect">
            <a:avLst/>
          </a:prstGeom>
          <a:noFill/>
        </p:spPr>
        <p:txBody>
          <a:bodyPr wrap="none" rtlCol="0">
            <a:spAutoFit/>
          </a:bodyPr>
          <a:lstStyle/>
          <a:p>
            <a:endParaRPr lang="de-CH" dirty="0"/>
          </a:p>
        </p:txBody>
      </p:sp>
      <p:sp>
        <p:nvSpPr>
          <p:cNvPr id="12" name="Freeform 48">
            <a:extLst>
              <a:ext uri="{FF2B5EF4-FFF2-40B4-BE49-F238E27FC236}">
                <a16:creationId xmlns:a16="http://schemas.microsoft.com/office/drawing/2014/main" id="{3FF11648-27A6-40CE-A1A0-076E5087B719}"/>
              </a:ext>
            </a:extLst>
          </p:cNvPr>
          <p:cNvSpPr>
            <a:spLocks noEditPoints="1"/>
          </p:cNvSpPr>
          <p:nvPr/>
        </p:nvSpPr>
        <p:spPr bwMode="auto">
          <a:xfrm>
            <a:off x="10863712" y="583350"/>
            <a:ext cx="631237" cy="676694"/>
          </a:xfrm>
          <a:custGeom>
            <a:avLst/>
            <a:gdLst/>
            <a:ahLst/>
            <a:cxnLst>
              <a:cxn ang="0">
                <a:pos x="138" y="0"/>
              </a:cxn>
              <a:cxn ang="0">
                <a:pos x="138" y="35"/>
              </a:cxn>
              <a:cxn ang="0">
                <a:pos x="22" y="35"/>
              </a:cxn>
              <a:cxn ang="0">
                <a:pos x="22" y="0"/>
              </a:cxn>
              <a:cxn ang="0">
                <a:pos x="0" y="0"/>
              </a:cxn>
              <a:cxn ang="0">
                <a:pos x="0" y="162"/>
              </a:cxn>
              <a:cxn ang="0">
                <a:pos x="160" y="162"/>
              </a:cxn>
              <a:cxn ang="0">
                <a:pos x="160" y="0"/>
              </a:cxn>
              <a:cxn ang="0">
                <a:pos x="138" y="0"/>
              </a:cxn>
              <a:cxn ang="0">
                <a:pos x="74" y="138"/>
              </a:cxn>
              <a:cxn ang="0">
                <a:pos x="66" y="128"/>
              </a:cxn>
              <a:cxn ang="0">
                <a:pos x="33" y="97"/>
              </a:cxn>
              <a:cxn ang="0">
                <a:pos x="51" y="81"/>
              </a:cxn>
              <a:cxn ang="0">
                <a:pos x="74" y="105"/>
              </a:cxn>
              <a:cxn ang="0">
                <a:pos x="120" y="58"/>
              </a:cxn>
              <a:cxn ang="0">
                <a:pos x="138" y="74"/>
              </a:cxn>
              <a:cxn ang="0">
                <a:pos x="74" y="138"/>
              </a:cxn>
            </a:cxnLst>
            <a:rect l="0" t="0" r="r" b="b"/>
            <a:pathLst>
              <a:path w="160" h="162">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tx1"/>
          </a:solidFill>
          <a:ln w="9525">
            <a:noFill/>
            <a:round/>
            <a:headEnd/>
            <a:tailEnd/>
          </a:ln>
        </p:spPr>
        <p:txBody>
          <a:bodyPr/>
          <a:lstStyle/>
          <a:p>
            <a:pPr fontAlgn="auto">
              <a:spcBef>
                <a:spcPts val="0"/>
              </a:spcBef>
              <a:spcAft>
                <a:spcPts val="0"/>
              </a:spcAft>
              <a:defRPr/>
            </a:pPr>
            <a:endParaRPr lang="en-US" sz="1737">
              <a:latin typeface="+mn-lt"/>
            </a:endParaRPr>
          </a:p>
        </p:txBody>
      </p:sp>
      <p:sp>
        <p:nvSpPr>
          <p:cNvPr id="13" name="Rechteck 12">
            <a:extLst>
              <a:ext uri="{FF2B5EF4-FFF2-40B4-BE49-F238E27FC236}">
                <a16:creationId xmlns:a16="http://schemas.microsoft.com/office/drawing/2014/main" id="{027BC130-6A33-4807-BE5F-8076219CCB4F}"/>
              </a:ext>
            </a:extLst>
          </p:cNvPr>
          <p:cNvSpPr/>
          <p:nvPr/>
        </p:nvSpPr>
        <p:spPr>
          <a:xfrm>
            <a:off x="1422400" y="2307888"/>
            <a:ext cx="9531804" cy="3875103"/>
          </a:xfrm>
          <a:prstGeom prst="rect">
            <a:avLst/>
          </a:prstGeom>
        </p:spPr>
        <p:txBody>
          <a:bodyPr/>
          <a:lstStyle/>
          <a:p>
            <a:pPr lvl="0">
              <a:lnSpc>
                <a:spcPct val="150000"/>
              </a:lnSpc>
            </a:pPr>
            <a:endParaRPr lang="de-CH" sz="2200" dirty="0"/>
          </a:p>
        </p:txBody>
      </p:sp>
      <p:graphicFrame>
        <p:nvGraphicFramePr>
          <p:cNvPr id="14" name="Textfeld 4">
            <a:extLst>
              <a:ext uri="{FF2B5EF4-FFF2-40B4-BE49-F238E27FC236}">
                <a16:creationId xmlns:a16="http://schemas.microsoft.com/office/drawing/2014/main" id="{73C876AC-C9AA-4CFE-8340-88B85FB014F4}"/>
              </a:ext>
            </a:extLst>
          </p:cNvPr>
          <p:cNvGraphicFramePr/>
          <p:nvPr>
            <p:extLst>
              <p:ext uri="{D42A27DB-BD31-4B8C-83A1-F6EECF244321}">
                <p14:modId xmlns:p14="http://schemas.microsoft.com/office/powerpoint/2010/main" val="4212591022"/>
              </p:ext>
            </p:extLst>
          </p:nvPr>
        </p:nvGraphicFramePr>
        <p:xfrm>
          <a:off x="1270000" y="2446624"/>
          <a:ext cx="7895515" cy="2792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40670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9E0DB2E3-0214-49C4-AF57-D2697EE22BA5}"/>
              </a:ext>
            </a:extLst>
          </p:cNvPr>
          <p:cNvPicPr>
            <a:picLocks noChangeAspect="1"/>
          </p:cNvPicPr>
          <p:nvPr/>
        </p:nvPicPr>
        <p:blipFill rotWithShape="1">
          <a:blip r:embed="rId3">
            <a:extLst>
              <a:ext uri="{28A0092B-C50C-407E-A947-70E740481C1C}">
                <a14:useLocalDpi xmlns:a14="http://schemas.microsoft.com/office/drawing/2010/main" val="0"/>
              </a:ext>
            </a:extLst>
          </a:blip>
          <a:srcRect t="10701" r="-1" b="5007"/>
          <a:stretch/>
        </p:blipFill>
        <p:spPr>
          <a:xfrm>
            <a:off x="0" y="10"/>
            <a:ext cx="12188952" cy="6857990"/>
          </a:xfrm>
          <a:prstGeom prst="rect">
            <a:avLst/>
          </a:prstGeom>
        </p:spPr>
      </p:pic>
      <p:sp>
        <p:nvSpPr>
          <p:cNvPr id="2" name="Titel 1">
            <a:extLst>
              <a:ext uri="{FF2B5EF4-FFF2-40B4-BE49-F238E27FC236}">
                <a16:creationId xmlns:a16="http://schemas.microsoft.com/office/drawing/2014/main" id="{19DFCC2E-9005-41A8-AF61-FE545A8509A8}"/>
              </a:ext>
            </a:extLst>
          </p:cNvPr>
          <p:cNvSpPr>
            <a:spLocks noGrp="1"/>
          </p:cNvSpPr>
          <p:nvPr>
            <p:ph type="ctrTitle"/>
          </p:nvPr>
        </p:nvSpPr>
        <p:spPr>
          <a:xfrm>
            <a:off x="1525413" y="4840224"/>
            <a:ext cx="5402285" cy="995531"/>
          </a:xfrm>
        </p:spPr>
        <p:txBody>
          <a:bodyPr anchor="b">
            <a:normAutofit/>
          </a:bodyPr>
          <a:lstStyle/>
          <a:p>
            <a:pPr algn="ctr"/>
            <a:r>
              <a:rPr lang="en-US" b="1" dirty="0" err="1">
                <a:solidFill>
                  <a:schemeClr val="bg1"/>
                </a:solidFill>
              </a:rPr>
              <a:t>Steinschlagrisiko</a:t>
            </a:r>
            <a:endParaRPr lang="de-CH" b="1" dirty="0">
              <a:solidFill>
                <a:schemeClr val="bg1"/>
              </a:solidFill>
            </a:endParaRPr>
          </a:p>
        </p:txBody>
      </p:sp>
      <p:sp>
        <p:nvSpPr>
          <p:cNvPr id="3" name="Untertitel 2">
            <a:extLst>
              <a:ext uri="{FF2B5EF4-FFF2-40B4-BE49-F238E27FC236}">
                <a16:creationId xmlns:a16="http://schemas.microsoft.com/office/drawing/2014/main" id="{E0BC34FD-A771-4AC0-8DF9-10A066D8F9B2}"/>
              </a:ext>
            </a:extLst>
          </p:cNvPr>
          <p:cNvSpPr>
            <a:spLocks noGrp="1"/>
          </p:cNvSpPr>
          <p:nvPr>
            <p:ph type="subTitle" idx="1"/>
          </p:nvPr>
        </p:nvSpPr>
        <p:spPr>
          <a:xfrm>
            <a:off x="2408862" y="5819921"/>
            <a:ext cx="3635385" cy="351304"/>
          </a:xfrm>
        </p:spPr>
        <p:txBody>
          <a:bodyPr anchor="t">
            <a:normAutofit fontScale="92500" lnSpcReduction="20000"/>
          </a:bodyPr>
          <a:lstStyle/>
          <a:p>
            <a:pPr algn="ctr"/>
            <a:r>
              <a:rPr lang="de-DE" b="1" dirty="0">
                <a:solidFill>
                  <a:schemeClr val="bg1"/>
                </a:solidFill>
              </a:rPr>
              <a:t>Die Strasse wird geschlossen</a:t>
            </a:r>
            <a:endParaRPr lang="de-CH" b="1" dirty="0">
              <a:solidFill>
                <a:schemeClr val="bg1"/>
              </a:solidFill>
            </a:endParaRPr>
          </a:p>
        </p:txBody>
      </p:sp>
      <p:sp>
        <p:nvSpPr>
          <p:cNvPr id="4" name="Foliennummernplatzhalter 3">
            <a:extLst>
              <a:ext uri="{FF2B5EF4-FFF2-40B4-BE49-F238E27FC236}">
                <a16:creationId xmlns:a16="http://schemas.microsoft.com/office/drawing/2014/main" id="{DA4EB43F-D907-49DA-B7A2-214C4B5FCA4F}"/>
              </a:ext>
            </a:extLst>
          </p:cNvPr>
          <p:cNvSpPr>
            <a:spLocks noGrp="1"/>
          </p:cNvSpPr>
          <p:nvPr>
            <p:ph type="sldNum" sz="quarter" idx="12"/>
          </p:nvPr>
        </p:nvSpPr>
        <p:spPr/>
        <p:txBody>
          <a:bodyPr/>
          <a:lstStyle/>
          <a:p>
            <a:pPr algn="l"/>
            <a:fld id="{FAEF9944-A4F6-4C59-AEBD-678D6480B8EA}" type="slidenum">
              <a:rPr lang="en-US" smtClean="0"/>
              <a:pPr algn="l"/>
              <a:t>27</a:t>
            </a:fld>
            <a:endParaRPr lang="en-US" dirty="0"/>
          </a:p>
        </p:txBody>
      </p:sp>
    </p:spTree>
    <p:extLst>
      <p:ext uri="{BB962C8B-B14F-4D97-AF65-F5344CB8AC3E}">
        <p14:creationId xmlns:p14="http://schemas.microsoft.com/office/powerpoint/2010/main" val="11373040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solidFill>
                  <a:schemeClr val="tx1"/>
                </a:solidFill>
              </a:rPr>
              <a:t>Teamarbeit</a:t>
            </a: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165085591"/>
              </p:ext>
            </p:extLst>
          </p:nvPr>
        </p:nvGraphicFramePr>
        <p:xfrm>
          <a:off x="1270000" y="2394857"/>
          <a:ext cx="7734663"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026" name="Picture 2" descr="Teamwork icon – Stock-Vektorgrafik | Adobe Stock">
            <a:extLst>
              <a:ext uri="{FF2B5EF4-FFF2-40B4-BE49-F238E27FC236}">
                <a16:creationId xmlns:a16="http://schemas.microsoft.com/office/drawing/2014/main" id="{CC7AB982-DD76-CF4E-B458-043F3664733A}"/>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15167" t="11313" r="13580" b="15358"/>
          <a:stretch/>
        </p:blipFill>
        <p:spPr bwMode="auto">
          <a:xfrm>
            <a:off x="10708141" y="370924"/>
            <a:ext cx="967432" cy="99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510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2300145342"/>
              </p:ext>
            </p:extLst>
          </p:nvPr>
        </p:nvGraphicFramePr>
        <p:xfrm>
          <a:off x="1270000" y="2348184"/>
          <a:ext cx="4493222" cy="2352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5" name="Grafik 14">
            <a:extLst>
              <a:ext uri="{FF2B5EF4-FFF2-40B4-BE49-F238E27FC236}">
                <a16:creationId xmlns:a16="http://schemas.microsoft.com/office/drawing/2014/main" id="{03CAF7EA-7A7A-406E-9BD0-47A06DBA67FE}"/>
              </a:ext>
            </a:extLst>
          </p:cNvPr>
          <p:cNvPicPr>
            <a:picLocks noChangeAspect="1"/>
          </p:cNvPicPr>
          <p:nvPr/>
        </p:nvPicPr>
        <p:blipFill>
          <a:blip r:embed="rId9"/>
          <a:stretch>
            <a:fillRect/>
          </a:stretch>
        </p:blipFill>
        <p:spPr>
          <a:xfrm>
            <a:off x="6096000" y="2273216"/>
            <a:ext cx="4493221" cy="1855896"/>
          </a:xfrm>
          <a:prstGeom prst="rect">
            <a:avLst/>
          </a:prstGeom>
          <a:ln>
            <a:solidFill>
              <a:schemeClr val="tx1"/>
            </a:solidFill>
          </a:ln>
        </p:spPr>
      </p:pic>
      <p:pic>
        <p:nvPicPr>
          <p:cNvPr id="13" name="Grafik 12">
            <a:extLst>
              <a:ext uri="{FF2B5EF4-FFF2-40B4-BE49-F238E27FC236}">
                <a16:creationId xmlns:a16="http://schemas.microsoft.com/office/drawing/2014/main" id="{0BD602F9-DFE4-4242-BA2E-F538EA31CDBF}"/>
              </a:ext>
            </a:extLst>
          </p:cNvPr>
          <p:cNvPicPr>
            <a:picLocks noChangeAspect="1"/>
          </p:cNvPicPr>
          <p:nvPr/>
        </p:nvPicPr>
        <p:blipFill>
          <a:blip r:embed="rId10"/>
          <a:stretch>
            <a:fillRect/>
          </a:stretch>
        </p:blipFill>
        <p:spPr>
          <a:xfrm>
            <a:off x="7008090" y="3524660"/>
            <a:ext cx="4675003" cy="1646256"/>
          </a:xfrm>
          <a:prstGeom prst="rect">
            <a:avLst/>
          </a:prstGeom>
          <a:ln>
            <a:solidFill>
              <a:schemeClr val="tx1"/>
            </a:solidFill>
          </a:ln>
        </p:spPr>
      </p:pic>
      <p:pic>
        <p:nvPicPr>
          <p:cNvPr id="16" name="Picture 2" descr="Data wrangling with OpenRefine, PoolParty and SPARQL - Enabling  multi-language thesaurus in PoolParty - Semantic Web Company">
            <a:extLst>
              <a:ext uri="{FF2B5EF4-FFF2-40B4-BE49-F238E27FC236}">
                <a16:creationId xmlns:a16="http://schemas.microsoft.com/office/drawing/2014/main" id="{28ED9538-A8BF-482F-8ACE-AE2EF3919DED}"/>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988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V</a:t>
            </a:r>
            <a:r>
              <a:rPr lang="de-CH" b="1" dirty="0" err="1"/>
              <a:t>orbereitung</a:t>
            </a:r>
            <a:r>
              <a:rPr lang="de-CH" b="1" dirty="0"/>
              <a:t>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3292745704"/>
              </p:ext>
            </p:extLst>
          </p:nvPr>
        </p:nvGraphicFramePr>
        <p:xfrm>
          <a:off x="1270000" y="2318048"/>
          <a:ext cx="4493222" cy="34833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5" name="Grafik 4">
            <a:extLst>
              <a:ext uri="{FF2B5EF4-FFF2-40B4-BE49-F238E27FC236}">
                <a16:creationId xmlns:a16="http://schemas.microsoft.com/office/drawing/2014/main" id="{6B2EC632-DD67-42A1-9B53-5CD3A87BB0F1}"/>
              </a:ext>
            </a:extLst>
          </p:cNvPr>
          <p:cNvPicPr>
            <a:picLocks noChangeAspect="1"/>
          </p:cNvPicPr>
          <p:nvPr/>
        </p:nvPicPr>
        <p:blipFill>
          <a:blip r:embed="rId9"/>
          <a:stretch>
            <a:fillRect/>
          </a:stretch>
        </p:blipFill>
        <p:spPr>
          <a:xfrm>
            <a:off x="5980405" y="2069413"/>
            <a:ext cx="4547758" cy="3375740"/>
          </a:xfrm>
          <a:prstGeom prst="rect">
            <a:avLst/>
          </a:prstGeom>
          <a:ln>
            <a:solidFill>
              <a:schemeClr val="tx1"/>
            </a:solidFill>
          </a:ln>
        </p:spPr>
      </p:pic>
      <p:pic>
        <p:nvPicPr>
          <p:cNvPr id="11" name="Grafik 10">
            <a:extLst>
              <a:ext uri="{FF2B5EF4-FFF2-40B4-BE49-F238E27FC236}">
                <a16:creationId xmlns:a16="http://schemas.microsoft.com/office/drawing/2014/main" id="{1AB548C9-9A59-4A06-98B9-1188451A63E3}"/>
              </a:ext>
            </a:extLst>
          </p:cNvPr>
          <p:cNvPicPr>
            <a:picLocks noChangeAspect="1"/>
          </p:cNvPicPr>
          <p:nvPr/>
        </p:nvPicPr>
        <p:blipFill>
          <a:blip r:embed="rId10"/>
          <a:stretch>
            <a:fillRect/>
          </a:stretch>
        </p:blipFill>
        <p:spPr>
          <a:xfrm>
            <a:off x="7465670" y="3093946"/>
            <a:ext cx="4123391" cy="2971267"/>
          </a:xfrm>
          <a:prstGeom prst="rect">
            <a:avLst/>
          </a:prstGeom>
          <a:ln>
            <a:solidFill>
              <a:schemeClr val="tx1"/>
            </a:solidFill>
          </a:ln>
        </p:spPr>
      </p:pic>
      <p:pic>
        <p:nvPicPr>
          <p:cNvPr id="14" name="Picture 2" descr="Data wrangling with OpenRefine, PoolParty and SPARQL - Enabling  multi-language thesaurus in PoolParty - Semantic Web Company">
            <a:extLst>
              <a:ext uri="{FF2B5EF4-FFF2-40B4-BE49-F238E27FC236}">
                <a16:creationId xmlns:a16="http://schemas.microsoft.com/office/drawing/2014/main" id="{CC998A81-0B24-4B05-8E61-FF9924EA96E8}"/>
              </a:ext>
            </a:extLst>
          </p:cNvPr>
          <p:cNvPicPr>
            <a:picLocks noChangeAspect="1" noChangeArrowheads="1"/>
          </p:cNvPicPr>
          <p:nvPr/>
        </p:nvPicPr>
        <p:blipFill>
          <a:blip r:embed="rId11">
            <a:biLevel thresh="50000"/>
            <a:extLst>
              <a:ext uri="{BEBA8EAE-BF5A-486C-A8C5-ECC9F3942E4B}">
                <a14:imgProps xmlns:a14="http://schemas.microsoft.com/office/drawing/2010/main">
                  <a14:imgLayer r:embed="rId12">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854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CH" b="1" dirty="0"/>
              <a:t>Vorbereitung der Daten</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620126317"/>
              </p:ext>
            </p:extLst>
          </p:nvPr>
        </p:nvGraphicFramePr>
        <p:xfrm>
          <a:off x="1270000" y="2439971"/>
          <a:ext cx="5987326" cy="1664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6" name="Grafik 5">
            <a:extLst>
              <a:ext uri="{FF2B5EF4-FFF2-40B4-BE49-F238E27FC236}">
                <a16:creationId xmlns:a16="http://schemas.microsoft.com/office/drawing/2014/main" id="{E785DC10-4F4A-4A94-B7AA-476AAB91796A}"/>
              </a:ext>
            </a:extLst>
          </p:cNvPr>
          <p:cNvPicPr>
            <a:picLocks noChangeAspect="1"/>
          </p:cNvPicPr>
          <p:nvPr/>
        </p:nvPicPr>
        <p:blipFill>
          <a:blip r:embed="rId9"/>
          <a:stretch>
            <a:fillRect/>
          </a:stretch>
        </p:blipFill>
        <p:spPr>
          <a:xfrm>
            <a:off x="7530658" y="2155488"/>
            <a:ext cx="3823142" cy="3313390"/>
          </a:xfrm>
          <a:prstGeom prst="rect">
            <a:avLst/>
          </a:prstGeom>
          <a:ln>
            <a:solidFill>
              <a:schemeClr val="tx1"/>
            </a:solidFill>
          </a:ln>
        </p:spPr>
      </p:pic>
      <p:pic>
        <p:nvPicPr>
          <p:cNvPr id="12" name="Picture 2" descr="Data wrangling with OpenRefine, PoolParty and SPARQL - Enabling  multi-language thesaurus in PoolParty - Semantic Web Company">
            <a:extLst>
              <a:ext uri="{FF2B5EF4-FFF2-40B4-BE49-F238E27FC236}">
                <a16:creationId xmlns:a16="http://schemas.microsoft.com/office/drawing/2014/main" id="{BBA87B77-25DE-4F1C-BB86-941075D8740B}"/>
              </a:ext>
            </a:extLst>
          </p:cNvPr>
          <p:cNvPicPr>
            <a:picLocks noChangeAspect="1" noChangeArrowheads="1"/>
          </p:cNvPicPr>
          <p:nvPr/>
        </p:nvPicPr>
        <p:blipFill>
          <a:blip r:embed="rId10">
            <a:biLevel thresh="50000"/>
            <a:extLst>
              <a:ext uri="{BEBA8EAE-BF5A-486C-A8C5-ECC9F3942E4B}">
                <a14:imgProps xmlns:a14="http://schemas.microsoft.com/office/drawing/2010/main">
                  <a14:imgLayer r:embed="rId11">
                    <a14:imgEffect>
                      <a14:backgroundRemoval t="10000" b="90000" l="10000" r="90000">
                        <a14:foregroundMark x1="47070" y1="67188" x2="47070" y2="67188"/>
                        <a14:foregroundMark x1="50000" y1="81055" x2="50000" y2="81055"/>
                        <a14:foregroundMark x1="30469" y1="66406" x2="30469" y2="66406"/>
                        <a14:foregroundMark x1="16602" y1="26758" x2="16602" y2="26758"/>
                        <a14:foregroundMark x1="68555" y1="28711" x2="68555" y2="28711"/>
                        <a14:foregroundMark x1="24219" y1="66211" x2="24219" y2="66211"/>
                      </a14:backgroundRemoval>
                    </a14:imgEffect>
                  </a14:imgLayer>
                </a14:imgProps>
              </a:ext>
              <a:ext uri="{28A0092B-C50C-407E-A947-70E740481C1C}">
                <a14:useLocalDpi xmlns:a14="http://schemas.microsoft.com/office/drawing/2010/main" val="0"/>
              </a:ext>
            </a:extLst>
          </a:blip>
          <a:srcRect/>
          <a:stretch>
            <a:fillRect/>
          </a:stretch>
        </p:blipFill>
        <p:spPr bwMode="auto">
          <a:xfrm>
            <a:off x="10759295" y="450691"/>
            <a:ext cx="910307" cy="91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00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t>Explorative Datenanalyse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graphicFrame>
        <p:nvGraphicFramePr>
          <p:cNvPr id="9" name="Textfeld 4">
            <a:extLst>
              <a:ext uri="{FF2B5EF4-FFF2-40B4-BE49-F238E27FC236}">
                <a16:creationId xmlns:a16="http://schemas.microsoft.com/office/drawing/2014/main" id="{F2985E9D-7B53-4404-BF0F-63121B646F9B}"/>
              </a:ext>
            </a:extLst>
          </p:cNvPr>
          <p:cNvGraphicFramePr/>
          <p:nvPr>
            <p:extLst>
              <p:ext uri="{D42A27DB-BD31-4B8C-83A1-F6EECF244321}">
                <p14:modId xmlns:p14="http://schemas.microsoft.com/office/powerpoint/2010/main" val="1350495091"/>
              </p:ext>
            </p:extLst>
          </p:nvPr>
        </p:nvGraphicFramePr>
        <p:xfrm>
          <a:off x="1270001" y="2155490"/>
          <a:ext cx="5616936" cy="29451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3" name="Picture 2" descr="Visualisierung von daten - Kostenlose computer Icons">
            <a:extLst>
              <a:ext uri="{FF2B5EF4-FFF2-40B4-BE49-F238E27FC236}">
                <a16:creationId xmlns:a16="http://schemas.microsoft.com/office/drawing/2014/main" id="{4ADE61B1-0A97-4CE9-B90C-20CF09246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23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Histogramme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2050" name="Picture 2">
            <a:extLst>
              <a:ext uri="{FF2B5EF4-FFF2-40B4-BE49-F238E27FC236}">
                <a16:creationId xmlns:a16="http://schemas.microsoft.com/office/drawing/2014/main" id="{6BCA2771-D335-4494-8FA0-28D37E972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318" y="2211355"/>
            <a:ext cx="3778698" cy="39203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87A03F-7373-41DB-B000-C1276671E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28" y="2228764"/>
            <a:ext cx="3778698" cy="38259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3DB1598-B167-4616-B622-F1BBE5ACF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3848" y="2207804"/>
            <a:ext cx="3778698" cy="41723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91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34B14-CF0B-445C-843D-4506A0667464}"/>
              </a:ext>
            </a:extLst>
          </p:cNvPr>
          <p:cNvSpPr>
            <a:spLocks noGrp="1"/>
          </p:cNvSpPr>
          <p:nvPr>
            <p:ph type="title"/>
          </p:nvPr>
        </p:nvSpPr>
        <p:spPr>
          <a:xfrm>
            <a:off x="1270000" y="1161066"/>
            <a:ext cx="9420811" cy="755053"/>
          </a:xfrm>
        </p:spPr>
        <p:txBody>
          <a:bodyPr>
            <a:normAutofit/>
          </a:bodyPr>
          <a:lstStyle/>
          <a:p>
            <a:r>
              <a:rPr lang="de-DE" b="1" dirty="0">
                <a:solidFill>
                  <a:schemeClr val="tx1"/>
                </a:solidFill>
              </a:rPr>
              <a:t>Streudiagramme</a:t>
            </a:r>
            <a:endParaRPr lang="de-CH" b="1" dirty="0">
              <a:solidFill>
                <a:schemeClr val="tx1"/>
              </a:solidFill>
            </a:endParaRPr>
          </a:p>
        </p:txBody>
      </p:sp>
      <p:pic>
        <p:nvPicPr>
          <p:cNvPr id="7" name="Grafik 6">
            <a:extLst>
              <a:ext uri="{FF2B5EF4-FFF2-40B4-BE49-F238E27FC236}">
                <a16:creationId xmlns:a16="http://schemas.microsoft.com/office/drawing/2014/main" id="{10FA9861-B793-449E-A7AB-A6C181DCE8D6}"/>
              </a:ext>
            </a:extLst>
          </p:cNvPr>
          <p:cNvPicPr>
            <a:picLocks noChangeAspect="1"/>
          </p:cNvPicPr>
          <p:nvPr/>
        </p:nvPicPr>
        <p:blipFill>
          <a:blip r:embed="rId3"/>
          <a:stretch>
            <a:fillRect/>
          </a:stretch>
        </p:blipFill>
        <p:spPr>
          <a:xfrm>
            <a:off x="175175" y="27477"/>
            <a:ext cx="4340405" cy="894220"/>
          </a:xfrm>
          <a:prstGeom prst="rect">
            <a:avLst/>
          </a:prstGeom>
        </p:spPr>
      </p:pic>
      <p:sp>
        <p:nvSpPr>
          <p:cNvPr id="3" name="Foliennummernplatzhalter 2">
            <a:extLst>
              <a:ext uri="{FF2B5EF4-FFF2-40B4-BE49-F238E27FC236}">
                <a16:creationId xmlns:a16="http://schemas.microsoft.com/office/drawing/2014/main" id="{C398A350-A6A0-4981-9414-6E49A3C5AFC7}"/>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
        <p:nvSpPr>
          <p:cNvPr id="8" name="Oval 21">
            <a:extLst>
              <a:ext uri="{FF2B5EF4-FFF2-40B4-BE49-F238E27FC236}">
                <a16:creationId xmlns:a16="http://schemas.microsoft.com/office/drawing/2014/main" id="{030E6526-28CA-421D-8686-2BE2382B8F99}"/>
              </a:ext>
            </a:extLst>
          </p:cNvPr>
          <p:cNvSpPr/>
          <p:nvPr/>
        </p:nvSpPr>
        <p:spPr bwMode="auto">
          <a:xfrm>
            <a:off x="10476327" y="186708"/>
            <a:ext cx="1406008" cy="1438275"/>
          </a:xfrm>
          <a:prstGeom prst="ellipse">
            <a:avLst/>
          </a:prstGeom>
          <a:solidFill>
            <a:schemeClr val="accent2">
              <a:alpha val="6470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DE" sz="2100" b="0" i="0" u="none" strike="noStrike" cap="none" normalizeH="0" baseline="0">
              <a:ln>
                <a:noFill/>
              </a:ln>
              <a:solidFill>
                <a:schemeClr val="tx1"/>
              </a:solidFill>
              <a:effectLst/>
              <a:latin typeface="Arial" charset="0"/>
            </a:endParaRPr>
          </a:p>
        </p:txBody>
      </p:sp>
      <p:pic>
        <p:nvPicPr>
          <p:cNvPr id="14" name="Picture 2" descr="Visualisierung von daten - Kostenlose computer Icons">
            <a:extLst>
              <a:ext uri="{FF2B5EF4-FFF2-40B4-BE49-F238E27FC236}">
                <a16:creationId xmlns:a16="http://schemas.microsoft.com/office/drawing/2014/main" id="{0C7E0E03-05DB-4427-911C-FDA1A7E7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1804" y="544170"/>
            <a:ext cx="755054" cy="75505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32433CE-A64C-4BCE-BE9B-0659E699B4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22" y="2077382"/>
            <a:ext cx="4411580" cy="42789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5960161-A6BF-4226-8504-4599A9DEBA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5955" y="2077382"/>
            <a:ext cx="4358536" cy="427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CAA616E-F48E-4F71-A461-1C7FD3C9FC86}"/>
              </a:ext>
            </a:extLst>
          </p:cNvPr>
          <p:cNvSpPr txBox="1"/>
          <p:nvPr/>
        </p:nvSpPr>
        <p:spPr>
          <a:xfrm>
            <a:off x="1480207" y="3140422"/>
            <a:ext cx="1759712" cy="369332"/>
          </a:xfrm>
          <a:prstGeom prst="rect">
            <a:avLst/>
          </a:prstGeom>
          <a:noFill/>
        </p:spPr>
        <p:txBody>
          <a:bodyPr wrap="none" rtlCol="0">
            <a:spAutoFit/>
          </a:bodyPr>
          <a:lstStyle/>
          <a:p>
            <a:r>
              <a:rPr lang="de-DE" dirty="0">
                <a:solidFill>
                  <a:schemeClr val="accent2"/>
                </a:solidFill>
              </a:rPr>
              <a:t>Ablösungszone 1</a:t>
            </a:r>
            <a:endParaRPr lang="de-CH" dirty="0">
              <a:solidFill>
                <a:schemeClr val="accent2"/>
              </a:solidFill>
            </a:endParaRPr>
          </a:p>
        </p:txBody>
      </p:sp>
      <p:sp>
        <p:nvSpPr>
          <p:cNvPr id="13" name="Textfeld 12">
            <a:extLst>
              <a:ext uri="{FF2B5EF4-FFF2-40B4-BE49-F238E27FC236}">
                <a16:creationId xmlns:a16="http://schemas.microsoft.com/office/drawing/2014/main" id="{648023A6-E970-4FB2-9514-11B0065E278D}"/>
              </a:ext>
            </a:extLst>
          </p:cNvPr>
          <p:cNvSpPr txBox="1"/>
          <p:nvPr/>
        </p:nvSpPr>
        <p:spPr>
          <a:xfrm>
            <a:off x="6634480" y="3146028"/>
            <a:ext cx="1759712" cy="369332"/>
          </a:xfrm>
          <a:prstGeom prst="rect">
            <a:avLst/>
          </a:prstGeom>
          <a:noFill/>
        </p:spPr>
        <p:txBody>
          <a:bodyPr wrap="none" rtlCol="0">
            <a:spAutoFit/>
          </a:bodyPr>
          <a:lstStyle/>
          <a:p>
            <a:r>
              <a:rPr lang="de-DE" dirty="0">
                <a:solidFill>
                  <a:schemeClr val="accent2"/>
                </a:solidFill>
              </a:rPr>
              <a:t>Ablösungszone 2</a:t>
            </a:r>
            <a:endParaRPr lang="de-CH" dirty="0">
              <a:solidFill>
                <a:schemeClr val="accent2"/>
              </a:solidFill>
            </a:endParaRPr>
          </a:p>
        </p:txBody>
      </p:sp>
    </p:spTree>
    <p:extLst>
      <p:ext uri="{BB962C8B-B14F-4D97-AF65-F5344CB8AC3E}">
        <p14:creationId xmlns:p14="http://schemas.microsoft.com/office/powerpoint/2010/main" val="3761999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2163</Words>
  <Application>Microsoft Office PowerPoint</Application>
  <PresentationFormat>Breitbild</PresentationFormat>
  <Paragraphs>280</Paragraphs>
  <Slides>27</Slides>
  <Notes>27</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Arial</vt:lpstr>
      <vt:lpstr>Arial </vt:lpstr>
      <vt:lpstr>Calibri</vt:lpstr>
      <vt:lpstr>Calibri Light</vt:lpstr>
      <vt:lpstr>Cambria</vt:lpstr>
      <vt:lpstr>Helvetica Neue</vt:lpstr>
      <vt:lpstr>Wingdings</vt:lpstr>
      <vt:lpstr>Office</vt:lpstr>
      <vt:lpstr>Steinschlagrisiko</vt:lpstr>
      <vt:lpstr>Ausgangslage</vt:lpstr>
      <vt:lpstr>Teamarbeit</vt:lpstr>
      <vt:lpstr>Vorbereitung der Daten</vt:lpstr>
      <vt:lpstr>Vorbereitung der Daten</vt:lpstr>
      <vt:lpstr>Vorbereitung der Daten</vt:lpstr>
      <vt:lpstr>Explorative Datenanalyse</vt:lpstr>
      <vt:lpstr>Histogramme</vt:lpstr>
      <vt:lpstr>Streudiagramme</vt:lpstr>
      <vt:lpstr>Vergleich der Zonen</vt:lpstr>
      <vt:lpstr>Zeitabstände</vt:lpstr>
      <vt:lpstr>Kumulative Funktionsverteilung (CDF)</vt:lpstr>
      <vt:lpstr>CDF Masse</vt:lpstr>
      <vt:lpstr>CDF Geschwindigkeit</vt:lpstr>
      <vt:lpstr>CDF Zeitabstand</vt:lpstr>
      <vt:lpstr>Monte Carlo Simulation</vt:lpstr>
      <vt:lpstr>Anpassung der Zeitabstände </vt:lpstr>
      <vt:lpstr>Modellierung der Zeit</vt:lpstr>
      <vt:lpstr>Anzahl simulierte Jahre</vt:lpstr>
      <vt:lpstr>Todeswahrscheinlichkeit</vt:lpstr>
      <vt:lpstr>PowerPoint-Präsentation</vt:lpstr>
      <vt:lpstr>Verkehr</vt:lpstr>
      <vt:lpstr>Verkehr</vt:lpstr>
      <vt:lpstr>Die Beichte</vt:lpstr>
      <vt:lpstr>Schlussfolgerung </vt:lpstr>
      <vt:lpstr>Learnings  </vt:lpstr>
      <vt:lpstr>Steinschlagrisiko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Steinschlag-risiko</dc:title>
  <dc:creator>Ben Tran</dc:creator>
  <cp:lastModifiedBy>Si Ben Tran (s)</cp:lastModifiedBy>
  <cp:revision>164</cp:revision>
  <dcterms:created xsi:type="dcterms:W3CDTF">2022-01-13T06:32:14Z</dcterms:created>
  <dcterms:modified xsi:type="dcterms:W3CDTF">2022-01-26T16:09:10Z</dcterms:modified>
</cp:coreProperties>
</file>