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6" r:id="rId20"/>
    <p:sldId id="295" r:id="rId21"/>
    <p:sldId id="298" r:id="rId22"/>
    <p:sldId id="297" r:id="rId23"/>
    <p:sldId id="299" r:id="rId24"/>
    <p:sldId id="300" r:id="rId25"/>
    <p:sldId id="301"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64895" autoAdjust="0"/>
  </p:normalViewPr>
  <p:slideViewPr>
    <p:cSldViewPr snapToGrid="0">
      <p:cViewPr varScale="1">
        <p:scale>
          <a:sx n="67" d="100"/>
          <a:sy n="67" d="100"/>
        </p:scale>
        <p:origin x="2128" y="168"/>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6"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6"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6" custScaleX="100000" custLinFactNeighborY="-34875">
        <dgm:presLayoutVars>
          <dgm:chMax val="0"/>
          <dgm:bulletEnabled val="1"/>
        </dgm:presLayoutVars>
      </dgm:prSet>
      <dgm:spPr/>
    </dgm:pt>
    <dgm:pt modelId="{3BD4AADD-6E0E-4087-9709-A998A5A0FD27}" type="pres">
      <dgm:prSet presAssocID="{B1E96187-1758-44B7-8709-F2E31628140F}" presName="spacer" presStyleCnt="0"/>
      <dgm:spPr/>
    </dgm:pt>
    <dgm:pt modelId="{BABDAC30-D010-4160-91F1-F2C9A7C6807C}" type="pres">
      <dgm:prSet presAssocID="{4C186E30-4709-4FB4-B209-0E5229D727CC}" presName="parentText" presStyleLbl="node1" presStyleIdx="3" presStyleCnt="6"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4" presStyleCnt="6"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5" presStyleCnt="6">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4" destOrd="0" parTransId="{C0B67558-C3BA-40FC-9E5B-72E1A5AC7011}" sibTransId="{E834EBEF-9AA3-4E01-80F9-9879FA2349C5}"/>
    <dgm:cxn modelId="{A74F740E-75F5-457C-822E-F368CBC76214}" srcId="{9DD1A594-42BA-4C61-B647-830D5FDFC715}" destId="{4C186E30-4709-4FB4-B209-0E5229D727CC}" srcOrd="3"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5" destOrd="0" parTransId="{9C8840FD-DE49-4895-A3A8-6C8C1B4E3290}" sibTransId="{3AFFEAFF-E0A0-4B59-AA47-ADB7F0530A5E}"/>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222CEE75-6FB4-4EB7-AB52-A47FEBF996DD}" type="presParOf" srcId="{BEB3585F-CCB8-4FAC-9902-ED6487167A0B}" destId="{BABDAC30-D010-4160-91F1-F2C9A7C6807C}" srcOrd="6" destOrd="0" presId="urn:microsoft.com/office/officeart/2005/8/layout/vList2"/>
    <dgm:cxn modelId="{C7302F17-2E7F-401D-A5A8-D05D73A9363B}" type="presParOf" srcId="{BEB3585F-CCB8-4FAC-9902-ED6487167A0B}" destId="{81657748-6B21-435C-A831-47B25610263A}" srcOrd="7" destOrd="0" presId="urn:microsoft.com/office/officeart/2005/8/layout/vList2"/>
    <dgm:cxn modelId="{13041B0F-4547-4B02-BE05-75712B49F94F}" type="presParOf" srcId="{BEB3585F-CCB8-4FAC-9902-ED6487167A0B}" destId="{8283B7CD-F4F4-4288-8E43-D86EDC2CA997}" srcOrd="8" destOrd="0" presId="urn:microsoft.com/office/officeart/2005/8/layout/vList2"/>
    <dgm:cxn modelId="{2FE1F104-BF39-4975-B0D3-753472411326}" type="presParOf" srcId="{BEB3585F-CCB8-4FAC-9902-ED6487167A0B}" destId="{A1E8F6B7-62C7-4A90-A534-F0199744BFBC}" srcOrd="9" destOrd="0" presId="urn:microsoft.com/office/officeart/2005/8/layout/vList2"/>
    <dgm:cxn modelId="{CB5958A2-8E6F-4D39-9ED1-5451E1111368}" type="presParOf" srcId="{BEB3585F-CCB8-4FAC-9902-ED6487167A0B}" destId="{F62BD93B-A959-4440-A963-A8627BA0063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a:t>
          </a:r>
          <a:r>
            <a:rPr lang="de-DE" dirty="0" err="1"/>
            <a:t>hinzugefügen</a:t>
          </a:r>
          <a:endParaRPr lang="de-DE" dirty="0"/>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4">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4">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3865"/>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und 2 untereinander zusammenfügen</a:t>
          </a:r>
        </a:p>
      </dsp:txBody>
      <dsp:txXfrm>
        <a:off x="25759" y="49624"/>
        <a:ext cx="8780907" cy="476152"/>
      </dsp:txXfrm>
    </dsp:sp>
    <dsp:sp modelId="{16031EB5-B022-4F56-901F-7F71F4570837}">
      <dsp:nvSpPr>
        <dsp:cNvPr id="0" name=""/>
        <dsp:cNvSpPr/>
      </dsp:nvSpPr>
      <dsp:spPr>
        <a:xfrm>
          <a:off x="0" y="622234"/>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Nach kumuliertem Zeitabstand sortieren</a:t>
          </a:r>
          <a:endParaRPr lang="de-CH" sz="2200" kern="1200" noProof="0" dirty="0"/>
        </a:p>
      </dsp:txBody>
      <dsp:txXfrm>
        <a:off x="25759" y="647993"/>
        <a:ext cx="8780907" cy="476152"/>
      </dsp:txXfrm>
    </dsp:sp>
    <dsp:sp modelId="{EF38EC58-EAE3-4E45-B979-EE70948D098E}">
      <dsp:nvSpPr>
        <dsp:cNvPr id="0" name=""/>
        <dsp:cNvSpPr/>
      </dsp:nvSpPr>
      <dsp:spPr>
        <a:xfrm>
          <a:off x="0" y="1209700"/>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 Zone 1 &amp; 2 werden gleichzeitig simuliert</a:t>
          </a:r>
          <a:endParaRPr lang="de-CH" sz="2200" kern="1200" noProof="0" dirty="0"/>
        </a:p>
      </dsp:txBody>
      <dsp:txXfrm>
        <a:off x="25759" y="1235459"/>
        <a:ext cx="8780907" cy="476152"/>
      </dsp:txXfrm>
    </dsp:sp>
    <dsp:sp modelId="{BABDAC30-D010-4160-91F1-F2C9A7C6807C}">
      <dsp:nvSpPr>
        <dsp:cNvPr id="0" name=""/>
        <dsp:cNvSpPr/>
      </dsp:nvSpPr>
      <dsp:spPr>
        <a:xfrm>
          <a:off x="0" y="181155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Differenz der kumulierten Zeitabstände</a:t>
          </a:r>
          <a:endParaRPr lang="de-CH" sz="2200" kern="1200" noProof="0" dirty="0"/>
        </a:p>
      </dsp:txBody>
      <dsp:txXfrm>
        <a:off x="25759" y="1837316"/>
        <a:ext cx="8780907" cy="476152"/>
      </dsp:txXfrm>
    </dsp:sp>
    <dsp:sp modelId="{8283B7CD-F4F4-4288-8E43-D86EDC2CA997}">
      <dsp:nvSpPr>
        <dsp:cNvPr id="0" name=""/>
        <dsp:cNvSpPr/>
      </dsp:nvSpPr>
      <dsp:spPr>
        <a:xfrm>
          <a:off x="0" y="24082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Verstrichene Zeit = Summe Delta kumulierter Zeitabstand</a:t>
          </a:r>
        </a:p>
      </dsp:txBody>
      <dsp:txXfrm>
        <a:off x="25759" y="2434035"/>
        <a:ext cx="8780907" cy="476152"/>
      </dsp:txXfrm>
    </dsp:sp>
    <dsp:sp modelId="{F62BD93B-A959-4440-A963-A8627BA00630}">
      <dsp:nvSpPr>
        <dsp:cNvPr id="0" name=""/>
        <dsp:cNvSpPr/>
      </dsp:nvSpPr>
      <dsp:spPr>
        <a:xfrm>
          <a:off x="0" y="3004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Jahre simuliert: 135’920</a:t>
          </a:r>
        </a:p>
      </dsp:txBody>
      <dsp:txXfrm>
        <a:off x="25759" y="3030646"/>
        <a:ext cx="8780907"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42"/>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Todeswahrscheinlichkeit pro Jahr: </a:t>
          </a:r>
          <a:r>
            <a:rPr lang="de-CH" sz="2100" kern="1200" dirty="0"/>
            <a:t>0.000187</a:t>
          </a:r>
          <a:endParaRPr lang="de-CH" sz="2100" kern="1200" noProof="0" dirty="0"/>
        </a:p>
      </dsp:txBody>
      <dsp:txXfrm>
        <a:off x="24588" y="25130"/>
        <a:ext cx="7835582" cy="454509"/>
      </dsp:txXfrm>
    </dsp:sp>
    <dsp:sp modelId="{16031EB5-B022-4F56-901F-7F71F4570837}">
      <dsp:nvSpPr>
        <dsp:cNvPr id="0" name=""/>
        <dsp:cNvSpPr/>
      </dsp:nvSpPr>
      <dsp:spPr>
        <a:xfrm>
          <a:off x="0" y="571711"/>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Strasse wird gesperrt</a:t>
          </a:r>
          <a:endParaRPr lang="de-CH" sz="2100" kern="1200" noProof="0" dirty="0"/>
        </a:p>
      </dsp:txBody>
      <dsp:txXfrm>
        <a:off x="24588" y="596299"/>
        <a:ext cx="7835582"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6874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93331"/>
        <a:ext cx="4444046" cy="454509"/>
      </dsp:txXfrm>
    </dsp:sp>
    <dsp:sp modelId="{F072C761-0E94-44FB-A5E4-4F0B96A15017}">
      <dsp:nvSpPr>
        <dsp:cNvPr id="0" name=""/>
        <dsp:cNvSpPr/>
      </dsp:nvSpPr>
      <dsp:spPr>
        <a:xfrm>
          <a:off x="0" y="64356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68153"/>
        <a:ext cx="4444046" cy="454509"/>
      </dsp:txXfrm>
    </dsp:sp>
    <dsp:sp modelId="{7B6EA38B-1CE8-4358-BCD9-4D2D1CD59B10}">
      <dsp:nvSpPr>
        <dsp:cNvPr id="0" name=""/>
        <dsp:cNvSpPr/>
      </dsp:nvSpPr>
      <dsp:spPr>
        <a:xfrm>
          <a:off x="0" y="120773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232318"/>
        <a:ext cx="4444046" cy="454509"/>
      </dsp:txXfrm>
    </dsp:sp>
    <dsp:sp modelId="{EC44AA87-19A0-4FD1-9BF5-CA2C989C742C}">
      <dsp:nvSpPr>
        <dsp:cNvPr id="0" name=""/>
        <dsp:cNvSpPr/>
      </dsp:nvSpPr>
      <dsp:spPr>
        <a:xfrm>
          <a:off x="0" y="177189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a:t>
          </a:r>
          <a:r>
            <a:rPr lang="de-DE" sz="2100" kern="1200" dirty="0" err="1"/>
            <a:t>hinzugefügen</a:t>
          </a:r>
          <a:endParaRPr lang="de-DE" sz="2100" kern="1200" dirty="0"/>
        </a:p>
      </dsp:txBody>
      <dsp:txXfrm>
        <a:off x="24588" y="1796483"/>
        <a:ext cx="4444046" cy="454509"/>
      </dsp:txXfrm>
    </dsp:sp>
    <dsp:sp modelId="{FCE72C4D-5385-4AD1-8BB3-53E07433B43E}">
      <dsp:nvSpPr>
        <dsp:cNvPr id="0" name=""/>
        <dsp:cNvSpPr/>
      </dsp:nvSpPr>
      <dsp:spPr>
        <a:xfrm>
          <a:off x="0" y="233606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60648"/>
        <a:ext cx="4444046" cy="454509"/>
      </dsp:txXfrm>
    </dsp:sp>
    <dsp:sp modelId="{A949C864-2522-4797-9634-424C677FF198}">
      <dsp:nvSpPr>
        <dsp:cNvPr id="0" name=""/>
        <dsp:cNvSpPr/>
      </dsp:nvSpPr>
      <dsp:spPr>
        <a:xfrm>
          <a:off x="0" y="290022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924813"/>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4051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66271"/>
        <a:ext cx="5565418" cy="476152"/>
      </dsp:txXfrm>
    </dsp:sp>
    <dsp:sp modelId="{16031EB5-B022-4F56-901F-7F71F4570837}">
      <dsp:nvSpPr>
        <dsp:cNvPr id="0" name=""/>
        <dsp:cNvSpPr/>
      </dsp:nvSpPr>
      <dsp:spPr>
        <a:xfrm>
          <a:off x="0" y="63154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57301"/>
        <a:ext cx="5565418" cy="476152"/>
      </dsp:txXfrm>
    </dsp:sp>
    <dsp:sp modelId="{02083DA2-6121-44C9-AFEA-15DA96DDE8F9}">
      <dsp:nvSpPr>
        <dsp:cNvPr id="0" name=""/>
        <dsp:cNvSpPr/>
      </dsp:nvSpPr>
      <dsp:spPr>
        <a:xfrm>
          <a:off x="0" y="122257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48332"/>
        <a:ext cx="5565418" cy="476152"/>
      </dsp:txXfrm>
    </dsp:sp>
    <dsp:sp modelId="{EF38EC58-EAE3-4E45-B979-EE70948D098E}">
      <dsp:nvSpPr>
        <dsp:cNvPr id="0" name=""/>
        <dsp:cNvSpPr/>
      </dsp:nvSpPr>
      <dsp:spPr>
        <a:xfrm>
          <a:off x="0" y="181360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39362"/>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die Datensätze stark unterschiedlich sind.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die Falsche Spalte bei der Berechnung der Anzahl simulierten Jahren ausgewählt. Wodurch das Schlussresultat, um Faktor 2 beeinflusst wird. </a:t>
            </a:r>
          </a:p>
          <a:p>
            <a:r>
              <a:rPr lang="de-DE" b="0" i="0" dirty="0">
                <a:solidFill>
                  <a:srgbClr val="000000"/>
                </a:solidFill>
                <a:effectLst/>
                <a:latin typeface="Helvetica Neue"/>
              </a:rPr>
              <a:t>Somit hätte die Strasse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1" dirty="0"/>
              <a:t>Wie</a:t>
            </a:r>
            <a:r>
              <a:rPr lang="de-DE" dirty="0"/>
              <a:t> haben wir im Team gearbeitet und mit welchen Tools haben wir uns organisiert??</a:t>
            </a:r>
          </a:p>
          <a:p>
            <a:r>
              <a:rPr lang="de-DE" dirty="0"/>
              <a:t>Nun, Als </a:t>
            </a:r>
            <a:r>
              <a:rPr lang="de-DE" b="1" dirty="0"/>
              <a:t>erstes haben wir ein </a:t>
            </a:r>
            <a:r>
              <a:rPr lang="de-DE" b="1" dirty="0" err="1"/>
              <a:t>GitHub</a:t>
            </a:r>
            <a:r>
              <a:rPr lang="de-DE" b="1" dirty="0"/>
              <a:t>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3-4 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um mögliche Abhängigkeiten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png"/><Relationship Id="rId7" Type="http://schemas.openxmlformats.org/officeDocument/2006/relationships/diagramLayout" Target="../diagrams/layout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30.png"/><Relationship Id="rId10" Type="http://schemas.microsoft.com/office/2007/relationships/diagramDrawing" Target="../diagrams/drawing12.xml"/><Relationship Id="rId4" Type="http://schemas.openxmlformats.org/officeDocument/2006/relationships/image" Target="../media/image31.png"/><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3.jpeg"/><Relationship Id="rId9" Type="http://schemas.microsoft.com/office/2007/relationships/diagramDrawing" Target="../diagrams/drawing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38980614"/>
              </p:ext>
            </p:extLst>
          </p:nvPr>
        </p:nvGraphicFramePr>
        <p:xfrm>
          <a:off x="1270000" y="2226833"/>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4334964" y="4603750"/>
            <a:ext cx="6019800" cy="1447800"/>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4334964" y="2321868"/>
            <a:ext cx="5276850" cy="1438275"/>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Fazit</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478583767"/>
              </p:ext>
            </p:extLst>
          </p:nvPr>
        </p:nvGraphicFramePr>
        <p:xfrm>
          <a:off x="1270000" y="2446625"/>
          <a:ext cx="7884758" cy="111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713345321"/>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11122576"/>
              </p:ext>
            </p:extLst>
          </p:nvPr>
        </p:nvGraphicFramePr>
        <p:xfrm>
          <a:off x="1270001" y="2155491"/>
          <a:ext cx="5616936" cy="238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1855</Words>
  <Application>Microsoft Macintosh PowerPoint</Application>
  <PresentationFormat>Breitbild</PresentationFormat>
  <Paragraphs>254</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Arial </vt:lpstr>
      <vt:lpstr>Calibri</vt:lpstr>
      <vt:lpstr>Calibri Light</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Anzahl simulierte Jahre</vt:lpstr>
      <vt:lpstr>PowerPoint-Präsentation</vt:lpstr>
      <vt:lpstr>Verkehr</vt:lpstr>
      <vt:lpstr>Verkehr</vt:lpstr>
      <vt:lpstr>Die Beichte</vt:lpstr>
      <vt:lpstr>Fazit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lukas zemp</cp:lastModifiedBy>
  <cp:revision>149</cp:revision>
  <dcterms:created xsi:type="dcterms:W3CDTF">2022-01-13T06:32:14Z</dcterms:created>
  <dcterms:modified xsi:type="dcterms:W3CDTF">2022-01-26T07:05:16Z</dcterms:modified>
</cp:coreProperties>
</file>