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0" r:id="rId4"/>
    <p:sldId id="268" r:id="rId5"/>
    <p:sldId id="267" r:id="rId6"/>
    <p:sldId id="266" r:id="rId7"/>
    <p:sldId id="263" r:id="rId8"/>
    <p:sldId id="264" r:id="rId9"/>
    <p:sldId id="269" r:id="rId10"/>
    <p:sldId id="270" r:id="rId11"/>
    <p:sldId id="265" r:id="rId12"/>
    <p:sldId id="271" r:id="rId13"/>
    <p:sldId id="272" r:id="rId14"/>
    <p:sldId id="262" r:id="rId15"/>
    <p:sldId id="261" r:id="rId16"/>
    <p:sldId id="257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58EB7-DE3C-49E0-9E43-EC72CAB4026E}" v="6" dt="2022-01-13T07:25:21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4660"/>
  </p:normalViewPr>
  <p:slideViewPr>
    <p:cSldViewPr snapToGrid="0">
      <p:cViewPr>
        <p:scale>
          <a:sx n="50" d="100"/>
          <a:sy n="50" d="100"/>
        </p:scale>
        <p:origin x="956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Si Ben (s)" userId="e5f301e1-ec14-46a5-b52c-146e237901eb" providerId="ADAL" clId="{84358EB7-DE3C-49E0-9E43-EC72CAB4026E}"/>
    <pc:docChg chg="undo custSel addSld delSld modSld">
      <pc:chgData name="Tran Si Ben (s)" userId="e5f301e1-ec14-46a5-b52c-146e237901eb" providerId="ADAL" clId="{84358EB7-DE3C-49E0-9E43-EC72CAB4026E}" dt="2022-01-13T07:25:53.983" v="259" actId="20577"/>
      <pc:docMkLst>
        <pc:docMk/>
      </pc:docMkLst>
      <pc:sldChg chg="addSp delSp modSp mod">
        <pc:chgData name="Tran Si Ben (s)" userId="e5f301e1-ec14-46a5-b52c-146e237901eb" providerId="ADAL" clId="{84358EB7-DE3C-49E0-9E43-EC72CAB4026E}" dt="2022-01-13T07:24:33.753" v="215" actId="26606"/>
        <pc:sldMkLst>
          <pc:docMk/>
          <pc:sldMk cId="1401703131" sldId="256"/>
        </pc:sldMkLst>
        <pc:spChg chg="mod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2" creationId="{19DFCC2E-9005-41A8-AF61-FE545A8509A8}"/>
          </ac:spMkLst>
        </pc:spChg>
        <pc:spChg chg="mod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3" creationId="{E0BC34FD-A771-4AC0-8DF9-10A066D8F9B2}"/>
          </ac:spMkLst>
        </pc:spChg>
        <pc:spChg chg="del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20" creationId="{AC8EEB0F-BA72-49AC-956F-331B60FDE79E}"/>
          </ac:spMkLst>
        </pc:spChg>
        <pc:spChg chg="del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22" creationId="{228A581D-1BC9-4759-AB42-F7685630E451}"/>
          </ac:spMkLst>
        </pc:spChg>
        <pc:spChg chg="del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24" creationId="{87CE1C1F-C9E2-4C83-BA54-D7BC5D52165A}"/>
          </ac:spMkLst>
        </pc:spChg>
        <pc:spChg chg="del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26" creationId="{831C0CFE-AC9D-4032-8A9F-36B1BA171FED}"/>
          </ac:spMkLst>
        </pc:spChg>
        <pc:spChg chg="add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31" creationId="{AC8EEB0F-BA72-49AC-956F-331B60FDE79E}"/>
          </ac:spMkLst>
        </pc:spChg>
        <pc:spChg chg="add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33" creationId="{8CC700D5-9809-43F4-89D5-7DBBCB0DCC10}"/>
          </ac:spMkLst>
        </pc:spChg>
        <pc:spChg chg="add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35" creationId="{C7163242-6303-46DC-BAC1-2A204F061321}"/>
          </ac:spMkLst>
        </pc:spChg>
        <pc:spChg chg="add">
          <ac:chgData name="Tran Si Ben (s)" userId="e5f301e1-ec14-46a5-b52c-146e237901eb" providerId="ADAL" clId="{84358EB7-DE3C-49E0-9E43-EC72CAB4026E}" dt="2022-01-13T07:24:33.753" v="215" actId="26606"/>
          <ac:spMkLst>
            <pc:docMk/>
            <pc:sldMk cId="1401703131" sldId="256"/>
            <ac:spMk id="37" creationId="{805C4C40-D70E-4C4F-B228-98A0A6132603}"/>
          </ac:spMkLst>
        </pc:spChg>
      </pc:sldChg>
      <pc:sldChg chg="modSp mod">
        <pc:chgData name="Tran Si Ben (s)" userId="e5f301e1-ec14-46a5-b52c-146e237901eb" providerId="ADAL" clId="{84358EB7-DE3C-49E0-9E43-EC72CAB4026E}" dt="2022-01-13T07:23:28.787" v="173" actId="20577"/>
        <pc:sldMkLst>
          <pc:docMk/>
          <pc:sldMk cId="4059446554" sldId="263"/>
        </pc:sldMkLst>
        <pc:spChg chg="mod">
          <ac:chgData name="Tran Si Ben (s)" userId="e5f301e1-ec14-46a5-b52c-146e237901eb" providerId="ADAL" clId="{84358EB7-DE3C-49E0-9E43-EC72CAB4026E}" dt="2022-01-13T07:23:28.787" v="173" actId="20577"/>
          <ac:spMkLst>
            <pc:docMk/>
            <pc:sldMk cId="4059446554" sldId="263"/>
            <ac:spMk id="3" creationId="{1332B0E9-300A-43AE-91CB-E11FE3A8D0AB}"/>
          </ac:spMkLst>
        </pc:spChg>
      </pc:sldChg>
      <pc:sldChg chg="addSp delSp modSp mod">
        <pc:chgData name="Tran Si Ben (s)" userId="e5f301e1-ec14-46a5-b52c-146e237901eb" providerId="ADAL" clId="{84358EB7-DE3C-49E0-9E43-EC72CAB4026E}" dt="2022-01-13T07:21:00.163" v="9" actId="1076"/>
        <pc:sldMkLst>
          <pc:docMk/>
          <pc:sldMk cId="2457055347" sldId="266"/>
        </pc:sldMkLst>
        <pc:spChg chg="del">
          <ac:chgData name="Tran Si Ben (s)" userId="e5f301e1-ec14-46a5-b52c-146e237901eb" providerId="ADAL" clId="{84358EB7-DE3C-49E0-9E43-EC72CAB4026E}" dt="2022-01-13T07:20:40.096" v="0" actId="22"/>
          <ac:spMkLst>
            <pc:docMk/>
            <pc:sldMk cId="2457055347" sldId="266"/>
            <ac:spMk id="3" creationId="{1332B0E9-300A-43AE-91CB-E11FE3A8D0AB}"/>
          </ac:spMkLst>
        </pc:spChg>
        <pc:picChg chg="add mod ord">
          <ac:chgData name="Tran Si Ben (s)" userId="e5f301e1-ec14-46a5-b52c-146e237901eb" providerId="ADAL" clId="{84358EB7-DE3C-49E0-9E43-EC72CAB4026E}" dt="2022-01-13T07:20:40.096" v="0" actId="22"/>
          <ac:picMkLst>
            <pc:docMk/>
            <pc:sldMk cId="2457055347" sldId="266"/>
            <ac:picMk id="6" creationId="{35FE4369-59C1-4581-A7B6-DDAEDBDA16F2}"/>
          </ac:picMkLst>
        </pc:picChg>
        <pc:picChg chg="add mod">
          <ac:chgData name="Tran Si Ben (s)" userId="e5f301e1-ec14-46a5-b52c-146e237901eb" providerId="ADAL" clId="{84358EB7-DE3C-49E0-9E43-EC72CAB4026E}" dt="2022-01-13T07:21:00.163" v="9" actId="1076"/>
          <ac:picMkLst>
            <pc:docMk/>
            <pc:sldMk cId="2457055347" sldId="266"/>
            <ac:picMk id="8" creationId="{37550CD2-3949-45CD-AD25-44FF9AF7590A}"/>
          </ac:picMkLst>
        </pc:picChg>
        <pc:picChg chg="add mod">
          <ac:chgData name="Tran Si Ben (s)" userId="e5f301e1-ec14-46a5-b52c-146e237901eb" providerId="ADAL" clId="{84358EB7-DE3C-49E0-9E43-EC72CAB4026E}" dt="2022-01-13T07:20:57.092" v="6" actId="1076"/>
          <ac:picMkLst>
            <pc:docMk/>
            <pc:sldMk cId="2457055347" sldId="266"/>
            <ac:picMk id="10" creationId="{548E60F4-DD35-4189-87E4-C132FEDEB6A1}"/>
          </ac:picMkLst>
        </pc:picChg>
      </pc:sldChg>
      <pc:sldChg chg="modSp mod">
        <pc:chgData name="Tran Si Ben (s)" userId="e5f301e1-ec14-46a5-b52c-146e237901eb" providerId="ADAL" clId="{84358EB7-DE3C-49E0-9E43-EC72CAB4026E}" dt="2022-01-13T07:21:49.110" v="48" actId="20577"/>
        <pc:sldMkLst>
          <pc:docMk/>
          <pc:sldMk cId="2267913602" sldId="267"/>
        </pc:sldMkLst>
        <pc:spChg chg="mod">
          <ac:chgData name="Tran Si Ben (s)" userId="e5f301e1-ec14-46a5-b52c-146e237901eb" providerId="ADAL" clId="{84358EB7-DE3C-49E0-9E43-EC72CAB4026E}" dt="2022-01-13T07:21:49.110" v="48" actId="20577"/>
          <ac:spMkLst>
            <pc:docMk/>
            <pc:sldMk cId="2267913602" sldId="267"/>
            <ac:spMk id="3" creationId="{1332B0E9-300A-43AE-91CB-E11FE3A8D0AB}"/>
          </ac:spMkLst>
        </pc:spChg>
      </pc:sldChg>
      <pc:sldChg chg="addSp modSp mod">
        <pc:chgData name="Tran Si Ben (s)" userId="e5f301e1-ec14-46a5-b52c-146e237901eb" providerId="ADAL" clId="{84358EB7-DE3C-49E0-9E43-EC72CAB4026E}" dt="2022-01-13T07:22:21.286" v="105" actId="20577"/>
        <pc:sldMkLst>
          <pc:docMk/>
          <pc:sldMk cId="3390593123" sldId="268"/>
        </pc:sldMkLst>
        <pc:spChg chg="add mod">
          <ac:chgData name="Tran Si Ben (s)" userId="e5f301e1-ec14-46a5-b52c-146e237901eb" providerId="ADAL" clId="{84358EB7-DE3C-49E0-9E43-EC72CAB4026E}" dt="2022-01-13T07:22:21.286" v="105" actId="20577"/>
          <ac:spMkLst>
            <pc:docMk/>
            <pc:sldMk cId="3390593123" sldId="268"/>
            <ac:spMk id="5" creationId="{7CB8C18D-6733-46AC-9C75-5CAB2FAA679F}"/>
          </ac:spMkLst>
        </pc:spChg>
      </pc:sldChg>
      <pc:sldChg chg="delSp add del setBg delDesignElem">
        <pc:chgData name="Tran Si Ben (s)" userId="e5f301e1-ec14-46a5-b52c-146e237901eb" providerId="ADAL" clId="{84358EB7-DE3C-49E0-9E43-EC72CAB4026E}" dt="2022-01-13T07:24:19.894" v="214" actId="47"/>
        <pc:sldMkLst>
          <pc:docMk/>
          <pc:sldMk cId="443935263" sldId="274"/>
        </pc:sldMkLst>
        <pc:spChg chg="del">
          <ac:chgData name="Tran Si Ben (s)" userId="e5f301e1-ec14-46a5-b52c-146e237901eb" providerId="ADAL" clId="{84358EB7-DE3C-49E0-9E43-EC72CAB4026E}" dt="2022-01-13T07:24:05.253" v="211"/>
          <ac:spMkLst>
            <pc:docMk/>
            <pc:sldMk cId="443935263" sldId="274"/>
            <ac:spMk id="20" creationId="{AC8EEB0F-BA72-49AC-956F-331B60FDE79E}"/>
          </ac:spMkLst>
        </pc:spChg>
        <pc:spChg chg="del">
          <ac:chgData name="Tran Si Ben (s)" userId="e5f301e1-ec14-46a5-b52c-146e237901eb" providerId="ADAL" clId="{84358EB7-DE3C-49E0-9E43-EC72CAB4026E}" dt="2022-01-13T07:24:05.253" v="211"/>
          <ac:spMkLst>
            <pc:docMk/>
            <pc:sldMk cId="443935263" sldId="274"/>
            <ac:spMk id="22" creationId="{228A581D-1BC9-4759-AB42-F7685630E451}"/>
          </ac:spMkLst>
        </pc:spChg>
        <pc:spChg chg="del">
          <ac:chgData name="Tran Si Ben (s)" userId="e5f301e1-ec14-46a5-b52c-146e237901eb" providerId="ADAL" clId="{84358EB7-DE3C-49E0-9E43-EC72CAB4026E}" dt="2022-01-13T07:24:05.253" v="211"/>
          <ac:spMkLst>
            <pc:docMk/>
            <pc:sldMk cId="443935263" sldId="274"/>
            <ac:spMk id="24" creationId="{87CE1C1F-C9E2-4C83-BA54-D7BC5D52165A}"/>
          </ac:spMkLst>
        </pc:spChg>
        <pc:spChg chg="del">
          <ac:chgData name="Tran Si Ben (s)" userId="e5f301e1-ec14-46a5-b52c-146e237901eb" providerId="ADAL" clId="{84358EB7-DE3C-49E0-9E43-EC72CAB4026E}" dt="2022-01-13T07:24:05.253" v="211"/>
          <ac:spMkLst>
            <pc:docMk/>
            <pc:sldMk cId="443935263" sldId="274"/>
            <ac:spMk id="26" creationId="{831C0CFE-AC9D-4032-8A9F-36B1BA171FED}"/>
          </ac:spMkLst>
        </pc:spChg>
      </pc:sldChg>
      <pc:sldChg chg="addSp delSp modSp add mod setBg delDesignElem">
        <pc:chgData name="Tran Si Ben (s)" userId="e5f301e1-ec14-46a5-b52c-146e237901eb" providerId="ADAL" clId="{84358EB7-DE3C-49E0-9E43-EC72CAB4026E}" dt="2022-01-13T07:25:53.983" v="259" actId="20577"/>
        <pc:sldMkLst>
          <pc:docMk/>
          <pc:sldMk cId="118686255" sldId="275"/>
        </pc:sldMkLst>
        <pc:spChg chg="mod">
          <ac:chgData name="Tran Si Ben (s)" userId="e5f301e1-ec14-46a5-b52c-146e237901eb" providerId="ADAL" clId="{84358EB7-DE3C-49E0-9E43-EC72CAB4026E}" dt="2022-01-13T07:25:38.524" v="250" actId="26606"/>
          <ac:spMkLst>
            <pc:docMk/>
            <pc:sldMk cId="118686255" sldId="275"/>
            <ac:spMk id="2" creationId="{19DFCC2E-9005-41A8-AF61-FE545A8509A8}"/>
          </ac:spMkLst>
        </pc:spChg>
        <pc:spChg chg="mod">
          <ac:chgData name="Tran Si Ben (s)" userId="e5f301e1-ec14-46a5-b52c-146e237901eb" providerId="ADAL" clId="{84358EB7-DE3C-49E0-9E43-EC72CAB4026E}" dt="2022-01-13T07:25:53.983" v="259" actId="20577"/>
          <ac:spMkLst>
            <pc:docMk/>
            <pc:sldMk cId="118686255" sldId="275"/>
            <ac:spMk id="3" creationId="{E0BC34FD-A771-4AC0-8DF9-10A066D8F9B2}"/>
          </ac:spMkLst>
        </pc:spChg>
        <pc:spChg chg="add del">
          <ac:chgData name="Tran Si Ben (s)" userId="e5f301e1-ec14-46a5-b52c-146e237901eb" providerId="ADAL" clId="{84358EB7-DE3C-49E0-9E43-EC72CAB4026E}" dt="2022-01-13T07:25:38.524" v="250" actId="26606"/>
          <ac:spMkLst>
            <pc:docMk/>
            <pc:sldMk cId="118686255" sldId="275"/>
            <ac:spMk id="11" creationId="{AC8EEB0F-BA72-49AC-956F-331B60FDE79E}"/>
          </ac:spMkLst>
        </pc:spChg>
        <pc:spChg chg="add del">
          <ac:chgData name="Tran Si Ben (s)" userId="e5f301e1-ec14-46a5-b52c-146e237901eb" providerId="ADAL" clId="{84358EB7-DE3C-49E0-9E43-EC72CAB4026E}" dt="2022-01-13T07:25:38.524" v="250" actId="26606"/>
          <ac:spMkLst>
            <pc:docMk/>
            <pc:sldMk cId="118686255" sldId="275"/>
            <ac:spMk id="13" creationId="{8CC700D5-9809-43F4-89D5-7DBBCB0DCC10}"/>
          </ac:spMkLst>
        </pc:spChg>
        <pc:spChg chg="add del">
          <ac:chgData name="Tran Si Ben (s)" userId="e5f301e1-ec14-46a5-b52c-146e237901eb" providerId="ADAL" clId="{84358EB7-DE3C-49E0-9E43-EC72CAB4026E}" dt="2022-01-13T07:25:38.524" v="250" actId="26606"/>
          <ac:spMkLst>
            <pc:docMk/>
            <pc:sldMk cId="118686255" sldId="275"/>
            <ac:spMk id="15" creationId="{C7163242-6303-46DC-BAC1-2A204F061321}"/>
          </ac:spMkLst>
        </pc:spChg>
        <pc:spChg chg="add del">
          <ac:chgData name="Tran Si Ben (s)" userId="e5f301e1-ec14-46a5-b52c-146e237901eb" providerId="ADAL" clId="{84358EB7-DE3C-49E0-9E43-EC72CAB4026E}" dt="2022-01-13T07:25:38.524" v="250" actId="26606"/>
          <ac:spMkLst>
            <pc:docMk/>
            <pc:sldMk cId="118686255" sldId="275"/>
            <ac:spMk id="17" creationId="{805C4C40-D70E-4C4F-B228-98A0A6132603}"/>
          </ac:spMkLst>
        </pc:spChg>
        <pc:spChg chg="add del">
          <ac:chgData name="Tran Si Ben (s)" userId="e5f301e1-ec14-46a5-b52c-146e237901eb" providerId="ADAL" clId="{84358EB7-DE3C-49E0-9E43-EC72CAB4026E}" dt="2022-01-13T07:25:31.106" v="243" actId="26606"/>
          <ac:spMkLst>
            <pc:docMk/>
            <pc:sldMk cId="118686255" sldId="275"/>
            <ac:spMk id="19" creationId="{AC8EEB0F-BA72-49AC-956F-331B60FDE79E}"/>
          </ac:spMkLst>
        </pc:spChg>
        <pc:spChg chg="del">
          <ac:chgData name="Tran Si Ben (s)" userId="e5f301e1-ec14-46a5-b52c-146e237901eb" providerId="ADAL" clId="{84358EB7-DE3C-49E0-9E43-EC72CAB4026E}" dt="2022-01-13T07:24:17.133" v="213"/>
          <ac:spMkLst>
            <pc:docMk/>
            <pc:sldMk cId="118686255" sldId="275"/>
            <ac:spMk id="20" creationId="{AC8EEB0F-BA72-49AC-956F-331B60FDE79E}"/>
          </ac:spMkLst>
        </pc:spChg>
        <pc:spChg chg="del">
          <ac:chgData name="Tran Si Ben (s)" userId="e5f301e1-ec14-46a5-b52c-146e237901eb" providerId="ADAL" clId="{84358EB7-DE3C-49E0-9E43-EC72CAB4026E}" dt="2022-01-13T07:24:17.133" v="213"/>
          <ac:spMkLst>
            <pc:docMk/>
            <pc:sldMk cId="118686255" sldId="275"/>
            <ac:spMk id="22" creationId="{228A581D-1BC9-4759-AB42-F7685630E451}"/>
          </ac:spMkLst>
        </pc:spChg>
        <pc:spChg chg="del">
          <ac:chgData name="Tran Si Ben (s)" userId="e5f301e1-ec14-46a5-b52c-146e237901eb" providerId="ADAL" clId="{84358EB7-DE3C-49E0-9E43-EC72CAB4026E}" dt="2022-01-13T07:24:17.133" v="213"/>
          <ac:spMkLst>
            <pc:docMk/>
            <pc:sldMk cId="118686255" sldId="275"/>
            <ac:spMk id="24" creationId="{87CE1C1F-C9E2-4C83-BA54-D7BC5D52165A}"/>
          </ac:spMkLst>
        </pc:spChg>
        <pc:spChg chg="del">
          <ac:chgData name="Tran Si Ben (s)" userId="e5f301e1-ec14-46a5-b52c-146e237901eb" providerId="ADAL" clId="{84358EB7-DE3C-49E0-9E43-EC72CAB4026E}" dt="2022-01-13T07:24:17.133" v="213"/>
          <ac:spMkLst>
            <pc:docMk/>
            <pc:sldMk cId="118686255" sldId="275"/>
            <ac:spMk id="26" creationId="{831C0CFE-AC9D-4032-8A9F-36B1BA171FED}"/>
          </ac:spMkLst>
        </pc:spChg>
        <pc:spChg chg="add del">
          <ac:chgData name="Tran Si Ben (s)" userId="e5f301e1-ec14-46a5-b52c-146e237901eb" providerId="ADAL" clId="{84358EB7-DE3C-49E0-9E43-EC72CAB4026E}" dt="2022-01-13T07:25:32.273" v="245" actId="26606"/>
          <ac:spMkLst>
            <pc:docMk/>
            <pc:sldMk cId="118686255" sldId="275"/>
            <ac:spMk id="28" creationId="{831C0CFE-AC9D-4032-8A9F-36B1BA171FED}"/>
          </ac:spMkLst>
        </pc:spChg>
        <pc:spChg chg="add del">
          <ac:chgData name="Tran Si Ben (s)" userId="e5f301e1-ec14-46a5-b52c-146e237901eb" providerId="ADAL" clId="{84358EB7-DE3C-49E0-9E43-EC72CAB4026E}" dt="2022-01-13T07:25:32.273" v="245" actId="26606"/>
          <ac:spMkLst>
            <pc:docMk/>
            <pc:sldMk cId="118686255" sldId="275"/>
            <ac:spMk id="29" creationId="{AC8EEB0F-BA72-49AC-956F-331B60FDE79E}"/>
          </ac:spMkLst>
        </pc:spChg>
        <pc:spChg chg="add del">
          <ac:chgData name="Tran Si Ben (s)" userId="e5f301e1-ec14-46a5-b52c-146e237901eb" providerId="ADAL" clId="{84358EB7-DE3C-49E0-9E43-EC72CAB4026E}" dt="2022-01-13T07:25:32.273" v="245" actId="26606"/>
          <ac:spMkLst>
            <pc:docMk/>
            <pc:sldMk cId="118686255" sldId="275"/>
            <ac:spMk id="30" creationId="{228A581D-1BC9-4759-AB42-F7685630E451}"/>
          </ac:spMkLst>
        </pc:spChg>
        <pc:spChg chg="add del">
          <ac:chgData name="Tran Si Ben (s)" userId="e5f301e1-ec14-46a5-b52c-146e237901eb" providerId="ADAL" clId="{84358EB7-DE3C-49E0-9E43-EC72CAB4026E}" dt="2022-01-13T07:25:32.273" v="245" actId="26606"/>
          <ac:spMkLst>
            <pc:docMk/>
            <pc:sldMk cId="118686255" sldId="275"/>
            <ac:spMk id="31" creationId="{87CE1C1F-C9E2-4C83-BA54-D7BC5D52165A}"/>
          </ac:spMkLst>
        </pc:spChg>
        <pc:spChg chg="add del">
          <ac:chgData name="Tran Si Ben (s)" userId="e5f301e1-ec14-46a5-b52c-146e237901eb" providerId="ADAL" clId="{84358EB7-DE3C-49E0-9E43-EC72CAB4026E}" dt="2022-01-13T07:25:35.897" v="247" actId="26606"/>
          <ac:spMkLst>
            <pc:docMk/>
            <pc:sldMk cId="118686255" sldId="275"/>
            <ac:spMk id="33" creationId="{E217F32C-75AA-4B97-ADFB-5E2C3C7ECBCF}"/>
          </ac:spMkLst>
        </pc:spChg>
        <pc:spChg chg="add del">
          <ac:chgData name="Tran Si Ben (s)" userId="e5f301e1-ec14-46a5-b52c-146e237901eb" providerId="ADAL" clId="{84358EB7-DE3C-49E0-9E43-EC72CAB4026E}" dt="2022-01-13T07:25:35.897" v="247" actId="26606"/>
          <ac:spMkLst>
            <pc:docMk/>
            <pc:sldMk cId="118686255" sldId="275"/>
            <ac:spMk id="34" creationId="{4D76AAEA-AF3A-4616-9F99-E9AA131A51F5}"/>
          </ac:spMkLst>
        </pc:spChg>
        <pc:spChg chg="add del">
          <ac:chgData name="Tran Si Ben (s)" userId="e5f301e1-ec14-46a5-b52c-146e237901eb" providerId="ADAL" clId="{84358EB7-DE3C-49E0-9E43-EC72CAB4026E}" dt="2022-01-13T07:25:38.518" v="249" actId="26606"/>
          <ac:spMkLst>
            <pc:docMk/>
            <pc:sldMk cId="118686255" sldId="275"/>
            <ac:spMk id="36" creationId="{AC8EEB0F-BA72-49AC-956F-331B60FDE79E}"/>
          </ac:spMkLst>
        </pc:spChg>
        <pc:spChg chg="add del">
          <ac:chgData name="Tran Si Ben (s)" userId="e5f301e1-ec14-46a5-b52c-146e237901eb" providerId="ADAL" clId="{84358EB7-DE3C-49E0-9E43-EC72CAB4026E}" dt="2022-01-13T07:25:38.518" v="249" actId="26606"/>
          <ac:spMkLst>
            <pc:docMk/>
            <pc:sldMk cId="118686255" sldId="275"/>
            <ac:spMk id="37" creationId="{14543B09-440D-4F57-BCB0-A4FCC922D80E}"/>
          </ac:spMkLst>
        </pc:spChg>
        <pc:spChg chg="add del">
          <ac:chgData name="Tran Si Ben (s)" userId="e5f301e1-ec14-46a5-b52c-146e237901eb" providerId="ADAL" clId="{84358EB7-DE3C-49E0-9E43-EC72CAB4026E}" dt="2022-01-13T07:25:38.518" v="249" actId="26606"/>
          <ac:spMkLst>
            <pc:docMk/>
            <pc:sldMk cId="118686255" sldId="275"/>
            <ac:spMk id="38" creationId="{0EE80047-1219-42E8-86D3-94F51205039D}"/>
          </ac:spMkLst>
        </pc:spChg>
        <pc:spChg chg="add del">
          <ac:chgData name="Tran Si Ben (s)" userId="e5f301e1-ec14-46a5-b52c-146e237901eb" providerId="ADAL" clId="{84358EB7-DE3C-49E0-9E43-EC72CAB4026E}" dt="2022-01-13T07:25:38.518" v="249" actId="26606"/>
          <ac:spMkLst>
            <pc:docMk/>
            <pc:sldMk cId="118686255" sldId="275"/>
            <ac:spMk id="39" creationId="{E83B29B1-18A6-4A7A-A498-90E521667991}"/>
          </ac:spMkLst>
        </pc:spChg>
        <pc:spChg chg="add">
          <ac:chgData name="Tran Si Ben (s)" userId="e5f301e1-ec14-46a5-b52c-146e237901eb" providerId="ADAL" clId="{84358EB7-DE3C-49E0-9E43-EC72CAB4026E}" dt="2022-01-13T07:25:38.524" v="250" actId="26606"/>
          <ac:spMkLst>
            <pc:docMk/>
            <pc:sldMk cId="118686255" sldId="275"/>
            <ac:spMk id="41" creationId="{AC8EEB0F-BA72-49AC-956F-331B60FDE79E}"/>
          </ac:spMkLst>
        </pc:spChg>
        <pc:grpChg chg="add del">
          <ac:chgData name="Tran Si Ben (s)" userId="e5f301e1-ec14-46a5-b52c-146e237901eb" providerId="ADAL" clId="{84358EB7-DE3C-49E0-9E43-EC72CAB4026E}" dt="2022-01-13T07:25:31.106" v="243" actId="26606"/>
          <ac:grpSpMkLst>
            <pc:docMk/>
            <pc:sldMk cId="118686255" sldId="275"/>
            <ac:grpSpMk id="21" creationId="{FB8CE58F-407C-497E-B723-21FD8C6D35E4}"/>
          </ac:grpSpMkLst>
        </pc:grpChg>
        <pc:grpChg chg="add">
          <ac:chgData name="Tran Si Ben (s)" userId="e5f301e1-ec14-46a5-b52c-146e237901eb" providerId="ADAL" clId="{84358EB7-DE3C-49E0-9E43-EC72CAB4026E}" dt="2022-01-13T07:25:38.524" v="250" actId="26606"/>
          <ac:grpSpMkLst>
            <pc:docMk/>
            <pc:sldMk cId="118686255" sldId="275"/>
            <ac:grpSpMk id="42" creationId="{B331CCB1-0D68-44E3-B5A2-C3301B351CC9}"/>
          </ac:grpSpMkLst>
        </pc:grpChg>
        <pc:picChg chg="del">
          <ac:chgData name="Tran Si Ben (s)" userId="e5f301e1-ec14-46a5-b52c-146e237901eb" providerId="ADAL" clId="{84358EB7-DE3C-49E0-9E43-EC72CAB4026E}" dt="2022-01-13T07:25:22.665" v="241" actId="478"/>
          <ac:picMkLst>
            <pc:docMk/>
            <pc:sldMk cId="118686255" sldId="275"/>
            <ac:picMk id="6" creationId="{9E0DB2E3-0214-49C4-AF57-D2697EE22BA5}"/>
          </ac:picMkLst>
        </pc:picChg>
        <pc:picChg chg="add del mod">
          <ac:chgData name="Tran Si Ben (s)" userId="e5f301e1-ec14-46a5-b52c-146e237901eb" providerId="ADAL" clId="{84358EB7-DE3C-49E0-9E43-EC72CAB4026E}" dt="2022-01-13T07:25:09.879" v="239" actId="478"/>
          <ac:picMkLst>
            <pc:docMk/>
            <pc:sldMk cId="118686255" sldId="275"/>
            <ac:picMk id="14" creationId="{F1E06BAD-570C-42BF-933A-B143D82CDF4B}"/>
          </ac:picMkLst>
        </pc:picChg>
        <pc:picChg chg="add mod ord">
          <ac:chgData name="Tran Si Ben (s)" userId="e5f301e1-ec14-46a5-b52c-146e237901eb" providerId="ADAL" clId="{84358EB7-DE3C-49E0-9E43-EC72CAB4026E}" dt="2022-01-13T07:25:38.524" v="250" actId="26606"/>
          <ac:picMkLst>
            <pc:docMk/>
            <pc:sldMk cId="118686255" sldId="275"/>
            <ac:picMk id="16" creationId="{0C3262A6-A504-424A-90D6-2A7556AF04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2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9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6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0DB2E3-0214-49C4-AF57-D2697EE22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 r="-1" b="500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086" y="1519577"/>
            <a:ext cx="4875255" cy="434402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06005" y="1664838"/>
            <a:ext cx="4581293" cy="40590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747085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DFCC2E-9005-41A8-AF61-FE545A85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275" y="2247663"/>
            <a:ext cx="3691581" cy="2186393"/>
          </a:xfrm>
        </p:spPr>
        <p:txBody>
          <a:bodyPr anchor="b"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Steinschlag-risiko</a:t>
            </a:r>
            <a:endParaRPr lang="de-CH" sz="37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BC34FD-A771-4AC0-8DF9-10A066D8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212" y="4434056"/>
            <a:ext cx="3247403" cy="678633"/>
          </a:xfrm>
        </p:spPr>
        <p:txBody>
          <a:bodyPr anchor="t">
            <a:normAutofit/>
          </a:bodyPr>
          <a:lstStyle/>
          <a:p>
            <a:pPr algn="ctr"/>
            <a:r>
              <a:rPr lang="de-DE" sz="1700">
                <a:solidFill>
                  <a:schemeClr val="bg1"/>
                </a:solidFill>
              </a:rPr>
              <a:t>Bleibt die Strasse offen?</a:t>
            </a:r>
            <a:endParaRPr lang="de-CH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0313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Unterschiedliche Zeitabstände von Zone 1 &amp; 2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328D89-E423-4D9B-BC3F-9B35FBC8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75" y="1364200"/>
            <a:ext cx="10926700" cy="51156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1C29972-D7F1-466F-9ABC-4937BADE7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29" y="1837624"/>
            <a:ext cx="10869542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seaborn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FE5BD0-3C31-45FA-9C9A-575028D5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5" y="2020492"/>
            <a:ext cx="10955279" cy="511563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40F7203-369B-445E-9AA1-98C24BD6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08" y="2616193"/>
            <a:ext cx="1099338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seaborn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60E55E-2AEB-46D6-B8A5-3AF2B365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894220"/>
            <a:ext cx="10869542" cy="50680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0619953-7802-4352-BDA8-4956C937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60" y="1787489"/>
            <a:ext cx="1093622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Simulierte Dataframes zusammenführen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0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Sicherheitsnetz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3385 Durchbrüche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643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Verkehr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3A8E20E-C267-4575-9204-F774B8570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39" y="2314411"/>
            <a:ext cx="8770571" cy="2429214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8D9B37-059F-4373-984D-D8B39B03B8FA}"/>
              </a:ext>
            </a:extLst>
          </p:cNvPr>
          <p:cNvSpPr txBox="1"/>
          <p:nvPr/>
        </p:nvSpPr>
        <p:spPr>
          <a:xfrm>
            <a:off x="1920239" y="5024846"/>
            <a:ext cx="868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Direkter und Indirekter Treffer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556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9FFCB-BB1F-4C3E-8822-C801572D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r>
              <a:rPr lang="en-US" dirty="0"/>
              <a:t>	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5877E-03B0-40D5-B7C2-9715B307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38402"/>
            <a:ext cx="8770571" cy="36515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Todeswahrscheinlichkeit</a:t>
            </a:r>
            <a:r>
              <a:rPr lang="en-US" dirty="0"/>
              <a:t> pro </a:t>
            </a:r>
            <a:r>
              <a:rPr lang="en-US" dirty="0" err="1"/>
              <a:t>Jahr</a:t>
            </a:r>
            <a:r>
              <a:rPr lang="en-US" dirty="0"/>
              <a:t> 0.000062087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 </a:t>
            </a:r>
            <a:r>
              <a:rPr lang="en-US" dirty="0" err="1"/>
              <a:t>Toter</a:t>
            </a:r>
            <a:r>
              <a:rPr lang="en-US" dirty="0"/>
              <a:t> pro 16106 Jahren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Strasse </a:t>
            </a:r>
            <a:r>
              <a:rPr lang="en-US" dirty="0" err="1"/>
              <a:t>bleibt</a:t>
            </a:r>
            <a:r>
              <a:rPr lang="en-US" dirty="0"/>
              <a:t> </a:t>
            </a:r>
            <a:r>
              <a:rPr lang="en-US" dirty="0" err="1"/>
              <a:t>offen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FB2FDC8-33AF-4B82-ADB2-1AE6F6466703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075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2" descr="Die Grand Tour of Switzerland: ein Muss für jede Etappe">
            <a:extLst>
              <a:ext uri="{FF2B5EF4-FFF2-40B4-BE49-F238E27FC236}">
                <a16:creationId xmlns:a16="http://schemas.microsoft.com/office/drawing/2014/main" id="{0C3262A6-A504-424A-90D6-2A7556AF0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0" r="-1" b="-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23">
            <a:extLst>
              <a:ext uri="{FF2B5EF4-FFF2-40B4-BE49-F238E27FC236}">
                <a16:creationId xmlns:a16="http://schemas.microsoft.com/office/drawing/2014/main" id="{B331CCB1-0D68-44E3-B5A2-C3301B35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2574" y="1272209"/>
            <a:ext cx="5147826" cy="4839241"/>
            <a:chOff x="6892268" y="1497535"/>
            <a:chExt cx="4908132" cy="461391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C700D5-9809-43F4-89D5-7DBBCB0D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97148" y="1733385"/>
              <a:ext cx="4588058" cy="414176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25">
              <a:extLst>
                <a:ext uri="{FF2B5EF4-FFF2-40B4-BE49-F238E27FC236}">
                  <a16:creationId xmlns:a16="http://schemas.microsoft.com/office/drawing/2014/main" id="{C7163242-6303-46DC-BAC1-2A204F061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139134" y="1901498"/>
              <a:ext cx="4245803" cy="3840480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5C4C40-D70E-4C4F-B228-98A0A613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892268" y="1497535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9DFCC2E-9005-41A8-AF61-FE545A85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764" y="2247663"/>
            <a:ext cx="3691581" cy="2186393"/>
          </a:xfrm>
        </p:spPr>
        <p:txBody>
          <a:bodyPr anchor="b">
            <a:normAutofit/>
          </a:bodyPr>
          <a:lstStyle/>
          <a:p>
            <a:pPr algn="ctr"/>
            <a:r>
              <a:rPr lang="en-US" sz="3700">
                <a:solidFill>
                  <a:schemeClr val="tx1">
                    <a:lumMod val="75000"/>
                    <a:lumOff val="25000"/>
                  </a:schemeClr>
                </a:solidFill>
              </a:rPr>
              <a:t>Steinschlag-risiko</a:t>
            </a:r>
            <a:endParaRPr lang="de-CH" sz="3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BC34FD-A771-4AC0-8DF9-10A066D8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6701" y="4434056"/>
            <a:ext cx="3247403" cy="678633"/>
          </a:xfrm>
        </p:spPr>
        <p:txBody>
          <a:bodyPr anchor="t">
            <a:normAutofit/>
          </a:bodyPr>
          <a:lstStyle/>
          <a:p>
            <a:pPr algn="ctr"/>
            <a:r>
              <a:rPr lang="de-DE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Strasse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bleibt offen!</a:t>
            </a:r>
            <a:endParaRPr lang="de-CH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62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6F6990-0C9B-4F7C-AF4C-6B65DB0B4807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4098" name="Picture 2" descr="Data wrangling with OpenRefine, PoolParty and SPARQL - Enabling  multi-language thesaurus in PoolParty - Semantic Web Company">
            <a:extLst>
              <a:ext uri="{FF2B5EF4-FFF2-40B4-BE49-F238E27FC236}">
                <a16:creationId xmlns:a16="http://schemas.microsoft.com/office/drawing/2014/main" id="{C716EF6A-0024-4180-9915-039C25DF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070" y1="67188" x2="47070" y2="67188"/>
                        <a14:foregroundMark x1="50000" y1="81055" x2="50000" y2="81055"/>
                        <a14:foregroundMark x1="30469" y1="66406" x2="30469" y2="66406"/>
                        <a14:foregroundMark x1="16602" y1="26758" x2="16602" y2="26758"/>
                        <a14:foregroundMark x1="68555" y1="28711" x2="68555" y2="28711"/>
                        <a14:foregroundMark x1="24219" y1="66211" x2="24219" y2="66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" y="2893943"/>
            <a:ext cx="1398452" cy="139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Organisations- &amp;amp; Teamentwickung - Dr Ohnesorge Institut">
            <a:extLst>
              <a:ext uri="{FF2B5EF4-FFF2-40B4-BE49-F238E27FC236}">
                <a16:creationId xmlns:a16="http://schemas.microsoft.com/office/drawing/2014/main" id="{C7BB8E4B-3CE6-414F-9744-4F3839E16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0000" l="10000" r="90000">
                        <a14:foregroundMark x1="51538" y1="57667" x2="51538" y2="57667"/>
                        <a14:foregroundMark x1="49423" y1="36667" x2="49423" y2="36667"/>
                        <a14:foregroundMark x1="54808" y1="38000" x2="54808" y2="38000"/>
                        <a14:foregroundMark x1="49423" y1="80667" x2="49423" y2="80667"/>
                        <a14:foregroundMark x1="49231" y1="85667" x2="49231" y2="85667"/>
                        <a14:foregroundMark x1="50000" y1="90333" x2="50000" y2="90333"/>
                        <a14:foregroundMark x1="33846" y1="70000" x2="33846" y2="70000"/>
                        <a14:foregroundMark x1="40577" y1="67000" x2="40577" y2="67000"/>
                        <a14:foregroundMark x1="40385" y1="69333" x2="40385" y2="69333"/>
                        <a14:foregroundMark x1="40192" y1="72667" x2="40192" y2="72667"/>
                        <a14:foregroundMark x1="60000" y1="67000" x2="60000" y2="67000"/>
                        <a14:foregroundMark x1="60000" y1="70333" x2="60000" y2="70333"/>
                        <a14:foregroundMark x1="59423" y1="72333" x2="59423" y2="72333"/>
                        <a14:foregroundMark x1="62692" y1="70667" x2="62692" y2="70667"/>
                        <a14:foregroundMark x1="66538" y1="69333" x2="66538" y2="69333"/>
                        <a14:foregroundMark x1="68654" y1="51333" x2="68654" y2="51333"/>
                        <a14:foregroundMark x1="30962" y1="50000" x2="30962" y2="50000"/>
                        <a14:foregroundMark x1="31923" y1="36333" x2="31923" y2="36333"/>
                        <a14:foregroundMark x1="34423" y1="20000" x2="34423" y2="20000"/>
                        <a14:foregroundMark x1="41154" y1="8333" x2="41154" y2="8333"/>
                        <a14:foregroundMark x1="50192" y1="2667" x2="50192" y2="2667"/>
                        <a14:foregroundMark x1="59423" y1="8000" x2="59423" y2="8000"/>
                        <a14:foregroundMark x1="65385" y1="21000" x2="65385" y2="21000"/>
                        <a14:foregroundMark x1="68654" y1="36333" x2="68654" y2="3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50" y="1174129"/>
            <a:ext cx="2227016" cy="128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6F6990-0C9B-4F7C-AF4C-6B65DB0B4807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15E0CB-2E14-4EF4-A913-93833EAE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9855" l="9955" r="89593">
                        <a14:foregroundMark x1="48869" y1="8696" x2="48869" y2="8696"/>
                        <a14:foregroundMark x1="61991" y1="45652" x2="61991" y2="45652"/>
                        <a14:foregroundMark x1="48416" y1="41667" x2="83258" y2="55435"/>
                        <a14:foregroundMark x1="83258" y1="55435" x2="83916" y2="56225"/>
                        <a14:foregroundMark x1="48869" y1="42391" x2="61086" y2="60145"/>
                        <a14:foregroundMark x1="61086" y1="60145" x2="53846" y2="41667"/>
                        <a14:foregroundMark x1="53846" y1="41667" x2="50226" y2="46377"/>
                        <a14:foregroundMark x1="49774" y1="55072" x2="25339" y2="47826"/>
                        <a14:foregroundMark x1="25339" y1="47826" x2="26697" y2="42029"/>
                        <a14:foregroundMark x1="52036" y1="39493" x2="76018" y2="35870"/>
                        <a14:foregroundMark x1="75113" y1="52174" x2="65611" y2="25000"/>
                        <a14:foregroundMark x1="65611" y1="25000" x2="70588" y2="47101"/>
                        <a14:foregroundMark x1="70588" y1="47101" x2="75113" y2="43841"/>
                        <a14:foregroundMark x1="50226" y1="11957" x2="47964" y2="14493"/>
                        <a14:backgroundMark x1="85068" y1="57246" x2="85068" y2="57246"/>
                        <a14:backgroundMark x1="85068" y1="56884" x2="85068" y2="56884"/>
                        <a14:backgroundMark x1="85068" y1="56522" x2="84615" y2="57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2424" y="894220"/>
            <a:ext cx="2105319" cy="26292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A9EDD55-EB2B-41F2-B145-F837190E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233" y="960904"/>
            <a:ext cx="2105319" cy="24958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D92CF9-78CF-436D-84E1-A0A6EAE07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448" y="894219"/>
            <a:ext cx="1981477" cy="24387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F70D31-A044-4DED-BD79-F55AA35E5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36" y="4001427"/>
            <a:ext cx="2152950" cy="25721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57DBA8-7EE2-438A-928D-F5371D035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01750"/>
            <a:ext cx="1962424" cy="18004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0A09DB-2C40-485A-AD02-FBF17C2BA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3052" y="951377"/>
            <a:ext cx="2343477" cy="23815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511DB7C-779E-4AD7-A7E6-F2653A0AEA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0628" y="4307413"/>
            <a:ext cx="1743318" cy="231489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C429BB-A63B-4CA3-B9BC-AF11CA2E9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7683" y="1801988"/>
            <a:ext cx="2067213" cy="2505425"/>
          </a:xfrm>
          <a:prstGeom prst="rect">
            <a:avLst/>
          </a:prstGeom>
        </p:spPr>
      </p:pic>
      <p:pic>
        <p:nvPicPr>
          <p:cNvPr id="2056" name="Picture 8" descr="Download Free png Safety Icon With PNG and Vector Format for Free Unlimited  Download ... - DLPNG.com">
            <a:extLst>
              <a:ext uri="{FF2B5EF4-FFF2-40B4-BE49-F238E27FC236}">
                <a16:creationId xmlns:a16="http://schemas.microsoft.com/office/drawing/2014/main" id="{93AE313F-995F-47C2-B9FA-E5535B0B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1" y="4073435"/>
            <a:ext cx="2188029" cy="218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2D8C8AB-C5FC-490D-89F5-BDE6734416FE}"/>
              </a:ext>
            </a:extLst>
          </p:cNvPr>
          <p:cNvSpPr txBox="1"/>
          <p:nvPr/>
        </p:nvSpPr>
        <p:spPr>
          <a:xfrm>
            <a:off x="870857" y="7367451"/>
            <a:ext cx="371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https://graphicriver.net/item/125-flat-data-science-vector-icons/17826457</a:t>
            </a:r>
          </a:p>
        </p:txBody>
      </p:sp>
    </p:spTree>
    <p:extLst>
      <p:ext uri="{BB962C8B-B14F-4D97-AF65-F5344CB8AC3E}">
        <p14:creationId xmlns:p14="http://schemas.microsoft.com/office/powerpoint/2010/main" val="77659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Vorgehen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B8C18D-6733-46AC-9C75-5CAB2FAA679F}"/>
              </a:ext>
            </a:extLst>
          </p:cNvPr>
          <p:cNvSpPr txBox="1"/>
          <p:nvPr/>
        </p:nvSpPr>
        <p:spPr>
          <a:xfrm>
            <a:off x="1920240" y="2394857"/>
            <a:ext cx="708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Jupyter</a:t>
            </a:r>
            <a:r>
              <a:rPr lang="de-DE" dirty="0"/>
              <a:t> Notebook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05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Vorbereitung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Imputation von 0 Kg durch Median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79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Explorative </a:t>
            </a:r>
            <a:r>
              <a:rPr lang="en-US" dirty="0" err="1"/>
              <a:t>Datenanalyse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FE4369-59C1-4581-A7B6-DDAEDBDA1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241" y="2312988"/>
            <a:ext cx="6350618" cy="365125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550CD2-3949-45CD-AD25-44FF9AF7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91" y="2075680"/>
            <a:ext cx="4067620" cy="36512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48E60F4-DD35-4189-87E4-C132FEDE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7" y="2075680"/>
            <a:ext cx="3866029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Berechnung</a:t>
            </a:r>
            <a:r>
              <a:rPr lang="en-US" dirty="0"/>
              <a:t> der </a:t>
            </a:r>
            <a:r>
              <a:rPr lang="en-US" dirty="0" err="1"/>
              <a:t>Zeitabstände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Anzahl Simulierte Jahre: 271692 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44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BE3430-D928-43BC-AD53-ACC5B572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5" y="3526066"/>
            <a:ext cx="4236547" cy="24862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Kumulative</a:t>
            </a:r>
            <a:r>
              <a:rPr lang="en-US" dirty="0"/>
              <a:t> </a:t>
            </a:r>
            <a:r>
              <a:rPr lang="en-US" dirty="0" err="1"/>
              <a:t>Funktionsverteilung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Fitter &amp; </a:t>
            </a:r>
            <a:r>
              <a:rPr lang="de-DE" dirty="0" err="1"/>
              <a:t>Scipy</a:t>
            </a:r>
            <a:r>
              <a:rPr lang="de-DE" dirty="0"/>
              <a:t> Bibliothek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Ablösungszone 1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3BA246-C1B5-4279-B00B-485953B6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4" y="3526066"/>
            <a:ext cx="4136348" cy="24862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408270-565E-412E-8DEB-E5B65E39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52" y="3526066"/>
            <a:ext cx="4212103" cy="24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0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34B14-CF0B-445C-843D-4506A066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Kumulative</a:t>
            </a:r>
            <a:r>
              <a:rPr lang="en-US" dirty="0"/>
              <a:t> </a:t>
            </a:r>
            <a:r>
              <a:rPr lang="en-US" dirty="0" err="1"/>
              <a:t>Funktionsverteilung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2B0E9-300A-43AE-91CB-E11FE3A8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Fitter &amp; </a:t>
            </a:r>
            <a:r>
              <a:rPr lang="de-DE" dirty="0" err="1"/>
              <a:t>Scipy</a:t>
            </a:r>
            <a:r>
              <a:rPr lang="de-DE" dirty="0"/>
              <a:t> Bibliothek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Ablösungszone 2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50EBAC-6C83-4600-908F-BBDB3162F569}"/>
              </a:ext>
            </a:extLst>
          </p:cNvPr>
          <p:cNvSpPr/>
          <p:nvPr/>
        </p:nvSpPr>
        <p:spPr>
          <a:xfrm>
            <a:off x="0" y="0"/>
            <a:ext cx="12192000" cy="894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0BAE9B-AFE5-4F6F-BBDC-2E7C095A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1846"/>
            <a:ext cx="4146235" cy="25372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AD33EE-B838-4958-AE95-C6BD7EB5F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6"/>
          <a:stretch/>
        </p:blipFill>
        <p:spPr>
          <a:xfrm>
            <a:off x="3943617" y="3311845"/>
            <a:ext cx="4245715" cy="253724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59A720-4761-4DE4-AC0A-FE8D4175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428" y="3311845"/>
            <a:ext cx="4137826" cy="253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15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731"/>
      </a:dk2>
      <a:lt2>
        <a:srgbClr val="F1F3F0"/>
      </a:lt2>
      <a:accent1>
        <a:srgbClr val="AA4BC5"/>
      </a:accent1>
      <a:accent2>
        <a:srgbClr val="683DB5"/>
      </a:accent2>
      <a:accent3>
        <a:srgbClr val="4B51C5"/>
      </a:accent3>
      <a:accent4>
        <a:srgbClr val="3972B3"/>
      </a:accent4>
      <a:accent5>
        <a:srgbClr val="4BB7C5"/>
      </a:accent5>
      <a:accent6>
        <a:srgbClr val="39B38E"/>
      </a:accent6>
      <a:hlink>
        <a:srgbClr val="3C94B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36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Meiryo</vt:lpstr>
      <vt:lpstr>Arial</vt:lpstr>
      <vt:lpstr>Corbel</vt:lpstr>
      <vt:lpstr>Wingdings</vt:lpstr>
      <vt:lpstr>SketchLinesVTI</vt:lpstr>
      <vt:lpstr>Steinschlag-risiko</vt:lpstr>
      <vt:lpstr>PowerPoint-Präsentation</vt:lpstr>
      <vt:lpstr>PowerPoint-Präsentation</vt:lpstr>
      <vt:lpstr>Vorgehen</vt:lpstr>
      <vt:lpstr>Vorbereitung der Daten</vt:lpstr>
      <vt:lpstr>Explorative Datenanalyse</vt:lpstr>
      <vt:lpstr>Berechnung der Zeitabstände</vt:lpstr>
      <vt:lpstr>Kumulative Funktionsverteilung</vt:lpstr>
      <vt:lpstr>Kumulative Funktionsverteilung</vt:lpstr>
      <vt:lpstr>Monte Carlo Simulation</vt:lpstr>
      <vt:lpstr>Monte Carlo Simulation</vt:lpstr>
      <vt:lpstr>Monte Carlo Simulation</vt:lpstr>
      <vt:lpstr>Monte Carlo Simulation</vt:lpstr>
      <vt:lpstr>Sicherheitsnetz</vt:lpstr>
      <vt:lpstr>Verkehr</vt:lpstr>
      <vt:lpstr>Fazit </vt:lpstr>
      <vt:lpstr>Steinschlag-risiko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Steinschlag-risiko</dc:title>
  <dc:creator>Ben Tran</dc:creator>
  <cp:lastModifiedBy>Ben Tran</cp:lastModifiedBy>
  <cp:revision>1</cp:revision>
  <dcterms:created xsi:type="dcterms:W3CDTF">2022-01-13T06:32:14Z</dcterms:created>
  <dcterms:modified xsi:type="dcterms:W3CDTF">2022-01-13T07:25:55Z</dcterms:modified>
</cp:coreProperties>
</file>