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B3BCE-2401-4D6F-B9EB-BDDE7828DBAA}" type="datetimeFigureOut">
              <a:rPr lang="de-CH" smtClean="0"/>
              <a:t>10.08.2022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20913-15AF-4DD2-9906-F569B6C1DC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5903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30C4-E09B-4403-A941-6895AC0AAD56}" type="datetime1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1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8ACE-2899-43DA-9D0D-21A353FCCCDA}" type="datetime1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8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7668-1573-4585-91CB-32693C532F36}" type="datetime1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7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E289-B482-469D-AD20-AE957C7162E3}" type="datetime1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1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5AD4-D255-41C8-9093-09204E4BCD69}" type="datetime1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3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956C-5DF7-4A40-B932-E8D8CBE05931}" type="datetime1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4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48DBE806-B4BE-4002-97E4-4C18ADB0A2EF}" type="datetime1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5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82E8-16C3-4150-B73E-9C89B43DF22A}" type="datetime1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8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A27A-4FCC-4397-9A1E-FE0E0A5688E9}" type="datetime1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1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95F5-4B41-472F-879B-995FCF8AABEA}" type="datetime1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6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8630-5088-4F20-B480-189B2929B20B}" type="datetime1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1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57FC3-2AE1-4B01-9714-343BDFC54610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39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2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4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Ein Bild, das Ausstechform, Vektorgrafiken, Brille enthält.&#10;&#10;Automatisch generierte Beschreibung">
            <a:extLst>
              <a:ext uri="{FF2B5EF4-FFF2-40B4-BE49-F238E27FC236}">
                <a16:creationId xmlns:a16="http://schemas.microsoft.com/office/drawing/2014/main" id="{26EF1706-88CD-4A21-6A0A-161787634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7012" r="-1" b="-2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27C47F-B8D0-39C6-BF29-3237DF047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1"/>
            <a:ext cx="9339075" cy="2682160"/>
          </a:xfrm>
        </p:spPr>
        <p:txBody>
          <a:bodyPr>
            <a:normAutofit/>
          </a:bodyPr>
          <a:lstStyle/>
          <a:p>
            <a:r>
              <a:rPr lang="de-CH" dirty="0">
                <a:solidFill>
                  <a:srgbClr val="FFFFFF"/>
                </a:solidFill>
              </a:rPr>
              <a:t>Daten zum Kraftstoffverbrauch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33F8983D-1B35-9363-8410-C846D77AE4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F7C359-A08E-4595-FBD0-2CC8CEA43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3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DAD9D2-6D14-8FA1-CE17-787F9B57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MPG </a:t>
            </a:r>
            <a:r>
              <a:rPr lang="en-US" dirty="0" err="1"/>
              <a:t>Datensatz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B691D0-9E85-AE48-B48E-87902E0CF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EBB5DB-F20A-EFF4-2F57-4B0BDC89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7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29F5AD-6ADE-1EA6-E657-B50CD89D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Lineare</a:t>
            </a:r>
            <a:r>
              <a:rPr lang="en-US" dirty="0"/>
              <a:t> Regression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DA133E-B057-6E24-0F36-713E170E6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5059F2-0E4C-04B4-4BAC-4DDC8B87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2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7D1558-80AF-72E1-18E4-AE6E3D66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Lineare</a:t>
            </a:r>
            <a:r>
              <a:rPr lang="en-US" dirty="0"/>
              <a:t> Regression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25FA3C-3F39-0DCC-9BA9-2DC9950CF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FA5BB2-2306-BE91-5307-C15B00A4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98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CCC7A-60E9-1338-2712-4397FC349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Fazit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B3EE90-61BF-2D50-5649-71C0F31EE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E46517-E6C6-C53D-A0CD-E37BB4EB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48129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223C2C"/>
      </a:dk2>
      <a:lt2>
        <a:srgbClr val="E8E2E2"/>
      </a:lt2>
      <a:accent1>
        <a:srgbClr val="21B2B9"/>
      </a:accent1>
      <a:accent2>
        <a:srgbClr val="14B87C"/>
      </a:accent2>
      <a:accent3>
        <a:srgbClr val="21BA42"/>
      </a:accent3>
      <a:accent4>
        <a:srgbClr val="35B914"/>
      </a:accent4>
      <a:accent5>
        <a:srgbClr val="7AB11F"/>
      </a:accent5>
      <a:accent6>
        <a:srgbClr val="AAA512"/>
      </a:accent6>
      <a:hlink>
        <a:srgbClr val="5A8E2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10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Grandview</vt:lpstr>
      <vt:lpstr>Wingdings</vt:lpstr>
      <vt:lpstr>CosineVTI</vt:lpstr>
      <vt:lpstr>Daten zum Kraftstoffverbrauch</vt:lpstr>
      <vt:lpstr>MPG Datensatz</vt:lpstr>
      <vt:lpstr>Lineare Regression</vt:lpstr>
      <vt:lpstr>Lineare Regression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 zum Kraftstoffverbrauch</dc:title>
  <dc:creator>Si Ben Tran (s)</dc:creator>
  <cp:lastModifiedBy>Si Ben Tran (s)</cp:lastModifiedBy>
  <cp:revision>3</cp:revision>
  <dcterms:created xsi:type="dcterms:W3CDTF">2022-08-10T21:55:30Z</dcterms:created>
  <dcterms:modified xsi:type="dcterms:W3CDTF">2022-08-10T21:59:32Z</dcterms:modified>
</cp:coreProperties>
</file>