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66" autoAdjust="0"/>
  </p:normalViewPr>
  <p:slideViewPr>
    <p:cSldViewPr snapToGrid="0">
      <p:cViewPr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CE-2401-4D6F-B9EB-BDDE7828DBAA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0913-15AF-4DD2-9906-F569B6C1DC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90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42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04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7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0C4-E09B-4403-A941-6895AC0AAD56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8ACE-2899-43DA-9D0D-21A353FCCCDA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668-1573-4585-91CB-32693C532F36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E289-B482-469D-AD20-AE957C7162E3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5AD4-D255-41C8-9093-09204E4BCD69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56C-5DF7-4A40-B932-E8D8CBE05931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48DBE806-B4BE-4002-97E4-4C18ADB0A2EF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2E8-16C3-4150-B73E-9C89B43DF22A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A27A-4FCC-4397-9A1E-FE0E0A5688E9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95F5-4B41-472F-879B-995FCF8AABEA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8630-5088-4F20-B480-189B2929B20B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7FC3-2AE1-4B01-9714-343BDFC54610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Ein Bild, das Ausstechform, Vektorgrafiken, Brille enthält.&#10;&#10;Automatisch generierte Beschreibung">
            <a:extLst>
              <a:ext uri="{FF2B5EF4-FFF2-40B4-BE49-F238E27FC236}">
                <a16:creationId xmlns:a16="http://schemas.microsoft.com/office/drawing/2014/main" id="{26EF1706-88CD-4A21-6A0A-16178763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7C47F-B8D0-39C6-BF29-3237DF0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r>
              <a:rPr lang="en-US" sz="5000"/>
              <a:t>L</a:t>
            </a:r>
            <a:r>
              <a:rPr lang="de-CH" sz="5000" err="1"/>
              <a:t>ineare</a:t>
            </a:r>
            <a:r>
              <a:rPr lang="de-CH" sz="5000"/>
              <a:t> &amp; Logistische Regression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7C359-A08E-4595-FBD0-2CC8CEA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1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ight Triangle 43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Datensatz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952605-34CA-2EF7-2BE7-CE108F8A2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0" b="54640"/>
          <a:stretch/>
        </p:blipFill>
        <p:spPr>
          <a:xfrm>
            <a:off x="582566" y="1972070"/>
            <a:ext cx="10974580" cy="29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745237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D812AF-0692-35DC-65CB-B84A5FD1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68" y="3031632"/>
            <a:ext cx="6491236" cy="30811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EF2A9DC1-3B17-660B-6434-D8D5E20D08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6" t="793" r="20559" b="9998"/>
          <a:stretch/>
        </p:blipFill>
        <p:spPr>
          <a:xfrm>
            <a:off x="313013" y="1532096"/>
            <a:ext cx="5066663" cy="3641221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FC6BD8F6-D5CE-E681-1D3B-CA2CD775AF47}"/>
              </a:ext>
            </a:extLst>
          </p:cNvPr>
          <p:cNvSpPr txBox="1"/>
          <p:nvPr/>
        </p:nvSpPr>
        <p:spPr>
          <a:xfrm>
            <a:off x="5978720" y="1341738"/>
            <a:ext cx="5427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Kriterien</a:t>
            </a:r>
            <a:r>
              <a:rPr lang="en-US" sz="2000" b="1" dirty="0"/>
              <a:t> </a:t>
            </a:r>
            <a:r>
              <a:rPr lang="en-US" sz="2000" b="1" dirty="0" err="1"/>
              <a:t>Residuen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Residuen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unabh</a:t>
            </a:r>
            <a:r>
              <a:rPr lang="de-DE" sz="2000" dirty="0" err="1"/>
              <a:t>ängig</a:t>
            </a:r>
            <a:r>
              <a:rPr lang="de-DE" sz="2000" dirty="0"/>
              <a:t> voneinander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haben den Erwartungswert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folgen einer Normalverteilung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61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 in 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61499-6664-49FA-C67E-50CCDC496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2555" r="-1373"/>
          <a:stretch/>
        </p:blipFill>
        <p:spPr>
          <a:xfrm>
            <a:off x="375194" y="1398512"/>
            <a:ext cx="6858000" cy="8242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14:cNvPr>
              <p14:cNvContentPartPr/>
              <p14:nvPr/>
            </p14:nvContentPartPr>
            <p14:xfrm>
              <a:off x="5843990" y="4974159"/>
              <a:ext cx="360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4990" y="49655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14:cNvPr>
              <p14:cNvContentPartPr/>
              <p14:nvPr/>
            </p14:nvContentPartPr>
            <p14:xfrm>
              <a:off x="6211910" y="3876159"/>
              <a:ext cx="360" cy="3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2910" y="386715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63B898E-4CCE-3848-3E06-B51E4FA8CA32}"/>
              </a:ext>
            </a:extLst>
          </p:cNvPr>
          <p:cNvGrpSpPr/>
          <p:nvPr/>
        </p:nvGrpSpPr>
        <p:grpSpPr>
          <a:xfrm>
            <a:off x="6206870" y="3840879"/>
            <a:ext cx="360" cy="360"/>
            <a:chOff x="6206870" y="384087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CD0117F-3792-B490-CB87-6CAA7EC1388B}"/>
              </a:ext>
            </a:extLst>
          </p:cNvPr>
          <p:cNvGrpSpPr/>
          <p:nvPr/>
        </p:nvGrpSpPr>
        <p:grpSpPr>
          <a:xfrm>
            <a:off x="8457950" y="4079559"/>
            <a:ext cx="360" cy="360"/>
            <a:chOff x="8457950" y="407955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14:cNvPr>
              <p14:cNvContentPartPr/>
              <p14:nvPr/>
            </p14:nvContentPartPr>
            <p14:xfrm>
              <a:off x="775190" y="3408879"/>
              <a:ext cx="360" cy="360"/>
            </p14:xfrm>
          </p:contentPart>
        </mc:Choice>
        <mc:Fallback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190" y="339987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Grafik 49">
            <a:extLst>
              <a:ext uri="{FF2B5EF4-FFF2-40B4-BE49-F238E27FC236}">
                <a16:creationId xmlns:a16="http://schemas.microsoft.com/office/drawing/2014/main" id="{FD65AFF9-F585-B3AE-CA43-208B85B302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5992" y="2345125"/>
            <a:ext cx="6858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402491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1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E440BC-659B-582D-4989-728D18FD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" y="1466022"/>
            <a:ext cx="5297557" cy="32236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A5C352-FD78-D1E8-26DF-D3538CB3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73" y="3436980"/>
            <a:ext cx="4939540" cy="27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b="1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270825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3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2410E1-8556-EDFF-B64C-0260DCE2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0" y="1991330"/>
            <a:ext cx="5846967" cy="4051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157716F-2562-FE19-432B-64C4CEFAD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13" y="1466023"/>
            <a:ext cx="4549335" cy="23838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3BA2DD2-360E-B755-3383-DAE1D0CB9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854" y="4017161"/>
            <a:ext cx="3992494" cy="2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3D2A2-6DB2-21CE-9DEC-8AE5D41E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65" y="1570239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Q &amp; A </a:t>
            </a:r>
          </a:p>
        </p:txBody>
      </p:sp>
      <p:pic>
        <p:nvPicPr>
          <p:cNvPr id="6" name="Grafik 5" descr="Fragen mit einfarbiger Füllung">
            <a:extLst>
              <a:ext uri="{FF2B5EF4-FFF2-40B4-BE49-F238E27FC236}">
                <a16:creationId xmlns:a16="http://schemas.microsoft.com/office/drawing/2014/main" id="{776CC626-84E1-D2B3-D53E-60C4866B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6284" y="1209097"/>
            <a:ext cx="4431492" cy="44314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D3243-AC80-E25F-8FE3-BADDF85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37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23C2C"/>
      </a:dk2>
      <a:lt2>
        <a:srgbClr val="E8E2E2"/>
      </a:lt2>
      <a:accent1>
        <a:srgbClr val="21B2B9"/>
      </a:accent1>
      <a:accent2>
        <a:srgbClr val="14B87C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512"/>
      </a:accent6>
      <a:hlink>
        <a:srgbClr val="5A8E2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39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Grandview</vt:lpstr>
      <vt:lpstr>Wingdings</vt:lpstr>
      <vt:lpstr>CosineVTI</vt:lpstr>
      <vt:lpstr>Lineare &amp; Logistische Regression</vt:lpstr>
      <vt:lpstr>Datensatz</vt:lpstr>
      <vt:lpstr>Lineare Regression</vt:lpstr>
      <vt:lpstr>Lineare Regression in R</vt:lpstr>
      <vt:lpstr>Hypothese</vt:lpstr>
      <vt:lpstr>Auswertung Hypothese 1</vt:lpstr>
      <vt:lpstr>Hypothese</vt:lpstr>
      <vt:lpstr>Auswertung Hypothese 3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zum Kraftstoffverbrauch</dc:title>
  <dc:creator>Si Ben Tran (s)</dc:creator>
  <cp:lastModifiedBy>Si Ben Tran (s)</cp:lastModifiedBy>
  <cp:revision>6</cp:revision>
  <dcterms:created xsi:type="dcterms:W3CDTF">2022-08-10T21:55:30Z</dcterms:created>
  <dcterms:modified xsi:type="dcterms:W3CDTF">2022-11-03T09:40:51Z</dcterms:modified>
</cp:coreProperties>
</file>