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5" r:id="rId4"/>
    <p:sldId id="279" r:id="rId5"/>
    <p:sldId id="277" r:id="rId6"/>
    <p:sldId id="262" r:id="rId7"/>
    <p:sldId id="266" r:id="rId8"/>
    <p:sldId id="268" r:id="rId9"/>
    <p:sldId id="269" r:id="rId10"/>
    <p:sldId id="270" r:id="rId11"/>
    <p:sldId id="257" r:id="rId12"/>
    <p:sldId id="272" r:id="rId13"/>
    <p:sldId id="273" r:id="rId14"/>
    <p:sldId id="274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043B8-A531-44CD-8B7B-3AB271A9F0AD}" v="18" dt="2023-04-26T18:15:53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65223" autoAdjust="0"/>
  </p:normalViewPr>
  <p:slideViewPr>
    <p:cSldViewPr snapToGrid="0">
      <p:cViewPr>
        <p:scale>
          <a:sx n="50" d="100"/>
          <a:sy n="50" d="100"/>
        </p:scale>
        <p:origin x="9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 Ben Tran (s)" userId="e5f301e1-ec14-46a5-b52c-146e237901eb" providerId="ADAL" clId="{1B2043B8-A531-44CD-8B7B-3AB271A9F0AD}"/>
    <pc:docChg chg="undo custSel addSld delSld modSld">
      <pc:chgData name="Si Ben Tran (s)" userId="e5f301e1-ec14-46a5-b52c-146e237901eb" providerId="ADAL" clId="{1B2043B8-A531-44CD-8B7B-3AB271A9F0AD}" dt="2023-04-26T18:16:35.400" v="9326" actId="115"/>
      <pc:docMkLst>
        <pc:docMk/>
      </pc:docMkLst>
      <pc:sldChg chg="addSp delSp modSp new mod setBg setClrOvrMap modNotesTx">
        <pc:chgData name="Si Ben Tran (s)" userId="e5f301e1-ec14-46a5-b52c-146e237901eb" providerId="ADAL" clId="{1B2043B8-A531-44CD-8B7B-3AB271A9F0AD}" dt="2023-04-26T17:00:38.900" v="1101" actId="20577"/>
        <pc:sldMkLst>
          <pc:docMk/>
          <pc:sldMk cId="193550957" sldId="256"/>
        </pc:sldMkLst>
        <pc:spChg chg="mod">
          <ac:chgData name="Si Ben Tran (s)" userId="e5f301e1-ec14-46a5-b52c-146e237901eb" providerId="ADAL" clId="{1B2043B8-A531-44CD-8B7B-3AB271A9F0AD}" dt="2023-04-19T19:13:23.714" v="938" actId="26606"/>
          <ac:spMkLst>
            <pc:docMk/>
            <pc:sldMk cId="193550957" sldId="256"/>
            <ac:spMk id="2" creationId="{115FE1D2-B729-F6D0-FD26-AF4DC9BD0C98}"/>
          </ac:spMkLst>
        </pc:spChg>
        <pc:spChg chg="mod">
          <ac:chgData name="Si Ben Tran (s)" userId="e5f301e1-ec14-46a5-b52c-146e237901eb" providerId="ADAL" clId="{1B2043B8-A531-44CD-8B7B-3AB271A9F0AD}" dt="2023-04-19T19:13:31.761" v="950" actId="20577"/>
          <ac:spMkLst>
            <pc:docMk/>
            <pc:sldMk cId="193550957" sldId="256"/>
            <ac:spMk id="3" creationId="{A9DC5F99-236E-1D8F-BC44-2DFCB8EBBA59}"/>
          </ac:spMkLst>
        </pc:spChg>
        <pc:spChg chg="mod">
          <ac:chgData name="Si Ben Tran (s)" userId="e5f301e1-ec14-46a5-b52c-146e237901eb" providerId="ADAL" clId="{1B2043B8-A531-44CD-8B7B-3AB271A9F0AD}" dt="2023-04-19T19:13:00.966" v="933" actId="26606"/>
          <ac:spMkLst>
            <pc:docMk/>
            <pc:sldMk cId="193550957" sldId="256"/>
            <ac:spMk id="4" creationId="{023845D8-3497-FFD1-5073-EFDA843C9A83}"/>
          </ac:spMkLst>
        </pc:spChg>
        <pc:spChg chg="mod">
          <ac:chgData name="Si Ben Tran (s)" userId="e5f301e1-ec14-46a5-b52c-146e237901eb" providerId="ADAL" clId="{1B2043B8-A531-44CD-8B7B-3AB271A9F0AD}" dt="2023-04-19T19:13:00.966" v="933" actId="26606"/>
          <ac:spMkLst>
            <pc:docMk/>
            <pc:sldMk cId="193550957" sldId="256"/>
            <ac:spMk id="5" creationId="{7CAE3D02-3688-89E9-0304-B974B680E9DA}"/>
          </ac:spMkLst>
        </pc:spChg>
        <pc:spChg chg="mod">
          <ac:chgData name="Si Ben Tran (s)" userId="e5f301e1-ec14-46a5-b52c-146e237901eb" providerId="ADAL" clId="{1B2043B8-A531-44CD-8B7B-3AB271A9F0AD}" dt="2023-04-19T19:13:00.966" v="933" actId="26606"/>
          <ac:spMkLst>
            <pc:docMk/>
            <pc:sldMk cId="193550957" sldId="256"/>
            <ac:spMk id="6" creationId="{8F3190E5-3DC2-16C0-F4AA-6853135DC0F7}"/>
          </ac:spMkLst>
        </pc:spChg>
        <pc:spChg chg="add del">
          <ac:chgData name="Si Ben Tran (s)" userId="e5f301e1-ec14-46a5-b52c-146e237901eb" providerId="ADAL" clId="{1B2043B8-A531-44CD-8B7B-3AB271A9F0AD}" dt="2023-04-19T19:12:59.974" v="930" actId="26606"/>
          <ac:spMkLst>
            <pc:docMk/>
            <pc:sldMk cId="193550957" sldId="256"/>
            <ac:spMk id="1031" creationId="{71B2258F-86CA-4D4D-8270-BC05FCDEBFB3}"/>
          </ac:spMkLst>
        </pc:spChg>
        <pc:spChg chg="add del">
          <ac:chgData name="Si Ben Tran (s)" userId="e5f301e1-ec14-46a5-b52c-146e237901eb" providerId="ADAL" clId="{1B2043B8-A531-44CD-8B7B-3AB271A9F0AD}" dt="2023-04-19T19:13:00.954" v="932" actId="26606"/>
          <ac:spMkLst>
            <pc:docMk/>
            <pc:sldMk cId="193550957" sldId="256"/>
            <ac:spMk id="1038" creationId="{870A1295-61BC-4214-AA3E-D396673024D0}"/>
          </ac:spMkLst>
        </pc:spChg>
        <pc:spChg chg="add del">
          <ac:chgData name="Si Ben Tran (s)" userId="e5f301e1-ec14-46a5-b52c-146e237901eb" providerId="ADAL" clId="{1B2043B8-A531-44CD-8B7B-3AB271A9F0AD}" dt="2023-04-19T19:13:23.714" v="938" actId="26606"/>
          <ac:spMkLst>
            <pc:docMk/>
            <pc:sldMk cId="193550957" sldId="256"/>
            <ac:spMk id="1040" creationId="{71B2258F-86CA-4D4D-8270-BC05FCDEBFB3}"/>
          </ac:spMkLst>
        </pc:spChg>
        <pc:spChg chg="add">
          <ac:chgData name="Si Ben Tran (s)" userId="e5f301e1-ec14-46a5-b52c-146e237901eb" providerId="ADAL" clId="{1B2043B8-A531-44CD-8B7B-3AB271A9F0AD}" dt="2023-04-19T19:13:23.714" v="938" actId="26606"/>
          <ac:spMkLst>
            <pc:docMk/>
            <pc:sldMk cId="193550957" sldId="256"/>
            <ac:spMk id="1045" creationId="{657F69E0-C4B0-4BEC-A689-4F8D877F05D4}"/>
          </ac:spMkLst>
        </pc:spChg>
        <pc:spChg chg="add">
          <ac:chgData name="Si Ben Tran (s)" userId="e5f301e1-ec14-46a5-b52c-146e237901eb" providerId="ADAL" clId="{1B2043B8-A531-44CD-8B7B-3AB271A9F0AD}" dt="2023-04-19T19:13:23.714" v="938" actId="26606"/>
          <ac:spMkLst>
            <pc:docMk/>
            <pc:sldMk cId="193550957" sldId="256"/>
            <ac:spMk id="1047" creationId="{9F6380B4-6A1C-481E-8408-B4E6C75B9B81}"/>
          </ac:spMkLst>
        </pc:spChg>
        <pc:grpChg chg="add del">
          <ac:chgData name="Si Ben Tran (s)" userId="e5f301e1-ec14-46a5-b52c-146e237901eb" providerId="ADAL" clId="{1B2043B8-A531-44CD-8B7B-3AB271A9F0AD}" dt="2023-04-19T19:13:00.954" v="932" actId="26606"/>
          <ac:grpSpMkLst>
            <pc:docMk/>
            <pc:sldMk cId="193550957" sldId="256"/>
            <ac:grpSpMk id="1033" creationId="{0B139475-2B26-4CA9-9413-DE741E49F7BB}"/>
          </ac:grpSpMkLst>
        </pc:grpChg>
        <pc:picChg chg="add mod ord">
          <ac:chgData name="Si Ben Tran (s)" userId="e5f301e1-ec14-46a5-b52c-146e237901eb" providerId="ADAL" clId="{1B2043B8-A531-44CD-8B7B-3AB271A9F0AD}" dt="2023-04-19T19:13:23.714" v="938" actId="26606"/>
          <ac:picMkLst>
            <pc:docMk/>
            <pc:sldMk cId="193550957" sldId="256"/>
            <ac:picMk id="1026" creationId="{E0831B9C-D8D8-D5C9-EB26-9F6F9C46CF44}"/>
          </ac:picMkLst>
        </pc:picChg>
      </pc:sldChg>
      <pc:sldChg chg="modSp new mod modNotesTx">
        <pc:chgData name="Si Ben Tran (s)" userId="e5f301e1-ec14-46a5-b52c-146e237901eb" providerId="ADAL" clId="{1B2043B8-A531-44CD-8B7B-3AB271A9F0AD}" dt="2023-04-26T18:14:58.250" v="9320" actId="115"/>
        <pc:sldMkLst>
          <pc:docMk/>
          <pc:sldMk cId="3246505664" sldId="257"/>
        </pc:sldMkLst>
        <pc:spChg chg="mod">
          <ac:chgData name="Si Ben Tran (s)" userId="e5f301e1-ec14-46a5-b52c-146e237901eb" providerId="ADAL" clId="{1B2043B8-A531-44CD-8B7B-3AB271A9F0AD}" dt="2023-04-26T18:14:58.250" v="9320" actId="115"/>
          <ac:spMkLst>
            <pc:docMk/>
            <pc:sldMk cId="3246505664" sldId="257"/>
            <ac:spMk id="2" creationId="{050BDAE5-AB19-CCBE-5B59-0FCBB0CAAB6C}"/>
          </ac:spMkLst>
        </pc:spChg>
        <pc:spChg chg="mod">
          <ac:chgData name="Si Ben Tran (s)" userId="e5f301e1-ec14-46a5-b52c-146e237901eb" providerId="ADAL" clId="{1B2043B8-A531-44CD-8B7B-3AB271A9F0AD}" dt="2023-04-19T18:50:18.328" v="472" actId="20577"/>
          <ac:spMkLst>
            <pc:docMk/>
            <pc:sldMk cId="3246505664" sldId="257"/>
            <ac:spMk id="3" creationId="{063490DF-CE5A-2EB0-9C41-C09EFA2C3409}"/>
          </ac:spMkLst>
        </pc:spChg>
      </pc:sldChg>
      <pc:sldChg chg="modSp new del mod">
        <pc:chgData name="Si Ben Tran (s)" userId="e5f301e1-ec14-46a5-b52c-146e237901eb" providerId="ADAL" clId="{1B2043B8-A531-44CD-8B7B-3AB271A9F0AD}" dt="2023-04-26T18:01:12.181" v="8343" actId="47"/>
        <pc:sldMkLst>
          <pc:docMk/>
          <pc:sldMk cId="2051058227" sldId="258"/>
        </pc:sldMkLst>
        <pc:spChg chg="mod">
          <ac:chgData name="Si Ben Tran (s)" userId="e5f301e1-ec14-46a5-b52c-146e237901eb" providerId="ADAL" clId="{1B2043B8-A531-44CD-8B7B-3AB271A9F0AD}" dt="2023-04-19T18:49:00.772" v="186" actId="20577"/>
          <ac:spMkLst>
            <pc:docMk/>
            <pc:sldMk cId="2051058227" sldId="258"/>
            <ac:spMk id="2" creationId="{BBBBBF48-3BBC-8A5D-6486-C78CB185CBAB}"/>
          </ac:spMkLst>
        </pc:spChg>
        <pc:spChg chg="mod">
          <ac:chgData name="Si Ben Tran (s)" userId="e5f301e1-ec14-46a5-b52c-146e237901eb" providerId="ADAL" clId="{1B2043B8-A531-44CD-8B7B-3AB271A9F0AD}" dt="2023-04-19T18:49:40.799" v="278" actId="20577"/>
          <ac:spMkLst>
            <pc:docMk/>
            <pc:sldMk cId="2051058227" sldId="258"/>
            <ac:spMk id="3" creationId="{F2FFE24A-3B44-47C5-DF63-1AAEF0662EAB}"/>
          </ac:spMkLst>
        </pc:spChg>
      </pc:sldChg>
      <pc:sldChg chg="modSp new mod">
        <pc:chgData name="Si Ben Tran (s)" userId="e5f301e1-ec14-46a5-b52c-146e237901eb" providerId="ADAL" clId="{1B2043B8-A531-44CD-8B7B-3AB271A9F0AD}" dt="2023-04-19T18:50:26.990" v="491" actId="20577"/>
        <pc:sldMkLst>
          <pc:docMk/>
          <pc:sldMk cId="2386036277" sldId="259"/>
        </pc:sldMkLst>
        <pc:spChg chg="mod">
          <ac:chgData name="Si Ben Tran (s)" userId="e5f301e1-ec14-46a5-b52c-146e237901eb" providerId="ADAL" clId="{1B2043B8-A531-44CD-8B7B-3AB271A9F0AD}" dt="2023-04-19T18:47:44.877" v="57" actId="20577"/>
          <ac:spMkLst>
            <pc:docMk/>
            <pc:sldMk cId="2386036277" sldId="259"/>
            <ac:spMk id="2" creationId="{6A51E280-2AA6-1D1D-44EE-59FA6513F651}"/>
          </ac:spMkLst>
        </pc:spChg>
        <pc:spChg chg="mod">
          <ac:chgData name="Si Ben Tran (s)" userId="e5f301e1-ec14-46a5-b52c-146e237901eb" providerId="ADAL" clId="{1B2043B8-A531-44CD-8B7B-3AB271A9F0AD}" dt="2023-04-19T18:50:26.990" v="491" actId="20577"/>
          <ac:spMkLst>
            <pc:docMk/>
            <pc:sldMk cId="2386036277" sldId="259"/>
            <ac:spMk id="3" creationId="{48E3AD72-5214-3BD9-877F-235552E4205A}"/>
          </ac:spMkLst>
        </pc:spChg>
      </pc:sldChg>
      <pc:sldChg chg="modSp new mod">
        <pc:chgData name="Si Ben Tran (s)" userId="e5f301e1-ec14-46a5-b52c-146e237901eb" providerId="ADAL" clId="{1B2043B8-A531-44CD-8B7B-3AB271A9F0AD}" dt="2023-04-19T18:48:21.013" v="106" actId="20577"/>
        <pc:sldMkLst>
          <pc:docMk/>
          <pc:sldMk cId="547388512" sldId="260"/>
        </pc:sldMkLst>
        <pc:spChg chg="mod">
          <ac:chgData name="Si Ben Tran (s)" userId="e5f301e1-ec14-46a5-b52c-146e237901eb" providerId="ADAL" clId="{1B2043B8-A531-44CD-8B7B-3AB271A9F0AD}" dt="2023-04-19T18:47:54.575" v="70" actId="20577"/>
          <ac:spMkLst>
            <pc:docMk/>
            <pc:sldMk cId="547388512" sldId="260"/>
            <ac:spMk id="2" creationId="{1D5D047F-C5A8-178E-0E7C-71174B6B79A1}"/>
          </ac:spMkLst>
        </pc:spChg>
        <pc:spChg chg="mod">
          <ac:chgData name="Si Ben Tran (s)" userId="e5f301e1-ec14-46a5-b52c-146e237901eb" providerId="ADAL" clId="{1B2043B8-A531-44CD-8B7B-3AB271A9F0AD}" dt="2023-04-19T18:48:21.013" v="106" actId="20577"/>
          <ac:spMkLst>
            <pc:docMk/>
            <pc:sldMk cId="547388512" sldId="260"/>
            <ac:spMk id="3" creationId="{FB7B6E6F-C68F-6BAE-0721-AF7642D8C1EE}"/>
          </ac:spMkLst>
        </pc:spChg>
      </pc:sldChg>
      <pc:sldChg chg="modSp new mod">
        <pc:chgData name="Si Ben Tran (s)" userId="e5f301e1-ec14-46a5-b52c-146e237901eb" providerId="ADAL" clId="{1B2043B8-A531-44CD-8B7B-3AB271A9F0AD}" dt="2023-04-19T18:49:57.899" v="375" actId="20577"/>
        <pc:sldMkLst>
          <pc:docMk/>
          <pc:sldMk cId="1666983128" sldId="261"/>
        </pc:sldMkLst>
        <pc:spChg chg="mod">
          <ac:chgData name="Si Ben Tran (s)" userId="e5f301e1-ec14-46a5-b52c-146e237901eb" providerId="ADAL" clId="{1B2043B8-A531-44CD-8B7B-3AB271A9F0AD}" dt="2023-04-19T18:49:05.856" v="196" actId="20577"/>
          <ac:spMkLst>
            <pc:docMk/>
            <pc:sldMk cId="1666983128" sldId="261"/>
            <ac:spMk id="2" creationId="{DF9F24AC-68A3-1270-D44B-1822BD623272}"/>
          </ac:spMkLst>
        </pc:spChg>
        <pc:spChg chg="mod">
          <ac:chgData name="Si Ben Tran (s)" userId="e5f301e1-ec14-46a5-b52c-146e237901eb" providerId="ADAL" clId="{1B2043B8-A531-44CD-8B7B-3AB271A9F0AD}" dt="2023-04-19T18:49:57.899" v="375" actId="20577"/>
          <ac:spMkLst>
            <pc:docMk/>
            <pc:sldMk cId="1666983128" sldId="261"/>
            <ac:spMk id="3" creationId="{F0B7C831-4333-2AE6-FB4A-11EB44ACCAD8}"/>
          </ac:spMkLst>
        </pc:spChg>
      </pc:sldChg>
      <pc:sldChg chg="modSp new mod modNotesTx">
        <pc:chgData name="Si Ben Tran (s)" userId="e5f301e1-ec14-46a5-b52c-146e237901eb" providerId="ADAL" clId="{1B2043B8-A531-44CD-8B7B-3AB271A9F0AD}" dt="2023-04-26T17:31:08.700" v="5167" actId="207"/>
        <pc:sldMkLst>
          <pc:docMk/>
          <pc:sldMk cId="951208191" sldId="262"/>
        </pc:sldMkLst>
        <pc:spChg chg="mod">
          <ac:chgData name="Si Ben Tran (s)" userId="e5f301e1-ec14-46a5-b52c-146e237901eb" providerId="ADAL" clId="{1B2043B8-A531-44CD-8B7B-3AB271A9F0AD}" dt="2023-04-26T17:31:08.700" v="5167" actId="207"/>
          <ac:spMkLst>
            <pc:docMk/>
            <pc:sldMk cId="951208191" sldId="262"/>
            <ac:spMk id="2" creationId="{ECFE4C4B-A36C-BF99-635D-C73729974DFD}"/>
          </ac:spMkLst>
        </pc:spChg>
        <pc:spChg chg="mod">
          <ac:chgData name="Si Ben Tran (s)" userId="e5f301e1-ec14-46a5-b52c-146e237901eb" providerId="ADAL" clId="{1B2043B8-A531-44CD-8B7B-3AB271A9F0AD}" dt="2023-04-19T18:49:27.164" v="255" actId="20577"/>
          <ac:spMkLst>
            <pc:docMk/>
            <pc:sldMk cId="951208191" sldId="262"/>
            <ac:spMk id="3" creationId="{6FDFCD33-F445-C9E6-045E-180F15131BA4}"/>
          </ac:spMkLst>
        </pc:spChg>
      </pc:sldChg>
      <pc:sldChg chg="modSp new mod">
        <pc:chgData name="Si Ben Tran (s)" userId="e5f301e1-ec14-46a5-b52c-146e237901eb" providerId="ADAL" clId="{1B2043B8-A531-44CD-8B7B-3AB271A9F0AD}" dt="2023-04-19T18:50:48.862" v="551" actId="20577"/>
        <pc:sldMkLst>
          <pc:docMk/>
          <pc:sldMk cId="4257161163" sldId="263"/>
        </pc:sldMkLst>
        <pc:spChg chg="mod">
          <ac:chgData name="Si Ben Tran (s)" userId="e5f301e1-ec14-46a5-b52c-146e237901eb" providerId="ADAL" clId="{1B2043B8-A531-44CD-8B7B-3AB271A9F0AD}" dt="2023-04-19T18:50:43.844" v="534" actId="20577"/>
          <ac:spMkLst>
            <pc:docMk/>
            <pc:sldMk cId="4257161163" sldId="263"/>
            <ac:spMk id="2" creationId="{77026EA7-58AF-BFA0-B795-95227CBB353E}"/>
          </ac:spMkLst>
        </pc:spChg>
        <pc:spChg chg="mod">
          <ac:chgData name="Si Ben Tran (s)" userId="e5f301e1-ec14-46a5-b52c-146e237901eb" providerId="ADAL" clId="{1B2043B8-A531-44CD-8B7B-3AB271A9F0AD}" dt="2023-04-19T18:50:48.862" v="551" actId="20577"/>
          <ac:spMkLst>
            <pc:docMk/>
            <pc:sldMk cId="4257161163" sldId="263"/>
            <ac:spMk id="3" creationId="{95E885CF-F7EE-9FDE-AC89-6B0BB5578ECB}"/>
          </ac:spMkLst>
        </pc:spChg>
      </pc:sldChg>
      <pc:sldChg chg="modSp new mod">
        <pc:chgData name="Si Ben Tran (s)" userId="e5f301e1-ec14-46a5-b52c-146e237901eb" providerId="ADAL" clId="{1B2043B8-A531-44CD-8B7B-3AB271A9F0AD}" dt="2023-04-26T18:16:35.400" v="9326" actId="115"/>
        <pc:sldMkLst>
          <pc:docMk/>
          <pc:sldMk cId="4091450161" sldId="264"/>
        </pc:sldMkLst>
        <pc:spChg chg="mod">
          <ac:chgData name="Si Ben Tran (s)" userId="e5f301e1-ec14-46a5-b52c-146e237901eb" providerId="ADAL" clId="{1B2043B8-A531-44CD-8B7B-3AB271A9F0AD}" dt="2023-04-26T18:16:35.400" v="9326" actId="115"/>
          <ac:spMkLst>
            <pc:docMk/>
            <pc:sldMk cId="4091450161" sldId="264"/>
            <ac:spMk id="2" creationId="{DBB28402-3C8B-7C7D-662D-C3569EF3FB48}"/>
          </ac:spMkLst>
        </pc:spChg>
        <pc:spChg chg="mod">
          <ac:chgData name="Si Ben Tran (s)" userId="e5f301e1-ec14-46a5-b52c-146e237901eb" providerId="ADAL" clId="{1B2043B8-A531-44CD-8B7B-3AB271A9F0AD}" dt="2023-04-19T18:52:35.669" v="856" actId="20577"/>
          <ac:spMkLst>
            <pc:docMk/>
            <pc:sldMk cId="4091450161" sldId="264"/>
            <ac:spMk id="3" creationId="{07E2CEDE-2EEC-1712-A451-859814678C38}"/>
          </ac:spMkLst>
        </pc:spChg>
        <pc:spChg chg="mod">
          <ac:chgData name="Si Ben Tran (s)" userId="e5f301e1-ec14-46a5-b52c-146e237901eb" providerId="ADAL" clId="{1B2043B8-A531-44CD-8B7B-3AB271A9F0AD}" dt="2023-04-19T19:11:29.450" v="927" actId="20577"/>
          <ac:spMkLst>
            <pc:docMk/>
            <pc:sldMk cId="4091450161" sldId="264"/>
            <ac:spMk id="5" creationId="{60B91112-A245-BA2E-CCE9-E0F0A38E0D42}"/>
          </ac:spMkLst>
        </pc:spChg>
      </pc:sldChg>
      <pc:sldChg chg="addSp delSp modSp mod setBg modNotesTx">
        <pc:chgData name="Si Ben Tran (s)" userId="e5f301e1-ec14-46a5-b52c-146e237901eb" providerId="ADAL" clId="{1B2043B8-A531-44CD-8B7B-3AB271A9F0AD}" dt="2023-04-26T17:06:57.541" v="1815" actId="1076"/>
        <pc:sldMkLst>
          <pc:docMk/>
          <pc:sldMk cId="194602771" sldId="265"/>
        </pc:sldMkLst>
        <pc:spChg chg="mod">
          <ac:chgData name="Si Ben Tran (s)" userId="e5f301e1-ec14-46a5-b52c-146e237901eb" providerId="ADAL" clId="{1B2043B8-A531-44CD-8B7B-3AB271A9F0AD}" dt="2023-04-26T17:04:49.573" v="1810" actId="26606"/>
          <ac:spMkLst>
            <pc:docMk/>
            <pc:sldMk cId="194602771" sldId="265"/>
            <ac:spMk id="2" creationId="{ECCDFCF5-D59F-9B32-8AE2-BF517324CA00}"/>
          </ac:spMkLst>
        </pc:spChg>
        <pc:spChg chg="mod">
          <ac:chgData name="Si Ben Tran (s)" userId="e5f301e1-ec14-46a5-b52c-146e237901eb" providerId="ADAL" clId="{1B2043B8-A531-44CD-8B7B-3AB271A9F0AD}" dt="2023-04-26T17:04:49.573" v="1810" actId="26606"/>
          <ac:spMkLst>
            <pc:docMk/>
            <pc:sldMk cId="194602771" sldId="265"/>
            <ac:spMk id="3" creationId="{410CD955-A9F8-C6E6-954C-67C7D2A5153A}"/>
          </ac:spMkLst>
        </pc:spChg>
        <pc:spChg chg="mod">
          <ac:chgData name="Si Ben Tran (s)" userId="e5f301e1-ec14-46a5-b52c-146e237901eb" providerId="ADAL" clId="{1B2043B8-A531-44CD-8B7B-3AB271A9F0AD}" dt="2023-04-26T17:04:49.573" v="1810" actId="26606"/>
          <ac:spMkLst>
            <pc:docMk/>
            <pc:sldMk cId="194602771" sldId="265"/>
            <ac:spMk id="4" creationId="{111A0D79-9A1F-275E-2271-32AD7654C168}"/>
          </ac:spMkLst>
        </pc:spChg>
        <pc:spChg chg="mod">
          <ac:chgData name="Si Ben Tran (s)" userId="e5f301e1-ec14-46a5-b52c-146e237901eb" providerId="ADAL" clId="{1B2043B8-A531-44CD-8B7B-3AB271A9F0AD}" dt="2023-04-26T17:04:49.573" v="1810" actId="26606"/>
          <ac:spMkLst>
            <pc:docMk/>
            <pc:sldMk cId="194602771" sldId="265"/>
            <ac:spMk id="5" creationId="{D45006D0-40E8-3147-F29C-01E38D4985D2}"/>
          </ac:spMkLst>
        </pc:spChg>
        <pc:spChg chg="mod">
          <ac:chgData name="Si Ben Tran (s)" userId="e5f301e1-ec14-46a5-b52c-146e237901eb" providerId="ADAL" clId="{1B2043B8-A531-44CD-8B7B-3AB271A9F0AD}" dt="2023-04-26T17:04:49.573" v="1810" actId="26606"/>
          <ac:spMkLst>
            <pc:docMk/>
            <pc:sldMk cId="194602771" sldId="265"/>
            <ac:spMk id="6" creationId="{E5A4E460-7F40-F1B4-D44A-BDBF8D5215BB}"/>
          </ac:spMkLst>
        </pc:spChg>
        <pc:spChg chg="add del">
          <ac:chgData name="Si Ben Tran (s)" userId="e5f301e1-ec14-46a5-b52c-146e237901eb" providerId="ADAL" clId="{1B2043B8-A531-44CD-8B7B-3AB271A9F0AD}" dt="2023-04-26T17:04:49.573" v="1810" actId="26606"/>
          <ac:spMkLst>
            <pc:docMk/>
            <pc:sldMk cId="194602771" sldId="265"/>
            <ac:spMk id="13" creationId="{04695F26-39DB-450E-B464-9C76CD233B36}"/>
          </ac:spMkLst>
        </pc:spChg>
        <pc:spChg chg="add del">
          <ac:chgData name="Si Ben Tran (s)" userId="e5f301e1-ec14-46a5-b52c-146e237901eb" providerId="ADAL" clId="{1B2043B8-A531-44CD-8B7B-3AB271A9F0AD}" dt="2023-04-26T17:04:49.573" v="1810" actId="26606"/>
          <ac:spMkLst>
            <pc:docMk/>
            <pc:sldMk cId="194602771" sldId="265"/>
            <ac:spMk id="15" creationId="{2F42E55F-A297-474F-AF2D-6D3A15822BCA}"/>
          </ac:spMkLst>
        </pc:spChg>
        <pc:grpChg chg="add del">
          <ac:chgData name="Si Ben Tran (s)" userId="e5f301e1-ec14-46a5-b52c-146e237901eb" providerId="ADAL" clId="{1B2043B8-A531-44CD-8B7B-3AB271A9F0AD}" dt="2023-04-26T17:04:49.573" v="1810" actId="26606"/>
          <ac:grpSpMkLst>
            <pc:docMk/>
            <pc:sldMk cId="194602771" sldId="265"/>
            <ac:grpSpMk id="17" creationId="{972070F7-E065-4D60-8938-9FB8CDB8ACB0}"/>
          </ac:grpSpMkLst>
        </pc:grpChg>
        <pc:picChg chg="add mod ord">
          <ac:chgData name="Si Ben Tran (s)" userId="e5f301e1-ec14-46a5-b52c-146e237901eb" providerId="ADAL" clId="{1B2043B8-A531-44CD-8B7B-3AB271A9F0AD}" dt="2023-04-26T17:06:56.045" v="1814" actId="1076"/>
          <ac:picMkLst>
            <pc:docMk/>
            <pc:sldMk cId="194602771" sldId="265"/>
            <ac:picMk id="7" creationId="{1CEA30F3-BA79-3D39-505D-1ED83C956818}"/>
          </ac:picMkLst>
        </pc:picChg>
        <pc:picChg chg="add mod ord">
          <ac:chgData name="Si Ben Tran (s)" userId="e5f301e1-ec14-46a5-b52c-146e237901eb" providerId="ADAL" clId="{1B2043B8-A531-44CD-8B7B-3AB271A9F0AD}" dt="2023-04-26T17:06:57.541" v="1815" actId="1076"/>
          <ac:picMkLst>
            <pc:docMk/>
            <pc:sldMk cId="194602771" sldId="265"/>
            <ac:picMk id="8" creationId="{0A5D1D8F-536B-93F7-AF21-AF4994FCC857}"/>
          </ac:picMkLst>
        </pc:picChg>
      </pc:sldChg>
      <pc:sldChg chg="new del">
        <pc:chgData name="Si Ben Tran (s)" userId="e5f301e1-ec14-46a5-b52c-146e237901eb" providerId="ADAL" clId="{1B2043B8-A531-44CD-8B7B-3AB271A9F0AD}" dt="2023-04-19T19:13:12.269" v="935" actId="47"/>
        <pc:sldMkLst>
          <pc:docMk/>
          <pc:sldMk cId="3172470879" sldId="265"/>
        </pc:sldMkLst>
      </pc:sldChg>
      <pc:sldChg chg="modSp mod">
        <pc:chgData name="Si Ben Tran (s)" userId="e5f301e1-ec14-46a5-b52c-146e237901eb" providerId="ADAL" clId="{1B2043B8-A531-44CD-8B7B-3AB271A9F0AD}" dt="2023-04-26T17:31:57.953" v="5172" actId="207"/>
        <pc:sldMkLst>
          <pc:docMk/>
          <pc:sldMk cId="411572856" sldId="266"/>
        </pc:sldMkLst>
        <pc:spChg chg="mod">
          <ac:chgData name="Si Ben Tran (s)" userId="e5f301e1-ec14-46a5-b52c-146e237901eb" providerId="ADAL" clId="{1B2043B8-A531-44CD-8B7B-3AB271A9F0AD}" dt="2023-04-26T17:31:57.953" v="5172" actId="207"/>
          <ac:spMkLst>
            <pc:docMk/>
            <pc:sldMk cId="411572856" sldId="266"/>
            <ac:spMk id="2" creationId="{808ED685-7520-7BC5-722E-07800FD8CD4A}"/>
          </ac:spMkLst>
        </pc:spChg>
      </pc:sldChg>
      <pc:sldChg chg="addSp delSp modSp mod modNotesTx">
        <pc:chgData name="Si Ben Tran (s)" userId="e5f301e1-ec14-46a5-b52c-146e237901eb" providerId="ADAL" clId="{1B2043B8-A531-44CD-8B7B-3AB271A9F0AD}" dt="2023-04-26T17:49:14.646" v="6692" actId="20577"/>
        <pc:sldMkLst>
          <pc:docMk/>
          <pc:sldMk cId="3399084463" sldId="268"/>
        </pc:sldMkLst>
        <pc:spChg chg="mod">
          <ac:chgData name="Si Ben Tran (s)" userId="e5f301e1-ec14-46a5-b52c-146e237901eb" providerId="ADAL" clId="{1B2043B8-A531-44CD-8B7B-3AB271A9F0AD}" dt="2023-04-26T17:33:45.853" v="5596" actId="207"/>
          <ac:spMkLst>
            <pc:docMk/>
            <pc:sldMk cId="3399084463" sldId="268"/>
            <ac:spMk id="2" creationId="{8F3E35A1-56EC-5749-565F-5A9AC6AEB36A}"/>
          </ac:spMkLst>
        </pc:spChg>
        <pc:picChg chg="add mod">
          <ac:chgData name="Si Ben Tran (s)" userId="e5f301e1-ec14-46a5-b52c-146e237901eb" providerId="ADAL" clId="{1B2043B8-A531-44CD-8B7B-3AB271A9F0AD}" dt="2023-04-26T17:32:12.485" v="5173" actId="1076"/>
          <ac:picMkLst>
            <pc:docMk/>
            <pc:sldMk cId="3399084463" sldId="268"/>
            <ac:picMk id="7" creationId="{9798CF5F-7B1A-2D01-F834-67D2F5C643B1}"/>
          </ac:picMkLst>
        </pc:picChg>
        <pc:picChg chg="del">
          <ac:chgData name="Si Ben Tran (s)" userId="e5f301e1-ec14-46a5-b52c-146e237901eb" providerId="ADAL" clId="{1B2043B8-A531-44CD-8B7B-3AB271A9F0AD}" dt="2023-04-26T16:56:33.870" v="951" actId="478"/>
          <ac:picMkLst>
            <pc:docMk/>
            <pc:sldMk cId="3399084463" sldId="268"/>
            <ac:picMk id="12" creationId="{34470B32-63C9-DCAF-43CC-71970CD43784}"/>
          </ac:picMkLst>
        </pc:picChg>
      </pc:sldChg>
      <pc:sldChg chg="modSp mod modNotesTx">
        <pc:chgData name="Si Ben Tran (s)" userId="e5f301e1-ec14-46a5-b52c-146e237901eb" providerId="ADAL" clId="{1B2043B8-A531-44CD-8B7B-3AB271A9F0AD}" dt="2023-04-26T18:14:09.098" v="9318" actId="207"/>
        <pc:sldMkLst>
          <pc:docMk/>
          <pc:sldMk cId="3315796875" sldId="269"/>
        </pc:sldMkLst>
        <pc:spChg chg="mod">
          <ac:chgData name="Si Ben Tran (s)" userId="e5f301e1-ec14-46a5-b52c-146e237901eb" providerId="ADAL" clId="{1B2043B8-A531-44CD-8B7B-3AB271A9F0AD}" dt="2023-04-26T18:14:09.098" v="9318" actId="207"/>
          <ac:spMkLst>
            <pc:docMk/>
            <pc:sldMk cId="3315796875" sldId="269"/>
            <ac:spMk id="2" creationId="{DCEE2F17-6646-A449-788B-83995924F1B4}"/>
          </ac:spMkLst>
        </pc:spChg>
      </pc:sldChg>
      <pc:sldChg chg="modSp mod modNotesTx">
        <pc:chgData name="Si Ben Tran (s)" userId="e5f301e1-ec14-46a5-b52c-146e237901eb" providerId="ADAL" clId="{1B2043B8-A531-44CD-8B7B-3AB271A9F0AD}" dt="2023-04-26T18:14:26.810" v="9319" actId="207"/>
        <pc:sldMkLst>
          <pc:docMk/>
          <pc:sldMk cId="1288088643" sldId="270"/>
        </pc:sldMkLst>
        <pc:spChg chg="mod">
          <ac:chgData name="Si Ben Tran (s)" userId="e5f301e1-ec14-46a5-b52c-146e237901eb" providerId="ADAL" clId="{1B2043B8-A531-44CD-8B7B-3AB271A9F0AD}" dt="2023-04-26T18:14:26.810" v="9319" actId="207"/>
          <ac:spMkLst>
            <pc:docMk/>
            <pc:sldMk cId="1288088643" sldId="270"/>
            <ac:spMk id="2" creationId="{F1812B60-00DE-2CB8-4F3E-E903CFCCEECC}"/>
          </ac:spMkLst>
        </pc:spChg>
      </pc:sldChg>
      <pc:sldChg chg="modSp mod modNotesTx">
        <pc:chgData name="Si Ben Tran (s)" userId="e5f301e1-ec14-46a5-b52c-146e237901eb" providerId="ADAL" clId="{1B2043B8-A531-44CD-8B7B-3AB271A9F0AD}" dt="2023-04-26T18:15:24.513" v="9323" actId="207"/>
        <pc:sldMkLst>
          <pc:docMk/>
          <pc:sldMk cId="1319049165" sldId="272"/>
        </pc:sldMkLst>
        <pc:spChg chg="mod">
          <ac:chgData name="Si Ben Tran (s)" userId="e5f301e1-ec14-46a5-b52c-146e237901eb" providerId="ADAL" clId="{1B2043B8-A531-44CD-8B7B-3AB271A9F0AD}" dt="2023-04-26T18:15:24.513" v="9323" actId="207"/>
          <ac:spMkLst>
            <pc:docMk/>
            <pc:sldMk cId="1319049165" sldId="272"/>
            <ac:spMk id="2" creationId="{60A9798D-490C-2E42-D19E-86A931585BC8}"/>
          </ac:spMkLst>
        </pc:spChg>
      </pc:sldChg>
      <pc:sldChg chg="modSp mod modNotesTx">
        <pc:chgData name="Si Ben Tran (s)" userId="e5f301e1-ec14-46a5-b52c-146e237901eb" providerId="ADAL" clId="{1B2043B8-A531-44CD-8B7B-3AB271A9F0AD}" dt="2023-04-26T18:15:56.267" v="9324" actId="207"/>
        <pc:sldMkLst>
          <pc:docMk/>
          <pc:sldMk cId="234640531" sldId="273"/>
        </pc:sldMkLst>
        <pc:spChg chg="mod">
          <ac:chgData name="Si Ben Tran (s)" userId="e5f301e1-ec14-46a5-b52c-146e237901eb" providerId="ADAL" clId="{1B2043B8-A531-44CD-8B7B-3AB271A9F0AD}" dt="2023-04-26T18:15:56.267" v="9324" actId="207"/>
          <ac:spMkLst>
            <pc:docMk/>
            <pc:sldMk cId="234640531" sldId="273"/>
            <ac:spMk id="2" creationId="{AA2B651D-B660-6539-6AFE-C2920749FAFA}"/>
          </ac:spMkLst>
        </pc:spChg>
      </pc:sldChg>
      <pc:sldChg chg="modSp mod">
        <pc:chgData name="Si Ben Tran (s)" userId="e5f301e1-ec14-46a5-b52c-146e237901eb" providerId="ADAL" clId="{1B2043B8-A531-44CD-8B7B-3AB271A9F0AD}" dt="2023-04-26T18:16:30.696" v="9325" actId="115"/>
        <pc:sldMkLst>
          <pc:docMk/>
          <pc:sldMk cId="3290697315" sldId="274"/>
        </pc:sldMkLst>
        <pc:spChg chg="mod">
          <ac:chgData name="Si Ben Tran (s)" userId="e5f301e1-ec14-46a5-b52c-146e237901eb" providerId="ADAL" clId="{1B2043B8-A531-44CD-8B7B-3AB271A9F0AD}" dt="2023-04-26T18:16:30.696" v="9325" actId="115"/>
          <ac:spMkLst>
            <pc:docMk/>
            <pc:sldMk cId="3290697315" sldId="274"/>
            <ac:spMk id="2" creationId="{E939528B-439F-E7CB-B9BB-F345D213F9A0}"/>
          </ac:spMkLst>
        </pc:spChg>
      </pc:sldChg>
      <pc:sldChg chg="addSp delSp modSp mod modNotesTx">
        <pc:chgData name="Si Ben Tran (s)" userId="e5f301e1-ec14-46a5-b52c-146e237901eb" providerId="ADAL" clId="{1B2043B8-A531-44CD-8B7B-3AB271A9F0AD}" dt="2023-04-26T17:31:33.429" v="5171" actId="313"/>
        <pc:sldMkLst>
          <pc:docMk/>
          <pc:sldMk cId="1428146813" sldId="277"/>
        </pc:sldMkLst>
        <pc:spChg chg="mod">
          <ac:chgData name="Si Ben Tran (s)" userId="e5f301e1-ec14-46a5-b52c-146e237901eb" providerId="ADAL" clId="{1B2043B8-A531-44CD-8B7B-3AB271A9F0AD}" dt="2023-04-26T17:31:33.429" v="5171" actId="313"/>
          <ac:spMkLst>
            <pc:docMk/>
            <pc:sldMk cId="1428146813" sldId="277"/>
            <ac:spMk id="2" creationId="{64E8043D-9B07-BFA2-64F8-99F3D550C80B}"/>
          </ac:spMkLst>
        </pc:spChg>
        <pc:picChg chg="add del mod">
          <ac:chgData name="Si Ben Tran (s)" userId="e5f301e1-ec14-46a5-b52c-146e237901eb" providerId="ADAL" clId="{1B2043B8-A531-44CD-8B7B-3AB271A9F0AD}" dt="2023-04-26T17:22:17.022" v="3454" actId="478"/>
          <ac:picMkLst>
            <pc:docMk/>
            <pc:sldMk cId="1428146813" sldId="277"/>
            <ac:picMk id="7" creationId="{21A209B8-A885-8E71-2A2D-3D2EE57FAC59}"/>
          </ac:picMkLst>
        </pc:picChg>
        <pc:picChg chg="add del mod">
          <ac:chgData name="Si Ben Tran (s)" userId="e5f301e1-ec14-46a5-b52c-146e237901eb" providerId="ADAL" clId="{1B2043B8-A531-44CD-8B7B-3AB271A9F0AD}" dt="2023-04-26T17:20:55.507" v="3451" actId="478"/>
          <ac:picMkLst>
            <pc:docMk/>
            <pc:sldMk cId="1428146813" sldId="277"/>
            <ac:picMk id="8" creationId="{E16AC358-45BC-5127-C718-370787E511F6}"/>
          </ac:picMkLst>
        </pc:picChg>
        <pc:picChg chg="add mod">
          <ac:chgData name="Si Ben Tran (s)" userId="e5f301e1-ec14-46a5-b52c-146e237901eb" providerId="ADAL" clId="{1B2043B8-A531-44CD-8B7B-3AB271A9F0AD}" dt="2023-04-26T17:22:18.406" v="3456" actId="1076"/>
          <ac:picMkLst>
            <pc:docMk/>
            <pc:sldMk cId="1428146813" sldId="277"/>
            <ac:picMk id="10" creationId="{7E64E72A-BD7D-326F-EBAE-73310165FB2D}"/>
          </ac:picMkLst>
        </pc:picChg>
        <pc:picChg chg="del">
          <ac:chgData name="Si Ben Tran (s)" userId="e5f301e1-ec14-46a5-b52c-146e237901eb" providerId="ADAL" clId="{1B2043B8-A531-44CD-8B7B-3AB271A9F0AD}" dt="2023-04-26T17:14:51.499" v="3211" actId="478"/>
          <ac:picMkLst>
            <pc:docMk/>
            <pc:sldMk cId="1428146813" sldId="277"/>
            <ac:picMk id="14" creationId="{C20F4531-65D2-7156-D3AD-2E5C0FEB4954}"/>
          </ac:picMkLst>
        </pc:picChg>
      </pc:sldChg>
      <pc:sldChg chg="modSp mod modNotesTx">
        <pc:chgData name="Si Ben Tran (s)" userId="e5f301e1-ec14-46a5-b52c-146e237901eb" providerId="ADAL" clId="{1B2043B8-A531-44CD-8B7B-3AB271A9F0AD}" dt="2023-04-26T17:29:52.200" v="5164" actId="207"/>
        <pc:sldMkLst>
          <pc:docMk/>
          <pc:sldMk cId="2663406603" sldId="279"/>
        </pc:sldMkLst>
        <pc:spChg chg="mod">
          <ac:chgData name="Si Ben Tran (s)" userId="e5f301e1-ec14-46a5-b52c-146e237901eb" providerId="ADAL" clId="{1B2043B8-A531-44CD-8B7B-3AB271A9F0AD}" dt="2023-04-26T17:29:52.200" v="5164" actId="207"/>
          <ac:spMkLst>
            <pc:docMk/>
            <pc:sldMk cId="2663406603" sldId="279"/>
            <ac:spMk id="2" creationId="{72DE2599-0063-C553-741D-0AA01035F294}"/>
          </ac:spMkLst>
        </pc:spChg>
        <pc:picChg chg="mod">
          <ac:chgData name="Si Ben Tran (s)" userId="e5f301e1-ec14-46a5-b52c-146e237901eb" providerId="ADAL" clId="{1B2043B8-A531-44CD-8B7B-3AB271A9F0AD}" dt="2023-04-26T17:29:10.781" v="5161" actId="1076"/>
          <ac:picMkLst>
            <pc:docMk/>
            <pc:sldMk cId="2663406603" sldId="279"/>
            <ac:picMk id="8" creationId="{B766E732-DE45-6619-B74A-9147D3B819DE}"/>
          </ac:picMkLst>
        </pc:picChg>
      </pc:sldChg>
      <pc:sldChg chg="new del">
        <pc:chgData name="Si Ben Tran (s)" userId="e5f301e1-ec14-46a5-b52c-146e237901eb" providerId="ADAL" clId="{1B2043B8-A531-44CD-8B7B-3AB271A9F0AD}" dt="2023-04-26T17:22:23.494" v="3457" actId="47"/>
        <pc:sldMkLst>
          <pc:docMk/>
          <pc:sldMk cId="883563433" sldId="280"/>
        </pc:sldMkLst>
      </pc:sldChg>
    </pc:docChg>
  </pc:docChgLst>
  <pc:docChgLst>
    <pc:chgData name="Si Ben Tran (s)" userId="e5f301e1-ec14-46a5-b52c-146e237901eb" providerId="ADAL" clId="{AE5C3CBE-9C97-4B30-8833-6758EFFF9D36}"/>
    <pc:docChg chg="undo custSel addSld delSld modSld sldOrd">
      <pc:chgData name="Si Ben Tran (s)" userId="e5f301e1-ec14-46a5-b52c-146e237901eb" providerId="ADAL" clId="{AE5C3CBE-9C97-4B30-8833-6758EFFF9D36}" dt="2023-04-26T14:26:42.811" v="4238" actId="1076"/>
      <pc:docMkLst>
        <pc:docMk/>
      </pc:docMkLst>
      <pc:sldChg chg="addSp delSp modSp mod modNotesTx">
        <pc:chgData name="Si Ben Tran (s)" userId="e5f301e1-ec14-46a5-b52c-146e237901eb" providerId="ADAL" clId="{AE5C3CBE-9C97-4B30-8833-6758EFFF9D36}" dt="2023-04-20T13:14:08.598" v="1432" actId="20577"/>
        <pc:sldMkLst>
          <pc:docMk/>
          <pc:sldMk cId="3246505664" sldId="257"/>
        </pc:sldMkLst>
        <pc:spChg chg="mod">
          <ac:chgData name="Si Ben Tran (s)" userId="e5f301e1-ec14-46a5-b52c-146e237901eb" providerId="ADAL" clId="{AE5C3CBE-9C97-4B30-8833-6758EFFF9D36}" dt="2023-04-20T12:53:37.205" v="937" actId="1076"/>
          <ac:spMkLst>
            <pc:docMk/>
            <pc:sldMk cId="3246505664" sldId="257"/>
            <ac:spMk id="2" creationId="{050BDAE5-AB19-CCBE-5B59-0FCBB0CAAB6C}"/>
          </ac:spMkLst>
        </pc:spChg>
        <pc:spChg chg="del">
          <ac:chgData name="Si Ben Tran (s)" userId="e5f301e1-ec14-46a5-b52c-146e237901eb" providerId="ADAL" clId="{AE5C3CBE-9C97-4B30-8833-6758EFFF9D36}" dt="2023-04-20T12:48:23.096" v="919" actId="478"/>
          <ac:spMkLst>
            <pc:docMk/>
            <pc:sldMk cId="3246505664" sldId="257"/>
            <ac:spMk id="3" creationId="{063490DF-CE5A-2EB0-9C41-C09EFA2C3409}"/>
          </ac:spMkLst>
        </pc:spChg>
        <pc:spChg chg="add del mod">
          <ac:chgData name="Si Ben Tran (s)" userId="e5f301e1-ec14-46a5-b52c-146e237901eb" providerId="ADAL" clId="{AE5C3CBE-9C97-4B30-8833-6758EFFF9D36}" dt="2023-04-20T12:48:24.600" v="920" actId="478"/>
          <ac:spMkLst>
            <pc:docMk/>
            <pc:sldMk cId="3246505664" sldId="257"/>
            <ac:spMk id="8" creationId="{8EC2E22F-9789-F3F8-69A2-EEEFF421143F}"/>
          </ac:spMkLst>
        </pc:spChg>
        <pc:picChg chg="add del mod">
          <ac:chgData name="Si Ben Tran (s)" userId="e5f301e1-ec14-46a5-b52c-146e237901eb" providerId="ADAL" clId="{AE5C3CBE-9C97-4B30-8833-6758EFFF9D36}" dt="2023-04-20T12:48:57.201" v="926" actId="478"/>
          <ac:picMkLst>
            <pc:docMk/>
            <pc:sldMk cId="3246505664" sldId="257"/>
            <ac:picMk id="10" creationId="{5D70B373-684A-AD41-9C32-10D73939BA7A}"/>
          </ac:picMkLst>
        </pc:picChg>
        <pc:picChg chg="add del">
          <ac:chgData name="Si Ben Tran (s)" userId="e5f301e1-ec14-46a5-b52c-146e237901eb" providerId="ADAL" clId="{AE5C3CBE-9C97-4B30-8833-6758EFFF9D36}" dt="2023-04-20T12:50:04.355" v="928" actId="478"/>
          <ac:picMkLst>
            <pc:docMk/>
            <pc:sldMk cId="3246505664" sldId="257"/>
            <ac:picMk id="12" creationId="{87CDC4D9-BFE4-2F3A-1D8D-639B2E7C5AEB}"/>
          </ac:picMkLst>
        </pc:picChg>
        <pc:picChg chg="add del mod">
          <ac:chgData name="Si Ben Tran (s)" userId="e5f301e1-ec14-46a5-b52c-146e237901eb" providerId="ADAL" clId="{AE5C3CBE-9C97-4B30-8833-6758EFFF9D36}" dt="2023-04-20T13:00:19.898" v="942" actId="478"/>
          <ac:picMkLst>
            <pc:docMk/>
            <pc:sldMk cId="3246505664" sldId="257"/>
            <ac:picMk id="14" creationId="{3BD4B7F9-E39D-E93C-E909-905061FEC43C}"/>
          </ac:picMkLst>
        </pc:picChg>
        <pc:picChg chg="add mod">
          <ac:chgData name="Si Ben Tran (s)" userId="e5f301e1-ec14-46a5-b52c-146e237901eb" providerId="ADAL" clId="{AE5C3CBE-9C97-4B30-8833-6758EFFF9D36}" dt="2023-04-20T12:53:44.857" v="939" actId="1076"/>
          <ac:picMkLst>
            <pc:docMk/>
            <pc:sldMk cId="3246505664" sldId="257"/>
            <ac:picMk id="16" creationId="{27EDF889-9EB8-FDD1-F539-8D4BD723C66E}"/>
          </ac:picMkLst>
        </pc:picChg>
        <pc:picChg chg="add mod">
          <ac:chgData name="Si Ben Tran (s)" userId="e5f301e1-ec14-46a5-b52c-146e237901eb" providerId="ADAL" clId="{AE5C3CBE-9C97-4B30-8833-6758EFFF9D36}" dt="2023-04-20T13:00:30.607" v="947" actId="1076"/>
          <ac:picMkLst>
            <pc:docMk/>
            <pc:sldMk cId="3246505664" sldId="257"/>
            <ac:picMk id="18" creationId="{B3E8EFB1-5D52-E300-740B-A29BE0BCB3E3}"/>
          </ac:picMkLst>
        </pc:picChg>
      </pc:sldChg>
      <pc:sldChg chg="addSp delSp modSp mod modNotesTx">
        <pc:chgData name="Si Ben Tran (s)" userId="e5f301e1-ec14-46a5-b52c-146e237901eb" providerId="ADAL" clId="{AE5C3CBE-9C97-4B30-8833-6758EFFF9D36}" dt="2023-04-20T14:20:10.468" v="2397" actId="1076"/>
        <pc:sldMkLst>
          <pc:docMk/>
          <pc:sldMk cId="2051058227" sldId="258"/>
        </pc:sldMkLst>
        <pc:spChg chg="mod">
          <ac:chgData name="Si Ben Tran (s)" userId="e5f301e1-ec14-46a5-b52c-146e237901eb" providerId="ADAL" clId="{AE5C3CBE-9C97-4B30-8833-6758EFFF9D36}" dt="2023-04-20T14:20:03.387" v="2394" actId="1076"/>
          <ac:spMkLst>
            <pc:docMk/>
            <pc:sldMk cId="2051058227" sldId="258"/>
            <ac:spMk id="2" creationId="{BBBBBF48-3BBC-8A5D-6486-C78CB185CBAB}"/>
          </ac:spMkLst>
        </pc:spChg>
        <pc:spChg chg="del">
          <ac:chgData name="Si Ben Tran (s)" userId="e5f301e1-ec14-46a5-b52c-146e237901eb" providerId="ADAL" clId="{AE5C3CBE-9C97-4B30-8833-6758EFFF9D36}" dt="2023-04-20T13:52:38.866" v="2297" actId="478"/>
          <ac:spMkLst>
            <pc:docMk/>
            <pc:sldMk cId="2051058227" sldId="258"/>
            <ac:spMk id="3" creationId="{F2FFE24A-3B44-47C5-DF63-1AAEF0662EAB}"/>
          </ac:spMkLst>
        </pc:spChg>
        <pc:spChg chg="add del mod">
          <ac:chgData name="Si Ben Tran (s)" userId="e5f301e1-ec14-46a5-b52c-146e237901eb" providerId="ADAL" clId="{AE5C3CBE-9C97-4B30-8833-6758EFFF9D36}" dt="2023-04-20T13:52:40.534" v="2298" actId="478"/>
          <ac:spMkLst>
            <pc:docMk/>
            <pc:sldMk cId="2051058227" sldId="258"/>
            <ac:spMk id="8" creationId="{16D56085-C5B3-D8FE-383A-7E5B47D73A2E}"/>
          </ac:spMkLst>
        </pc:spChg>
        <pc:picChg chg="add mod">
          <ac:chgData name="Si Ben Tran (s)" userId="e5f301e1-ec14-46a5-b52c-146e237901eb" providerId="ADAL" clId="{AE5C3CBE-9C97-4B30-8833-6758EFFF9D36}" dt="2023-04-20T14:20:10.468" v="2397" actId="1076"/>
          <ac:picMkLst>
            <pc:docMk/>
            <pc:sldMk cId="2051058227" sldId="258"/>
            <ac:picMk id="10" creationId="{F2D8F2AE-2C07-90C3-127F-6DC6939A0621}"/>
          </ac:picMkLst>
        </pc:picChg>
        <pc:picChg chg="add mod">
          <ac:chgData name="Si Ben Tran (s)" userId="e5f301e1-ec14-46a5-b52c-146e237901eb" providerId="ADAL" clId="{AE5C3CBE-9C97-4B30-8833-6758EFFF9D36}" dt="2023-04-20T14:20:07.832" v="2396" actId="1076"/>
          <ac:picMkLst>
            <pc:docMk/>
            <pc:sldMk cId="2051058227" sldId="258"/>
            <ac:picMk id="12" creationId="{1F871A35-1CE4-C6D7-4012-240253FD96D1}"/>
          </ac:picMkLst>
        </pc:picChg>
        <pc:picChg chg="add mod">
          <ac:chgData name="Si Ben Tran (s)" userId="e5f301e1-ec14-46a5-b52c-146e237901eb" providerId="ADAL" clId="{AE5C3CBE-9C97-4B30-8833-6758EFFF9D36}" dt="2023-04-20T14:20:07.832" v="2396" actId="1076"/>
          <ac:picMkLst>
            <pc:docMk/>
            <pc:sldMk cId="2051058227" sldId="258"/>
            <ac:picMk id="14" creationId="{C2D645DF-48FF-1C71-D4C8-84CC97897494}"/>
          </ac:picMkLst>
        </pc:picChg>
      </pc:sldChg>
      <pc:sldChg chg="addSp delSp modSp mod setBg modNotesTx">
        <pc:chgData name="Si Ben Tran (s)" userId="e5f301e1-ec14-46a5-b52c-146e237901eb" providerId="ADAL" clId="{AE5C3CBE-9C97-4B30-8833-6758EFFF9D36}" dt="2023-04-24T09:27:24.328" v="2785" actId="20577"/>
        <pc:sldMkLst>
          <pc:docMk/>
          <pc:sldMk cId="2386036277" sldId="259"/>
        </pc:sldMkLst>
        <pc:spChg chg="mod">
          <ac:chgData name="Si Ben Tran (s)" userId="e5f301e1-ec14-46a5-b52c-146e237901eb" providerId="ADAL" clId="{AE5C3CBE-9C97-4B30-8833-6758EFFF9D36}" dt="2023-04-20T09:31:21.036" v="74" actId="26606"/>
          <ac:spMkLst>
            <pc:docMk/>
            <pc:sldMk cId="2386036277" sldId="259"/>
            <ac:spMk id="2" creationId="{6A51E280-2AA6-1D1D-44EE-59FA6513F651}"/>
          </ac:spMkLst>
        </pc:spChg>
        <pc:spChg chg="mod">
          <ac:chgData name="Si Ben Tran (s)" userId="e5f301e1-ec14-46a5-b52c-146e237901eb" providerId="ADAL" clId="{AE5C3CBE-9C97-4B30-8833-6758EFFF9D36}" dt="2023-04-20T09:34:43.265" v="172" actId="20577"/>
          <ac:spMkLst>
            <pc:docMk/>
            <pc:sldMk cId="2386036277" sldId="259"/>
            <ac:spMk id="3" creationId="{48E3AD72-5214-3BD9-877F-235552E4205A}"/>
          </ac:spMkLst>
        </pc:spChg>
        <pc:spChg chg="mod">
          <ac:chgData name="Si Ben Tran (s)" userId="e5f301e1-ec14-46a5-b52c-146e237901eb" providerId="ADAL" clId="{AE5C3CBE-9C97-4B30-8833-6758EFFF9D36}" dt="2023-04-20T09:31:21.036" v="74" actId="26606"/>
          <ac:spMkLst>
            <pc:docMk/>
            <pc:sldMk cId="2386036277" sldId="259"/>
            <ac:spMk id="4" creationId="{12CA133A-8E04-21E0-1134-75BDF4A83E86}"/>
          </ac:spMkLst>
        </pc:spChg>
        <pc:spChg chg="mod">
          <ac:chgData name="Si Ben Tran (s)" userId="e5f301e1-ec14-46a5-b52c-146e237901eb" providerId="ADAL" clId="{AE5C3CBE-9C97-4B30-8833-6758EFFF9D36}" dt="2023-04-20T09:31:21.036" v="74" actId="26606"/>
          <ac:spMkLst>
            <pc:docMk/>
            <pc:sldMk cId="2386036277" sldId="259"/>
            <ac:spMk id="5" creationId="{4A6573A0-BFC2-9C07-2502-BDE374EC696A}"/>
          </ac:spMkLst>
        </pc:spChg>
        <pc:spChg chg="mod">
          <ac:chgData name="Si Ben Tran (s)" userId="e5f301e1-ec14-46a5-b52c-146e237901eb" providerId="ADAL" clId="{AE5C3CBE-9C97-4B30-8833-6758EFFF9D36}" dt="2023-04-20T09:31:21.036" v="74" actId="26606"/>
          <ac:spMkLst>
            <pc:docMk/>
            <pc:sldMk cId="2386036277" sldId="259"/>
            <ac:spMk id="6" creationId="{93194D56-4F9E-5963-F697-8CCEBE82ADC7}"/>
          </ac:spMkLst>
        </pc:spChg>
        <pc:spChg chg="add del">
          <ac:chgData name="Si Ben Tran (s)" userId="e5f301e1-ec14-46a5-b52c-146e237901eb" providerId="ADAL" clId="{AE5C3CBE-9C97-4B30-8833-6758EFFF9D36}" dt="2023-04-20T09:31:21.036" v="74" actId="26606"/>
          <ac:spMkLst>
            <pc:docMk/>
            <pc:sldMk cId="2386036277" sldId="259"/>
            <ac:spMk id="1031" creationId="{04812C46-200A-4DEB-A05E-3ED6C68C2387}"/>
          </ac:spMkLst>
        </pc:spChg>
        <pc:spChg chg="add del">
          <ac:chgData name="Si Ben Tran (s)" userId="e5f301e1-ec14-46a5-b52c-146e237901eb" providerId="ADAL" clId="{AE5C3CBE-9C97-4B30-8833-6758EFFF9D36}" dt="2023-04-20T09:31:21.036" v="74" actId="26606"/>
          <ac:spMkLst>
            <pc:docMk/>
            <pc:sldMk cId="2386036277" sldId="259"/>
            <ac:spMk id="1033" creationId="{D1EA859B-E555-4109-94F3-6700E046E008}"/>
          </ac:spMkLst>
        </pc:spChg>
        <pc:picChg chg="add mod ord">
          <ac:chgData name="Si Ben Tran (s)" userId="e5f301e1-ec14-46a5-b52c-146e237901eb" providerId="ADAL" clId="{AE5C3CBE-9C97-4B30-8833-6758EFFF9D36}" dt="2023-04-20T09:31:22.762" v="75" actId="1076"/>
          <ac:picMkLst>
            <pc:docMk/>
            <pc:sldMk cId="2386036277" sldId="259"/>
            <ac:picMk id="1026" creationId="{3F436294-17F0-EBDA-03AA-967709F4D174}"/>
          </ac:picMkLst>
        </pc:picChg>
      </pc:sldChg>
      <pc:sldChg chg="modSp del mod">
        <pc:chgData name="Si Ben Tran (s)" userId="e5f301e1-ec14-46a5-b52c-146e237901eb" providerId="ADAL" clId="{AE5C3CBE-9C97-4B30-8833-6758EFFF9D36}" dt="2023-04-20T09:50:29.131" v="622" actId="47"/>
        <pc:sldMkLst>
          <pc:docMk/>
          <pc:sldMk cId="547388512" sldId="260"/>
        </pc:sldMkLst>
        <pc:spChg chg="mod">
          <ac:chgData name="Si Ben Tran (s)" userId="e5f301e1-ec14-46a5-b52c-146e237901eb" providerId="ADAL" clId="{AE5C3CBE-9C97-4B30-8833-6758EFFF9D36}" dt="2023-04-20T09:50:06.652" v="593" actId="20577"/>
          <ac:spMkLst>
            <pc:docMk/>
            <pc:sldMk cId="547388512" sldId="260"/>
            <ac:spMk id="3" creationId="{FB7B6E6F-C68F-6BAE-0721-AF7642D8C1EE}"/>
          </ac:spMkLst>
        </pc:spChg>
      </pc:sldChg>
      <pc:sldChg chg="del">
        <pc:chgData name="Si Ben Tran (s)" userId="e5f301e1-ec14-46a5-b52c-146e237901eb" providerId="ADAL" clId="{AE5C3CBE-9C97-4B30-8833-6758EFFF9D36}" dt="2023-04-20T13:12:29.666" v="969" actId="47"/>
        <pc:sldMkLst>
          <pc:docMk/>
          <pc:sldMk cId="1666983128" sldId="261"/>
        </pc:sldMkLst>
      </pc:sldChg>
      <pc:sldChg chg="addSp delSp modSp mod modNotesTx">
        <pc:chgData name="Si Ben Tran (s)" userId="e5f301e1-ec14-46a5-b52c-146e237901eb" providerId="ADAL" clId="{AE5C3CBE-9C97-4B30-8833-6758EFFF9D36}" dt="2023-04-24T11:34:09.455" v="3868" actId="6549"/>
        <pc:sldMkLst>
          <pc:docMk/>
          <pc:sldMk cId="951208191" sldId="262"/>
        </pc:sldMkLst>
        <pc:spChg chg="mod">
          <ac:chgData name="Si Ben Tran (s)" userId="e5f301e1-ec14-46a5-b52c-146e237901eb" providerId="ADAL" clId="{AE5C3CBE-9C97-4B30-8833-6758EFFF9D36}" dt="2023-04-20T09:50:57.052" v="642" actId="20577"/>
          <ac:spMkLst>
            <pc:docMk/>
            <pc:sldMk cId="951208191" sldId="262"/>
            <ac:spMk id="2" creationId="{ECFE4C4B-A36C-BF99-635D-C73729974DFD}"/>
          </ac:spMkLst>
        </pc:spChg>
        <pc:spChg chg="mod">
          <ac:chgData name="Si Ben Tran (s)" userId="e5f301e1-ec14-46a5-b52c-146e237901eb" providerId="ADAL" clId="{AE5C3CBE-9C97-4B30-8833-6758EFFF9D36}" dt="2023-04-20T09:45:06.361" v="425" actId="6549"/>
          <ac:spMkLst>
            <pc:docMk/>
            <pc:sldMk cId="951208191" sldId="262"/>
            <ac:spMk id="3" creationId="{6FDFCD33-F445-C9E6-045E-180F15131BA4}"/>
          </ac:spMkLst>
        </pc:spChg>
        <pc:picChg chg="add del mod">
          <ac:chgData name="Si Ben Tran (s)" userId="e5f301e1-ec14-46a5-b52c-146e237901eb" providerId="ADAL" clId="{AE5C3CBE-9C97-4B30-8833-6758EFFF9D36}" dt="2023-04-20T09:45:58.047" v="435" actId="478"/>
          <ac:picMkLst>
            <pc:docMk/>
            <pc:sldMk cId="951208191" sldId="262"/>
            <ac:picMk id="8" creationId="{EA099211-0DE5-2CC4-E379-965C1F9E56FA}"/>
          </ac:picMkLst>
        </pc:picChg>
        <pc:picChg chg="add mod">
          <ac:chgData name="Si Ben Tran (s)" userId="e5f301e1-ec14-46a5-b52c-146e237901eb" providerId="ADAL" clId="{AE5C3CBE-9C97-4B30-8833-6758EFFF9D36}" dt="2023-04-20T09:50:36.060" v="624" actId="1076"/>
          <ac:picMkLst>
            <pc:docMk/>
            <pc:sldMk cId="951208191" sldId="262"/>
            <ac:picMk id="10" creationId="{315B5180-C6F1-87EB-5EC1-86844F67F3E3}"/>
          </ac:picMkLst>
        </pc:picChg>
      </pc:sldChg>
      <pc:sldChg chg="del">
        <pc:chgData name="Si Ben Tran (s)" userId="e5f301e1-ec14-46a5-b52c-146e237901eb" providerId="ADAL" clId="{AE5C3CBE-9C97-4B30-8833-6758EFFF9D36}" dt="2023-04-20T14:22:19.348" v="2403" actId="47"/>
        <pc:sldMkLst>
          <pc:docMk/>
          <pc:sldMk cId="4257161163" sldId="263"/>
        </pc:sldMkLst>
      </pc:sldChg>
      <pc:sldChg chg="addSp modSp mod">
        <pc:chgData name="Si Ben Tran (s)" userId="e5f301e1-ec14-46a5-b52c-146e237901eb" providerId="ADAL" clId="{AE5C3CBE-9C97-4B30-8833-6758EFFF9D36}" dt="2023-04-20T14:26:58.579" v="2449" actId="1076"/>
        <pc:sldMkLst>
          <pc:docMk/>
          <pc:sldMk cId="4091450161" sldId="264"/>
        </pc:sldMkLst>
        <pc:picChg chg="add mod">
          <ac:chgData name="Si Ben Tran (s)" userId="e5f301e1-ec14-46a5-b52c-146e237901eb" providerId="ADAL" clId="{AE5C3CBE-9C97-4B30-8833-6758EFFF9D36}" dt="2023-04-20T14:23:48.903" v="2431" actId="1076"/>
          <ac:picMkLst>
            <pc:docMk/>
            <pc:sldMk cId="4091450161" sldId="264"/>
            <ac:picMk id="8" creationId="{64B11DB4-A622-B135-046E-E896527F892D}"/>
          </ac:picMkLst>
        </pc:picChg>
        <pc:picChg chg="add mod">
          <ac:chgData name="Si Ben Tran (s)" userId="e5f301e1-ec14-46a5-b52c-146e237901eb" providerId="ADAL" clId="{AE5C3CBE-9C97-4B30-8833-6758EFFF9D36}" dt="2023-04-20T14:26:58.579" v="2449" actId="1076"/>
          <ac:picMkLst>
            <pc:docMk/>
            <pc:sldMk cId="4091450161" sldId="264"/>
            <ac:picMk id="10" creationId="{5815C92C-3BEC-078B-D734-114C20E2850B}"/>
          </ac:picMkLst>
        </pc:picChg>
        <pc:picChg chg="add mod">
          <ac:chgData name="Si Ben Tran (s)" userId="e5f301e1-ec14-46a5-b52c-146e237901eb" providerId="ADAL" clId="{AE5C3CBE-9C97-4B30-8833-6758EFFF9D36}" dt="2023-04-20T14:23:51.335" v="2433" actId="1076"/>
          <ac:picMkLst>
            <pc:docMk/>
            <pc:sldMk cId="4091450161" sldId="264"/>
            <ac:picMk id="1026" creationId="{EBD833A6-9492-90C7-E1A0-DAE443E80629}"/>
          </ac:picMkLst>
        </pc:picChg>
        <pc:picChg chg="add mod">
          <ac:chgData name="Si Ben Tran (s)" userId="e5f301e1-ec14-46a5-b52c-146e237901eb" providerId="ADAL" clId="{AE5C3CBE-9C97-4B30-8833-6758EFFF9D36}" dt="2023-04-20T14:23:49.689" v="2432" actId="1076"/>
          <ac:picMkLst>
            <pc:docMk/>
            <pc:sldMk cId="4091450161" sldId="264"/>
            <ac:picMk id="1028" creationId="{9E296591-37A3-F509-DFCD-255A8DF46765}"/>
          </ac:picMkLst>
        </pc:picChg>
        <pc:picChg chg="add mod">
          <ac:chgData name="Si Ben Tran (s)" userId="e5f301e1-ec14-46a5-b52c-146e237901eb" providerId="ADAL" clId="{AE5C3CBE-9C97-4B30-8833-6758EFFF9D36}" dt="2023-04-20T14:25:58.719" v="2446" actId="1076"/>
          <ac:picMkLst>
            <pc:docMk/>
            <pc:sldMk cId="4091450161" sldId="264"/>
            <ac:picMk id="1030" creationId="{E1614225-E6AB-7C69-4E48-A874EA3B60B1}"/>
          </ac:picMkLst>
        </pc:picChg>
      </pc:sldChg>
      <pc:sldChg chg="modSp new mod ord modNotesTx">
        <pc:chgData name="Si Ben Tran (s)" userId="e5f301e1-ec14-46a5-b52c-146e237901eb" providerId="ADAL" clId="{AE5C3CBE-9C97-4B30-8833-6758EFFF9D36}" dt="2023-04-24T12:02:38.753" v="4111" actId="20577"/>
        <pc:sldMkLst>
          <pc:docMk/>
          <pc:sldMk cId="194602771" sldId="265"/>
        </pc:sldMkLst>
        <pc:spChg chg="mod">
          <ac:chgData name="Si Ben Tran (s)" userId="e5f301e1-ec14-46a5-b52c-146e237901eb" providerId="ADAL" clId="{AE5C3CBE-9C97-4B30-8833-6758EFFF9D36}" dt="2023-04-20T09:50:13.471" v="605" actId="20577"/>
          <ac:spMkLst>
            <pc:docMk/>
            <pc:sldMk cId="194602771" sldId="265"/>
            <ac:spMk id="2" creationId="{ECCDFCF5-D59F-9B32-8AE2-BF517324CA00}"/>
          </ac:spMkLst>
        </pc:spChg>
        <pc:spChg chg="mod">
          <ac:chgData name="Si Ben Tran (s)" userId="e5f301e1-ec14-46a5-b52c-146e237901eb" providerId="ADAL" clId="{AE5C3CBE-9C97-4B30-8833-6758EFFF9D36}" dt="2023-04-24T12:02:38.753" v="4111" actId="20577"/>
          <ac:spMkLst>
            <pc:docMk/>
            <pc:sldMk cId="194602771" sldId="265"/>
            <ac:spMk id="3" creationId="{410CD955-A9F8-C6E6-954C-67C7D2A5153A}"/>
          </ac:spMkLst>
        </pc:spChg>
      </pc:sldChg>
      <pc:sldChg chg="addSp delSp modSp new mod modNotesTx">
        <pc:chgData name="Si Ben Tran (s)" userId="e5f301e1-ec14-46a5-b52c-146e237901eb" providerId="ADAL" clId="{AE5C3CBE-9C97-4B30-8833-6758EFFF9D36}" dt="2023-04-26T14:26:42.811" v="4238" actId="1076"/>
        <pc:sldMkLst>
          <pc:docMk/>
          <pc:sldMk cId="411572856" sldId="266"/>
        </pc:sldMkLst>
        <pc:spChg chg="mod">
          <ac:chgData name="Si Ben Tran (s)" userId="e5f301e1-ec14-46a5-b52c-146e237901eb" providerId="ADAL" clId="{AE5C3CBE-9C97-4B30-8833-6758EFFF9D36}" dt="2023-04-20T09:47:22.938" v="485" actId="20577"/>
          <ac:spMkLst>
            <pc:docMk/>
            <pc:sldMk cId="411572856" sldId="266"/>
            <ac:spMk id="2" creationId="{808ED685-7520-7BC5-722E-07800FD8CD4A}"/>
          </ac:spMkLst>
        </pc:spChg>
        <pc:spChg chg="del">
          <ac:chgData name="Si Ben Tran (s)" userId="e5f301e1-ec14-46a5-b52c-146e237901eb" providerId="ADAL" clId="{AE5C3CBE-9C97-4B30-8833-6758EFFF9D36}" dt="2023-04-20T09:47:04.879" v="460" actId="22"/>
          <ac:spMkLst>
            <pc:docMk/>
            <pc:sldMk cId="411572856" sldId="266"/>
            <ac:spMk id="3" creationId="{D27F669D-2E36-336A-ADBD-4F4E587FCE9E}"/>
          </ac:spMkLst>
        </pc:spChg>
        <pc:spChg chg="add del mod">
          <ac:chgData name="Si Ben Tran (s)" userId="e5f301e1-ec14-46a5-b52c-146e237901eb" providerId="ADAL" clId="{AE5C3CBE-9C97-4B30-8833-6758EFFF9D36}" dt="2023-04-20T12:28:08.228" v="889" actId="478"/>
          <ac:spMkLst>
            <pc:docMk/>
            <pc:sldMk cId="411572856" sldId="266"/>
            <ac:spMk id="7" creationId="{737F61E0-342A-F078-6620-F955265DD43C}"/>
          </ac:spMkLst>
        </pc:spChg>
        <pc:spChg chg="add del">
          <ac:chgData name="Si Ben Tran (s)" userId="e5f301e1-ec14-46a5-b52c-146e237901eb" providerId="ADAL" clId="{AE5C3CBE-9C97-4B30-8833-6758EFFF9D36}" dt="2023-04-24T11:34:11.478" v="3870" actId="22"/>
          <ac:spMkLst>
            <pc:docMk/>
            <pc:sldMk cId="411572856" sldId="266"/>
            <ac:spMk id="7" creationId="{DF303ED2-4A1E-947E-0ED0-7F297FE1C0A4}"/>
          </ac:spMkLst>
        </pc:spChg>
        <pc:spChg chg="add del mod">
          <ac:chgData name="Si Ben Tran (s)" userId="e5f301e1-ec14-46a5-b52c-146e237901eb" providerId="ADAL" clId="{AE5C3CBE-9C97-4B30-8833-6758EFFF9D36}" dt="2023-04-20T09:48:28.592" v="576" actId="478"/>
          <ac:spMkLst>
            <pc:docMk/>
            <pc:sldMk cId="411572856" sldId="266"/>
            <ac:spMk id="9" creationId="{395012BF-6E34-D3E7-6CC1-9304696BF5B1}"/>
          </ac:spMkLst>
        </pc:spChg>
        <pc:picChg chg="add del mod ord">
          <ac:chgData name="Si Ben Tran (s)" userId="e5f301e1-ec14-46a5-b52c-146e237901eb" providerId="ADAL" clId="{AE5C3CBE-9C97-4B30-8833-6758EFFF9D36}" dt="2023-04-20T12:28:05.572" v="888" actId="478"/>
          <ac:picMkLst>
            <pc:docMk/>
            <pc:sldMk cId="411572856" sldId="266"/>
            <ac:picMk id="8" creationId="{5E8C3917-41EB-EEC1-F92C-492D726BF39D}"/>
          </ac:picMkLst>
        </pc:picChg>
        <pc:picChg chg="add del mod">
          <ac:chgData name="Si Ben Tran (s)" userId="e5f301e1-ec14-46a5-b52c-146e237901eb" providerId="ADAL" clId="{AE5C3CBE-9C97-4B30-8833-6758EFFF9D36}" dt="2023-04-20T12:35:51.609" v="892" actId="478"/>
          <ac:picMkLst>
            <pc:docMk/>
            <pc:sldMk cId="411572856" sldId="266"/>
            <ac:picMk id="10" creationId="{09EC7A7B-3054-06E0-9CEF-931049B1E306}"/>
          </ac:picMkLst>
        </pc:picChg>
        <pc:picChg chg="add mod">
          <ac:chgData name="Si Ben Tran (s)" userId="e5f301e1-ec14-46a5-b52c-146e237901eb" providerId="ADAL" clId="{AE5C3CBE-9C97-4B30-8833-6758EFFF9D36}" dt="2023-04-20T09:48:37.425" v="580" actId="1076"/>
          <ac:picMkLst>
            <pc:docMk/>
            <pc:sldMk cId="411572856" sldId="266"/>
            <ac:picMk id="11" creationId="{35EB2C5D-1B41-2DC9-C1FC-BDCA4C9C0678}"/>
          </ac:picMkLst>
        </pc:picChg>
        <pc:picChg chg="add mod">
          <ac:chgData name="Si Ben Tran (s)" userId="e5f301e1-ec14-46a5-b52c-146e237901eb" providerId="ADAL" clId="{AE5C3CBE-9C97-4B30-8833-6758EFFF9D36}" dt="2023-04-26T14:26:42.811" v="4238" actId="1076"/>
          <ac:picMkLst>
            <pc:docMk/>
            <pc:sldMk cId="411572856" sldId="266"/>
            <ac:picMk id="13" creationId="{F79FFA7D-E27D-645D-E534-7333CB51ED54}"/>
          </ac:picMkLst>
        </pc:picChg>
      </pc:sldChg>
      <pc:sldChg chg="new del">
        <pc:chgData name="Si Ben Tran (s)" userId="e5f301e1-ec14-46a5-b52c-146e237901eb" providerId="ADAL" clId="{AE5C3CBE-9C97-4B30-8833-6758EFFF9D36}" dt="2023-04-20T13:15:00.581" v="1433" actId="47"/>
        <pc:sldMkLst>
          <pc:docMk/>
          <pc:sldMk cId="1370572110" sldId="267"/>
        </pc:sldMkLst>
      </pc:sldChg>
      <pc:sldChg chg="addSp delSp modSp new mod modNotesTx">
        <pc:chgData name="Si Ben Tran (s)" userId="e5f301e1-ec14-46a5-b52c-146e237901eb" providerId="ADAL" clId="{AE5C3CBE-9C97-4B30-8833-6758EFFF9D36}" dt="2023-04-24T09:33:08.709" v="3215" actId="20577"/>
        <pc:sldMkLst>
          <pc:docMk/>
          <pc:sldMk cId="3399084463" sldId="268"/>
        </pc:sldMkLst>
        <pc:spChg chg="mod">
          <ac:chgData name="Si Ben Tran (s)" userId="e5f301e1-ec14-46a5-b52c-146e237901eb" providerId="ADAL" clId="{AE5C3CBE-9C97-4B30-8833-6758EFFF9D36}" dt="2023-04-20T09:51:19.447" v="705" actId="20577"/>
          <ac:spMkLst>
            <pc:docMk/>
            <pc:sldMk cId="3399084463" sldId="268"/>
            <ac:spMk id="2" creationId="{8F3E35A1-56EC-5749-565F-5A9AC6AEB36A}"/>
          </ac:spMkLst>
        </pc:spChg>
        <pc:spChg chg="del">
          <ac:chgData name="Si Ben Tran (s)" userId="e5f301e1-ec14-46a5-b52c-146e237901eb" providerId="ADAL" clId="{AE5C3CBE-9C97-4B30-8833-6758EFFF9D36}" dt="2023-04-20T09:51:34.651" v="706" actId="22"/>
          <ac:spMkLst>
            <pc:docMk/>
            <pc:sldMk cId="3399084463" sldId="268"/>
            <ac:spMk id="3" creationId="{D0A745AB-8646-24F3-613C-FCE0E0813FC9}"/>
          </ac:spMkLst>
        </pc:spChg>
        <pc:spChg chg="add del mod">
          <ac:chgData name="Si Ben Tran (s)" userId="e5f301e1-ec14-46a5-b52c-146e237901eb" providerId="ADAL" clId="{AE5C3CBE-9C97-4B30-8833-6758EFFF9D36}" dt="2023-04-20T09:51:45.360" v="712" actId="478"/>
          <ac:spMkLst>
            <pc:docMk/>
            <pc:sldMk cId="3399084463" sldId="268"/>
            <ac:spMk id="10" creationId="{E04D86F3-E56B-5237-4B46-374437276B2E}"/>
          </ac:spMkLst>
        </pc:spChg>
        <pc:picChg chg="add del mod ord">
          <ac:chgData name="Si Ben Tran (s)" userId="e5f301e1-ec14-46a5-b52c-146e237901eb" providerId="ADAL" clId="{AE5C3CBE-9C97-4B30-8833-6758EFFF9D36}" dt="2023-04-20T09:51:40.473" v="708" actId="478"/>
          <ac:picMkLst>
            <pc:docMk/>
            <pc:sldMk cId="3399084463" sldId="268"/>
            <ac:picMk id="8" creationId="{EB446309-9515-53F6-8941-874CE46CFE1E}"/>
          </ac:picMkLst>
        </pc:picChg>
        <pc:picChg chg="add mod">
          <ac:chgData name="Si Ben Tran (s)" userId="e5f301e1-ec14-46a5-b52c-146e237901eb" providerId="ADAL" clId="{AE5C3CBE-9C97-4B30-8833-6758EFFF9D36}" dt="2023-04-20T09:51:52.524" v="715" actId="1076"/>
          <ac:picMkLst>
            <pc:docMk/>
            <pc:sldMk cId="3399084463" sldId="268"/>
            <ac:picMk id="12" creationId="{34470B32-63C9-DCAF-43CC-71970CD43784}"/>
          </ac:picMkLst>
        </pc:picChg>
      </pc:sldChg>
      <pc:sldChg chg="addSp delSp modSp new mod">
        <pc:chgData name="Si Ben Tran (s)" userId="e5f301e1-ec14-46a5-b52c-146e237901eb" providerId="ADAL" clId="{AE5C3CBE-9C97-4B30-8833-6758EFFF9D36}" dt="2023-04-20T09:53:28.684" v="767" actId="20577"/>
        <pc:sldMkLst>
          <pc:docMk/>
          <pc:sldMk cId="3315796875" sldId="269"/>
        </pc:sldMkLst>
        <pc:spChg chg="mod">
          <ac:chgData name="Si Ben Tran (s)" userId="e5f301e1-ec14-46a5-b52c-146e237901eb" providerId="ADAL" clId="{AE5C3CBE-9C97-4B30-8833-6758EFFF9D36}" dt="2023-04-20T09:53:28.684" v="767" actId="20577"/>
          <ac:spMkLst>
            <pc:docMk/>
            <pc:sldMk cId="3315796875" sldId="269"/>
            <ac:spMk id="2" creationId="{DCEE2F17-6646-A449-788B-83995924F1B4}"/>
          </ac:spMkLst>
        </pc:spChg>
        <pc:spChg chg="del">
          <ac:chgData name="Si Ben Tran (s)" userId="e5f301e1-ec14-46a5-b52c-146e237901eb" providerId="ADAL" clId="{AE5C3CBE-9C97-4B30-8833-6758EFFF9D36}" dt="2023-04-20T09:53:08.089" v="721" actId="478"/>
          <ac:spMkLst>
            <pc:docMk/>
            <pc:sldMk cId="3315796875" sldId="269"/>
            <ac:spMk id="3" creationId="{0378FBA8-79E7-7A92-FDC1-9ACA3EE3A8A4}"/>
          </ac:spMkLst>
        </pc:spChg>
        <pc:picChg chg="add mod">
          <ac:chgData name="Si Ben Tran (s)" userId="e5f301e1-ec14-46a5-b52c-146e237901eb" providerId="ADAL" clId="{AE5C3CBE-9C97-4B30-8833-6758EFFF9D36}" dt="2023-04-20T09:53:13.155" v="725" actId="1076"/>
          <ac:picMkLst>
            <pc:docMk/>
            <pc:sldMk cId="3315796875" sldId="269"/>
            <ac:picMk id="8" creationId="{CA96D9C0-AAEA-87B6-B58C-806F053609E2}"/>
          </ac:picMkLst>
        </pc:picChg>
      </pc:sldChg>
      <pc:sldChg chg="addSp delSp modSp new mod modNotesTx">
        <pc:chgData name="Si Ben Tran (s)" userId="e5f301e1-ec14-46a5-b52c-146e237901eb" providerId="ADAL" clId="{AE5C3CBE-9C97-4B30-8833-6758EFFF9D36}" dt="2023-04-26T14:24:37.810" v="4236" actId="20577"/>
        <pc:sldMkLst>
          <pc:docMk/>
          <pc:sldMk cId="1288088643" sldId="270"/>
        </pc:sldMkLst>
        <pc:spChg chg="mod">
          <ac:chgData name="Si Ben Tran (s)" userId="e5f301e1-ec14-46a5-b52c-146e237901eb" providerId="ADAL" clId="{AE5C3CBE-9C97-4B30-8833-6758EFFF9D36}" dt="2023-04-20T09:55:02.438" v="805" actId="20577"/>
          <ac:spMkLst>
            <pc:docMk/>
            <pc:sldMk cId="1288088643" sldId="270"/>
            <ac:spMk id="2" creationId="{F1812B60-00DE-2CB8-4F3E-E903CFCCEECC}"/>
          </ac:spMkLst>
        </pc:spChg>
        <pc:spChg chg="del mod">
          <ac:chgData name="Si Ben Tran (s)" userId="e5f301e1-ec14-46a5-b52c-146e237901eb" providerId="ADAL" clId="{AE5C3CBE-9C97-4B30-8833-6758EFFF9D36}" dt="2023-04-20T09:55:24.801" v="807" actId="478"/>
          <ac:spMkLst>
            <pc:docMk/>
            <pc:sldMk cId="1288088643" sldId="270"/>
            <ac:spMk id="3" creationId="{75B9578D-2974-B4DB-03C1-81B657AF7E44}"/>
          </ac:spMkLst>
        </pc:spChg>
        <pc:picChg chg="add del mod modCrop">
          <ac:chgData name="Si Ben Tran (s)" userId="e5f301e1-ec14-46a5-b52c-146e237901eb" providerId="ADAL" clId="{AE5C3CBE-9C97-4B30-8833-6758EFFF9D36}" dt="2023-04-20T09:55:37.129" v="811" actId="478"/>
          <ac:picMkLst>
            <pc:docMk/>
            <pc:sldMk cId="1288088643" sldId="270"/>
            <ac:picMk id="8" creationId="{F13AE594-D85A-644A-67A7-7CE6B859E71F}"/>
          </ac:picMkLst>
        </pc:picChg>
        <pc:picChg chg="add mod">
          <ac:chgData name="Si Ben Tran (s)" userId="e5f301e1-ec14-46a5-b52c-146e237901eb" providerId="ADAL" clId="{AE5C3CBE-9C97-4B30-8833-6758EFFF9D36}" dt="2023-04-20T09:55:48.007" v="813" actId="1076"/>
          <ac:picMkLst>
            <pc:docMk/>
            <pc:sldMk cId="1288088643" sldId="270"/>
            <ac:picMk id="10" creationId="{C436C332-4307-0825-80F7-6B64F39B315C}"/>
          </ac:picMkLst>
        </pc:picChg>
      </pc:sldChg>
      <pc:sldChg chg="new del">
        <pc:chgData name="Si Ben Tran (s)" userId="e5f301e1-ec14-46a5-b52c-146e237901eb" providerId="ADAL" clId="{AE5C3CBE-9C97-4B30-8833-6758EFFF9D36}" dt="2023-04-20T13:12:30.865" v="970" actId="47"/>
        <pc:sldMkLst>
          <pc:docMk/>
          <pc:sldMk cId="1205787309" sldId="271"/>
        </pc:sldMkLst>
      </pc:sldChg>
      <pc:sldChg chg="addSp delSp modSp new del mod">
        <pc:chgData name="Si Ben Tran (s)" userId="e5f301e1-ec14-46a5-b52c-146e237901eb" providerId="ADAL" clId="{AE5C3CBE-9C97-4B30-8833-6758EFFF9D36}" dt="2023-04-20T12:47:16.575" v="897" actId="47"/>
        <pc:sldMkLst>
          <pc:docMk/>
          <pc:sldMk cId="1752709447" sldId="271"/>
        </pc:sldMkLst>
        <pc:spChg chg="mod">
          <ac:chgData name="Si Ben Tran (s)" userId="e5f301e1-ec14-46a5-b52c-146e237901eb" providerId="ADAL" clId="{AE5C3CBE-9C97-4B30-8833-6758EFFF9D36}" dt="2023-04-20T12:18:51.846" v="848" actId="20577"/>
          <ac:spMkLst>
            <pc:docMk/>
            <pc:sldMk cId="1752709447" sldId="271"/>
            <ac:spMk id="2" creationId="{5063BBBF-6CFF-1555-27CA-4DE855F4EC31}"/>
          </ac:spMkLst>
        </pc:spChg>
        <pc:spChg chg="mod">
          <ac:chgData name="Si Ben Tran (s)" userId="e5f301e1-ec14-46a5-b52c-146e237901eb" providerId="ADAL" clId="{AE5C3CBE-9C97-4B30-8833-6758EFFF9D36}" dt="2023-04-20T12:19:26.395" v="887" actId="20577"/>
          <ac:spMkLst>
            <pc:docMk/>
            <pc:sldMk cId="1752709447" sldId="271"/>
            <ac:spMk id="3" creationId="{30CD6FC8-C633-D14E-3526-1C5123670EB1}"/>
          </ac:spMkLst>
        </pc:spChg>
        <pc:picChg chg="add del">
          <ac:chgData name="Si Ben Tran (s)" userId="e5f301e1-ec14-46a5-b52c-146e237901eb" providerId="ADAL" clId="{AE5C3CBE-9C97-4B30-8833-6758EFFF9D36}" dt="2023-04-20T12:46:16.513" v="896" actId="478"/>
          <ac:picMkLst>
            <pc:docMk/>
            <pc:sldMk cId="1752709447" sldId="271"/>
            <ac:picMk id="8" creationId="{7B342FF1-4D43-77D0-EEE9-C5D4632B539C}"/>
          </ac:picMkLst>
        </pc:picChg>
      </pc:sldChg>
      <pc:sldChg chg="addSp delSp modSp new mod modNotesTx">
        <pc:chgData name="Si Ben Tran (s)" userId="e5f301e1-ec14-46a5-b52c-146e237901eb" providerId="ADAL" clId="{AE5C3CBE-9C97-4B30-8833-6758EFFF9D36}" dt="2023-04-20T14:20:33.070" v="2402" actId="20577"/>
        <pc:sldMkLst>
          <pc:docMk/>
          <pc:sldMk cId="1319049165" sldId="272"/>
        </pc:sldMkLst>
        <pc:spChg chg="mod">
          <ac:chgData name="Si Ben Tran (s)" userId="e5f301e1-ec14-46a5-b52c-146e237901eb" providerId="ADAL" clId="{AE5C3CBE-9C97-4B30-8833-6758EFFF9D36}" dt="2023-04-20T14:20:33.070" v="2402" actId="20577"/>
          <ac:spMkLst>
            <pc:docMk/>
            <pc:sldMk cId="1319049165" sldId="272"/>
            <ac:spMk id="2" creationId="{60A9798D-490C-2E42-D19E-86A931585BC8}"/>
          </ac:spMkLst>
        </pc:spChg>
        <pc:spChg chg="del">
          <ac:chgData name="Si Ben Tran (s)" userId="e5f301e1-ec14-46a5-b52c-146e237901eb" providerId="ADAL" clId="{AE5C3CBE-9C97-4B30-8833-6758EFFF9D36}" dt="2023-04-20T13:09:49.494" v="959" actId="478"/>
          <ac:spMkLst>
            <pc:docMk/>
            <pc:sldMk cId="1319049165" sldId="272"/>
            <ac:spMk id="3" creationId="{27B1BE57-2716-C167-B7B6-823932BA3479}"/>
          </ac:spMkLst>
        </pc:spChg>
        <pc:picChg chg="add mod">
          <ac:chgData name="Si Ben Tran (s)" userId="e5f301e1-ec14-46a5-b52c-146e237901eb" providerId="ADAL" clId="{AE5C3CBE-9C97-4B30-8833-6758EFFF9D36}" dt="2023-04-20T13:09:53.130" v="961" actId="1076"/>
          <ac:picMkLst>
            <pc:docMk/>
            <pc:sldMk cId="1319049165" sldId="272"/>
            <ac:picMk id="8" creationId="{874E0967-A3F7-38B0-B138-C80716A058B4}"/>
          </ac:picMkLst>
        </pc:picChg>
        <pc:picChg chg="add mod">
          <ac:chgData name="Si Ben Tran (s)" userId="e5f301e1-ec14-46a5-b52c-146e237901eb" providerId="ADAL" clId="{AE5C3CBE-9C97-4B30-8833-6758EFFF9D36}" dt="2023-04-20T13:15:31.415" v="1451" actId="14100"/>
          <ac:picMkLst>
            <pc:docMk/>
            <pc:sldMk cId="1319049165" sldId="272"/>
            <ac:picMk id="10" creationId="{4F69FD09-ECD4-1EF3-1519-3D14079D7973}"/>
          </ac:picMkLst>
        </pc:picChg>
      </pc:sldChg>
      <pc:sldChg chg="addSp delSp modSp new mod modNotesTx">
        <pc:chgData name="Si Ben Tran (s)" userId="e5f301e1-ec14-46a5-b52c-146e237901eb" providerId="ADAL" clId="{AE5C3CBE-9C97-4B30-8833-6758EFFF9D36}" dt="2023-04-20T14:13:06.627" v="2386" actId="1076"/>
        <pc:sldMkLst>
          <pc:docMk/>
          <pc:sldMk cId="234640531" sldId="273"/>
        </pc:sldMkLst>
        <pc:spChg chg="mod">
          <ac:chgData name="Si Ben Tran (s)" userId="e5f301e1-ec14-46a5-b52c-146e237901eb" providerId="ADAL" clId="{AE5C3CBE-9C97-4B30-8833-6758EFFF9D36}" dt="2023-04-20T14:12:01.414" v="2330" actId="20577"/>
          <ac:spMkLst>
            <pc:docMk/>
            <pc:sldMk cId="234640531" sldId="273"/>
            <ac:spMk id="2" creationId="{AA2B651D-B660-6539-6AFE-C2920749FAFA}"/>
          </ac:spMkLst>
        </pc:spChg>
        <pc:spChg chg="del">
          <ac:chgData name="Si Ben Tran (s)" userId="e5f301e1-ec14-46a5-b52c-146e237901eb" providerId="ADAL" clId="{AE5C3CBE-9C97-4B30-8833-6758EFFF9D36}" dt="2023-04-20T13:22:34.687" v="1849" actId="478"/>
          <ac:spMkLst>
            <pc:docMk/>
            <pc:sldMk cId="234640531" sldId="273"/>
            <ac:spMk id="3" creationId="{274B84FD-890F-70D1-31E0-C9AB9082BB3B}"/>
          </ac:spMkLst>
        </pc:spChg>
        <pc:picChg chg="add del mod">
          <ac:chgData name="Si Ben Tran (s)" userId="e5f301e1-ec14-46a5-b52c-146e237901eb" providerId="ADAL" clId="{AE5C3CBE-9C97-4B30-8833-6758EFFF9D36}" dt="2023-04-20T14:13:03.860" v="2384" actId="478"/>
          <ac:picMkLst>
            <pc:docMk/>
            <pc:sldMk cId="234640531" sldId="273"/>
            <ac:picMk id="8" creationId="{6291D4E5-0044-9E88-59B4-9B454A283D33}"/>
          </ac:picMkLst>
        </pc:picChg>
        <pc:picChg chg="add mod">
          <ac:chgData name="Si Ben Tran (s)" userId="e5f301e1-ec14-46a5-b52c-146e237901eb" providerId="ADAL" clId="{AE5C3CBE-9C97-4B30-8833-6758EFFF9D36}" dt="2023-04-20T13:42:57.356" v="1881" actId="1035"/>
          <ac:picMkLst>
            <pc:docMk/>
            <pc:sldMk cId="234640531" sldId="273"/>
            <ac:picMk id="10" creationId="{6EA6D9FB-42CE-AC9A-BDA8-0287F4FAF921}"/>
          </ac:picMkLst>
        </pc:picChg>
        <pc:picChg chg="add mod modCrop">
          <ac:chgData name="Si Ben Tran (s)" userId="e5f301e1-ec14-46a5-b52c-146e237901eb" providerId="ADAL" clId="{AE5C3CBE-9C97-4B30-8833-6758EFFF9D36}" dt="2023-04-20T13:42:57.356" v="1881" actId="1035"/>
          <ac:picMkLst>
            <pc:docMk/>
            <pc:sldMk cId="234640531" sldId="273"/>
            <ac:picMk id="12" creationId="{16FEC571-C6E0-25F1-0A64-89C054022780}"/>
          </ac:picMkLst>
        </pc:picChg>
        <pc:picChg chg="add mod">
          <ac:chgData name="Si Ben Tran (s)" userId="e5f301e1-ec14-46a5-b52c-146e237901eb" providerId="ADAL" clId="{AE5C3CBE-9C97-4B30-8833-6758EFFF9D36}" dt="2023-04-20T14:13:06.627" v="2386" actId="1076"/>
          <ac:picMkLst>
            <pc:docMk/>
            <pc:sldMk cId="234640531" sldId="273"/>
            <ac:picMk id="14" creationId="{704B6856-81C6-DB4D-D3D2-39E30436C5CE}"/>
          </ac:picMkLst>
        </pc:picChg>
      </pc:sldChg>
      <pc:sldChg chg="addSp delSp modSp new mod">
        <pc:chgData name="Si Ben Tran (s)" userId="e5f301e1-ec14-46a5-b52c-146e237901eb" providerId="ADAL" clId="{AE5C3CBE-9C97-4B30-8833-6758EFFF9D36}" dt="2023-04-20T14:20:24.465" v="2398"/>
        <pc:sldMkLst>
          <pc:docMk/>
          <pc:sldMk cId="3290697315" sldId="274"/>
        </pc:sldMkLst>
        <pc:spChg chg="mod">
          <ac:chgData name="Si Ben Tran (s)" userId="e5f301e1-ec14-46a5-b52c-146e237901eb" providerId="ADAL" clId="{AE5C3CBE-9C97-4B30-8833-6758EFFF9D36}" dt="2023-04-20T14:20:24.465" v="2398"/>
          <ac:spMkLst>
            <pc:docMk/>
            <pc:sldMk cId="3290697315" sldId="274"/>
            <ac:spMk id="2" creationId="{E939528B-439F-E7CB-B9BB-F345D213F9A0}"/>
          </ac:spMkLst>
        </pc:spChg>
        <pc:spChg chg="del">
          <ac:chgData name="Si Ben Tran (s)" userId="e5f301e1-ec14-46a5-b52c-146e237901eb" providerId="ADAL" clId="{AE5C3CBE-9C97-4B30-8833-6758EFFF9D36}" dt="2023-04-20T13:47:51.113" v="2173" actId="478"/>
          <ac:spMkLst>
            <pc:docMk/>
            <pc:sldMk cId="3290697315" sldId="274"/>
            <ac:spMk id="3" creationId="{13F4489A-03C1-F72C-CAA7-359372ED05C5}"/>
          </ac:spMkLst>
        </pc:spChg>
        <pc:picChg chg="add mod">
          <ac:chgData name="Si Ben Tran (s)" userId="e5f301e1-ec14-46a5-b52c-146e237901eb" providerId="ADAL" clId="{AE5C3CBE-9C97-4B30-8833-6758EFFF9D36}" dt="2023-04-20T13:49:32.624" v="2180" actId="1076"/>
          <ac:picMkLst>
            <pc:docMk/>
            <pc:sldMk cId="3290697315" sldId="274"/>
            <ac:picMk id="8" creationId="{0FF3981E-0AAE-D373-0C2E-58F35F05022C}"/>
          </ac:picMkLst>
        </pc:picChg>
        <pc:picChg chg="add mod">
          <ac:chgData name="Si Ben Tran (s)" userId="e5f301e1-ec14-46a5-b52c-146e237901eb" providerId="ADAL" clId="{AE5C3CBE-9C97-4B30-8833-6758EFFF9D36}" dt="2023-04-20T13:49:35.025" v="2181" actId="1076"/>
          <ac:picMkLst>
            <pc:docMk/>
            <pc:sldMk cId="3290697315" sldId="274"/>
            <ac:picMk id="10" creationId="{8F73BF48-32C8-4404-CD43-A97D7BAE0B06}"/>
          </ac:picMkLst>
        </pc:picChg>
      </pc:sldChg>
      <pc:sldChg chg="addSp delSp modSp new del mod">
        <pc:chgData name="Si Ben Tran (s)" userId="e5f301e1-ec14-46a5-b52c-146e237901eb" providerId="ADAL" clId="{AE5C3CBE-9C97-4B30-8833-6758EFFF9D36}" dt="2023-04-20T14:12:07.205" v="2331" actId="47"/>
        <pc:sldMkLst>
          <pc:docMk/>
          <pc:sldMk cId="1577025116" sldId="275"/>
        </pc:sldMkLst>
        <pc:spChg chg="mod">
          <ac:chgData name="Si Ben Tran (s)" userId="e5f301e1-ec14-46a5-b52c-146e237901eb" providerId="ADAL" clId="{AE5C3CBE-9C97-4B30-8833-6758EFFF9D36}" dt="2023-04-20T13:51:45.531" v="2245" actId="1076"/>
          <ac:spMkLst>
            <pc:docMk/>
            <pc:sldMk cId="1577025116" sldId="275"/>
            <ac:spMk id="2" creationId="{E80D9C32-2ACB-AD47-C7BC-BEA8E7EA0A68}"/>
          </ac:spMkLst>
        </pc:spChg>
        <pc:spChg chg="del">
          <ac:chgData name="Si Ben Tran (s)" userId="e5f301e1-ec14-46a5-b52c-146e237901eb" providerId="ADAL" clId="{AE5C3CBE-9C97-4B30-8833-6758EFFF9D36}" dt="2023-04-20T13:51:20.540" v="2226" actId="478"/>
          <ac:spMkLst>
            <pc:docMk/>
            <pc:sldMk cId="1577025116" sldId="275"/>
            <ac:spMk id="3" creationId="{5E15E516-BA91-CB22-0B1D-9171588CCEBD}"/>
          </ac:spMkLst>
        </pc:spChg>
        <pc:picChg chg="add del mod">
          <ac:chgData name="Si Ben Tran (s)" userId="e5f301e1-ec14-46a5-b52c-146e237901eb" providerId="ADAL" clId="{AE5C3CBE-9C97-4B30-8833-6758EFFF9D36}" dt="2023-04-20T13:52:07.134" v="2247" actId="478"/>
          <ac:picMkLst>
            <pc:docMk/>
            <pc:sldMk cId="1577025116" sldId="275"/>
            <ac:picMk id="8" creationId="{BE266FEC-03E7-65D5-7095-3310DF00333A}"/>
          </ac:picMkLst>
        </pc:picChg>
        <pc:picChg chg="add mod">
          <ac:chgData name="Si Ben Tran (s)" userId="e5f301e1-ec14-46a5-b52c-146e237901eb" providerId="ADAL" clId="{AE5C3CBE-9C97-4B30-8833-6758EFFF9D36}" dt="2023-04-20T13:52:10.423" v="2250" actId="14100"/>
          <ac:picMkLst>
            <pc:docMk/>
            <pc:sldMk cId="1577025116" sldId="275"/>
            <ac:picMk id="10" creationId="{4019EA6D-D89B-DABA-4B0C-E259F820CAC9}"/>
          </ac:picMkLst>
        </pc:picChg>
      </pc:sldChg>
      <pc:sldChg chg="modSp new del mod">
        <pc:chgData name="Si Ben Tran (s)" userId="e5f301e1-ec14-46a5-b52c-146e237901eb" providerId="ADAL" clId="{AE5C3CBE-9C97-4B30-8833-6758EFFF9D36}" dt="2023-04-24T09:25:26.548" v="2490" actId="47"/>
        <pc:sldMkLst>
          <pc:docMk/>
          <pc:sldMk cId="4101741789" sldId="275"/>
        </pc:sldMkLst>
        <pc:spChg chg="mod">
          <ac:chgData name="Si Ben Tran (s)" userId="e5f301e1-ec14-46a5-b52c-146e237901eb" providerId="ADAL" clId="{AE5C3CBE-9C97-4B30-8833-6758EFFF9D36}" dt="2023-04-24T09:22:54.611" v="2474" actId="20577"/>
          <ac:spMkLst>
            <pc:docMk/>
            <pc:sldMk cId="4101741789" sldId="275"/>
            <ac:spMk id="2" creationId="{C16917C3-4AD3-5A02-DB27-0274A39088A4}"/>
          </ac:spMkLst>
        </pc:spChg>
      </pc:sldChg>
      <pc:sldChg chg="delSp modSp new del mod">
        <pc:chgData name="Si Ben Tran (s)" userId="e5f301e1-ec14-46a5-b52c-146e237901eb" providerId="ADAL" clId="{AE5C3CBE-9C97-4B30-8833-6758EFFF9D36}" dt="2023-04-24T11:25:10.145" v="3444" actId="47"/>
        <pc:sldMkLst>
          <pc:docMk/>
          <pc:sldMk cId="709308952" sldId="276"/>
        </pc:sldMkLst>
        <pc:spChg chg="mod">
          <ac:chgData name="Si Ben Tran (s)" userId="e5f301e1-ec14-46a5-b52c-146e237901eb" providerId="ADAL" clId="{AE5C3CBE-9C97-4B30-8833-6758EFFF9D36}" dt="2023-04-24T09:34:59.864" v="3230" actId="20577"/>
          <ac:spMkLst>
            <pc:docMk/>
            <pc:sldMk cId="709308952" sldId="276"/>
            <ac:spMk id="2" creationId="{2656F0FA-D8BB-153E-B4DA-AF3C2C5887AA}"/>
          </ac:spMkLst>
        </pc:spChg>
        <pc:spChg chg="del">
          <ac:chgData name="Si Ben Tran (s)" userId="e5f301e1-ec14-46a5-b52c-146e237901eb" providerId="ADAL" clId="{AE5C3CBE-9C97-4B30-8833-6758EFFF9D36}" dt="2023-04-24T09:23:05.775" v="2486" actId="478"/>
          <ac:spMkLst>
            <pc:docMk/>
            <pc:sldMk cId="709308952" sldId="276"/>
            <ac:spMk id="3" creationId="{EE154F93-7DFB-6BCF-F325-D6EEDBBA3B0A}"/>
          </ac:spMkLst>
        </pc:spChg>
      </pc:sldChg>
      <pc:sldChg chg="addSp delSp modSp new mod modNotesTx">
        <pc:chgData name="Si Ben Tran (s)" userId="e5f301e1-ec14-46a5-b52c-146e237901eb" providerId="ADAL" clId="{AE5C3CBE-9C97-4B30-8833-6758EFFF9D36}" dt="2023-04-24T11:32:00.482" v="3830"/>
        <pc:sldMkLst>
          <pc:docMk/>
          <pc:sldMk cId="1428146813" sldId="277"/>
        </pc:sldMkLst>
        <pc:spChg chg="mod">
          <ac:chgData name="Si Ben Tran (s)" userId="e5f301e1-ec14-46a5-b52c-146e237901eb" providerId="ADAL" clId="{AE5C3CBE-9C97-4B30-8833-6758EFFF9D36}" dt="2023-04-24T11:25:19.534" v="3480" actId="20577"/>
          <ac:spMkLst>
            <pc:docMk/>
            <pc:sldMk cId="1428146813" sldId="277"/>
            <ac:spMk id="2" creationId="{64E8043D-9B07-BFA2-64F8-99F3D550C80B}"/>
          </ac:spMkLst>
        </pc:spChg>
        <pc:spChg chg="del">
          <ac:chgData name="Si Ben Tran (s)" userId="e5f301e1-ec14-46a5-b52c-146e237901eb" providerId="ADAL" clId="{AE5C3CBE-9C97-4B30-8833-6758EFFF9D36}" dt="2023-04-24T11:23:26.181" v="3432" actId="22"/>
          <ac:spMkLst>
            <pc:docMk/>
            <pc:sldMk cId="1428146813" sldId="277"/>
            <ac:spMk id="3" creationId="{BEB2E493-3056-63B0-DA55-0DBEC08EBCD1}"/>
          </ac:spMkLst>
        </pc:spChg>
        <pc:spChg chg="add del mod">
          <ac:chgData name="Si Ben Tran (s)" userId="e5f301e1-ec14-46a5-b52c-146e237901eb" providerId="ADAL" clId="{AE5C3CBE-9C97-4B30-8833-6758EFFF9D36}" dt="2023-04-24T11:23:29.516" v="3434" actId="478"/>
          <ac:spMkLst>
            <pc:docMk/>
            <pc:sldMk cId="1428146813" sldId="277"/>
            <ac:spMk id="10" creationId="{03894CB5-3D96-7CE7-83C4-E6C8F555C1F2}"/>
          </ac:spMkLst>
        </pc:spChg>
        <pc:picChg chg="add del mod ord">
          <ac:chgData name="Si Ben Tran (s)" userId="e5f301e1-ec14-46a5-b52c-146e237901eb" providerId="ADAL" clId="{AE5C3CBE-9C97-4B30-8833-6758EFFF9D36}" dt="2023-04-24T11:23:27.532" v="3433" actId="478"/>
          <ac:picMkLst>
            <pc:docMk/>
            <pc:sldMk cId="1428146813" sldId="277"/>
            <ac:picMk id="8" creationId="{EBA9A14E-7896-EB3F-7F0B-1B0682B59421}"/>
          </ac:picMkLst>
        </pc:picChg>
        <pc:picChg chg="add del mod">
          <ac:chgData name="Si Ben Tran (s)" userId="e5f301e1-ec14-46a5-b52c-146e237901eb" providerId="ADAL" clId="{AE5C3CBE-9C97-4B30-8833-6758EFFF9D36}" dt="2023-04-24T11:23:48.276" v="3439" actId="478"/>
          <ac:picMkLst>
            <pc:docMk/>
            <pc:sldMk cId="1428146813" sldId="277"/>
            <ac:picMk id="12" creationId="{EBCDAD27-FDCD-CE6D-AAA7-CED21129103C}"/>
          </ac:picMkLst>
        </pc:picChg>
        <pc:picChg chg="add mod">
          <ac:chgData name="Si Ben Tran (s)" userId="e5f301e1-ec14-46a5-b52c-146e237901eb" providerId="ADAL" clId="{AE5C3CBE-9C97-4B30-8833-6758EFFF9D36}" dt="2023-04-24T11:23:50.903" v="3443" actId="1076"/>
          <ac:picMkLst>
            <pc:docMk/>
            <pc:sldMk cId="1428146813" sldId="277"/>
            <ac:picMk id="14" creationId="{C20F4531-65D2-7156-D3AD-2E5C0FEB4954}"/>
          </ac:picMkLst>
        </pc:picChg>
      </pc:sldChg>
      <pc:sldChg chg="addSp delSp modSp new del mod">
        <pc:chgData name="Si Ben Tran (s)" userId="e5f301e1-ec14-46a5-b52c-146e237901eb" providerId="ADAL" clId="{AE5C3CBE-9C97-4B30-8833-6758EFFF9D36}" dt="2023-04-26T09:34:57.156" v="4150" actId="47"/>
        <pc:sldMkLst>
          <pc:docMk/>
          <pc:sldMk cId="1574699597" sldId="278"/>
        </pc:sldMkLst>
        <pc:spChg chg="mod">
          <ac:chgData name="Si Ben Tran (s)" userId="e5f301e1-ec14-46a5-b52c-146e237901eb" providerId="ADAL" clId="{AE5C3CBE-9C97-4B30-8833-6758EFFF9D36}" dt="2023-04-26T09:28:52.241" v="4124" actId="20577"/>
          <ac:spMkLst>
            <pc:docMk/>
            <pc:sldMk cId="1574699597" sldId="278"/>
            <ac:spMk id="2" creationId="{D9E74F9A-3903-DAB0-7F57-A52F9EC8FBC5}"/>
          </ac:spMkLst>
        </pc:spChg>
        <pc:spChg chg="del">
          <ac:chgData name="Si Ben Tran (s)" userId="e5f301e1-ec14-46a5-b52c-146e237901eb" providerId="ADAL" clId="{AE5C3CBE-9C97-4B30-8833-6758EFFF9D36}" dt="2023-04-26T09:28:54.893" v="4125" actId="478"/>
          <ac:spMkLst>
            <pc:docMk/>
            <pc:sldMk cId="1574699597" sldId="278"/>
            <ac:spMk id="3" creationId="{AEE33CC8-F1E4-C4C7-1E95-521EE779F2B8}"/>
          </ac:spMkLst>
        </pc:spChg>
        <pc:picChg chg="add mod">
          <ac:chgData name="Si Ben Tran (s)" userId="e5f301e1-ec14-46a5-b52c-146e237901eb" providerId="ADAL" clId="{AE5C3CBE-9C97-4B30-8833-6758EFFF9D36}" dt="2023-04-26T09:29:25.538" v="4129" actId="1076"/>
          <ac:picMkLst>
            <pc:docMk/>
            <pc:sldMk cId="1574699597" sldId="278"/>
            <ac:picMk id="8" creationId="{7B77B2B5-5E8E-B46C-EFDE-7602E71E82F9}"/>
          </ac:picMkLst>
        </pc:picChg>
      </pc:sldChg>
      <pc:sldChg chg="addSp delSp modSp new mod">
        <pc:chgData name="Si Ben Tran (s)" userId="e5f301e1-ec14-46a5-b52c-146e237901eb" providerId="ADAL" clId="{AE5C3CBE-9C97-4B30-8833-6758EFFF9D36}" dt="2023-04-26T09:34:54.967" v="4149" actId="20577"/>
        <pc:sldMkLst>
          <pc:docMk/>
          <pc:sldMk cId="2663406603" sldId="279"/>
        </pc:sldMkLst>
        <pc:spChg chg="mod">
          <ac:chgData name="Si Ben Tran (s)" userId="e5f301e1-ec14-46a5-b52c-146e237901eb" providerId="ADAL" clId="{AE5C3CBE-9C97-4B30-8833-6758EFFF9D36}" dt="2023-04-26T09:34:54.967" v="4149" actId="20577"/>
          <ac:spMkLst>
            <pc:docMk/>
            <pc:sldMk cId="2663406603" sldId="279"/>
            <ac:spMk id="2" creationId="{72DE2599-0063-C553-741D-0AA01035F294}"/>
          </ac:spMkLst>
        </pc:spChg>
        <pc:spChg chg="del">
          <ac:chgData name="Si Ben Tran (s)" userId="e5f301e1-ec14-46a5-b52c-146e237901eb" providerId="ADAL" clId="{AE5C3CBE-9C97-4B30-8833-6758EFFF9D36}" dt="2023-04-26T09:34:50.746" v="4136" actId="478"/>
          <ac:spMkLst>
            <pc:docMk/>
            <pc:sldMk cId="2663406603" sldId="279"/>
            <ac:spMk id="3" creationId="{67CA87C9-5E54-0024-7484-3EF5D3E97D98}"/>
          </ac:spMkLst>
        </pc:spChg>
        <pc:picChg chg="add mod">
          <ac:chgData name="Si Ben Tran (s)" userId="e5f301e1-ec14-46a5-b52c-146e237901eb" providerId="ADAL" clId="{AE5C3CBE-9C97-4B30-8833-6758EFFF9D36}" dt="2023-04-26T09:34:48.911" v="4135" actId="1076"/>
          <ac:picMkLst>
            <pc:docMk/>
            <pc:sldMk cId="2663406603" sldId="279"/>
            <ac:picMk id="8" creationId="{B766E732-DE45-6619-B74A-9147D3B819DE}"/>
          </ac:picMkLst>
        </pc:picChg>
      </pc:sldChg>
      <pc:sldChg chg="add del">
        <pc:chgData name="Si Ben Tran (s)" userId="e5f301e1-ec14-46a5-b52c-146e237901eb" providerId="ADAL" clId="{AE5C3CBE-9C97-4B30-8833-6758EFFF9D36}" dt="2023-04-26T09:45:54.287" v="4152" actId="47"/>
        <pc:sldMkLst>
          <pc:docMk/>
          <pc:sldMk cId="177864386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7EDE2-F5AB-4F9A-A70A-6F5AE6614523}" type="datetimeFigureOut">
              <a:rPr lang="de-CH" smtClean="0"/>
              <a:t>26.04.2023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099FA-CA39-42B9-A5A6-046F45EC44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90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Wilkommen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</a:t>
            </a:r>
            <a:r>
              <a:rPr lang="en-US" dirty="0" err="1"/>
              <a:t>Praesentation</a:t>
            </a:r>
            <a:r>
              <a:rPr lang="en-US" dirty="0"/>
              <a:t> </a:t>
            </a:r>
            <a:r>
              <a:rPr lang="en-US" dirty="0" err="1"/>
              <a:t>ueber</a:t>
            </a:r>
            <a:r>
              <a:rPr lang="en-US" dirty="0"/>
              <a:t> Deep Learning MC 1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42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habe</a:t>
            </a:r>
            <a:r>
              <a:rPr lang="en-US" dirty="0"/>
              <a:t> ich </a:t>
            </a:r>
            <a:r>
              <a:rPr lang="en-US" dirty="0" err="1"/>
              <a:t>hier</a:t>
            </a:r>
            <a:r>
              <a:rPr lang="en-US" dirty="0"/>
              <a:t> das </a:t>
            </a:r>
            <a:r>
              <a:rPr lang="en-US" dirty="0" err="1"/>
              <a:t>gleiche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dropout </a:t>
            </a:r>
            <a:r>
              <a:rPr lang="en-US" dirty="0" err="1"/>
              <a:t>gemacht</a:t>
            </a:r>
            <a:r>
              <a:rPr lang="en-US" dirty="0"/>
              <a:t>, dropout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layer </a:t>
            </a:r>
            <a:r>
              <a:rPr lang="en-US" dirty="0" err="1"/>
              <a:t>hinzugefuegt</a:t>
            </a:r>
            <a:r>
              <a:rPr lang="en-US" dirty="0"/>
              <a:t>. </a:t>
            </a:r>
            <a:r>
              <a:rPr lang="en-US" dirty="0" err="1"/>
              <a:t>Beim</a:t>
            </a:r>
            <a:endParaRPr lang="en-US" dirty="0"/>
          </a:p>
          <a:p>
            <a:r>
              <a:rPr lang="en-US" dirty="0"/>
              <a:t>Dropout </a:t>
            </a:r>
            <a:r>
              <a:rPr lang="en-US" dirty="0" err="1"/>
              <a:t>wird</a:t>
            </a:r>
            <a:r>
              <a:rPr lang="en-US" dirty="0"/>
              <a:t> der output von </a:t>
            </a:r>
            <a:r>
              <a:rPr lang="en-US" dirty="0" err="1"/>
              <a:t>einem</a:t>
            </a:r>
            <a:r>
              <a:rPr lang="en-US" dirty="0"/>
              <a:t> Layer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bestimmten</a:t>
            </a:r>
            <a:r>
              <a:rPr lang="en-US" dirty="0"/>
              <a:t> </a:t>
            </a:r>
            <a:r>
              <a:rPr lang="en-US" dirty="0" err="1"/>
              <a:t>Wahrscheinlichkeit</a:t>
            </a:r>
            <a:r>
              <a:rPr lang="en-US" dirty="0"/>
              <a:t> auf 0 </a:t>
            </a:r>
            <a:r>
              <a:rPr lang="en-US" dirty="0" err="1"/>
              <a:t>gesetzt</a:t>
            </a:r>
            <a:r>
              <a:rPr lang="en-US" dirty="0"/>
              <a:t>. </a:t>
            </a:r>
          </a:p>
          <a:p>
            <a:r>
              <a:rPr lang="en-US" dirty="0" err="1"/>
              <a:t>Somit</a:t>
            </a:r>
            <a:r>
              <a:rPr lang="en-US" dirty="0"/>
              <a:t> warden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Neuronen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Training </a:t>
            </a:r>
            <a:r>
              <a:rPr lang="en-US" dirty="0" err="1"/>
              <a:t>ignoriert</a:t>
            </a:r>
            <a:r>
              <a:rPr lang="en-US" dirty="0"/>
              <a:t>, dies </a:t>
            </a:r>
            <a:r>
              <a:rPr lang="en-US" dirty="0" err="1"/>
              <a:t>fuehrt</a:t>
            </a:r>
            <a:r>
              <a:rPr lang="en-US" dirty="0"/>
              <a:t> 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Allgemienen</a:t>
            </a:r>
            <a:r>
              <a:rPr lang="en-US" dirty="0"/>
              <a:t> </a:t>
            </a:r>
            <a:r>
              <a:rPr lang="en-US" dirty="0" err="1"/>
              <a:t>Merkmale</a:t>
            </a:r>
            <a:r>
              <a:rPr lang="en-US" dirty="0"/>
              <a:t> der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Modell </a:t>
            </a:r>
            <a:r>
              <a:rPr lang="en-US" dirty="0" err="1"/>
              <a:t>erlernt</a:t>
            </a:r>
            <a:r>
              <a:rPr lang="en-US" dirty="0"/>
              <a:t> warden.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097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in </a:t>
            </a:r>
            <a:r>
              <a:rPr lang="en-US" dirty="0" err="1"/>
              <a:t>diesem</a:t>
            </a:r>
            <a:r>
              <a:rPr lang="en-US" dirty="0"/>
              <a:t> plot </a:t>
            </a:r>
            <a:r>
              <a:rPr lang="en-US" dirty="0" err="1"/>
              <a:t>kann</a:t>
            </a:r>
            <a:r>
              <a:rPr lang="en-US" dirty="0"/>
              <a:t> ich nun </a:t>
            </a:r>
            <a:r>
              <a:rPr lang="en-US" dirty="0" err="1"/>
              <a:t>zeigen</a:t>
            </a:r>
            <a:r>
              <a:rPr lang="en-US" dirty="0"/>
              <a:t>, was der </a:t>
            </a:r>
            <a:r>
              <a:rPr lang="en-US" dirty="0" err="1"/>
              <a:t>Einfluss</a:t>
            </a:r>
            <a:r>
              <a:rPr lang="en-US" dirty="0"/>
              <a:t> der </a:t>
            </a:r>
            <a:r>
              <a:rPr lang="en-US" dirty="0" err="1"/>
              <a:t>Regularisierung</a:t>
            </a:r>
            <a:r>
              <a:rPr lang="en-US" dirty="0"/>
              <a:t> es auf </a:t>
            </a:r>
            <a:r>
              <a:rPr lang="en-US" dirty="0" err="1"/>
              <a:t>sich</a:t>
            </a:r>
            <a:r>
              <a:rPr lang="en-US" dirty="0"/>
              <a:t> hat. </a:t>
            </a:r>
          </a:p>
          <a:p>
            <a:r>
              <a:rPr lang="en-US" dirty="0"/>
              <a:t>Links die Loss und </a:t>
            </a:r>
            <a:r>
              <a:rPr lang="en-US" dirty="0" err="1"/>
              <a:t>Rechts</a:t>
            </a:r>
            <a:r>
              <a:rPr lang="en-US" dirty="0"/>
              <a:t> die Accuracy</a:t>
            </a:r>
          </a:p>
          <a:p>
            <a:endParaRPr lang="en-US" dirty="0"/>
          </a:p>
          <a:p>
            <a:r>
              <a:rPr lang="en-US" dirty="0"/>
              <a:t>Overfitting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Regularisierung</a:t>
            </a:r>
            <a:r>
              <a:rPr lang="en-US" dirty="0"/>
              <a:t> </a:t>
            </a:r>
            <a:r>
              <a:rPr lang="en-US" dirty="0" err="1"/>
              <a:t>passiert</a:t>
            </a:r>
            <a:r>
              <a:rPr lang="en-US" dirty="0"/>
              <a:t> an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spaeteren</a:t>
            </a:r>
            <a:r>
              <a:rPr lang="en-US" dirty="0"/>
              <a:t> </a:t>
            </a:r>
            <a:r>
              <a:rPr lang="en-US" dirty="0" err="1"/>
              <a:t>Epochen</a:t>
            </a:r>
            <a:r>
              <a:rPr lang="en-US" dirty="0"/>
              <a:t>.</a:t>
            </a:r>
          </a:p>
          <a:p>
            <a:r>
              <a:rPr lang="en-US" dirty="0"/>
              <a:t>Overfitting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Regularisierung</a:t>
            </a:r>
            <a:r>
              <a:rPr lang="en-US" dirty="0"/>
              <a:t> (</a:t>
            </a:r>
            <a:r>
              <a:rPr lang="en-US" dirty="0" err="1"/>
              <a:t>Blau</a:t>
            </a:r>
            <a:r>
              <a:rPr lang="en-US" dirty="0"/>
              <a:t>): ca. </a:t>
            </a:r>
            <a:r>
              <a:rPr lang="en-US" dirty="0" err="1"/>
              <a:t>Epoche</a:t>
            </a:r>
            <a:r>
              <a:rPr lang="en-US" dirty="0"/>
              <a:t> 8</a:t>
            </a:r>
          </a:p>
          <a:p>
            <a:r>
              <a:rPr lang="en-US" dirty="0"/>
              <a:t>Overfitting L2 </a:t>
            </a:r>
            <a:r>
              <a:rPr lang="en-US" dirty="0" err="1"/>
              <a:t>Regularisierung</a:t>
            </a:r>
            <a:r>
              <a:rPr lang="en-US" dirty="0"/>
              <a:t> (Orange): ca. </a:t>
            </a:r>
            <a:r>
              <a:rPr lang="en-US" dirty="0" err="1"/>
              <a:t>Epoche</a:t>
            </a:r>
            <a:r>
              <a:rPr lang="en-US" dirty="0"/>
              <a:t> 19</a:t>
            </a:r>
          </a:p>
          <a:p>
            <a:r>
              <a:rPr lang="en-US" dirty="0"/>
              <a:t>Overfitting Dropout (Gruen): ca. 12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230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Batchnorm</a:t>
            </a:r>
            <a:r>
              <a:rPr lang="en-US" dirty="0"/>
              <a:t> (Rot) </a:t>
            </a:r>
            <a:r>
              <a:rPr lang="en-US" dirty="0" err="1"/>
              <a:t>Schnelleres</a:t>
            </a:r>
            <a:r>
              <a:rPr lang="en-US" dirty="0"/>
              <a:t> Overfitting und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schnelleres</a:t>
            </a:r>
            <a:r>
              <a:rPr lang="en-US" dirty="0"/>
              <a:t> </a:t>
            </a:r>
            <a:r>
              <a:rPr lang="en-US" dirty="0" err="1"/>
              <a:t>Trainieren</a:t>
            </a:r>
            <a:r>
              <a:rPr lang="en-US" dirty="0"/>
              <a:t> </a:t>
            </a:r>
            <a:r>
              <a:rPr lang="en-US" dirty="0" err="1"/>
              <a:t>verglichen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Batchnorm</a:t>
            </a:r>
            <a:r>
              <a:rPr lang="en-US" dirty="0"/>
              <a:t> (</a:t>
            </a:r>
            <a:r>
              <a:rPr lang="en-US" dirty="0" err="1"/>
              <a:t>Blau</a:t>
            </a:r>
            <a:r>
              <a:rPr lang="en-US" dirty="0"/>
              <a:t>)</a:t>
            </a:r>
          </a:p>
          <a:p>
            <a:r>
              <a:rPr lang="en-US" dirty="0"/>
              <a:t>Loss von Trainings </a:t>
            </a:r>
            <a:r>
              <a:rPr lang="en-US" dirty="0" err="1"/>
              <a:t>Datensatz</a:t>
            </a:r>
            <a:r>
              <a:rPr lang="en-US" dirty="0"/>
              <a:t> auf 0 </a:t>
            </a:r>
            <a:r>
              <a:rPr lang="en-US" dirty="0" err="1"/>
              <a:t>konvergieren</a:t>
            </a:r>
            <a:r>
              <a:rPr lang="en-US" dirty="0"/>
              <a:t>, Modell </a:t>
            </a:r>
            <a:r>
              <a:rPr lang="en-US" dirty="0" err="1"/>
              <a:t>lernt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von </a:t>
            </a:r>
            <a:r>
              <a:rPr lang="en-US" dirty="0" err="1"/>
              <a:t>Trainingsdatensatz</a:t>
            </a:r>
            <a:r>
              <a:rPr lang="en-US" dirty="0"/>
              <a:t> und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auf </a:t>
            </a:r>
            <a:r>
              <a:rPr lang="en-US" dirty="0" err="1"/>
              <a:t>Testdatensaetze</a:t>
            </a:r>
            <a:r>
              <a:rPr lang="en-US" dirty="0"/>
              <a:t> </a:t>
            </a:r>
            <a:r>
              <a:rPr lang="en-US" dirty="0" err="1"/>
              <a:t>generalisierbar</a:t>
            </a:r>
            <a:r>
              <a:rPr lang="en-US" dirty="0"/>
              <a:t>. </a:t>
            </a:r>
          </a:p>
          <a:p>
            <a:r>
              <a:rPr lang="en-US" dirty="0"/>
              <a:t>Die Accuracy </a:t>
            </a:r>
            <a:r>
              <a:rPr lang="en-US" dirty="0" err="1"/>
              <a:t>steigt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Testdatensatz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hoeher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ca. </a:t>
            </a:r>
            <a:r>
              <a:rPr lang="en-US" dirty="0" err="1"/>
              <a:t>bei</a:t>
            </a:r>
            <a:r>
              <a:rPr lang="en-US" dirty="0"/>
              <a:t> 0.7. </a:t>
            </a:r>
            <a:r>
              <a:rPr lang="en-US" dirty="0" err="1"/>
              <a:t>Liegt</a:t>
            </a:r>
            <a:r>
              <a:rPr lang="en-US" dirty="0"/>
              <a:t> </a:t>
            </a:r>
            <a:r>
              <a:rPr lang="en-US" dirty="0" err="1"/>
              <a:t>daran</a:t>
            </a:r>
            <a:endParaRPr lang="en-US" dirty="0"/>
          </a:p>
          <a:p>
            <a:endParaRPr lang="en-US" dirty="0"/>
          </a:p>
          <a:p>
            <a:r>
              <a:rPr lang="en-US" dirty="0"/>
              <a:t>Die Loss von Training </a:t>
            </a:r>
            <a:r>
              <a:rPr lang="en-US" dirty="0" err="1"/>
              <a:t>bleibt</a:t>
            </a:r>
            <a:r>
              <a:rPr lang="en-US" dirty="0"/>
              <a:t> </a:t>
            </a:r>
            <a:r>
              <a:rPr lang="en-US" dirty="0" err="1"/>
              <a:t>weiterhin</a:t>
            </a:r>
            <a:r>
              <a:rPr lang="en-US" dirty="0"/>
              <a:t> auf 0,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steigt</a:t>
            </a:r>
            <a:r>
              <a:rPr lang="en-US" dirty="0"/>
              <a:t> die Loss von Validation </a:t>
            </a:r>
            <a:r>
              <a:rPr lang="en-US" dirty="0" err="1"/>
              <a:t>weiterhin</a:t>
            </a:r>
            <a:r>
              <a:rPr lang="en-US" dirty="0"/>
              <a:t> an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steigender</a:t>
            </a:r>
            <a:r>
              <a:rPr lang="en-US" dirty="0"/>
              <a:t> </a:t>
            </a:r>
            <a:r>
              <a:rPr lang="en-US" dirty="0" err="1"/>
              <a:t>Epoche</a:t>
            </a:r>
            <a:endParaRPr lang="en-US" dirty="0"/>
          </a:p>
          <a:p>
            <a:r>
              <a:rPr lang="en-US" dirty="0"/>
              <a:t>Dies </a:t>
            </a:r>
            <a:r>
              <a:rPr lang="en-US" dirty="0" err="1"/>
              <a:t>liegt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, das </a:t>
            </a:r>
            <a:r>
              <a:rPr lang="en-US" dirty="0" err="1"/>
              <a:t>dass</a:t>
            </a:r>
            <a:r>
              <a:rPr lang="en-US" dirty="0"/>
              <a:t> Modell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Klassifikation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</a:t>
            </a:r>
            <a:r>
              <a:rPr lang="en-US" dirty="0" err="1"/>
              <a:t>Trainingsdaten</a:t>
            </a:r>
            <a:r>
              <a:rPr lang="en-US" dirty="0"/>
              <a:t>. </a:t>
            </a:r>
          </a:p>
          <a:p>
            <a:r>
              <a:rPr lang="en-US" dirty="0" err="1"/>
              <a:t>Wenn</a:t>
            </a:r>
            <a:r>
              <a:rPr lang="en-US" dirty="0"/>
              <a:t> das Modell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30 nun </a:t>
            </a:r>
            <a:r>
              <a:rPr lang="en-US" dirty="0" err="1"/>
              <a:t>sagt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wahrschienlichkeit</a:t>
            </a:r>
            <a:r>
              <a:rPr lang="en-US" dirty="0"/>
              <a:t> Hund 0.6 </a:t>
            </a:r>
            <a:r>
              <a:rPr lang="en-US" dirty="0" err="1"/>
              <a:t>liegt</a:t>
            </a:r>
            <a:r>
              <a:rPr lang="en-US" dirty="0"/>
              <a:t> und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200 </a:t>
            </a:r>
            <a:r>
              <a:rPr lang="en-US" dirty="0" err="1"/>
              <a:t>liegt</a:t>
            </a:r>
            <a:r>
              <a:rPr lang="en-US" dirty="0"/>
              <a:t> die </a:t>
            </a:r>
            <a:r>
              <a:rPr lang="en-US" dirty="0" err="1"/>
              <a:t>Warhscheinlcihkeit</a:t>
            </a:r>
            <a:r>
              <a:rPr lang="en-US" dirty="0"/>
              <a:t> auf 0.9.</a:t>
            </a:r>
          </a:p>
          <a:p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diesem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aendert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die Accuracy </a:t>
            </a:r>
            <a:r>
              <a:rPr lang="en-US" dirty="0" err="1"/>
              <a:t>vom</a:t>
            </a:r>
            <a:r>
              <a:rPr lang="en-US" dirty="0"/>
              <a:t> Trainings und </a:t>
            </a:r>
            <a:r>
              <a:rPr lang="en-US" dirty="0" err="1"/>
              <a:t>Validierungsdatensatz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ach ca. 30 </a:t>
            </a:r>
            <a:r>
              <a:rPr lang="en-US" dirty="0" err="1"/>
              <a:t>Epochen</a:t>
            </a:r>
            <a:r>
              <a:rPr lang="en-US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32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Violett</a:t>
            </a:r>
            <a:r>
              <a:rPr lang="en-US" dirty="0"/>
              <a:t> (Adam Optimizer)</a:t>
            </a:r>
            <a:br>
              <a:rPr lang="en-US" dirty="0"/>
            </a:br>
            <a:r>
              <a:rPr lang="en-US" dirty="0"/>
              <a:t>Gruen (SGD Optimizer)</a:t>
            </a:r>
          </a:p>
          <a:p>
            <a:endParaRPr lang="en-US" dirty="0"/>
          </a:p>
          <a:p>
            <a:r>
              <a:rPr lang="en-US" dirty="0"/>
              <a:t>Bei Adam – </a:t>
            </a:r>
            <a:r>
              <a:rPr lang="en-US" dirty="0" err="1"/>
              <a:t>tiefere</a:t>
            </a:r>
            <a:r>
              <a:rPr lang="en-US" dirty="0"/>
              <a:t> Learning Rate </a:t>
            </a:r>
            <a:endParaRPr lang="de-CH" dirty="0"/>
          </a:p>
          <a:p>
            <a:r>
              <a:rPr lang="de-CH" dirty="0" err="1"/>
              <a:t>Overfitting</a:t>
            </a:r>
            <a:r>
              <a:rPr lang="de-CH" dirty="0"/>
              <a:t> geschieht schneller als bei SGD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Adam </a:t>
            </a:r>
            <a:r>
              <a:rPr lang="en-US" dirty="0" err="1"/>
              <a:t>steht</a:t>
            </a:r>
            <a:r>
              <a:rPr lang="en-US" dirty="0"/>
              <a:t> ja </a:t>
            </a:r>
            <a:r>
              <a:rPr lang="en-US" dirty="0" err="1"/>
              <a:t>fuer</a:t>
            </a:r>
            <a:r>
              <a:rPr lang="en-US" dirty="0"/>
              <a:t>: 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Adam steht für Adaptive Moment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Estimation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 und ist eine Methode zur Anpassung der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Lernrate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wahrend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Trainingsprozess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der Gradient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gross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Lernrate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autoamtisch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reduziert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wahrend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kleinen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gradienten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Learninrate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erhoeht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somit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stellt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sicher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netzwerk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schnell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genug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lernt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Leraningrate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, da die </a:t>
            </a:r>
            <a:r>
              <a:rPr lang="en-US" dirty="0" err="1"/>
              <a:t>Learningrate</a:t>
            </a:r>
            <a:r>
              <a:rPr lang="en-US" dirty="0"/>
              <a:t> von Adam adaptive </a:t>
            </a:r>
            <a:r>
              <a:rPr lang="en-US" dirty="0" err="1"/>
              <a:t>ist</a:t>
            </a:r>
            <a:r>
              <a:rPr lang="en-US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51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4858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96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CIFAR 10 </a:t>
            </a:r>
            <a:r>
              <a:rPr lang="en-US" dirty="0" err="1"/>
              <a:t>Datensatz</a:t>
            </a:r>
            <a:r>
              <a:rPr lang="en-US" dirty="0"/>
              <a:t> – 28x28 Pixel RGB </a:t>
            </a:r>
            <a:r>
              <a:rPr lang="en-US" dirty="0" err="1"/>
              <a:t>Farbe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Balancierter</a:t>
            </a:r>
            <a:r>
              <a:rPr lang="en-US" dirty="0"/>
              <a:t> </a:t>
            </a:r>
            <a:r>
              <a:rPr lang="en-US" dirty="0" err="1"/>
              <a:t>Datensatz</a:t>
            </a:r>
            <a:r>
              <a:rPr lang="en-US" dirty="0"/>
              <a:t> – Train = 5k/Class, Test = 1k/Class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2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</a:t>
            </a:r>
            <a:r>
              <a:rPr lang="en-US" dirty="0" err="1"/>
              <a:t>genutzt</a:t>
            </a:r>
            <a:r>
              <a:rPr lang="en-US" dirty="0"/>
              <a:t>, um MC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loesen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Unterschiedliche MLP und CNN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Anzahlen</a:t>
            </a:r>
            <a:r>
              <a:rPr lang="en-US" dirty="0"/>
              <a:t> an Filter und Nodes </a:t>
            </a:r>
            <a:r>
              <a:rPr lang="en-US" dirty="0" err="1"/>
              <a:t>erstellt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Cross-Entropy </a:t>
            </a:r>
            <a:r>
              <a:rPr lang="en-US" dirty="0" err="1"/>
              <a:t>als</a:t>
            </a:r>
            <a:r>
              <a:rPr lang="en-US" dirty="0"/>
              <a:t> Loss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gewaehlt</a:t>
            </a:r>
            <a:r>
              <a:rPr lang="en-US" dirty="0"/>
              <a:t>, da es </a:t>
            </a:r>
            <a:r>
              <a:rPr lang="en-US" dirty="0" err="1"/>
              <a:t>sich</a:t>
            </a:r>
            <a:r>
              <a:rPr lang="en-US" dirty="0"/>
              <a:t> um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Klassifikationsproblem</a:t>
            </a:r>
            <a:r>
              <a:rPr lang="en-US" dirty="0"/>
              <a:t> </a:t>
            </a:r>
            <a:r>
              <a:rPr lang="en-US" dirty="0" err="1"/>
              <a:t>handelt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genommen</a:t>
            </a:r>
            <a:r>
              <a:rPr lang="en-US" dirty="0"/>
              <a:t>, da der </a:t>
            </a:r>
            <a:r>
              <a:rPr lang="en-US" dirty="0" err="1"/>
              <a:t>Datensatz</a:t>
            </a:r>
            <a:r>
              <a:rPr lang="en-US" dirty="0"/>
              <a:t> </a:t>
            </a:r>
            <a:r>
              <a:rPr lang="en-US" dirty="0" err="1"/>
              <a:t>balanciert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sprich</a:t>
            </a:r>
            <a:r>
              <a:rPr lang="en-US" dirty="0"/>
              <a:t> </a:t>
            </a:r>
            <a:r>
              <a:rPr lang="en-US" dirty="0" err="1"/>
              <a:t>ausgeglichen</a:t>
            </a:r>
            <a:r>
              <a:rPr lang="en-US" dirty="0"/>
              <a:t> und ich </a:t>
            </a:r>
            <a:r>
              <a:rPr lang="en-US" dirty="0" err="1"/>
              <a:t>ueber</a:t>
            </a:r>
            <a:r>
              <a:rPr lang="en-US" dirty="0"/>
              <a:t> das Modell </a:t>
            </a:r>
            <a:r>
              <a:rPr lang="en-US" dirty="0" err="1"/>
              <a:t>ueber</a:t>
            </a:r>
            <a:r>
              <a:rPr lang="en-US" dirty="0"/>
              <a:t> alle Klassen </a:t>
            </a:r>
            <a:r>
              <a:rPr lang="en-US" dirty="0" err="1"/>
              <a:t>beurteilen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Weights und Bias um die </a:t>
            </a:r>
            <a:r>
              <a:rPr lang="en-US" dirty="0" err="1"/>
              <a:t>Metriken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Accuracy und Loss </a:t>
            </a:r>
            <a:r>
              <a:rPr lang="en-US" dirty="0" err="1"/>
              <a:t>loggen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koennen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69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Zu </a:t>
            </a:r>
            <a:r>
              <a:rPr lang="en-US" dirty="0" err="1"/>
              <a:t>aller</a:t>
            </a:r>
            <a:r>
              <a:rPr lang="en-US" dirty="0"/>
              <a:t> erst </a:t>
            </a:r>
            <a:r>
              <a:rPr lang="en-US" dirty="0" err="1"/>
              <a:t>habe</a:t>
            </a:r>
            <a:r>
              <a:rPr lang="en-US" dirty="0"/>
              <a:t> ich </a:t>
            </a:r>
            <a:r>
              <a:rPr lang="en-US" dirty="0" err="1"/>
              <a:t>jeweils</a:t>
            </a:r>
            <a:r>
              <a:rPr lang="en-US" dirty="0"/>
              <a:t> 2 CNN und 2 MLP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und nun </a:t>
            </a:r>
            <a:r>
              <a:rPr lang="en-US" dirty="0" err="1"/>
              <a:t>versucht</a:t>
            </a:r>
            <a:r>
              <a:rPr lang="en-US" dirty="0"/>
              <a:t> die </a:t>
            </a:r>
            <a:r>
              <a:rPr lang="en-US" dirty="0" err="1"/>
              <a:t>Klassifikationsaufgabe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loesen</a:t>
            </a:r>
            <a:r>
              <a:rPr lang="en-US" dirty="0"/>
              <a:t> und die </a:t>
            </a:r>
            <a:r>
              <a:rPr lang="en-US" dirty="0" err="1"/>
              <a:t>Metriken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CE Loss und Accuracy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verlaufe</a:t>
            </a:r>
            <a:r>
              <a:rPr lang="en-US" dirty="0"/>
              <a:t> der </a:t>
            </a:r>
            <a:r>
              <a:rPr lang="en-US" dirty="0" err="1"/>
              <a:t>Epoche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verfolgen</a:t>
            </a:r>
            <a:r>
              <a:rPr lang="en-US" dirty="0"/>
              <a:t> und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beobachten</a:t>
            </a:r>
            <a:r>
              <a:rPr lang="en-US" dirty="0"/>
              <a:t>. </a:t>
            </a:r>
          </a:p>
          <a:p>
            <a:r>
              <a:rPr lang="en-US" dirty="0"/>
              <a:t>Gruen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CNN Modell und </a:t>
            </a:r>
            <a:r>
              <a:rPr lang="en-US" dirty="0" err="1"/>
              <a:t>Blau</a:t>
            </a:r>
            <a:r>
              <a:rPr lang="en-US" dirty="0"/>
              <a:t> die </a:t>
            </a:r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MLP</a:t>
            </a:r>
          </a:p>
          <a:p>
            <a:r>
              <a:rPr lang="en-US" dirty="0" err="1"/>
              <a:t>Intressant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der Loss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Validierungsdatensatz</a:t>
            </a:r>
            <a:r>
              <a:rPr lang="en-US" dirty="0"/>
              <a:t> von </a:t>
            </a:r>
            <a:r>
              <a:rPr lang="en-US" dirty="0" err="1"/>
              <a:t>Anfang</a:t>
            </a:r>
            <a:r>
              <a:rPr lang="en-US" dirty="0"/>
              <a:t> an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tiefer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als</a:t>
            </a:r>
            <a:r>
              <a:rPr lang="en-US" dirty="0"/>
              <a:t> der </a:t>
            </a:r>
            <a:r>
              <a:rPr lang="en-US" dirty="0" err="1"/>
              <a:t>vom</a:t>
            </a:r>
            <a:r>
              <a:rPr lang="en-US" dirty="0"/>
              <a:t> Train</a:t>
            </a:r>
            <a:r>
              <a:rPr lang="de-CH" dirty="0"/>
              <a:t>.</a:t>
            </a:r>
          </a:p>
          <a:p>
            <a:r>
              <a:rPr lang="de-CH" dirty="0"/>
              <a:t>Dies </a:t>
            </a:r>
            <a:r>
              <a:rPr lang="de-CH" dirty="0" err="1"/>
              <a:t>koennte</a:t>
            </a:r>
            <a:r>
              <a:rPr lang="de-CH" dirty="0"/>
              <a:t> eine Eigenschaft vom Trainings und </a:t>
            </a:r>
            <a:r>
              <a:rPr lang="de-CH" dirty="0" err="1"/>
              <a:t>Validationdatensatz</a:t>
            </a:r>
            <a:r>
              <a:rPr lang="de-CH" dirty="0"/>
              <a:t> sein. </a:t>
            </a:r>
          </a:p>
          <a:p>
            <a:r>
              <a:rPr lang="de-CH" dirty="0"/>
              <a:t>Was man in beiden Plots jeweils erkennt, ist das dass CNN Modell besser performt als das MLP Modell.</a:t>
            </a:r>
            <a:endParaRPr lang="en-US" dirty="0"/>
          </a:p>
          <a:p>
            <a:r>
              <a:rPr lang="en-US" dirty="0"/>
              <a:t>Die Accuracy </a:t>
            </a:r>
            <a:r>
              <a:rPr lang="en-US" dirty="0" err="1"/>
              <a:t>beim</a:t>
            </a:r>
            <a:r>
              <a:rPr lang="en-US" dirty="0"/>
              <a:t> CNN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hoher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MLP.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78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 </a:t>
            </a:r>
            <a:r>
              <a:rPr lang="en-US" dirty="0" err="1"/>
              <a:t>Anschliessend</a:t>
            </a:r>
            <a:r>
              <a:rPr lang="en-US" dirty="0"/>
              <a:t> </a:t>
            </a:r>
            <a:r>
              <a:rPr lang="en-US" dirty="0" err="1"/>
              <a:t>habe</a:t>
            </a:r>
            <a:r>
              <a:rPr lang="en-US" dirty="0"/>
              <a:t> ich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Anzahlen</a:t>
            </a:r>
            <a:r>
              <a:rPr lang="en-US" dirty="0"/>
              <a:t> an Conv2D </a:t>
            </a:r>
            <a:r>
              <a:rPr lang="en-US" dirty="0" err="1"/>
              <a:t>layern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diversen</a:t>
            </a:r>
            <a:r>
              <a:rPr lang="en-US" dirty="0"/>
              <a:t> </a:t>
            </a:r>
            <a:r>
              <a:rPr lang="en-US" dirty="0" err="1"/>
              <a:t>Parametern</a:t>
            </a:r>
            <a:r>
              <a:rPr lang="en-US" dirty="0"/>
              <a:t> </a:t>
            </a:r>
            <a:r>
              <a:rPr lang="en-US" dirty="0" err="1"/>
              <a:t>herumprobiert</a:t>
            </a:r>
            <a:r>
              <a:rPr lang="en-US" dirty="0"/>
              <a:t>.</a:t>
            </a:r>
          </a:p>
          <a:p>
            <a:r>
              <a:rPr lang="en-US" dirty="0"/>
              <a:t>Von der </a:t>
            </a:r>
            <a:r>
              <a:rPr lang="en-US" dirty="0" err="1"/>
              <a:t>Theorie</a:t>
            </a:r>
            <a:r>
              <a:rPr lang="en-US" dirty="0"/>
              <a:t> her </a:t>
            </a:r>
            <a:r>
              <a:rPr lang="en-US" dirty="0" err="1"/>
              <a:t>wollte</a:t>
            </a:r>
            <a:r>
              <a:rPr lang="en-US" dirty="0"/>
              <a:t> ich mir </a:t>
            </a:r>
            <a:r>
              <a:rPr lang="en-US" dirty="0" err="1"/>
              <a:t>anschauen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</a:t>
            </a:r>
            <a:r>
              <a:rPr lang="en-US" dirty="0" err="1"/>
              <a:t>Anzahl</a:t>
            </a:r>
            <a:r>
              <a:rPr lang="en-US" dirty="0"/>
              <a:t> an Conv2D Layer </a:t>
            </a:r>
            <a:r>
              <a:rPr lang="en-US" dirty="0" err="1"/>
              <a:t>eine</a:t>
            </a:r>
            <a:r>
              <a:rPr lang="en-US" dirty="0"/>
              <a:t> Performance </a:t>
            </a:r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fuehren</a:t>
            </a:r>
            <a:r>
              <a:rPr lang="en-US" dirty="0"/>
              <a:t> </a:t>
            </a:r>
            <a:r>
              <a:rPr lang="en-US" dirty="0" err="1"/>
              <a:t>wuerde</a:t>
            </a:r>
            <a:r>
              <a:rPr lang="en-US" dirty="0"/>
              <a:t> in </a:t>
            </a:r>
            <a:r>
              <a:rPr lang="en-US" dirty="0" err="1"/>
              <a:t>Bezug</a:t>
            </a:r>
            <a:r>
              <a:rPr lang="en-US" dirty="0"/>
              <a:t> auf die Accuracy. </a:t>
            </a:r>
          </a:p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3 </a:t>
            </a:r>
            <a:r>
              <a:rPr lang="en-US" dirty="0" err="1"/>
              <a:t>unterschiedliche</a:t>
            </a:r>
            <a:r>
              <a:rPr lang="en-US" dirty="0"/>
              <a:t> CNN </a:t>
            </a:r>
            <a:r>
              <a:rPr lang="en-US" dirty="0" err="1"/>
              <a:t>Modelle</a:t>
            </a:r>
            <a:r>
              <a:rPr lang="en-US" dirty="0"/>
              <a:t>. Auch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habe</a:t>
            </a:r>
            <a:r>
              <a:rPr lang="en-US" dirty="0"/>
              <a:t> ich diverse </a:t>
            </a:r>
            <a:r>
              <a:rPr lang="en-US" dirty="0" err="1"/>
              <a:t>Batchsizes</a:t>
            </a:r>
            <a:r>
              <a:rPr lang="en-US" dirty="0"/>
              <a:t> und </a:t>
            </a:r>
            <a:r>
              <a:rPr lang="en-US" dirty="0" err="1"/>
              <a:t>Learningrate</a:t>
            </a:r>
            <a:r>
              <a:rPr lang="en-US" dirty="0"/>
              <a:t> </a:t>
            </a:r>
            <a:r>
              <a:rPr lang="en-US" dirty="0" err="1"/>
              <a:t>versucht</a:t>
            </a:r>
            <a:r>
              <a:rPr lang="en-US" dirty="0"/>
              <a:t>. Was ich </a:t>
            </a:r>
            <a:r>
              <a:rPr lang="en-US" dirty="0" err="1"/>
              <a:t>leider</a:t>
            </a:r>
            <a:r>
              <a:rPr lang="en-US" dirty="0"/>
              <a:t> </a:t>
            </a:r>
            <a:r>
              <a:rPr lang="en-US" dirty="0" err="1"/>
              <a:t>fixiert</a:t>
            </a:r>
            <a:r>
              <a:rPr lang="en-US" dirty="0"/>
              <a:t> </a:t>
            </a:r>
            <a:r>
              <a:rPr lang="en-US" dirty="0" err="1"/>
              <a:t>habe</a:t>
            </a:r>
            <a:r>
              <a:rPr lang="en-US" dirty="0"/>
              <a:t> war die </a:t>
            </a:r>
            <a:r>
              <a:rPr lang="en-US" dirty="0" err="1"/>
              <a:t>Batchsize</a:t>
            </a:r>
            <a:r>
              <a:rPr lang="en-US" dirty="0"/>
              <a:t>.. </a:t>
            </a:r>
            <a:r>
              <a:rPr lang="en-US" dirty="0" err="1"/>
              <a:t>Hier</a:t>
            </a:r>
            <a:r>
              <a:rPr lang="en-US" dirty="0"/>
              <a:t> in </a:t>
            </a:r>
            <a:r>
              <a:rPr lang="en-US" dirty="0" err="1"/>
              <a:t>iesem</a:t>
            </a:r>
            <a:r>
              <a:rPr lang="en-US" dirty="0"/>
              <a:t> Fall </a:t>
            </a:r>
            <a:r>
              <a:rPr lang="en-US" dirty="0" err="1"/>
              <a:t>haettie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laenger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20 </a:t>
            </a:r>
            <a:r>
              <a:rPr lang="en-US" dirty="0" err="1"/>
              <a:t>Epochen</a:t>
            </a:r>
            <a:r>
              <a:rPr lang="en-US" dirty="0"/>
              <a:t> sein </a:t>
            </a:r>
            <a:r>
              <a:rPr lang="en-US" dirty="0" err="1"/>
              <a:t>muessen</a:t>
            </a:r>
            <a:r>
              <a:rPr lang="en-US" dirty="0"/>
              <a:t>.</a:t>
            </a:r>
          </a:p>
          <a:p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roten</a:t>
            </a:r>
            <a:r>
              <a:rPr lang="en-US" dirty="0"/>
              <a:t> CNN_1 und CNN_2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den </a:t>
            </a:r>
            <a:r>
              <a:rPr lang="en-US" dirty="0" err="1"/>
              <a:t>Overfitt</a:t>
            </a:r>
            <a:r>
              <a:rPr lang="en-US" dirty="0"/>
              <a:t>,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blauen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,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diesem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konnte</a:t>
            </a:r>
            <a:r>
              <a:rPr lang="en-US" dirty="0"/>
              <a:t> ich die </a:t>
            </a:r>
            <a:r>
              <a:rPr lang="en-US" dirty="0" err="1"/>
              <a:t>Erkentniss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, das </a:t>
            </a:r>
            <a:r>
              <a:rPr lang="en-US" dirty="0" err="1"/>
              <a:t>mehr</a:t>
            </a:r>
            <a:r>
              <a:rPr lang="en-US" dirty="0"/>
              <a:t> Conv2D Layer </a:t>
            </a:r>
            <a:r>
              <a:rPr lang="en-US" dirty="0" err="1"/>
              <a:t>bessere</a:t>
            </a:r>
            <a:r>
              <a:rPr lang="en-US" dirty="0"/>
              <a:t> Accuracy </a:t>
            </a:r>
            <a:r>
              <a:rPr lang="en-US" dirty="0" err="1"/>
              <a:t>bedeuet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vorsicht</a:t>
            </a:r>
            <a:r>
              <a:rPr lang="en-US" dirty="0"/>
              <a:t> </a:t>
            </a:r>
            <a:r>
              <a:rPr lang="en-US" dirty="0" err="1"/>
              <a:t>geniessen</a:t>
            </a:r>
            <a:r>
              <a:rPr lang="en-US" dirty="0"/>
              <a:t>. </a:t>
            </a:r>
          </a:p>
          <a:p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hatte</a:t>
            </a:r>
            <a:r>
              <a:rPr lang="en-US" dirty="0"/>
              <a:t> ich das Problem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r>
              <a:rPr lang="en-US" dirty="0"/>
              <a:t> out of Memory, die </a:t>
            </a:r>
            <a:r>
              <a:rPr lang="en-US" dirty="0" err="1"/>
              <a:t>sowohl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meinem</a:t>
            </a:r>
            <a:r>
              <a:rPr lang="en-US" dirty="0"/>
              <a:t> Gaming PC </a:t>
            </a:r>
            <a:r>
              <a:rPr lang="en-US" dirty="0" err="1"/>
              <a:t>zuhause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ab und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CSCS </a:t>
            </a:r>
            <a:r>
              <a:rPr lang="en-US" dirty="0" err="1"/>
              <a:t>auftauchte</a:t>
            </a:r>
            <a:r>
              <a:rPr lang="en-US" dirty="0"/>
              <a:t>.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konnte</a:t>
            </a:r>
            <a:r>
              <a:rPr lang="en-US" dirty="0"/>
              <a:t> ich </a:t>
            </a:r>
            <a:r>
              <a:rPr lang="en-US" dirty="0" err="1"/>
              <a:t>leider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das Problem </a:t>
            </a:r>
            <a:r>
              <a:rPr lang="en-US" dirty="0" err="1"/>
              <a:t>loesen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ich das Problem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dem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konnte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ich mir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CNN_5 Modell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 Conv2D Layer und 3 Fully Connected Layer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erstellt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63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Hyperparamter</a:t>
            </a:r>
            <a:r>
              <a:rPr lang="en-US" dirty="0"/>
              <a:t> Tuning von CNN_5, </a:t>
            </a:r>
            <a:r>
              <a:rPr lang="en-US" dirty="0" err="1"/>
              <a:t>dort</a:t>
            </a:r>
            <a:r>
              <a:rPr lang="en-US" dirty="0"/>
              <a:t> </a:t>
            </a:r>
            <a:r>
              <a:rPr lang="en-US" dirty="0" err="1"/>
              <a:t>habe</a:t>
            </a:r>
            <a:r>
              <a:rPr lang="en-US" dirty="0"/>
              <a:t> ich den </a:t>
            </a:r>
            <a:r>
              <a:rPr lang="en-US" dirty="0" err="1"/>
              <a:t>besten</a:t>
            </a:r>
            <a:r>
              <a:rPr lang="en-US" dirty="0"/>
              <a:t> Run </a:t>
            </a:r>
            <a:r>
              <a:rPr lang="en-US" dirty="0" err="1"/>
              <a:t>genommen</a:t>
            </a:r>
            <a:r>
              <a:rPr lang="en-US" dirty="0"/>
              <a:t> und mir</a:t>
            </a:r>
          </a:p>
          <a:p>
            <a:r>
              <a:rPr lang="en-US" dirty="0" err="1"/>
              <a:t>Anschliessend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die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Regulariserung</a:t>
            </a:r>
            <a:r>
              <a:rPr lang="en-US" dirty="0"/>
              <a:t>, Dropout, </a:t>
            </a:r>
            <a:r>
              <a:rPr lang="en-US" dirty="0" err="1"/>
              <a:t>Batchnorm</a:t>
            </a:r>
            <a:r>
              <a:rPr lang="en-US" dirty="0"/>
              <a:t> die Parameter </a:t>
            </a:r>
            <a:r>
              <a:rPr lang="en-US" dirty="0" err="1"/>
              <a:t>fixiert</a:t>
            </a:r>
            <a:r>
              <a:rPr lang="en-US" dirty="0"/>
              <a:t> und </a:t>
            </a:r>
            <a:r>
              <a:rPr lang="en-US" dirty="0" err="1"/>
              <a:t>dafuer</a:t>
            </a:r>
            <a:r>
              <a:rPr lang="en-US" dirty="0"/>
              <a:t> die </a:t>
            </a:r>
            <a:r>
              <a:rPr lang="en-US" dirty="0" err="1"/>
              <a:t>aneren</a:t>
            </a:r>
            <a:r>
              <a:rPr lang="en-US" dirty="0"/>
              <a:t> </a:t>
            </a:r>
            <a:r>
              <a:rPr lang="en-US" dirty="0" err="1"/>
              <a:t>gaendert</a:t>
            </a:r>
            <a:r>
              <a:rPr lang="en-US" dirty="0"/>
              <a:t>, </a:t>
            </a:r>
            <a:r>
              <a:rPr lang="en-US" dirty="0" err="1"/>
              <a:t>damit</a:t>
            </a:r>
            <a:r>
              <a:rPr lang="en-US" dirty="0"/>
              <a:t> ich </a:t>
            </a:r>
            <a:r>
              <a:rPr lang="en-US" dirty="0" err="1"/>
              <a:t>deren</a:t>
            </a:r>
            <a:r>
              <a:rPr lang="en-US" dirty="0"/>
              <a:t> </a:t>
            </a:r>
            <a:r>
              <a:rPr lang="en-US" dirty="0" err="1"/>
              <a:t>Einfluss</a:t>
            </a:r>
            <a:r>
              <a:rPr lang="en-US" dirty="0"/>
              <a:t> </a:t>
            </a:r>
            <a:r>
              <a:rPr lang="en-US" dirty="0" err="1"/>
              <a:t>verfolgen</a:t>
            </a:r>
            <a:r>
              <a:rPr lang="en-US" dirty="0"/>
              <a:t> </a:t>
            </a:r>
            <a:r>
              <a:rPr lang="en-US" dirty="0" err="1"/>
              <a:t>konnte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723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CNN_5 </a:t>
            </a:r>
          </a:p>
          <a:p>
            <a:r>
              <a:rPr lang="en-US" dirty="0" err="1"/>
              <a:t>Batch_size</a:t>
            </a:r>
            <a:r>
              <a:rPr lang="en-US" dirty="0"/>
              <a:t> = 43</a:t>
            </a:r>
          </a:p>
          <a:p>
            <a:r>
              <a:rPr lang="en-US" dirty="0"/>
              <a:t>Lr = 0.01707</a:t>
            </a:r>
          </a:p>
          <a:p>
            <a:r>
              <a:rPr lang="en-US" dirty="0"/>
              <a:t>1 Conv2D – </a:t>
            </a:r>
            <a:r>
              <a:rPr lang="en-US" dirty="0" err="1"/>
              <a:t>in_channel</a:t>
            </a:r>
            <a:r>
              <a:rPr lang="en-US" dirty="0"/>
              <a:t> = 3, </a:t>
            </a:r>
            <a:r>
              <a:rPr lang="en-US" dirty="0" err="1"/>
              <a:t>out_channel</a:t>
            </a:r>
            <a:r>
              <a:rPr lang="en-US" dirty="0"/>
              <a:t> = 43</a:t>
            </a:r>
          </a:p>
          <a:p>
            <a:r>
              <a:rPr lang="en-US" dirty="0"/>
              <a:t>2 Conv2D – </a:t>
            </a:r>
            <a:r>
              <a:rPr lang="en-US" dirty="0" err="1"/>
              <a:t>in_channel</a:t>
            </a:r>
            <a:r>
              <a:rPr lang="en-US" dirty="0"/>
              <a:t> = 43, </a:t>
            </a:r>
            <a:r>
              <a:rPr lang="en-US" dirty="0" err="1"/>
              <a:t>out_channel</a:t>
            </a:r>
            <a:r>
              <a:rPr lang="en-US" dirty="0"/>
              <a:t> = 43</a:t>
            </a:r>
          </a:p>
          <a:p>
            <a:r>
              <a:rPr lang="en-US" dirty="0"/>
              <a:t>Kernel Size = 5</a:t>
            </a:r>
          </a:p>
          <a:p>
            <a:r>
              <a:rPr lang="en-US" dirty="0" err="1"/>
              <a:t>pool_size</a:t>
            </a:r>
            <a:r>
              <a:rPr lang="en-US" dirty="0"/>
              <a:t> = 2</a:t>
            </a:r>
          </a:p>
          <a:p>
            <a:r>
              <a:rPr lang="en-US" dirty="0"/>
              <a:t>fc_nodes1 = 95</a:t>
            </a:r>
          </a:p>
          <a:p>
            <a:r>
              <a:rPr lang="en-US" dirty="0" err="1"/>
              <a:t>fc_nodes</a:t>
            </a:r>
            <a:r>
              <a:rPr lang="en-US" dirty="0"/>
              <a:t> =54 </a:t>
            </a:r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594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Ich </a:t>
            </a:r>
            <a:r>
              <a:rPr lang="en-US" dirty="0" err="1"/>
              <a:t>habe</a:t>
            </a:r>
            <a:r>
              <a:rPr lang="en-US" dirty="0"/>
              <a:t> mir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anschliessend</a:t>
            </a:r>
            <a:r>
              <a:rPr lang="en-US" dirty="0"/>
              <a:t> die Weight </a:t>
            </a:r>
            <a:r>
              <a:rPr lang="en-US" dirty="0" err="1"/>
              <a:t>Initalizierung</a:t>
            </a:r>
            <a:r>
              <a:rPr lang="en-US" dirty="0"/>
              <a:t> </a:t>
            </a:r>
            <a:r>
              <a:rPr lang="en-US" dirty="0" err="1"/>
              <a:t>angeschaut</a:t>
            </a:r>
            <a:r>
              <a:rPr lang="en-US" dirty="0"/>
              <a:t> und </a:t>
            </a:r>
            <a:r>
              <a:rPr lang="en-US" dirty="0" err="1"/>
              <a:t>festgestellt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Grunde</a:t>
            </a:r>
            <a:r>
              <a:rPr lang="en-US" dirty="0"/>
              <a:t> </a:t>
            </a:r>
            <a:r>
              <a:rPr lang="en-US" dirty="0" err="1"/>
              <a:t>genommen</a:t>
            </a:r>
            <a:r>
              <a:rPr lang="en-US" dirty="0"/>
              <a:t> </a:t>
            </a:r>
            <a:r>
              <a:rPr lang="en-US" dirty="0" err="1"/>
              <a:t>keine</a:t>
            </a:r>
            <a:endParaRPr lang="en-US" dirty="0"/>
          </a:p>
          <a:p>
            <a:r>
              <a:rPr lang="en-US" dirty="0"/>
              <a:t>Grosse Rolle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Weight </a:t>
            </a:r>
            <a:r>
              <a:rPr lang="en-US" dirty="0" err="1"/>
              <a:t>Initializieriung</a:t>
            </a:r>
            <a:r>
              <a:rPr lang="en-US" dirty="0"/>
              <a:t> man nun </a:t>
            </a:r>
            <a:r>
              <a:rPr lang="en-US" dirty="0" err="1"/>
              <a:t>waehlt</a:t>
            </a:r>
            <a:r>
              <a:rPr lang="en-US" dirty="0"/>
              <a:t>, Solange man die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Epochen</a:t>
            </a:r>
            <a:r>
              <a:rPr lang="en-US" dirty="0"/>
              <a:t> </a:t>
            </a:r>
            <a:r>
              <a:rPr lang="en-US" dirty="0" err="1"/>
              <a:t>entsprechend</a:t>
            </a:r>
            <a:r>
              <a:rPr lang="en-US" dirty="0"/>
              <a:t> </a:t>
            </a:r>
            <a:r>
              <a:rPr lang="en-US" dirty="0" err="1"/>
              <a:t>anpasst</a:t>
            </a:r>
            <a:r>
              <a:rPr lang="en-US" dirty="0"/>
              <a:t>.</a:t>
            </a:r>
          </a:p>
          <a:p>
            <a:r>
              <a:rPr lang="en-US" dirty="0" err="1"/>
              <a:t>Betrachten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10 </a:t>
            </a:r>
            <a:r>
              <a:rPr lang="en-US" dirty="0" err="1"/>
              <a:t>Epochen</a:t>
            </a:r>
            <a:r>
              <a:rPr lang="en-US" dirty="0"/>
              <a:t>, so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Validation Accuracy und Trian Accuracy das die </a:t>
            </a:r>
            <a:r>
              <a:rPr lang="en-US" dirty="0" err="1"/>
              <a:t>Kaiming</a:t>
            </a:r>
            <a:r>
              <a:rPr lang="en-US" dirty="0"/>
              <a:t> </a:t>
            </a:r>
            <a:r>
              <a:rPr lang="en-US" dirty="0" err="1"/>
              <a:t>Initalisierung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die </a:t>
            </a:r>
            <a:r>
              <a:rPr lang="en-US" dirty="0" err="1"/>
              <a:t>Xavnier</a:t>
            </a:r>
            <a:r>
              <a:rPr lang="en-US" dirty="0"/>
              <a:t> und default. </a:t>
            </a:r>
            <a:r>
              <a:rPr lang="en-US" dirty="0" err="1"/>
              <a:t>Defualt</a:t>
            </a:r>
            <a:r>
              <a:rPr lang="en-US" dirty="0"/>
              <a:t> </a:t>
            </a:r>
            <a:r>
              <a:rPr lang="en-US" dirty="0" err="1"/>
              <a:t>schneidet</a:t>
            </a:r>
            <a:r>
              <a:rPr lang="en-US" dirty="0"/>
              <a:t> am </a:t>
            </a:r>
            <a:r>
              <a:rPr lang="en-US" dirty="0" err="1"/>
              <a:t>schlechtesten</a:t>
            </a:r>
            <a:r>
              <a:rPr lang="en-US" dirty="0"/>
              <a:t> ab,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grosse</a:t>
            </a:r>
            <a:r>
              <a:rPr lang="en-US" dirty="0"/>
              <a:t> </a:t>
            </a:r>
            <a:r>
              <a:rPr lang="en-US" dirty="0" err="1"/>
              <a:t>rolle</a:t>
            </a:r>
            <a:r>
              <a:rPr lang="en-US" dirty="0"/>
              <a:t>, Solange man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entsprechend</a:t>
            </a:r>
            <a:r>
              <a:rPr lang="en-US" dirty="0"/>
              <a:t> </a:t>
            </a:r>
            <a:r>
              <a:rPr lang="en-US" dirty="0" err="1"/>
              <a:t>ueber</a:t>
            </a:r>
            <a:r>
              <a:rPr lang="en-US" dirty="0"/>
              <a:t> 10 </a:t>
            </a:r>
            <a:r>
              <a:rPr lang="en-US" dirty="0" err="1"/>
              <a:t>Epochen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trainieren</a:t>
            </a:r>
            <a:r>
              <a:rPr lang="en-US" dirty="0"/>
              <a:t> </a:t>
            </a:r>
            <a:r>
              <a:rPr lang="en-US" dirty="0" err="1"/>
              <a:t>wuerde</a:t>
            </a:r>
            <a:r>
              <a:rPr lang="en-US" dirty="0"/>
              <a:t>. </a:t>
            </a:r>
          </a:p>
          <a:p>
            <a:r>
              <a:rPr lang="en-US" dirty="0"/>
              <a:t>Es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durchaus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Rolle,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limitierde</a:t>
            </a:r>
            <a:r>
              <a:rPr lang="en-US" dirty="0"/>
              <a:t> </a:t>
            </a:r>
            <a:r>
              <a:rPr lang="en-US" dirty="0" err="1"/>
              <a:t>Rechenpower</a:t>
            </a:r>
            <a:r>
              <a:rPr lang="en-US" dirty="0"/>
              <a:t> hat,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Initalisierung</a:t>
            </a:r>
            <a:r>
              <a:rPr lang="en-US" dirty="0"/>
              <a:t> man </a:t>
            </a:r>
            <a:r>
              <a:rPr lang="en-US" dirty="0" err="1"/>
              <a:t>waehlen</a:t>
            </a:r>
            <a:r>
              <a:rPr lang="en-US" dirty="0"/>
              <a:t> </a:t>
            </a:r>
            <a:r>
              <a:rPr lang="en-US" dirty="0" err="1"/>
              <a:t>wuerde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 err="1"/>
              <a:t>Kaiming</a:t>
            </a:r>
            <a:r>
              <a:rPr lang="en-US" dirty="0"/>
              <a:t> Uniform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Initlaisierung</a:t>
            </a:r>
            <a:r>
              <a:rPr lang="en-US" dirty="0"/>
              <a:t> der Weights </a:t>
            </a:r>
            <a:r>
              <a:rPr lang="en-US" dirty="0" err="1"/>
              <a:t>erfolgt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normalverteilung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mittelwert</a:t>
            </a:r>
            <a:r>
              <a:rPr lang="en-US" dirty="0"/>
              <a:t> 0 und std von 2/ input Neuron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Anschliessend</a:t>
            </a:r>
            <a:r>
              <a:rPr lang="en-US" dirty="0"/>
              <a:t> warden </a:t>
            </a:r>
            <a:r>
              <a:rPr lang="en-US" dirty="0" err="1"/>
              <a:t>iese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factor </a:t>
            </a:r>
            <a:r>
              <a:rPr lang="en-US" dirty="0" err="1"/>
              <a:t>multipliziert</a:t>
            </a:r>
            <a:r>
              <a:rPr lang="en-US" dirty="0"/>
              <a:t>. </a:t>
            </a:r>
            <a:r>
              <a:rPr lang="en-US" dirty="0" err="1"/>
              <a:t>Dadurch</a:t>
            </a:r>
            <a:r>
              <a:rPr lang="en-US" dirty="0"/>
              <a:t> warden die weights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 von min – max </a:t>
            </a:r>
            <a:r>
              <a:rPr lang="en-US" dirty="0" err="1"/>
              <a:t>beschraenkt</a:t>
            </a:r>
            <a:r>
              <a:rPr lang="en-US" dirty="0"/>
              <a:t> </a:t>
            </a:r>
            <a:r>
              <a:rPr lang="en-US" dirty="0" err="1"/>
              <a:t>abhaengig</a:t>
            </a:r>
            <a:r>
              <a:rPr lang="en-US" dirty="0"/>
              <a:t> von den </a:t>
            </a:r>
            <a:r>
              <a:rPr lang="en-US" dirty="0" err="1"/>
              <a:t>anzahl</a:t>
            </a:r>
            <a:r>
              <a:rPr lang="en-US" dirty="0"/>
              <a:t> input </a:t>
            </a:r>
            <a:r>
              <a:rPr lang="en-US" dirty="0" err="1"/>
              <a:t>neuronen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layer</a:t>
            </a:r>
          </a:p>
          <a:p>
            <a:pPr marL="0" indent="0">
              <a:buFontTx/>
              <a:buNone/>
            </a:pPr>
            <a:r>
              <a:rPr lang="en-US" dirty="0"/>
              <a:t>Xavier Uniform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Folgt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Normalverteilung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</a:t>
            </a:r>
            <a:r>
              <a:rPr lang="en-US" dirty="0" err="1"/>
              <a:t>Eingangs</a:t>
            </a:r>
            <a:r>
              <a:rPr lang="en-US" dirty="0"/>
              <a:t> und </a:t>
            </a:r>
            <a:r>
              <a:rPr lang="en-US" dirty="0" err="1"/>
              <a:t>Ausgangsgroesse</a:t>
            </a:r>
            <a:r>
              <a:rPr lang="en-US" dirty="0"/>
              <a:t> der </a:t>
            </a:r>
            <a:r>
              <a:rPr lang="en-US" dirty="0" err="1"/>
              <a:t>Neuronen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Iinitalisierung</a:t>
            </a:r>
            <a:r>
              <a:rPr lang="en-US" dirty="0"/>
              <a:t> </a:t>
            </a:r>
            <a:r>
              <a:rPr lang="en-US" dirty="0" err="1"/>
              <a:t>folgt</a:t>
            </a:r>
            <a:r>
              <a:rPr lang="en-US" dirty="0"/>
              <a:t> der </a:t>
            </a:r>
            <a:r>
              <a:rPr lang="en-US" dirty="0" err="1"/>
              <a:t>Normalverteilung</a:t>
            </a:r>
            <a:r>
              <a:rPr lang="en-US" dirty="0"/>
              <a:t>. 1 / wurzel(</a:t>
            </a:r>
            <a:r>
              <a:rPr lang="en-US" dirty="0" err="1"/>
              <a:t>Eingangsneuronen</a:t>
            </a:r>
            <a:r>
              <a:rPr lang="en-US" dirty="0"/>
              <a:t>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34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Overfitting </a:t>
            </a:r>
            <a:r>
              <a:rPr lang="en-US" dirty="0" err="1"/>
              <a:t>vermeiden</a:t>
            </a:r>
            <a:r>
              <a:rPr lang="en-US" dirty="0"/>
              <a:t> </a:t>
            </a:r>
            <a:r>
              <a:rPr lang="en-US" dirty="0" err="1"/>
              <a:t>koennen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Regularisierung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L2 – Ridge </a:t>
            </a:r>
            <a:r>
              <a:rPr lang="en-US" dirty="0" err="1"/>
              <a:t>Regularsierung</a:t>
            </a:r>
            <a:r>
              <a:rPr lang="en-US" dirty="0"/>
              <a:t> und Dropout.</a:t>
            </a:r>
          </a:p>
          <a:p>
            <a:r>
              <a:rPr lang="en-US" dirty="0" err="1"/>
              <a:t>Hier</a:t>
            </a:r>
            <a:r>
              <a:rPr lang="en-US" dirty="0"/>
              <a:t> in </a:t>
            </a:r>
            <a:r>
              <a:rPr lang="en-US" dirty="0" err="1"/>
              <a:t>dieser</a:t>
            </a:r>
            <a:r>
              <a:rPr lang="en-US" dirty="0"/>
              <a:t> Folie </a:t>
            </a:r>
            <a:r>
              <a:rPr lang="en-US" dirty="0" err="1"/>
              <a:t>habe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unterschiedlichen</a:t>
            </a:r>
            <a:r>
              <a:rPr lang="en-US" dirty="0"/>
              <a:t> L2 </a:t>
            </a:r>
            <a:r>
              <a:rPr lang="en-US" dirty="0" err="1"/>
              <a:t>Regularisierung</a:t>
            </a:r>
            <a:r>
              <a:rPr lang="en-US" dirty="0"/>
              <a:t> </a:t>
            </a:r>
            <a:r>
              <a:rPr lang="en-US" dirty="0" err="1"/>
              <a:t>Bestrafungsterm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Modell </a:t>
            </a:r>
            <a:r>
              <a:rPr lang="en-US" dirty="0" err="1"/>
              <a:t>regularisiert</a:t>
            </a:r>
            <a:r>
              <a:rPr lang="en-US" dirty="0"/>
              <a:t>.</a:t>
            </a:r>
          </a:p>
          <a:p>
            <a:r>
              <a:rPr lang="en-US" dirty="0"/>
              <a:t>Bei der </a:t>
            </a:r>
            <a:r>
              <a:rPr lang="en-US" dirty="0" err="1"/>
              <a:t>Regularisierung</a:t>
            </a:r>
            <a:r>
              <a:rPr lang="en-US" dirty="0"/>
              <a:t> von L2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Lambda, dem </a:t>
            </a:r>
            <a:r>
              <a:rPr lang="en-US" dirty="0" err="1"/>
              <a:t>Bestrafungsterm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CE Loss die </a:t>
            </a:r>
            <a:r>
              <a:rPr lang="en-US" dirty="0" err="1"/>
              <a:t>Summe</a:t>
            </a:r>
            <a:r>
              <a:rPr lang="en-US" dirty="0"/>
              <a:t> der Weights </a:t>
            </a:r>
            <a:r>
              <a:rPr lang="en-US" dirty="0" err="1"/>
              <a:t>im</a:t>
            </a:r>
            <a:r>
              <a:rPr lang="en-US" dirty="0"/>
              <a:t> quadrat </a:t>
            </a:r>
            <a:r>
              <a:rPr lang="en-US" dirty="0" err="1"/>
              <a:t>addiert</a:t>
            </a:r>
            <a:r>
              <a:rPr lang="en-US" dirty="0"/>
              <a:t>.</a:t>
            </a: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koennen</a:t>
            </a:r>
            <a:r>
              <a:rPr lang="en-US" dirty="0"/>
              <a:t> </a:t>
            </a:r>
            <a:r>
              <a:rPr lang="en-US" dirty="0" err="1"/>
              <a:t>somit</a:t>
            </a:r>
            <a:r>
              <a:rPr lang="en-US" dirty="0"/>
              <a:t> der high variance </a:t>
            </a:r>
            <a:r>
              <a:rPr lang="en-US" dirty="0" err="1"/>
              <a:t>entgegen</a:t>
            </a:r>
            <a:r>
              <a:rPr lang="en-US" dirty="0"/>
              <a:t> </a:t>
            </a:r>
            <a:r>
              <a:rPr lang="en-US" dirty="0" err="1"/>
              <a:t>wirken</a:t>
            </a:r>
            <a:r>
              <a:rPr lang="en-US" dirty="0"/>
              <a:t> und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das Overfitting </a:t>
            </a:r>
            <a:r>
              <a:rPr lang="en-US" dirty="0" err="1"/>
              <a:t>vom</a:t>
            </a:r>
            <a:r>
              <a:rPr lang="en-US" dirty="0"/>
              <a:t> Train und </a:t>
            </a:r>
            <a:r>
              <a:rPr lang="en-US" dirty="0" err="1"/>
              <a:t>Validierungsdatensatz</a:t>
            </a:r>
            <a:r>
              <a:rPr lang="en-US" dirty="0"/>
              <a:t>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99FA-CA39-42B9-A5A6-046F45EC440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7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1EE28-B029-0051-CC3B-8BA3E18D8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ED6CD8-4861-C59C-FF3F-E4CBEA07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26FCD-3FA0-630C-2C51-C1288AD4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4545-322F-4A03-90E2-3163A33236F7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3DBA3-F5C6-E30E-5E06-5FA710E8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1CE5A-0F37-5648-0AD1-47AF018F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04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16DB2-440A-CC01-9388-D49E01F8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88417C-4B53-D012-28A1-B1584F90B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8FD63-637B-3097-1150-6C4117AB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81B0-0BB1-40B7-B3CD-7C33631E25A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53AD5-D9AD-315F-7101-67B2C96D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4BB67-F00F-468F-0386-180E13F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54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126475-2961-D4D6-2AE9-EA4AE9701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5E8A9D-0BBF-4DBC-4F70-C2FCE904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95156-C0BA-058C-232A-71132FB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20BD-018C-4F60-9931-D2CAA2DDEB39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36EB2-3427-4190-C8EE-90210C62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32752-D6BC-C70F-0094-691BE29F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32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6A784-AEE3-23BF-4664-63D58719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37ACF-D62A-7ECF-98C7-9FE23F32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A8B0E-5E13-8235-165A-0F3BA884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AEE30-B960-B58B-4A72-C12A7E7D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A8400-E28E-DF70-C6C5-56A54F4B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84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83C9E-DB0F-BB36-552A-085DCF1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DBA06-94EB-C7EB-F390-5B393040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8649F9-59C3-2F60-5D40-611C1E0A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7CA4-ECA9-40DB-9291-8683D5314930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5001E-239C-61E9-67BF-5F7ADE75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62D4B-733A-E23E-CC58-EE9B00BF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1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C978C-D14D-1CC8-C503-DA6CF589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206D7-BBAF-D48E-7E16-FC94781F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6C10EC-0558-3268-B0C2-7E010C9E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68DDC3-B24E-D887-5535-0932F12C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E0DF-B362-4FC7-A625-6B8A54651E97}" type="datetime1">
              <a:rPr lang="de-CH" smtClean="0"/>
              <a:t>26.04.2023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9E6C2-0430-0D82-8CB0-E619BDD2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140BE-BACD-FB9E-C383-FA1B7130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1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CF1E-BDD7-6A31-7B09-4AC91F60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35097-0F24-373D-B4F9-84703A01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1A3859-7550-CB11-CB8C-C48BDA625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7E2-96BF-F05B-FC08-30467F6A5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17F5C9-F497-98DA-69AD-E369E1D44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B4548D-7A6F-1AFC-5EAE-D3A4B887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03EF-91C6-4BE3-A9F5-66F3DFB484A7}" type="datetime1">
              <a:rPr lang="de-CH" smtClean="0"/>
              <a:t>26.04.2023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064DA8-3EB8-C3C6-3A25-766BA5AE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1EEF2E-5923-3B27-B604-F879DB42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29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75D50-0434-B51F-692B-FD974D7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F0118B-F773-C584-B0A5-5D0EE2A1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7090-0383-41B0-85FD-46FCEC2AB950}" type="datetime1">
              <a:rPr lang="de-CH" smtClean="0"/>
              <a:t>26.04.2023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871C00-479D-E407-0968-9C41DC9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36E27-3266-7DDA-CE5C-A434F484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3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8C96B6-A658-D985-900D-775B5D2B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E48C-717E-45B0-AA33-C387369A9896}" type="datetime1">
              <a:rPr lang="de-CH" smtClean="0"/>
              <a:t>26.04.2023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3A2124-37C1-66D2-5937-5107074E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D1C199-2B48-929C-A2E0-EA5F40DC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A6EA4-C057-3454-1098-E0381658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83022-637C-9970-7834-66675F7B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12C4E-6068-A9D4-9805-35EC3790F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664C99-D944-AD30-F58A-0AD61648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B64D-A6AD-44CD-B510-88E33A85B04C}" type="datetime1">
              <a:rPr lang="de-CH" smtClean="0"/>
              <a:t>26.04.2023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BE9E99-6ACE-A4A7-DC22-7CCECB05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09D7C-441B-B402-550A-A249CEE9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17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76204-8247-E8B1-76A8-3C7172C4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B7B929-49FF-0F74-9EF2-06BDF177D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C49C0B-2E63-6243-1382-D0372E67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87EAE-3B5B-746D-204D-6F47020F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0022-7988-4949-B731-1086D6BF825B}" type="datetime1">
              <a:rPr lang="de-CH" smtClean="0"/>
              <a:t>26.04.2023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92C11-9E3A-17CA-F17E-F3FF42B4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A9592-1329-6919-1164-E9C9ECC3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62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C6BECB-4AEE-559A-B986-A7494115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26DAF-76E1-3704-AD2D-89C1B4B8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D87F3-550D-1ED6-B880-CA88B4279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FDA8-E0E3-4E39-8A94-CBD6868B1CB0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40DA4-DE49-9E28-72CC-368DC7EB8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4A969-004D-2F29-7A6F-03DCBDA82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4025-B71E-4A8B-9F52-4A0C8B7A36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5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zsipp3oa?workspace=user-7ben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9zm04npn?workspace=user-7ben1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3mpnx3u4?workspace=user-7ben1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05ibw9wv?workspace=user-7ben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r6z8iruc?workspace=user-7ben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5a75ocfu?workspace=user-7ben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runs/xyy9z7ao?workspace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qxvgk5cb?workspace=user-7ben1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7ben18/del-mc1/sweeps/kv84yw7k?workspace=user-7ben1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lly Connected Layers in Convolutional Neural Networks – IndianTechWarrior">
            <a:extLst>
              <a:ext uri="{FF2B5EF4-FFF2-40B4-BE49-F238E27FC236}">
                <a16:creationId xmlns:a16="http://schemas.microsoft.com/office/drawing/2014/main" id="{E0831B9C-D8D8-D5C9-EB26-9F6F9C46C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r="25220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5FE1D2-B729-F6D0-FD26-AF4DC9BD0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</a:rPr>
              <a:t>Deep Learning </a:t>
            </a:r>
            <a:endParaRPr lang="de-CH" sz="6600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DC5F99-236E-1D8F-BC44-2DFCB8EBB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Mini Challenge 1</a:t>
            </a:r>
          </a:p>
          <a:p>
            <a:r>
              <a:rPr lang="de-DE" b="1" dirty="0">
                <a:solidFill>
                  <a:srgbClr val="FFFFFF"/>
                </a:solidFill>
              </a:rPr>
              <a:t>Si Ben Tran</a:t>
            </a:r>
            <a:endParaRPr lang="de-CH" b="1" dirty="0">
              <a:solidFill>
                <a:srgbClr val="FFFFFF"/>
              </a:solidFill>
            </a:endParaRPr>
          </a:p>
        </p:txBody>
      </p:sp>
      <p:sp>
        <p:nvSpPr>
          <p:cNvPr id="104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845D8-3497-FFD1-5073-EFDA843C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6E8B2D-A9BC-423E-AD11-869124AD96F5}" type="datetime1">
              <a:rPr lang="de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26.04.2023</a:t>
            </a:fld>
            <a:endParaRPr lang="de-CH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E3D02-3688-89E9-0304-B974B680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>
                <a:solidFill>
                  <a:srgbClr val="FFFFFF"/>
                </a:solidFill>
              </a:rPr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190E5-3DC2-16C0-F4AA-6853135D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B74025-B71E-4A8B-9F52-4A0C8B7A3618}" type="slidenum">
              <a:rPr lang="de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0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12B60-00DE-2CB8-4F3E-E903CFCC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CNN_5 – Dropout Regularisierung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77390-00AB-3CBB-BE5B-E8EAB30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316D4-6DBE-0B08-572D-CBBAB09A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2E4AE-031B-FE31-551F-1D89AEA4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10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36C332-4307-0825-80F7-6B64F39B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8434"/>
            <a:ext cx="12192000" cy="48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BDAE5-AB19-CCBE-5B59-0FCBB0CA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86"/>
            <a:ext cx="10515600" cy="1325563"/>
          </a:xfrm>
        </p:spPr>
        <p:txBody>
          <a:bodyPr/>
          <a:lstStyle/>
          <a:p>
            <a:r>
              <a:rPr lang="de-DE" u="sng" dirty="0"/>
              <a:t>CNN_5 Regularisierung</a:t>
            </a:r>
            <a:endParaRPr lang="de-CH" u="sng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F0956-9520-C196-73B4-4BE8364D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7255-5D23-4D1F-840C-5ED35DA8D8A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3F165-C57A-2278-C041-42002704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01563-D658-5995-7B84-75CFF2DF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11</a:t>
            </a:fld>
            <a:endParaRPr lang="de-CH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7EDF889-9EB8-FDD1-F539-8D4BD723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621"/>
            <a:ext cx="12192000" cy="13911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3E8EFB1-5D52-E300-740B-A29BE0BC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21" y="2467632"/>
            <a:ext cx="10817157" cy="38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9798D-490C-2E42-D19E-86A93158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917"/>
            <a:ext cx="10515600" cy="1325563"/>
          </a:xfrm>
        </p:spPr>
        <p:txBody>
          <a:bodyPr/>
          <a:lstStyle/>
          <a:p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Batchnorm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00AA5-E56B-B377-AD23-01DC117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35D208-C63F-DF57-DCD6-ADAE6316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622A7-0F4C-7777-6DC0-C32D316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12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4E0967-A3F7-38B0-B138-C80716A0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3762"/>
            <a:ext cx="12192000" cy="42233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F69FD09-ECD4-1EF3-1519-3D14079D7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04" y="995082"/>
            <a:ext cx="8858160" cy="10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B651D-B660-6539-6AFE-C2920749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Adam vs SGD Optimizer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7B682-B3F2-B90B-B057-CAB2EB23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47359-FE61-2DDC-F5EC-01B37FD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5105A-EF74-B880-A525-FB5E1A70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13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A6D9FB-42CE-AC9A-BDA8-0287F4FAF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0627"/>
            <a:ext cx="9411370" cy="6739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FEC571-C6E0-25F1-0A64-89C0540227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00" b="4489"/>
          <a:stretch/>
        </p:blipFill>
        <p:spPr>
          <a:xfrm>
            <a:off x="0" y="1774529"/>
            <a:ext cx="9411370" cy="4069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04B6856-81C6-DB4D-D3D2-39E30436C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86949"/>
            <a:ext cx="12192000" cy="42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9528B-439F-E7CB-B9BB-F345D213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Adam – L2 </a:t>
            </a:r>
            <a:r>
              <a:rPr lang="de-DE" u="sng" dirty="0"/>
              <a:t>Regularisierung</a:t>
            </a:r>
            <a:endParaRPr lang="de-CH" u="sng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FD3C9-8BE6-73B6-FC0D-51E08B5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FD6FC-892E-8A18-60C9-F4F9D9B0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30BDE-3412-6F89-2480-46A5A948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14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F3981E-0AAE-D373-0C2E-58F35F05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402"/>
            <a:ext cx="12192000" cy="11237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73BF48-32C8-4404-CD43-A97D7BAE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9171"/>
            <a:ext cx="12192000" cy="42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28402-3C8B-7C7D-662D-C3569EF3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Learnings</a:t>
            </a:r>
            <a:r>
              <a:rPr lang="de-DE" dirty="0"/>
              <a:t>	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2CEDE-2EEC-1712-A451-85981467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PyTorch</a:t>
            </a:r>
            <a:r>
              <a:rPr lang="de-DE" dirty="0"/>
              <a:t> Framework</a:t>
            </a:r>
          </a:p>
          <a:p>
            <a:r>
              <a:rPr lang="de-DE" dirty="0"/>
              <a:t>MLP &amp; CNN </a:t>
            </a:r>
          </a:p>
          <a:p>
            <a:r>
              <a:rPr lang="de-DE" dirty="0" err="1"/>
              <a:t>Tranieren</a:t>
            </a:r>
            <a:r>
              <a:rPr lang="de-DE" dirty="0"/>
              <a:t> von Modellen </a:t>
            </a:r>
          </a:p>
          <a:p>
            <a:r>
              <a:rPr lang="de-DE" dirty="0"/>
              <a:t>CSCS als Rechenpower</a:t>
            </a:r>
          </a:p>
          <a:p>
            <a:r>
              <a:rPr lang="de-DE" dirty="0"/>
              <a:t>W&amp;B – loggen von Metriken – Hyperparameter Tuning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EB181-E845-C9DD-AACE-CFECC14D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603D-B6ED-43B5-B3DE-CF603BDEE851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91112-A245-BA2E-CCE9-E0F0A38E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del-mc1 - Si Ben Tran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A557B-DA5B-94EE-AB45-860FFA92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15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B11DB4-A622-B135-046E-E896527F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49" y="686247"/>
            <a:ext cx="3470551" cy="1121364"/>
          </a:xfrm>
          <a:prstGeom prst="rect">
            <a:avLst/>
          </a:prstGeom>
        </p:spPr>
      </p:pic>
      <p:pic>
        <p:nvPicPr>
          <p:cNvPr id="1026" name="Picture 2" descr="🐉 How to use Weights &amp; Biases - quick and easy | Data Science and Machine  Learning | Kaggle">
            <a:extLst>
              <a:ext uri="{FF2B5EF4-FFF2-40B4-BE49-F238E27FC236}">
                <a16:creationId xmlns:a16="http://schemas.microsoft.com/office/drawing/2014/main" id="{EBD833A6-9492-90C7-E1A0-DAE443E8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94" y="2749289"/>
            <a:ext cx="3375211" cy="9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s Catalogue – Offering of CSCS">
            <a:extLst>
              <a:ext uri="{FF2B5EF4-FFF2-40B4-BE49-F238E27FC236}">
                <a16:creationId xmlns:a16="http://schemas.microsoft.com/office/drawing/2014/main" id="{9E296591-37A3-F509-DFCD-255A8DF4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24" y="1627925"/>
            <a:ext cx="2705694" cy="10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omprehensive Guide to Convolutional Neural Networks — the ELI5 way |  Saturn Cloud Blog">
            <a:extLst>
              <a:ext uri="{FF2B5EF4-FFF2-40B4-BE49-F238E27FC236}">
                <a16:creationId xmlns:a16="http://schemas.microsoft.com/office/drawing/2014/main" id="{E1614225-E6AB-7C69-4E48-A874EA3B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3" y="4463725"/>
            <a:ext cx="5389830" cy="18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815C92C-3BEC-078B-D734-114C20E2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012" y="4545089"/>
            <a:ext cx="2279452" cy="17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5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1E280-2AA6-1D1D-44EE-59FA6513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Datensatz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3AD72-5214-3BD9-877F-235552E4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CIFAR-10 Datensatz</a:t>
            </a:r>
          </a:p>
          <a:p>
            <a:r>
              <a:rPr lang="de-DE" dirty="0"/>
              <a:t>Bilddimension 3x32x32</a:t>
            </a:r>
          </a:p>
          <a:p>
            <a:endParaRPr lang="de-DE" dirty="0"/>
          </a:p>
          <a:p>
            <a:r>
              <a:rPr lang="de-DE" dirty="0"/>
              <a:t>50 000 Train</a:t>
            </a:r>
          </a:p>
          <a:p>
            <a:r>
              <a:rPr lang="de-DE" dirty="0"/>
              <a:t>10 000 Test</a:t>
            </a:r>
          </a:p>
          <a:p>
            <a:endParaRPr lang="de-DE" dirty="0"/>
          </a:p>
          <a:p>
            <a:r>
              <a:rPr lang="de-DE" dirty="0"/>
              <a:t>Balancierter Datensatz</a:t>
            </a:r>
          </a:p>
          <a:p>
            <a:endParaRPr lang="de-DE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A133A-8E04-21E0-1134-75BDF4A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CBFA-1069-446C-A7DA-5B80A76E4DC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573A0-BFC2-9C07-2502-BDE374EC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94D56-4F9E-5963-F697-8CCEBE82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2</a:t>
            </a:fld>
            <a:endParaRPr lang="de-CH"/>
          </a:p>
        </p:txBody>
      </p:sp>
      <p:pic>
        <p:nvPicPr>
          <p:cNvPr id="1026" name="Picture 2" descr="CIFAR-10 Dataset | Papers With Code">
            <a:extLst>
              <a:ext uri="{FF2B5EF4-FFF2-40B4-BE49-F238E27FC236}">
                <a16:creationId xmlns:a16="http://schemas.microsoft.com/office/drawing/2014/main" id="{3F436294-17F0-EBDA-03AA-967709F4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049" y="1170526"/>
            <a:ext cx="55149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DFCF5-D59F-9B32-8AE2-BF517324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Modelle und Metriken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D955-A9F8-C6E6-954C-67C7D2A5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Pytorch Framework</a:t>
            </a:r>
          </a:p>
          <a:p>
            <a:r>
              <a:rPr lang="de-DE"/>
              <a:t>MLP</a:t>
            </a:r>
          </a:p>
          <a:p>
            <a:r>
              <a:rPr lang="de-DE"/>
              <a:t>CNN</a:t>
            </a:r>
          </a:p>
          <a:p>
            <a:r>
              <a:rPr lang="de-DE"/>
              <a:t>Cross-Entropy Loss</a:t>
            </a:r>
          </a:p>
          <a:p>
            <a:r>
              <a:rPr lang="de-DE"/>
              <a:t>Accuracy</a:t>
            </a:r>
          </a:p>
          <a:p>
            <a:r>
              <a:rPr lang="de-DE"/>
              <a:t>W&amp;B 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A0D79-9A1F-275E-2271-32AD7654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06D0-40E8-3147-F29C-01E38D49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4E460-7F40-F1B4-D44A-BDBF8D52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3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EA30F3-BA79-3D39-505D-1ED83C95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046" y="1646238"/>
            <a:ext cx="3470551" cy="1121364"/>
          </a:xfrm>
          <a:prstGeom prst="rect">
            <a:avLst/>
          </a:prstGeom>
        </p:spPr>
      </p:pic>
      <p:pic>
        <p:nvPicPr>
          <p:cNvPr id="8" name="Picture 2" descr="🐉 How to use Weights &amp; Biases - quick and easy | Data Science and Machine  Learning | Kaggle">
            <a:extLst>
              <a:ext uri="{FF2B5EF4-FFF2-40B4-BE49-F238E27FC236}">
                <a16:creationId xmlns:a16="http://schemas.microsoft.com/office/drawing/2014/main" id="{0A5D1D8F-536B-93F7-AF21-AF4994FC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47" y="3741412"/>
            <a:ext cx="3375211" cy="9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2599-0063-C553-741D-0AA01035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 vs. MLP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AD946-2A16-A27B-CF1B-E9E27CEB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446D9-B55C-F8D2-BC73-2FDBDFD2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91596B-7343-4C47-DAF0-A07F59ED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4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66E732-DE45-6619-B74A-9147D3B81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500188"/>
            <a:ext cx="11353800" cy="44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8043D-9B07-BFA2-64F8-99F3D550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Unterschiedliche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Modelle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8D080-8595-2E6B-4EA7-6CE6B492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EB2AA-16DB-BD60-2FA6-CE620317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2E603-29EB-2046-2564-430CDD2E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5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64E72A-BD7D-326F-EBAE-73310165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50" y="1690688"/>
            <a:ext cx="1110770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E4C4B-A36C-BF99-635D-C7372997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CNN_5 Hyperparameter Tuning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FCD33-F445-C9E6-045E-180F1513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4999A-A33A-A647-FBFB-528BBEE2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0346-8C36-41AB-B865-60CB1B4A51D5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ED654-69DE-AB62-D5EB-48873836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73806-93BE-5763-9307-0A97CCF5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6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15B5180-C6F1-87EB-5EC1-86844F67F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299"/>
            <a:ext cx="12192000" cy="47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ED685-7520-7BC5-722E-07800FD8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CNN_5 Best Run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AF200-7F14-12E1-9A05-6D697567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01272-6E2C-C703-F8BA-1C49B954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2B8B3-6350-8A93-6CF7-35D6203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7</a:t>
            </a:fld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EB2C5D-1B41-2DC9-C1FC-BDCA4C9C0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2012"/>
            <a:ext cx="12192000" cy="7010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79FFA7D-E27D-645D-E534-7333CB51E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1" y="2183086"/>
            <a:ext cx="10885338" cy="42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E35A1-56EC-5749-565F-5A9AC6AE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CNN_5 </a:t>
            </a:r>
            <a:r>
              <a:rPr lang="de-DE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Weights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Initalisierung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70D34-A5F5-48EA-B043-0304B36B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F3287-DD88-E00D-38AC-4E5FCCED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E4C3B-2040-BEA2-CA9F-315083BF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8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98CF5F-7B1A-2D01-F834-67D2F5C64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232" y="1329573"/>
            <a:ext cx="6525536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E2F17-6646-A449-788B-83995924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CNN_5 – L2 Regularisierung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2B205-5C76-674D-7DDD-07974BBF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517-4EE7-42D4-96DA-632657835296}" type="datetime1">
              <a:rPr lang="de-CH" smtClean="0"/>
              <a:t>26.04.2023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7A19A4-1906-3DAC-B7B1-E0A5E469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del-mc1 - Si Ben Tran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70FF8-6106-3862-3AE8-997A948D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4025-B71E-4A8B-9F52-4A0C8B7A3618}" type="slidenum">
              <a:rPr lang="de-CH" smtClean="0"/>
              <a:t>9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96D9C0-AAEA-87B6-B58C-806F05360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9064"/>
            <a:ext cx="12192000" cy="47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Breitbild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Söhne</vt:lpstr>
      <vt:lpstr>Office</vt:lpstr>
      <vt:lpstr>Deep Learning </vt:lpstr>
      <vt:lpstr>Datensatz</vt:lpstr>
      <vt:lpstr>Modelle und Metriken</vt:lpstr>
      <vt:lpstr>CNN vs. MLP</vt:lpstr>
      <vt:lpstr>Unterschiedliche Modelle</vt:lpstr>
      <vt:lpstr>CNN_5 Hyperparameter Tuning</vt:lpstr>
      <vt:lpstr>CNN_5 Best Run</vt:lpstr>
      <vt:lpstr>CNN_5 Weights Initalisierung</vt:lpstr>
      <vt:lpstr>CNN_5 – L2 Regularisierung</vt:lpstr>
      <vt:lpstr>CNN_5 – Dropout Regularisierung</vt:lpstr>
      <vt:lpstr>CNN_5 Regularisierung</vt:lpstr>
      <vt:lpstr>Mit Batchnorm</vt:lpstr>
      <vt:lpstr>Adam vs SGD Optimizer</vt:lpstr>
      <vt:lpstr>Adam – L2 Regularisierung</vt:lpstr>
      <vt:lpstr>Learnings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</dc:title>
  <dc:creator>Si Ben Tran (s)</dc:creator>
  <cp:lastModifiedBy>Si Ben Tran (s)</cp:lastModifiedBy>
  <cp:revision>1</cp:revision>
  <dcterms:created xsi:type="dcterms:W3CDTF">2023-04-19T18:46:29Z</dcterms:created>
  <dcterms:modified xsi:type="dcterms:W3CDTF">2023-04-26T18:16:36Z</dcterms:modified>
</cp:coreProperties>
</file>