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B070C-749A-4B14-930B-8196EA16620C}" v="2" dt="2023-12-31T11:10:31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 Ben Tran (s)" userId="e5f301e1-ec14-46a5-b52c-146e237901eb" providerId="ADAL" clId="{124B070C-749A-4B14-930B-8196EA16620C}"/>
    <pc:docChg chg="undo custSel addSld modSld">
      <pc:chgData name="Si Ben Tran (s)" userId="e5f301e1-ec14-46a5-b52c-146e237901eb" providerId="ADAL" clId="{124B070C-749A-4B14-930B-8196EA16620C}" dt="2023-12-31T11:45:11.257" v="1045" actId="1076"/>
      <pc:docMkLst>
        <pc:docMk/>
      </pc:docMkLst>
      <pc:sldChg chg="modSp mod">
        <pc:chgData name="Si Ben Tran (s)" userId="e5f301e1-ec14-46a5-b52c-146e237901eb" providerId="ADAL" clId="{124B070C-749A-4B14-930B-8196EA16620C}" dt="2023-12-31T11:03:51.027" v="753" actId="313"/>
        <pc:sldMkLst>
          <pc:docMk/>
          <pc:sldMk cId="1991649589" sldId="257"/>
        </pc:sldMkLst>
        <pc:spChg chg="mod">
          <ac:chgData name="Si Ben Tran (s)" userId="e5f301e1-ec14-46a5-b52c-146e237901eb" providerId="ADAL" clId="{124B070C-749A-4B14-930B-8196EA16620C}" dt="2023-12-31T11:03:51.027" v="753" actId="313"/>
          <ac:spMkLst>
            <pc:docMk/>
            <pc:sldMk cId="1991649589" sldId="257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1:01:21.937" v="650" actId="20577"/>
        <pc:sldMkLst>
          <pc:docMk/>
          <pc:sldMk cId="870028586" sldId="258"/>
        </pc:sldMkLst>
        <pc:spChg chg="mod">
          <ac:chgData name="Si Ben Tran (s)" userId="e5f301e1-ec14-46a5-b52c-146e237901eb" providerId="ADAL" clId="{124B070C-749A-4B14-930B-8196EA16620C}" dt="2023-12-31T11:01:21.937" v="650" actId="20577"/>
          <ac:spMkLst>
            <pc:docMk/>
            <pc:sldMk cId="870028586" sldId="258"/>
            <ac:spMk id="3" creationId="{154FC49B-059A-6F42-F853-3789EA89C135}"/>
          </ac:spMkLst>
        </pc:spChg>
      </pc:sldChg>
      <pc:sldChg chg="modSp mod">
        <pc:chgData name="Si Ben Tran (s)" userId="e5f301e1-ec14-46a5-b52c-146e237901eb" providerId="ADAL" clId="{124B070C-749A-4B14-930B-8196EA16620C}" dt="2023-12-31T10:56:51.619" v="388" actId="20577"/>
        <pc:sldMkLst>
          <pc:docMk/>
          <pc:sldMk cId="1874486904" sldId="259"/>
        </pc:sldMkLst>
        <pc:spChg chg="mod">
          <ac:chgData name="Si Ben Tran (s)" userId="e5f301e1-ec14-46a5-b52c-146e237901eb" providerId="ADAL" clId="{124B070C-749A-4B14-930B-8196EA16620C}" dt="2023-12-31T10:56:51.619" v="388" actId="20577"/>
          <ac:spMkLst>
            <pc:docMk/>
            <pc:sldMk cId="1874486904" sldId="259"/>
            <ac:spMk id="3" creationId="{73150C8B-26C3-CC22-6220-A44FA962762C}"/>
          </ac:spMkLst>
        </pc:spChg>
      </pc:sldChg>
      <pc:sldChg chg="modSp mod">
        <pc:chgData name="Si Ben Tran (s)" userId="e5f301e1-ec14-46a5-b52c-146e237901eb" providerId="ADAL" clId="{124B070C-749A-4B14-930B-8196EA16620C}" dt="2023-12-31T11:01:29.744" v="651" actId="15"/>
        <pc:sldMkLst>
          <pc:docMk/>
          <pc:sldMk cId="902132402" sldId="261"/>
        </pc:sldMkLst>
        <pc:spChg chg="mod">
          <ac:chgData name="Si Ben Tran (s)" userId="e5f301e1-ec14-46a5-b52c-146e237901eb" providerId="ADAL" clId="{124B070C-749A-4B14-930B-8196EA16620C}" dt="2023-12-31T11:01:29.744" v="651" actId="15"/>
          <ac:spMkLst>
            <pc:docMk/>
            <pc:sldMk cId="902132402" sldId="261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0:53:39.761" v="116" actId="20577"/>
        <pc:sldMkLst>
          <pc:docMk/>
          <pc:sldMk cId="2577707446" sldId="262"/>
        </pc:sldMkLst>
        <pc:spChg chg="mod">
          <ac:chgData name="Si Ben Tran (s)" userId="e5f301e1-ec14-46a5-b52c-146e237901eb" providerId="ADAL" clId="{124B070C-749A-4B14-930B-8196EA16620C}" dt="2023-12-31T10:53:39.761" v="116" actId="20577"/>
          <ac:spMkLst>
            <pc:docMk/>
            <pc:sldMk cId="2577707446" sldId="262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0:54:52.864" v="236" actId="20577"/>
        <pc:sldMkLst>
          <pc:docMk/>
          <pc:sldMk cId="2527857909" sldId="263"/>
        </pc:sldMkLst>
        <pc:spChg chg="mod">
          <ac:chgData name="Si Ben Tran (s)" userId="e5f301e1-ec14-46a5-b52c-146e237901eb" providerId="ADAL" clId="{124B070C-749A-4B14-930B-8196EA16620C}" dt="2023-12-31T10:54:52.864" v="236" actId="20577"/>
          <ac:spMkLst>
            <pc:docMk/>
            <pc:sldMk cId="2527857909" sldId="263"/>
            <ac:spMk id="3" creationId="{1F18FE85-1AFF-6D2B-3AF6-F80C71D87D37}"/>
          </ac:spMkLst>
        </pc:spChg>
      </pc:sldChg>
      <pc:sldChg chg="addSp delSp modSp mod">
        <pc:chgData name="Si Ben Tran (s)" userId="e5f301e1-ec14-46a5-b52c-146e237901eb" providerId="ADAL" clId="{124B070C-749A-4B14-930B-8196EA16620C}" dt="2023-12-31T11:44:08.826" v="1023" actId="1076"/>
        <pc:sldMkLst>
          <pc:docMk/>
          <pc:sldMk cId="3348769635" sldId="264"/>
        </pc:sldMkLst>
        <pc:spChg chg="mod">
          <ac:chgData name="Si Ben Tran (s)" userId="e5f301e1-ec14-46a5-b52c-146e237901eb" providerId="ADAL" clId="{124B070C-749A-4B14-930B-8196EA16620C}" dt="2023-12-31T11:07:26.504" v="781" actId="20577"/>
          <ac:spMkLst>
            <pc:docMk/>
            <pc:sldMk cId="3348769635" sldId="264"/>
            <ac:spMk id="2" creationId="{5328D8BD-D97D-2D1E-EBEF-7660025B1365}"/>
          </ac:spMkLst>
        </pc:spChg>
        <pc:spChg chg="del mod">
          <ac:chgData name="Si Ben Tran (s)" userId="e5f301e1-ec14-46a5-b52c-146e237901eb" providerId="ADAL" clId="{124B070C-749A-4B14-930B-8196EA16620C}" dt="2023-12-31T11:09:04.541" v="897" actId="478"/>
          <ac:spMkLst>
            <pc:docMk/>
            <pc:sldMk cId="3348769635" sldId="264"/>
            <ac:spMk id="3" creationId="{1F18FE85-1AFF-6D2B-3AF6-F80C71D87D37}"/>
          </ac:spMkLst>
        </pc:spChg>
        <pc:spChg chg="add del mod">
          <ac:chgData name="Si Ben Tran (s)" userId="e5f301e1-ec14-46a5-b52c-146e237901eb" providerId="ADAL" clId="{124B070C-749A-4B14-930B-8196EA16620C}" dt="2023-12-31T11:09:06.045" v="898" actId="478"/>
          <ac:spMkLst>
            <pc:docMk/>
            <pc:sldMk cId="3348769635" sldId="264"/>
            <ac:spMk id="16" creationId="{CE21029B-EE4C-7900-31B9-8765CD2FE6A5}"/>
          </ac:spMkLst>
        </pc:spChg>
        <pc:picChg chg="add mod">
          <ac:chgData name="Si Ben Tran (s)" userId="e5f301e1-ec14-46a5-b52c-146e237901eb" providerId="ADAL" clId="{124B070C-749A-4B14-930B-8196EA16620C}" dt="2023-12-31T11:44:08.826" v="1023" actId="1076"/>
          <ac:picMkLst>
            <pc:docMk/>
            <pc:sldMk cId="3348769635" sldId="264"/>
            <ac:picMk id="8" creationId="{B4983A6D-7275-3410-78E0-FDD68819C69E}"/>
          </ac:picMkLst>
        </pc:picChg>
        <pc:picChg chg="add del mod">
          <ac:chgData name="Si Ben Tran (s)" userId="e5f301e1-ec14-46a5-b52c-146e237901eb" providerId="ADAL" clId="{124B070C-749A-4B14-930B-8196EA16620C}" dt="2023-12-31T11:09:30.992" v="908" actId="478"/>
          <ac:picMkLst>
            <pc:docMk/>
            <pc:sldMk cId="3348769635" sldId="264"/>
            <ac:picMk id="10" creationId="{DFAC9D9D-B7D1-36FE-CD7C-D9CF0E1034E5}"/>
          </ac:picMkLst>
        </pc:picChg>
        <pc:picChg chg="add mod">
          <ac:chgData name="Si Ben Tran (s)" userId="e5f301e1-ec14-46a5-b52c-146e237901eb" providerId="ADAL" clId="{124B070C-749A-4B14-930B-8196EA16620C}" dt="2023-12-31T11:44:00.705" v="1022" actId="1076"/>
          <ac:picMkLst>
            <pc:docMk/>
            <pc:sldMk cId="3348769635" sldId="264"/>
            <ac:picMk id="12" creationId="{5CA9E79A-1F52-27AE-451E-62EE21BF0816}"/>
          </ac:picMkLst>
        </pc:picChg>
        <pc:picChg chg="add del mod">
          <ac:chgData name="Si Ben Tran (s)" userId="e5f301e1-ec14-46a5-b52c-146e237901eb" providerId="ADAL" clId="{124B070C-749A-4B14-930B-8196EA16620C}" dt="2023-12-31T11:10:20.383" v="937" actId="478"/>
          <ac:picMkLst>
            <pc:docMk/>
            <pc:sldMk cId="3348769635" sldId="264"/>
            <ac:picMk id="14" creationId="{A8BBADBF-7D1A-1F7C-0D3E-3D2232E69C5D}"/>
          </ac:picMkLst>
        </pc:picChg>
        <pc:picChg chg="add mod">
          <ac:chgData name="Si Ben Tran (s)" userId="e5f301e1-ec14-46a5-b52c-146e237901eb" providerId="ADAL" clId="{124B070C-749A-4B14-930B-8196EA16620C}" dt="2023-12-31T11:43:57.849" v="1021" actId="1076"/>
          <ac:picMkLst>
            <pc:docMk/>
            <pc:sldMk cId="3348769635" sldId="264"/>
            <ac:picMk id="18" creationId="{9B7F849A-3C57-9ACA-54A6-B850937AE6C5}"/>
          </ac:picMkLst>
        </pc:picChg>
      </pc:sldChg>
      <pc:sldChg chg="addSp modSp new mod">
        <pc:chgData name="Si Ben Tran (s)" userId="e5f301e1-ec14-46a5-b52c-146e237901eb" providerId="ADAL" clId="{124B070C-749A-4B14-930B-8196EA16620C}" dt="2023-12-31T10:57:04.136" v="389"/>
        <pc:sldMkLst>
          <pc:docMk/>
          <pc:sldMk cId="1952499108" sldId="265"/>
        </pc:sldMkLst>
        <pc:spChg chg="mod">
          <ac:chgData name="Si Ben Tran (s)" userId="e5f301e1-ec14-46a5-b52c-146e237901eb" providerId="ADAL" clId="{124B070C-749A-4B14-930B-8196EA16620C}" dt="2023-12-31T10:55:13.274" v="261" actId="20577"/>
          <ac:spMkLst>
            <pc:docMk/>
            <pc:sldMk cId="1952499108" sldId="265"/>
            <ac:spMk id="2" creationId="{ADEF204D-E939-74F5-2034-F47ADBDF7F41}"/>
          </ac:spMkLst>
        </pc:spChg>
        <pc:spChg chg="mod">
          <ac:chgData name="Si Ben Tran (s)" userId="e5f301e1-ec14-46a5-b52c-146e237901eb" providerId="ADAL" clId="{124B070C-749A-4B14-930B-8196EA16620C}" dt="2023-12-31T10:56:12.134" v="378" actId="20577"/>
          <ac:spMkLst>
            <pc:docMk/>
            <pc:sldMk cId="1952499108" sldId="265"/>
            <ac:spMk id="3" creationId="{3E8D1F6D-6E95-AA4E-BF68-8F46DB9AEAB6}"/>
          </ac:spMkLst>
        </pc:spChg>
        <pc:picChg chg="add mod">
          <ac:chgData name="Si Ben Tran (s)" userId="e5f301e1-ec14-46a5-b52c-146e237901eb" providerId="ADAL" clId="{124B070C-749A-4B14-930B-8196EA16620C}" dt="2023-12-31T10:57:04.136" v="389"/>
          <ac:picMkLst>
            <pc:docMk/>
            <pc:sldMk cId="1952499108" sldId="265"/>
            <ac:picMk id="7" creationId="{B40C1EC2-C447-8554-9694-4E946959BFC8}"/>
          </ac:picMkLst>
        </pc:picChg>
      </pc:sldChg>
      <pc:sldChg chg="addSp delSp modSp new mod">
        <pc:chgData name="Si Ben Tran (s)" userId="e5f301e1-ec14-46a5-b52c-146e237901eb" providerId="ADAL" clId="{124B070C-749A-4B14-930B-8196EA16620C}" dt="2023-12-31T11:45:11.257" v="1045" actId="1076"/>
        <pc:sldMkLst>
          <pc:docMk/>
          <pc:sldMk cId="305816441" sldId="266"/>
        </pc:sldMkLst>
        <pc:spChg chg="mod">
          <ac:chgData name="Si Ben Tran (s)" userId="e5f301e1-ec14-46a5-b52c-146e237901eb" providerId="ADAL" clId="{124B070C-749A-4B14-930B-8196EA16620C}" dt="2023-12-31T11:10:29.460" v="939"/>
          <ac:spMkLst>
            <pc:docMk/>
            <pc:sldMk cId="305816441" sldId="266"/>
            <ac:spMk id="2" creationId="{E7AADCD8-C313-A9EE-950A-1B7A014E8FBF}"/>
          </ac:spMkLst>
        </pc:spChg>
        <pc:spChg chg="add del mod">
          <ac:chgData name="Si Ben Tran (s)" userId="e5f301e1-ec14-46a5-b52c-146e237901eb" providerId="ADAL" clId="{124B070C-749A-4B14-930B-8196EA16620C}" dt="2023-12-31T11:11:30.544" v="1009" actId="5793"/>
          <ac:spMkLst>
            <pc:docMk/>
            <pc:sldMk cId="305816441" sldId="266"/>
            <ac:spMk id="3" creationId="{AA18478D-7AEE-4F65-94A1-67B6EEFAF372}"/>
          </ac:spMkLst>
        </pc:spChg>
        <pc:picChg chg="add mod">
          <ac:chgData name="Si Ben Tran (s)" userId="e5f301e1-ec14-46a5-b52c-146e237901eb" providerId="ADAL" clId="{124B070C-749A-4B14-930B-8196EA16620C}" dt="2023-12-31T11:10:31.753" v="940"/>
          <ac:picMkLst>
            <pc:docMk/>
            <pc:sldMk cId="305816441" sldId="266"/>
            <ac:picMk id="7" creationId="{CC1D3BC0-F28B-B354-311B-60DD897CE2BD}"/>
          </ac:picMkLst>
        </pc:picChg>
        <pc:picChg chg="add del mod">
          <ac:chgData name="Si Ben Tran (s)" userId="e5f301e1-ec14-46a5-b52c-146e237901eb" providerId="ADAL" clId="{124B070C-749A-4B14-930B-8196EA16620C}" dt="2023-12-31T11:11:12.699" v="947" actId="22"/>
          <ac:picMkLst>
            <pc:docMk/>
            <pc:sldMk cId="305816441" sldId="266"/>
            <ac:picMk id="9" creationId="{F03EFFB4-4139-D5C6-2A43-0DBFE0E81D93}"/>
          </ac:picMkLst>
        </pc:picChg>
        <pc:picChg chg="add mod">
          <ac:chgData name="Si Ben Tran (s)" userId="e5f301e1-ec14-46a5-b52c-146e237901eb" providerId="ADAL" clId="{124B070C-749A-4B14-930B-8196EA16620C}" dt="2023-12-31T11:45:11.257" v="1045" actId="1076"/>
          <ac:picMkLst>
            <pc:docMk/>
            <pc:sldMk cId="305816441" sldId="266"/>
            <ac:picMk id="11" creationId="{71375B66-1C44-774A-029E-5834F7A37952}"/>
          </ac:picMkLst>
        </pc:picChg>
        <pc:picChg chg="add mod">
          <ac:chgData name="Si Ben Tran (s)" userId="e5f301e1-ec14-46a5-b52c-146e237901eb" providerId="ADAL" clId="{124B070C-749A-4B14-930B-8196EA16620C}" dt="2023-12-31T11:45:08.026" v="1043" actId="1076"/>
          <ac:picMkLst>
            <pc:docMk/>
            <pc:sldMk cId="305816441" sldId="266"/>
            <ac:picMk id="13" creationId="{DCD696EB-6B75-C437-25A3-A9623FA9C60E}"/>
          </ac:picMkLst>
        </pc:picChg>
        <pc:picChg chg="add mod">
          <ac:chgData name="Si Ben Tran (s)" userId="e5f301e1-ec14-46a5-b52c-146e237901eb" providerId="ADAL" clId="{124B070C-749A-4B14-930B-8196EA16620C}" dt="2023-12-31T11:45:10.105" v="1044" actId="14100"/>
          <ac:picMkLst>
            <pc:docMk/>
            <pc:sldMk cId="305816441" sldId="266"/>
            <ac:picMk id="15" creationId="{CB56AAB0-0FB9-0811-3B7E-E117AA3EC4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3A020-454D-4915-821C-D52B0F3E3877}" type="datetimeFigureOut">
              <a:rPr lang="de-CH" smtClean="0"/>
              <a:t>15.01.2024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E6C0D-890A-48A7-8F3A-C21E77332F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7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AF850-5D8B-D03E-1EAB-9EB2DB63D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FE70E8-DA29-02C6-594B-9356F859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0A24D-BC9B-E070-405D-A945FFE3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5AD9-EFB2-4898-9832-B98BAA5C8E04}" type="datetime1">
              <a:rPr lang="de-CH" smtClean="0"/>
              <a:t>15.01.2024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52213-F97B-4F24-D0D8-B7E47BAA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C2595-766B-7E20-16EA-F0B057B1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412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4C774-EA5E-8744-AB5E-4390BAC3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C3B075-7E22-4297-AD03-0BD1E6C8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503D-DB96-ECAF-F4AE-A84CEA4B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5265-8165-49F1-91A8-E70E1E292982}" type="datetime1">
              <a:rPr lang="de-CH" smtClean="0"/>
              <a:t>15.01.2024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19390-47DA-714D-CE89-434ABA8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0A423-E2F3-104B-C6D9-571DD267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45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A0369B-B6B2-51D9-66A7-984DFA033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14FC59-932C-D608-613E-2CF3DBABB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40DC7-E2A1-4E56-441F-9C216316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A4CC-4763-44DB-B353-33E4089DD5FB}" type="datetime1">
              <a:rPr lang="de-CH" smtClean="0"/>
              <a:t>15.01.2024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B2CE2-6E3C-33D9-5787-392560E0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58AEE-4B7D-A7F8-D7B2-53627CA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216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FB005-837D-C585-01D1-580377E3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D0B19-36FF-799D-18DD-7A75B39A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B8AC8-F622-C53E-E03E-09309F6B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15.01.2024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D480E-A62C-B943-3686-3AE9F0D8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45CA8-D66E-12C5-7487-BBF3D5C6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2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4B98-3C93-C135-F230-B4E080FB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AA4AD-AA04-3C57-CA86-6D2A5B6F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3E48D-BB74-7460-18DC-56AFA52E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6CCC-CD8E-4B19-9B6B-9E686FDF93D0}" type="datetime1">
              <a:rPr lang="de-CH" smtClean="0"/>
              <a:t>15.01.2024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37AD7-5B23-B40D-E3F8-2B0537CA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9653B-5BF9-6193-DA85-54DAB63A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6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7EAFC-9F6A-1763-A3F3-9A713682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A08AC-A808-137A-3C84-49C3CF0F1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4A544C-B395-B74F-324C-10171ECA9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08EEAA-420D-FE0C-9FF0-BB1C28DB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FB56-3D0D-4525-BB35-DA8023D045FB}" type="datetime1">
              <a:rPr lang="de-CH" smtClean="0"/>
              <a:t>15.01.2024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5AC60-E126-D143-3F77-E5E1F7B7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AB428-E83B-8637-CB0B-23FCA51D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32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1B3B0-C627-956B-F20D-48C41E31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87299-7079-FDDF-7EE7-57383CB7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E71B2-91E1-B34B-678C-899E7ED34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E8AC51-F50E-DE00-14D1-67DC675B5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DBA908-6BF3-8577-D2FB-424E4084E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D53DAC-AE7A-C762-2114-110C83D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5D3F-B03C-4CA9-8F08-57FFBC2B022B}" type="datetime1">
              <a:rPr lang="de-CH" smtClean="0"/>
              <a:t>15.01.2024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D7E40-63C4-724E-8DE1-3E13084F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152081-4A63-D7AB-81EC-5BF3813B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9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30EE-3818-F32D-8F3B-BD06146E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4B2ECF-EEE0-15F2-FF4E-CEC3F23E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44B1-AE6C-46B4-9799-B73B5D21A082}" type="datetime1">
              <a:rPr lang="de-CH" smtClean="0"/>
              <a:t>15.01.2024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CDA14C-7CD9-C66E-7B4B-5A826290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E3AF8E-CB17-6287-E078-AA8730D0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0B2512-B8E4-BE31-F1D5-5D8AD4CB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63E-96A7-4836-93D3-368297951D0E}" type="datetime1">
              <a:rPr lang="de-CH" smtClean="0"/>
              <a:t>15.01.2024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5A1A46-061B-B395-958F-D09BAE5D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3859D6-1C12-DC93-62CD-F174C425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40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48D74-654D-51EE-910C-C4586085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C8A97-63F9-C82D-4714-82E5A46F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66B25E-243E-97BD-E01A-7B89F8FA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D1351B-74EA-0475-CED1-7ACD8B3A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AF4-F34A-4D18-9D52-C55461C44A60}" type="datetime1">
              <a:rPr lang="de-CH" smtClean="0"/>
              <a:t>15.01.2024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C9F37-CF2B-AAF7-EA5A-91D430AC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4E4AE-6BC8-F702-589F-2458DBDC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746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A94B5-299D-E791-86EE-04E2A93F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327B52-8B54-3E05-7E5F-F93AE75B6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CDEE46-F6E4-0309-45AF-24964AE2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22DFBE-D793-62F2-FB82-DF143BE8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BED3-2F6D-497E-8367-89A5F4786F51}" type="datetime1">
              <a:rPr lang="de-CH" smtClean="0"/>
              <a:t>15.01.2024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6B388-EB1F-C8E3-CF30-566842F2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78D6E-C7BD-F0E5-C818-862F52DD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8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B251A7-62F2-E255-0E73-CE0A7AD7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BD7AE9-6ED8-51AF-D751-30B388D0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6F8A5-E378-A721-EEBC-5D10F01D7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735B-5364-43E8-A8C9-423CF5DD2D6E}" type="datetime1">
              <a:rPr lang="de-CH" smtClean="0"/>
              <a:t>15.01.2024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387A8-242F-6AE3-4B5D-6ABB703C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130E7-25DD-C0AD-3A44-5345461C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71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139D6-DF0D-DCD3-1A98-531782776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251" y="714621"/>
            <a:ext cx="3445167" cy="3901454"/>
          </a:xfrm>
        </p:spPr>
        <p:txBody>
          <a:bodyPr anchor="t">
            <a:normAutofit/>
          </a:bodyPr>
          <a:lstStyle/>
          <a:p>
            <a:pPr algn="l"/>
            <a:r>
              <a:rPr lang="de-CH" sz="3200" dirty="0"/>
              <a:t>Deep Learning </a:t>
            </a:r>
            <a:br>
              <a:rPr lang="de-CH" sz="3200" dirty="0"/>
            </a:br>
            <a:r>
              <a:rPr lang="de-CH" sz="3200" dirty="0"/>
              <a:t>Mini-Challenge 2</a:t>
            </a:r>
            <a:br>
              <a:rPr lang="de-CH" sz="3200" dirty="0"/>
            </a:br>
            <a:br>
              <a:rPr lang="de-CH" sz="3200" dirty="0"/>
            </a:br>
            <a:r>
              <a:rPr lang="de-CH" sz="3200" dirty="0"/>
              <a:t>Image </a:t>
            </a:r>
            <a:r>
              <a:rPr lang="de-CH" sz="3200" dirty="0" err="1"/>
              <a:t>Captioning</a:t>
            </a:r>
            <a:br>
              <a:rPr lang="de-CH" sz="3200" dirty="0"/>
            </a:br>
            <a:r>
              <a:rPr lang="de-CH" sz="3200" dirty="0"/>
              <a:t>Show &amp; Tell</a:t>
            </a:r>
            <a:br>
              <a:rPr lang="de-CH" sz="3200" dirty="0"/>
            </a:br>
            <a:br>
              <a:rPr lang="de-CH" sz="3200" dirty="0"/>
            </a:br>
            <a:endParaRPr lang="de-CH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F334CC-DD6D-FA0B-1CB8-B4475EE1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1" y="5455664"/>
            <a:ext cx="3545060" cy="764170"/>
          </a:xfrm>
        </p:spPr>
        <p:txBody>
          <a:bodyPr anchor="t">
            <a:normAutofit/>
          </a:bodyPr>
          <a:lstStyle/>
          <a:p>
            <a:pPr algn="l"/>
            <a:r>
              <a:rPr lang="de-CH" sz="1800" dirty="0"/>
              <a:t>Si Ben Tran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316980-C376-35F0-648B-939676AD5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r="2320" b="2"/>
          <a:stretch/>
        </p:blipFill>
        <p:spPr bwMode="auto">
          <a:xfrm>
            <a:off x="20" y="-3"/>
            <a:ext cx="7576437" cy="68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30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21446-F8E7-1B68-E2C9-67B8A17E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00B15B-BC4E-6FD1-8F6B-2C4B35F9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1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EC4AA2-AED6-CD82-5A73-BD6AFB59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B53-64DB-43D6-B390-336BA2AB1C61}" type="datetime1">
              <a:rPr lang="de-CH" smtClean="0"/>
              <a:t>15.01.2024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81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85C76-EC80-4B33-108F-9851825E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50C8B-26C3-CC22-6220-A44FA962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Classes</a:t>
            </a:r>
          </a:p>
          <a:p>
            <a:r>
              <a:rPr lang="de-DE" dirty="0" err="1"/>
              <a:t>PyTorch</a:t>
            </a:r>
            <a:r>
              <a:rPr lang="de-DE" dirty="0"/>
              <a:t> Lightning</a:t>
            </a:r>
          </a:p>
          <a:p>
            <a:r>
              <a:rPr lang="de-DE" dirty="0"/>
              <a:t>Transfer Learning</a:t>
            </a:r>
          </a:p>
          <a:p>
            <a:r>
              <a:rPr lang="de-DE" dirty="0"/>
              <a:t>W&amp;B Sweeps Training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5D6D5-0521-BB90-33CB-70639024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15.01.2024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D2904-A72D-3933-1B73-5A45BA21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E18AA4-1B54-30BE-5A95-61396E07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10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FA32375-0959-B9B7-041D-3CF167E14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8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Flickr8K</a:t>
            </a:r>
          </a:p>
          <a:p>
            <a:r>
              <a:rPr lang="de-CH" dirty="0"/>
              <a:t>Ein Bild mit 5 </a:t>
            </a:r>
            <a:r>
              <a:rPr lang="de-CH" dirty="0" err="1"/>
              <a:t>Captions</a:t>
            </a:r>
            <a:endParaRPr lang="de-CH" dirty="0"/>
          </a:p>
          <a:p>
            <a:r>
              <a:rPr lang="de-CH" dirty="0"/>
              <a:t>Explorative Datenanalyse</a:t>
            </a:r>
          </a:p>
          <a:p>
            <a:pPr lvl="1"/>
            <a:r>
              <a:rPr lang="de-CH" dirty="0"/>
              <a:t>Unterschiedlich grosse Bilder </a:t>
            </a:r>
          </a:p>
          <a:p>
            <a:pPr lvl="1"/>
            <a:r>
              <a:rPr lang="de-CH" dirty="0"/>
              <a:t>95% Quantile = 19 Wörter</a:t>
            </a:r>
          </a:p>
          <a:p>
            <a:pPr lvl="1"/>
            <a:r>
              <a:rPr lang="de-CH" dirty="0"/>
              <a:t>Meist vorkommendes Wort: «a»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2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15.01.2024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0F4282-320B-1B7C-0CC0-7D468ED9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117615"/>
            <a:ext cx="4281947" cy="34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886D4-0206-2755-7046-0B32B53F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</a:t>
            </a:r>
            <a:r>
              <a:rPr lang="de-CH" dirty="0" err="1"/>
              <a:t>Preprocessing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FC49B-059A-6F42-F853-3789EA89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Bild </a:t>
            </a:r>
            <a:r>
              <a:rPr lang="de-CH" dirty="0" err="1"/>
              <a:t>Preprocessing</a:t>
            </a:r>
            <a:endParaRPr lang="de-CH" dirty="0"/>
          </a:p>
          <a:p>
            <a:pPr lvl="1"/>
            <a:r>
              <a:rPr lang="de-CH" dirty="0"/>
              <a:t>Skalierung auf 224x224 </a:t>
            </a:r>
          </a:p>
          <a:p>
            <a:pPr lvl="1"/>
            <a:r>
              <a:rPr lang="de-CH" dirty="0"/>
              <a:t>Normalisierung der Farbkanäle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Text </a:t>
            </a:r>
            <a:r>
              <a:rPr lang="de-CH" dirty="0" err="1"/>
              <a:t>Preprocessing</a:t>
            </a:r>
            <a:endParaRPr lang="de-CH" dirty="0"/>
          </a:p>
          <a:p>
            <a:pPr lvl="1"/>
            <a:r>
              <a:rPr lang="de-CH" dirty="0"/>
              <a:t>Vokabular erstellen</a:t>
            </a:r>
          </a:p>
          <a:p>
            <a:pPr lvl="1"/>
            <a:r>
              <a:rPr lang="de-CH" dirty="0"/>
              <a:t>Vokabular indexieren </a:t>
            </a:r>
          </a:p>
          <a:p>
            <a:pPr lvl="1"/>
            <a:r>
              <a:rPr lang="de-CH" dirty="0"/>
              <a:t>Tokenisierung mit Special Tokens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E24CA-B4A5-B9E7-D816-15015A41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15.01.2024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CB5D1-8601-8EF3-11DE-8659231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4CD67-3250-C18B-034C-1F7EC9D7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3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379FF5E-ADC5-1B51-BAF2-362408BD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02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Encoder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Vortrainierte Encoder Modelle</a:t>
            </a:r>
          </a:p>
          <a:p>
            <a:pPr lvl="1"/>
            <a:r>
              <a:rPr lang="de-CH" dirty="0"/>
              <a:t>Resnet18</a:t>
            </a:r>
          </a:p>
          <a:p>
            <a:pPr lvl="1"/>
            <a:r>
              <a:rPr lang="de-CH" dirty="0"/>
              <a:t>DenseNet121</a:t>
            </a:r>
          </a:p>
          <a:p>
            <a:endParaRPr lang="de-CH" dirty="0"/>
          </a:p>
          <a:p>
            <a:r>
              <a:rPr lang="de-CH" dirty="0"/>
              <a:t>Output auf Embedding Dimension mappen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4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15.01.2024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3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Decoder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Output von Encoder - Bild Feature - mit gleicher Embedding Dimension für Caption Tokens Konkatenieren</a:t>
            </a:r>
          </a:p>
          <a:p>
            <a:endParaRPr lang="de-CH" dirty="0"/>
          </a:p>
          <a:p>
            <a:r>
              <a:rPr lang="de-CH" dirty="0"/>
              <a:t>LSTM </a:t>
            </a:r>
          </a:p>
          <a:p>
            <a:r>
              <a:rPr lang="de-CH" dirty="0"/>
              <a:t>Input Size = Embedding Dimension (Anzahl Features)</a:t>
            </a:r>
          </a:p>
          <a:p>
            <a:r>
              <a:rPr lang="de-CH" dirty="0"/>
              <a:t>Hidden Size = Anzahl Features für Hidden State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5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15.01.2024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70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W&amp;B Sweeps</a:t>
            </a:r>
          </a:p>
          <a:p>
            <a:endParaRPr lang="de-CH" dirty="0"/>
          </a:p>
          <a:p>
            <a:r>
              <a:rPr lang="de-CH" dirty="0" err="1"/>
              <a:t>Overfitting</a:t>
            </a:r>
            <a:endParaRPr lang="de-CH" dirty="0"/>
          </a:p>
          <a:p>
            <a:r>
              <a:rPr lang="de-CH" dirty="0"/>
              <a:t>L2 Regularisierung</a:t>
            </a:r>
          </a:p>
          <a:p>
            <a:r>
              <a:rPr lang="de-CH" dirty="0"/>
              <a:t>Bilder </a:t>
            </a:r>
            <a:r>
              <a:rPr lang="de-CH" dirty="0" err="1"/>
              <a:t>Augmentierung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6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15.01.2024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16B60EC-90DE-06A9-F1FD-813328C5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63" y="2294338"/>
            <a:ext cx="3962086" cy="243314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6AE97DA-2CB5-34BF-077B-2B49F653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933" y="2294338"/>
            <a:ext cx="3835067" cy="2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5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7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15.01.2024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983A6D-7275-3410-78E0-FDD68819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91" y="1880060"/>
            <a:ext cx="4036709" cy="379581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CA9E79A-1F52-27AE-451E-62EE21BF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2" y="1880060"/>
            <a:ext cx="3791595" cy="40848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D5136EC-7D6A-5A89-DC9B-CDFF334FB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005" y="1880060"/>
            <a:ext cx="2447795" cy="44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ADCD8-C313-A9EE-950A-1B7A014E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8478D-7AEE-4F65-94A1-67B6EEFA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Bleu Score</a:t>
            </a:r>
          </a:p>
          <a:p>
            <a:pPr lvl="1"/>
            <a:r>
              <a:rPr lang="de-CH" dirty="0" err="1"/>
              <a:t>N_Gram</a:t>
            </a:r>
            <a:r>
              <a:rPr lang="de-CH" dirty="0"/>
              <a:t> =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871A0-67B8-0F85-9104-D4EBA72A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15.01.2024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F552F-01F0-F20A-EE5D-93341FE8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6E277-1ACB-76A3-319B-7FA78BD0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8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C1D3BC0-F28B-B354-311B-60DD897C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375B66-1C44-774A-029E-5834F7A3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80" y="2543014"/>
            <a:ext cx="6002976" cy="31584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D0D1C2-F6E8-0A89-8B07-A6BBAD8CB7CF}"/>
              </a:ext>
            </a:extLst>
          </p:cNvPr>
          <p:cNvSpPr txBox="1"/>
          <p:nvPr/>
        </p:nvSpPr>
        <p:spPr>
          <a:xfrm>
            <a:off x="6096000" y="2178961"/>
            <a:ext cx="45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Bleu Verteilung bei Augmentierten Bilder</a:t>
            </a:r>
          </a:p>
        </p:txBody>
      </p:sp>
    </p:spTree>
    <p:extLst>
      <p:ext uri="{BB962C8B-B14F-4D97-AF65-F5344CB8AC3E}">
        <p14:creationId xmlns:p14="http://schemas.microsoft.com/office/powerpoint/2010/main" val="3058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F204D-E939-74F5-2034-F47ADBDF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D1F6D-6E95-AA4E-BF68-8F46DB9A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Beam Search anstatt </a:t>
            </a:r>
            <a:r>
              <a:rPr lang="de-CH" dirty="0" err="1"/>
              <a:t>Greedy</a:t>
            </a:r>
            <a:r>
              <a:rPr lang="de-CH" dirty="0"/>
              <a:t> Search</a:t>
            </a:r>
          </a:p>
          <a:p>
            <a:r>
              <a:rPr lang="de-CH" dirty="0"/>
              <a:t>L1 Regularisierung</a:t>
            </a:r>
          </a:p>
          <a:p>
            <a:r>
              <a:rPr lang="de-CH" dirty="0"/>
              <a:t>Vokabular Grösse Anpassen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BBB07-F186-2DE0-4291-171CE6E5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15.01.2024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24864-9D1F-99F6-4A91-EA8C841C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DC685-9261-F4FC-0A6D-F5EB1BA8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9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0C1EC2-C447-8554-9694-4E946959B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9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81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Deep Learning  Mini-Challenge 2  Image Captioning Show &amp; Tell  </vt:lpstr>
      <vt:lpstr>Daten</vt:lpstr>
      <vt:lpstr>Daten Preprocessing</vt:lpstr>
      <vt:lpstr>Encoder </vt:lpstr>
      <vt:lpstr>Decoder</vt:lpstr>
      <vt:lpstr>Training</vt:lpstr>
      <vt:lpstr>Resultate</vt:lpstr>
      <vt:lpstr>Resultate</vt:lpstr>
      <vt:lpstr>Weiteres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 Mini-Challenge 2  Image Captioning Show &amp; Tell  </dc:title>
  <dc:creator>Si Ben Tran (s)</dc:creator>
  <cp:lastModifiedBy>Si Ben Tran (s)</cp:lastModifiedBy>
  <cp:revision>4</cp:revision>
  <dcterms:created xsi:type="dcterms:W3CDTF">2023-12-31T10:33:26Z</dcterms:created>
  <dcterms:modified xsi:type="dcterms:W3CDTF">2024-01-15T13:08:22Z</dcterms:modified>
</cp:coreProperties>
</file>