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A32C-5117-4A6A-A7FC-CC8288E8280B}" v="1" dt="2020-08-19T01:39:59.143"/>
    <p1510:client id="{519B49AA-BDD1-412D-BED9-260D80AEB8E3}" v="6" dt="2020-08-19T23:18:35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Eduardo Ortiz Pinzón" userId="215d1137-53f0-433c-918c-2d4473199011" providerId="ADAL" clId="{3C7FA32C-5117-4A6A-A7FC-CC8288E8280B}"/>
    <pc:docChg chg="modSld">
      <pc:chgData name="Oscar Eduardo Ortiz Pinzón" userId="215d1137-53f0-433c-918c-2d4473199011" providerId="ADAL" clId="{3C7FA32C-5117-4A6A-A7FC-CC8288E8280B}" dt="2020-08-19T01:39:59.142" v="0"/>
      <pc:docMkLst>
        <pc:docMk/>
      </pc:docMkLst>
      <pc:sldChg chg="addSp">
        <pc:chgData name="Oscar Eduardo Ortiz Pinzón" userId="215d1137-53f0-433c-918c-2d4473199011" providerId="ADAL" clId="{3C7FA32C-5117-4A6A-A7FC-CC8288E8280B}" dt="2020-08-19T01:39:59.142" v="0"/>
        <pc:sldMkLst>
          <pc:docMk/>
          <pc:sldMk cId="4178227937" sldId="262"/>
        </pc:sldMkLst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" creationId="{E699BCD8-3DD8-4C01-929F-4BD2D913C814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6" creationId="{E09C6C30-5249-4EA9-8759-1E1DE082DF32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7" creationId="{583E3CFE-ACD7-4391-ACF9-AF3386BDE4F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8" creationId="{80CCA3BA-F44E-4BE7-B2E1-B8838561829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9" creationId="{E857EEF4-3AC1-47BC-A85D-9F7493522A8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0" creationId="{017B4ADA-7B67-40DE-8244-1674E18CD6D9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1" creationId="{7C39F48F-5E94-4758-8880-779F8CB82FF8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2" creationId="{3AB7F75D-F81C-4D92-9BD9-771495D2938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3" creationId="{2CF22D7B-CC42-4223-A3CA-6D209D5B75F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4" creationId="{17472809-3106-499F-9766-11F186D0FE72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5" creationId="{3702D214-5FE8-46B6-9C9F-BEEB1DA00489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6" creationId="{66EF5E2A-9459-4D86-A09A-71BB8CBFFD0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7" creationId="{EC37ABEE-5179-4FD7-A951-12436645BA1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8" creationId="{6E65D0E8-EF96-4207-B32B-13AC2EBD558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9" creationId="{482A2C21-6944-41E4-BA6D-2DFE445D30B3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0" creationId="{7DF2A1F0-A6AF-4042-AAD6-D6E0299508E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1" creationId="{27AEFD2A-0255-47CA-98EA-485E2E908B6E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2" creationId="{09AB8004-3DF9-4858-B0F5-B6CC13824FF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3" creationId="{7F499F59-7465-4304-8E10-91688D9D82A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4" creationId="{5243F94A-A2A4-4969-B02F-E964D881DFA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5" creationId="{A5709F7C-BB01-42A2-AAA7-CD0E5C4975C6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6" creationId="{D62442CD-7425-40B7-A0B3-3DE303EB5743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7" creationId="{2EAE9B26-65DB-4928-970B-E2A97F016D5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8" creationId="{259BC879-43AC-42C2-9EA3-E976FCEF414C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9" creationId="{637504B2-540E-4FE3-B014-CACD7E1F072C}"/>
          </ac:inkMkLst>
        </pc:inkChg>
      </pc:sldChg>
    </pc:docChg>
  </pc:docChgLst>
  <pc:docChgLst>
    <pc:chgData name="Oscar Eduardo Ortiz Pinzón" userId="215d1137-53f0-433c-918c-2d4473199011" providerId="ADAL" clId="{519B49AA-BDD1-412D-BED9-260D80AEB8E3}"/>
    <pc:docChg chg="undo redo custSel addSld delSld modSld">
      <pc:chgData name="Oscar Eduardo Ortiz Pinzón" userId="215d1137-53f0-433c-918c-2d4473199011" providerId="ADAL" clId="{519B49AA-BDD1-412D-BED9-260D80AEB8E3}" dt="2020-08-19T23:18:58.649" v="66" actId="20577"/>
      <pc:docMkLst>
        <pc:docMk/>
      </pc:docMkLst>
      <pc:sldChg chg="modSp mod">
        <pc:chgData name="Oscar Eduardo Ortiz Pinzón" userId="215d1137-53f0-433c-918c-2d4473199011" providerId="ADAL" clId="{519B49AA-BDD1-412D-BED9-260D80AEB8E3}" dt="2020-08-19T23:16:11.632" v="27" actId="20577"/>
        <pc:sldMkLst>
          <pc:docMk/>
          <pc:sldMk cId="4102771413" sldId="259"/>
        </pc:sldMkLst>
        <pc:spChg chg="mod">
          <ac:chgData name="Oscar Eduardo Ortiz Pinzón" userId="215d1137-53f0-433c-918c-2d4473199011" providerId="ADAL" clId="{519B49AA-BDD1-412D-BED9-260D80AEB8E3}" dt="2020-08-19T23:16:11.632" v="27" actId="20577"/>
          <ac:spMkLst>
            <pc:docMk/>
            <pc:sldMk cId="4102771413" sldId="259"/>
            <ac:spMk id="3" creationId="{00000000-0000-0000-0000-000000000000}"/>
          </ac:spMkLst>
        </pc:spChg>
      </pc:sldChg>
      <pc:sldChg chg="modSp mod">
        <pc:chgData name="Oscar Eduardo Ortiz Pinzón" userId="215d1137-53f0-433c-918c-2d4473199011" providerId="ADAL" clId="{519B49AA-BDD1-412D-BED9-260D80AEB8E3}" dt="2020-08-19T23:17:05.869" v="60" actId="20577"/>
        <pc:sldMkLst>
          <pc:docMk/>
          <pc:sldMk cId="2972771701" sldId="260"/>
        </pc:sldMkLst>
        <pc:spChg chg="mod">
          <ac:chgData name="Oscar Eduardo Ortiz Pinzón" userId="215d1137-53f0-433c-918c-2d4473199011" providerId="ADAL" clId="{519B49AA-BDD1-412D-BED9-260D80AEB8E3}" dt="2020-08-19T23:17:05.869" v="60" actId="20577"/>
          <ac:spMkLst>
            <pc:docMk/>
            <pc:sldMk cId="2972771701" sldId="260"/>
            <ac:spMk id="6" creationId="{00000000-0000-0000-0000-000000000000}"/>
          </ac:spMkLst>
        </pc:spChg>
      </pc:sldChg>
      <pc:sldChg chg="modSp add del mod">
        <pc:chgData name="Oscar Eduardo Ortiz Pinzón" userId="215d1137-53f0-433c-918c-2d4473199011" providerId="ADAL" clId="{519B49AA-BDD1-412D-BED9-260D80AEB8E3}" dt="2020-08-19T23:18:58.649" v="66" actId="20577"/>
        <pc:sldMkLst>
          <pc:docMk/>
          <pc:sldMk cId="4178227937" sldId="262"/>
        </pc:sldMkLst>
        <pc:spChg chg="mod">
          <ac:chgData name="Oscar Eduardo Ortiz Pinzón" userId="215d1137-53f0-433c-918c-2d4473199011" providerId="ADAL" clId="{519B49AA-BDD1-412D-BED9-260D80AEB8E3}" dt="2020-08-19T23:18:58.649" v="66" actId="20577"/>
          <ac:spMkLst>
            <pc:docMk/>
            <pc:sldMk cId="4178227937" sldId="262"/>
            <ac:spMk id="3" creationId="{00000000-0000-0000-0000-000000000000}"/>
          </ac:spMkLst>
        </pc:spChg>
        <pc:graphicFrameChg chg="mod">
          <ac:chgData name="Oscar Eduardo Ortiz Pinzón" userId="215d1137-53f0-433c-918c-2d4473199011" providerId="ADAL" clId="{519B49AA-BDD1-412D-BED9-260D80AEB8E3}" dt="2020-08-19T23:16:50.120" v="58" actId="12093"/>
          <ac:graphicFrameMkLst>
            <pc:docMk/>
            <pc:sldMk cId="4178227937" sldId="262"/>
            <ac:graphicFrameMk id="5" creationId="{00000000-0000-0000-0000-000000000000}"/>
          </ac:graphicFrameMkLst>
        </pc:graphicFrameChg>
      </pc:sldChg>
      <pc:sldChg chg="add del">
        <pc:chgData name="Oscar Eduardo Ortiz Pinzón" userId="215d1137-53f0-433c-918c-2d4473199011" providerId="ADAL" clId="{519B49AA-BDD1-412D-BED9-260D80AEB8E3}" dt="2020-08-19T23:18:29.538" v="62" actId="2696"/>
        <pc:sldMkLst>
          <pc:docMk/>
          <pc:sldMk cId="3380858399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D2AE9-6150-452D-A847-D6F66029B09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8148410-6588-4D04-BFBB-D23D77CB29FD}">
      <dgm:prSet phldrT="[Texto]"/>
      <dgm:spPr/>
      <dgm:t>
        <a:bodyPr/>
        <a:lstStyle/>
        <a:p>
          <a:r>
            <a:rPr lang="es-ES" dirty="0"/>
            <a:t>Estructuras Algorítmicas</a:t>
          </a:r>
        </a:p>
      </dgm:t>
    </dgm:pt>
    <dgm:pt modelId="{6B98F8AC-F0C1-41BD-9947-E2E9D9D4A942}" type="parTrans" cxnId="{D881932C-E99A-49A4-8588-DC810D68807E}">
      <dgm:prSet/>
      <dgm:spPr/>
      <dgm:t>
        <a:bodyPr/>
        <a:lstStyle/>
        <a:p>
          <a:endParaRPr lang="es-ES"/>
        </a:p>
      </dgm:t>
    </dgm:pt>
    <dgm:pt modelId="{69A68CFA-64BD-4FDD-80B3-EA831FB8964F}" type="sibTrans" cxnId="{D881932C-E99A-49A4-8588-DC810D68807E}">
      <dgm:prSet/>
      <dgm:spPr/>
      <dgm:t>
        <a:bodyPr/>
        <a:lstStyle/>
        <a:p>
          <a:endParaRPr lang="es-ES"/>
        </a:p>
      </dgm:t>
    </dgm:pt>
    <dgm:pt modelId="{2E3F7972-2032-406A-963B-5748C98CA05B}">
      <dgm:prSet phldrT="[Texto]"/>
      <dgm:spPr/>
      <dgm:t>
        <a:bodyPr/>
        <a:lstStyle/>
        <a:p>
          <a:r>
            <a:rPr lang="es-ES" dirty="0"/>
            <a:t>Secuencias</a:t>
          </a:r>
        </a:p>
      </dgm:t>
    </dgm:pt>
    <dgm:pt modelId="{FA378215-5908-4A5D-8CA5-B6B850CFAD4F}" type="parTrans" cxnId="{94EF8C3D-A313-4D98-B4F5-E28207028AE5}">
      <dgm:prSet/>
      <dgm:spPr/>
      <dgm:t>
        <a:bodyPr/>
        <a:lstStyle/>
        <a:p>
          <a:endParaRPr lang="es-ES"/>
        </a:p>
      </dgm:t>
    </dgm:pt>
    <dgm:pt modelId="{F28A508A-CC95-42DF-B9A0-BD68E99F5103}" type="sibTrans" cxnId="{94EF8C3D-A313-4D98-B4F5-E28207028AE5}">
      <dgm:prSet/>
      <dgm:spPr/>
      <dgm:t>
        <a:bodyPr/>
        <a:lstStyle/>
        <a:p>
          <a:endParaRPr lang="es-ES"/>
        </a:p>
      </dgm:t>
    </dgm:pt>
    <dgm:pt modelId="{0B40481F-1E4E-4B10-821F-298823BAB049}">
      <dgm:prSet phldrT="[Texto]"/>
      <dgm:spPr/>
      <dgm:t>
        <a:bodyPr/>
        <a:lstStyle/>
        <a:p>
          <a:r>
            <a:rPr lang="es-ES" dirty="0"/>
            <a:t>Asignación</a:t>
          </a:r>
        </a:p>
      </dgm:t>
    </dgm:pt>
    <dgm:pt modelId="{CD9FC2FC-B7E3-4E87-895E-AAC80F631F51}" type="parTrans" cxnId="{38D618EC-4837-414A-A9D4-17B91611DC53}">
      <dgm:prSet/>
      <dgm:spPr/>
      <dgm:t>
        <a:bodyPr/>
        <a:lstStyle/>
        <a:p>
          <a:endParaRPr lang="es-ES"/>
        </a:p>
      </dgm:t>
    </dgm:pt>
    <dgm:pt modelId="{A6976EBE-82B2-476E-977D-29B94C45DC49}" type="sibTrans" cxnId="{38D618EC-4837-414A-A9D4-17B91611DC53}">
      <dgm:prSet/>
      <dgm:spPr/>
      <dgm:t>
        <a:bodyPr/>
        <a:lstStyle/>
        <a:p>
          <a:endParaRPr lang="es-ES"/>
        </a:p>
      </dgm:t>
    </dgm:pt>
    <dgm:pt modelId="{CF864F96-43CB-4AFB-B10F-F5C404324ACC}">
      <dgm:prSet phldrT="[Texto]"/>
      <dgm:spPr/>
      <dgm:t>
        <a:bodyPr/>
        <a:lstStyle/>
        <a:p>
          <a:r>
            <a:rPr lang="es-ES" dirty="0"/>
            <a:t>Salidas</a:t>
          </a:r>
        </a:p>
      </dgm:t>
    </dgm:pt>
    <dgm:pt modelId="{29FDF301-21BC-4240-BC65-77E0F6DA951B}" type="parTrans" cxnId="{938E0984-5E13-4F9E-A5A9-375B15C8AFCA}">
      <dgm:prSet/>
      <dgm:spPr/>
      <dgm:t>
        <a:bodyPr/>
        <a:lstStyle/>
        <a:p>
          <a:endParaRPr lang="es-ES"/>
        </a:p>
      </dgm:t>
    </dgm:pt>
    <dgm:pt modelId="{230ECB1F-9ADC-4735-AC23-E6A711D52F6D}" type="sibTrans" cxnId="{938E0984-5E13-4F9E-A5A9-375B15C8AFCA}">
      <dgm:prSet/>
      <dgm:spPr/>
      <dgm:t>
        <a:bodyPr/>
        <a:lstStyle/>
        <a:p>
          <a:endParaRPr lang="es-ES"/>
        </a:p>
      </dgm:t>
    </dgm:pt>
    <dgm:pt modelId="{FBD2147F-E857-4FE5-87A5-B296D151C8BF}">
      <dgm:prSet phldrT="[Texto]"/>
      <dgm:spPr/>
      <dgm:t>
        <a:bodyPr/>
        <a:lstStyle/>
        <a:p>
          <a:r>
            <a:rPr lang="es-ES" dirty="0"/>
            <a:t>Condicionales	</a:t>
          </a:r>
        </a:p>
      </dgm:t>
    </dgm:pt>
    <dgm:pt modelId="{6CC39406-EEE6-48D6-8BF1-11EDEE6901A0}" type="parTrans" cxnId="{C4B60795-E492-437B-8E8B-986303527AC1}">
      <dgm:prSet/>
      <dgm:spPr/>
      <dgm:t>
        <a:bodyPr/>
        <a:lstStyle/>
        <a:p>
          <a:endParaRPr lang="es-ES"/>
        </a:p>
      </dgm:t>
    </dgm:pt>
    <dgm:pt modelId="{8F768A37-FE59-4578-B32D-11417B66EC19}" type="sibTrans" cxnId="{C4B60795-E492-437B-8E8B-986303527AC1}">
      <dgm:prSet/>
      <dgm:spPr/>
      <dgm:t>
        <a:bodyPr/>
        <a:lstStyle/>
        <a:p>
          <a:endParaRPr lang="es-ES"/>
        </a:p>
      </dgm:t>
    </dgm:pt>
    <dgm:pt modelId="{184C4403-4695-43BE-AA0F-FBFD7169404C}">
      <dgm:prSet phldrT="[Texto]"/>
      <dgm:spPr/>
      <dgm:t>
        <a:bodyPr/>
        <a:lstStyle/>
        <a:p>
          <a:r>
            <a:rPr lang="es-ES" dirty="0"/>
            <a:t>Simples </a:t>
          </a:r>
        </a:p>
      </dgm:t>
    </dgm:pt>
    <dgm:pt modelId="{A56629FB-C491-4385-8CE4-978C12C814DE}" type="parTrans" cxnId="{04E3EC7C-90BB-4F6A-83CF-85D5E02A3FB0}">
      <dgm:prSet/>
      <dgm:spPr/>
      <dgm:t>
        <a:bodyPr/>
        <a:lstStyle/>
        <a:p>
          <a:endParaRPr lang="es-ES"/>
        </a:p>
      </dgm:t>
    </dgm:pt>
    <dgm:pt modelId="{A0008BF7-0845-4EF5-A8C1-21F150C47ED4}" type="sibTrans" cxnId="{04E3EC7C-90BB-4F6A-83CF-85D5E02A3FB0}">
      <dgm:prSet/>
      <dgm:spPr/>
      <dgm:t>
        <a:bodyPr/>
        <a:lstStyle/>
        <a:p>
          <a:endParaRPr lang="es-ES"/>
        </a:p>
      </dgm:t>
    </dgm:pt>
    <dgm:pt modelId="{DF0D5E34-B43B-4600-817B-19C3F75DE18A}">
      <dgm:prSet phldrT="[Texto]"/>
      <dgm:spPr/>
      <dgm:t>
        <a:bodyPr/>
        <a:lstStyle/>
        <a:p>
          <a:r>
            <a:rPr lang="es-ES" dirty="0"/>
            <a:t>Múltiples</a:t>
          </a:r>
        </a:p>
      </dgm:t>
    </dgm:pt>
    <dgm:pt modelId="{DCAE2436-99F5-41AF-BB4E-4D9C9162149C}" type="parTrans" cxnId="{1E3015B8-F6EF-495B-A495-1D150E125ED8}">
      <dgm:prSet/>
      <dgm:spPr/>
      <dgm:t>
        <a:bodyPr/>
        <a:lstStyle/>
        <a:p>
          <a:endParaRPr lang="es-ES"/>
        </a:p>
      </dgm:t>
    </dgm:pt>
    <dgm:pt modelId="{B2AF4862-A29D-4DFE-A166-76A4AC2824B4}" type="sibTrans" cxnId="{1E3015B8-F6EF-495B-A495-1D150E125ED8}">
      <dgm:prSet/>
      <dgm:spPr/>
      <dgm:t>
        <a:bodyPr/>
        <a:lstStyle/>
        <a:p>
          <a:endParaRPr lang="es-ES"/>
        </a:p>
      </dgm:t>
    </dgm:pt>
    <dgm:pt modelId="{70D01311-4EA9-4611-B772-1308364CFD4F}">
      <dgm:prSet phldrT="[Texto]"/>
      <dgm:spPr/>
      <dgm:t>
        <a:bodyPr/>
        <a:lstStyle/>
        <a:p>
          <a:r>
            <a:rPr lang="es-ES" dirty="0"/>
            <a:t>Cíclicas</a:t>
          </a:r>
        </a:p>
      </dgm:t>
    </dgm:pt>
    <dgm:pt modelId="{C6B81FEE-5856-4A09-8BCB-0D46AB08A914}" type="parTrans" cxnId="{23EAF4D4-DE60-4B9A-A68D-B04CAC127766}">
      <dgm:prSet/>
      <dgm:spPr/>
      <dgm:t>
        <a:bodyPr/>
        <a:lstStyle/>
        <a:p>
          <a:endParaRPr lang="es-ES"/>
        </a:p>
      </dgm:t>
    </dgm:pt>
    <dgm:pt modelId="{03040F6D-D460-40D8-BB09-3DE4798FC73E}" type="sibTrans" cxnId="{23EAF4D4-DE60-4B9A-A68D-B04CAC127766}">
      <dgm:prSet/>
      <dgm:spPr/>
      <dgm:t>
        <a:bodyPr/>
        <a:lstStyle/>
        <a:p>
          <a:endParaRPr lang="es-ES"/>
        </a:p>
      </dgm:t>
    </dgm:pt>
    <dgm:pt modelId="{F63D468C-65FE-4069-8A55-701D0A1F580F}">
      <dgm:prSet phldrT="[Texto]"/>
      <dgm:spPr/>
      <dgm:t>
        <a:bodyPr/>
        <a:lstStyle/>
        <a:p>
          <a:r>
            <a:rPr lang="es-ES" dirty="0"/>
            <a:t>Entradas</a:t>
          </a:r>
        </a:p>
      </dgm:t>
    </dgm:pt>
    <dgm:pt modelId="{23D8ABDB-21AF-4B2A-AE20-5DF561B9225C}" type="parTrans" cxnId="{C9646037-4C49-4EE6-A934-8BDCE3202217}">
      <dgm:prSet/>
      <dgm:spPr/>
      <dgm:t>
        <a:bodyPr/>
        <a:lstStyle/>
        <a:p>
          <a:endParaRPr lang="es-ES"/>
        </a:p>
      </dgm:t>
    </dgm:pt>
    <dgm:pt modelId="{038D629E-8F89-484B-82BC-0C95C5C31B27}" type="sibTrans" cxnId="{C9646037-4C49-4EE6-A934-8BDCE3202217}">
      <dgm:prSet/>
      <dgm:spPr/>
      <dgm:t>
        <a:bodyPr/>
        <a:lstStyle/>
        <a:p>
          <a:endParaRPr lang="es-ES"/>
        </a:p>
      </dgm:t>
    </dgm:pt>
    <dgm:pt modelId="{1C16FE62-3663-4876-A72F-57B4F2A90933}">
      <dgm:prSet phldrT="[Texto]"/>
      <dgm:spPr/>
      <dgm:t>
        <a:bodyPr/>
        <a:lstStyle/>
        <a:p>
          <a:r>
            <a:rPr lang="es-ES" dirty="0"/>
            <a:t>Hacer Mientras</a:t>
          </a:r>
        </a:p>
      </dgm:t>
    </dgm:pt>
    <dgm:pt modelId="{9B0E2177-C3C9-4D8B-82CD-8CD331D5ADBB}" type="parTrans" cxnId="{348C414D-0314-48EF-BABF-27080E7E60BD}">
      <dgm:prSet/>
      <dgm:spPr/>
      <dgm:t>
        <a:bodyPr/>
        <a:lstStyle/>
        <a:p>
          <a:endParaRPr lang="es-ES"/>
        </a:p>
      </dgm:t>
    </dgm:pt>
    <dgm:pt modelId="{7544CD24-EC02-4D67-AEC1-1268F1336B39}" type="sibTrans" cxnId="{348C414D-0314-48EF-BABF-27080E7E60BD}">
      <dgm:prSet/>
      <dgm:spPr/>
      <dgm:t>
        <a:bodyPr/>
        <a:lstStyle/>
        <a:p>
          <a:endParaRPr lang="es-ES"/>
        </a:p>
      </dgm:t>
    </dgm:pt>
    <dgm:pt modelId="{784FD72B-00FD-4BE1-B938-BED2BD614EDE}">
      <dgm:prSet phldrT="[Texto]"/>
      <dgm:spPr/>
      <dgm:t>
        <a:bodyPr/>
        <a:lstStyle/>
        <a:p>
          <a:r>
            <a:rPr lang="es-ES" dirty="0"/>
            <a:t>Hacer Para</a:t>
          </a:r>
        </a:p>
      </dgm:t>
    </dgm:pt>
    <dgm:pt modelId="{07B11328-B167-4095-BB0B-22E3F26BE75A}" type="parTrans" cxnId="{141ABBB6-EB3D-460A-8E48-1140F85A2A9E}">
      <dgm:prSet/>
      <dgm:spPr/>
      <dgm:t>
        <a:bodyPr/>
        <a:lstStyle/>
        <a:p>
          <a:endParaRPr lang="es-ES"/>
        </a:p>
      </dgm:t>
    </dgm:pt>
    <dgm:pt modelId="{41B997B5-5B4D-4FFB-92E0-9D2885716050}" type="sibTrans" cxnId="{141ABBB6-EB3D-460A-8E48-1140F85A2A9E}">
      <dgm:prSet/>
      <dgm:spPr/>
      <dgm:t>
        <a:bodyPr/>
        <a:lstStyle/>
        <a:p>
          <a:endParaRPr lang="es-ES"/>
        </a:p>
      </dgm:t>
    </dgm:pt>
    <dgm:pt modelId="{1644BC83-8A62-4A67-866B-9DB52ED1004F}">
      <dgm:prSet phldrT="[Texto]"/>
      <dgm:spPr/>
      <dgm:t>
        <a:bodyPr/>
        <a:lstStyle/>
        <a:p>
          <a:r>
            <a:rPr lang="es-ES" dirty="0"/>
            <a:t>Repetir Hasta</a:t>
          </a:r>
        </a:p>
      </dgm:t>
    </dgm:pt>
    <dgm:pt modelId="{163F3085-AC9A-4304-B5E1-BE97F7C13EC4}" type="parTrans" cxnId="{6C327A11-2BA7-41FC-9C38-2AD6C5357F7A}">
      <dgm:prSet/>
      <dgm:spPr/>
      <dgm:t>
        <a:bodyPr/>
        <a:lstStyle/>
        <a:p>
          <a:endParaRPr lang="es-ES"/>
        </a:p>
      </dgm:t>
    </dgm:pt>
    <dgm:pt modelId="{A5DA7AB7-064A-4588-932C-5D6696D14D0D}" type="sibTrans" cxnId="{6C327A11-2BA7-41FC-9C38-2AD6C5357F7A}">
      <dgm:prSet/>
      <dgm:spPr/>
      <dgm:t>
        <a:bodyPr/>
        <a:lstStyle/>
        <a:p>
          <a:endParaRPr lang="es-ES"/>
        </a:p>
      </dgm:t>
    </dgm:pt>
    <dgm:pt modelId="{62346741-0529-4910-9413-B651EC5B3500}">
      <dgm:prSet phldrT="[Texto]"/>
      <dgm:spPr/>
      <dgm:t>
        <a:bodyPr/>
        <a:lstStyle/>
        <a:p>
          <a:r>
            <a:rPr lang="es-ES" dirty="0"/>
            <a:t>Constantes</a:t>
          </a:r>
        </a:p>
      </dgm:t>
    </dgm:pt>
    <dgm:pt modelId="{8385705E-7577-49B8-B4AC-1768B1E821EA}" type="parTrans" cxnId="{7F7321E0-0B56-497D-974F-A2B9FB6F15BF}">
      <dgm:prSet/>
      <dgm:spPr/>
      <dgm:t>
        <a:bodyPr/>
        <a:lstStyle/>
        <a:p>
          <a:endParaRPr lang="es-ES"/>
        </a:p>
      </dgm:t>
    </dgm:pt>
    <dgm:pt modelId="{15826CC3-1A68-4FF2-A9A2-9B4A3DA209BD}" type="sibTrans" cxnId="{7F7321E0-0B56-497D-974F-A2B9FB6F15BF}">
      <dgm:prSet/>
      <dgm:spPr/>
      <dgm:t>
        <a:bodyPr/>
        <a:lstStyle/>
        <a:p>
          <a:endParaRPr lang="es-ES"/>
        </a:p>
      </dgm:t>
    </dgm:pt>
    <dgm:pt modelId="{174BA65F-AA49-4B9E-B222-C29E61845763}">
      <dgm:prSet phldrT="[Texto]"/>
      <dgm:spPr/>
      <dgm:t>
        <a:bodyPr/>
        <a:lstStyle/>
        <a:p>
          <a:r>
            <a:rPr lang="es-ES" dirty="0"/>
            <a:t>Variables</a:t>
          </a:r>
        </a:p>
      </dgm:t>
    </dgm:pt>
    <dgm:pt modelId="{7161F768-B6F6-416E-A7C0-AF91160CB982}" type="parTrans" cxnId="{990C854E-2CE5-4A3C-A3EA-F345D648C64B}">
      <dgm:prSet/>
      <dgm:spPr/>
      <dgm:t>
        <a:bodyPr/>
        <a:lstStyle/>
        <a:p>
          <a:endParaRPr lang="es-ES"/>
        </a:p>
      </dgm:t>
    </dgm:pt>
    <dgm:pt modelId="{BFF46AC5-7A99-413D-8CFB-6EE1101E2EFD}" type="sibTrans" cxnId="{990C854E-2CE5-4A3C-A3EA-F345D648C64B}">
      <dgm:prSet/>
      <dgm:spPr/>
      <dgm:t>
        <a:bodyPr/>
        <a:lstStyle/>
        <a:p>
          <a:endParaRPr lang="es-ES"/>
        </a:p>
      </dgm:t>
    </dgm:pt>
    <dgm:pt modelId="{D77F7805-C475-4AEA-9E0C-F4B364AC9714}">
      <dgm:prSet phldrT="[Texto]"/>
      <dgm:spPr/>
      <dgm:t>
        <a:bodyPr/>
        <a:lstStyle/>
        <a:p>
          <a:r>
            <a:rPr lang="es-ES" dirty="0"/>
            <a:t>Input</a:t>
          </a:r>
        </a:p>
      </dgm:t>
    </dgm:pt>
    <dgm:pt modelId="{0757CFCB-F771-48D3-AB2C-F2776E2BD7A4}" type="parTrans" cxnId="{596F2096-9B25-4FF3-B8CC-44EBAF1C1992}">
      <dgm:prSet/>
      <dgm:spPr/>
      <dgm:t>
        <a:bodyPr/>
        <a:lstStyle/>
        <a:p>
          <a:endParaRPr lang="es-ES"/>
        </a:p>
      </dgm:t>
    </dgm:pt>
    <dgm:pt modelId="{BC5072F4-CB8A-4628-8402-3A4CCF36EB0E}" type="sibTrans" cxnId="{596F2096-9B25-4FF3-B8CC-44EBAF1C1992}">
      <dgm:prSet/>
      <dgm:spPr/>
      <dgm:t>
        <a:bodyPr/>
        <a:lstStyle/>
        <a:p>
          <a:endParaRPr lang="es-ES"/>
        </a:p>
      </dgm:t>
    </dgm:pt>
    <dgm:pt modelId="{2A4991CD-445C-4495-9566-09C1DD498A5D}">
      <dgm:prSet phldrT="[Texto]"/>
      <dgm:spPr/>
      <dgm:t>
        <a:bodyPr/>
        <a:lstStyle/>
        <a:p>
          <a:r>
            <a:rPr lang="es-ES" dirty="0"/>
            <a:t>Output</a:t>
          </a:r>
        </a:p>
      </dgm:t>
    </dgm:pt>
    <dgm:pt modelId="{713439D3-7849-473E-825A-6E20A417A5B3}" type="parTrans" cxnId="{FEF5B096-EB30-416E-BC00-7D53ED2AA2A1}">
      <dgm:prSet/>
      <dgm:spPr/>
      <dgm:t>
        <a:bodyPr/>
        <a:lstStyle/>
        <a:p>
          <a:endParaRPr lang="es-ES"/>
        </a:p>
      </dgm:t>
    </dgm:pt>
    <dgm:pt modelId="{D87E3F31-BD16-4967-B649-C768B4D1D844}" type="sibTrans" cxnId="{FEF5B096-EB30-416E-BC00-7D53ED2AA2A1}">
      <dgm:prSet/>
      <dgm:spPr/>
      <dgm:t>
        <a:bodyPr/>
        <a:lstStyle/>
        <a:p>
          <a:endParaRPr lang="es-ES"/>
        </a:p>
      </dgm:t>
    </dgm:pt>
    <dgm:pt modelId="{6DDF357E-8C93-4DA3-B5ED-3824DD0DB894}">
      <dgm:prSet phldrT="[Texto]"/>
      <dgm:spPr/>
      <dgm:t>
        <a:bodyPr/>
        <a:lstStyle/>
        <a:p>
          <a:r>
            <a:rPr lang="es-ES" dirty="0" err="1"/>
            <a:t>If</a:t>
          </a:r>
          <a:endParaRPr lang="es-ES" dirty="0"/>
        </a:p>
      </dgm:t>
    </dgm:pt>
    <dgm:pt modelId="{041DB3BE-7FA3-4311-A5DA-63CFBB69A914}" type="parTrans" cxnId="{3F64B6EB-31F5-472E-9B9B-2FD12FD7179B}">
      <dgm:prSet/>
      <dgm:spPr/>
      <dgm:t>
        <a:bodyPr/>
        <a:lstStyle/>
        <a:p>
          <a:endParaRPr lang="es-ES"/>
        </a:p>
      </dgm:t>
    </dgm:pt>
    <dgm:pt modelId="{13633430-354C-4183-ABC9-FD19AA3CB34F}" type="sibTrans" cxnId="{3F64B6EB-31F5-472E-9B9B-2FD12FD7179B}">
      <dgm:prSet/>
      <dgm:spPr/>
      <dgm:t>
        <a:bodyPr/>
        <a:lstStyle/>
        <a:p>
          <a:endParaRPr lang="es-ES"/>
        </a:p>
      </dgm:t>
    </dgm:pt>
    <dgm:pt modelId="{978D12E7-72C6-4CFA-8BE5-822FF2175818}">
      <dgm:prSet phldrT="[Texto]"/>
      <dgm:spPr/>
      <dgm:t>
        <a:bodyPr/>
        <a:lstStyle/>
        <a:p>
          <a:r>
            <a:rPr lang="es-ES" dirty="0" err="1"/>
            <a:t>Select</a:t>
          </a:r>
          <a:r>
            <a:rPr lang="es-ES" dirty="0"/>
            <a:t> Case</a:t>
          </a:r>
        </a:p>
      </dgm:t>
    </dgm:pt>
    <dgm:pt modelId="{4E1C5695-0640-4581-8C7A-0B2795E03484}" type="parTrans" cxnId="{EE6B77F9-1508-4192-9E45-96DFBFFF4B5E}">
      <dgm:prSet/>
      <dgm:spPr/>
      <dgm:t>
        <a:bodyPr/>
        <a:lstStyle/>
        <a:p>
          <a:endParaRPr lang="es-ES"/>
        </a:p>
      </dgm:t>
    </dgm:pt>
    <dgm:pt modelId="{EAFF7083-01A1-492F-8BAD-FCF6AA708901}" type="sibTrans" cxnId="{EE6B77F9-1508-4192-9E45-96DFBFFF4B5E}">
      <dgm:prSet/>
      <dgm:spPr/>
      <dgm:t>
        <a:bodyPr/>
        <a:lstStyle/>
        <a:p>
          <a:endParaRPr lang="es-ES"/>
        </a:p>
      </dgm:t>
    </dgm:pt>
    <dgm:pt modelId="{F13B0B91-95B1-4B62-AE69-FA1A722D69AA}">
      <dgm:prSet phldrT="[Texto]"/>
      <dgm:spPr/>
      <dgm:t>
        <a:bodyPr/>
        <a:lstStyle/>
        <a:p>
          <a:r>
            <a:rPr lang="es-ES" dirty="0" err="1"/>
            <a:t>If</a:t>
          </a:r>
          <a:r>
            <a:rPr lang="es-ES" dirty="0"/>
            <a:t> anidados</a:t>
          </a:r>
        </a:p>
      </dgm:t>
    </dgm:pt>
    <dgm:pt modelId="{DEB1D432-AA62-48C4-AB0C-9687852DFFE5}" type="parTrans" cxnId="{90043D12-B81B-49CE-9EF9-BA309362A2ED}">
      <dgm:prSet/>
      <dgm:spPr/>
      <dgm:t>
        <a:bodyPr/>
        <a:lstStyle/>
        <a:p>
          <a:endParaRPr lang="es-ES"/>
        </a:p>
      </dgm:t>
    </dgm:pt>
    <dgm:pt modelId="{E973772D-3A66-45A6-9F9B-770F2D3CF5C1}" type="sibTrans" cxnId="{90043D12-B81B-49CE-9EF9-BA309362A2ED}">
      <dgm:prSet/>
      <dgm:spPr/>
      <dgm:t>
        <a:bodyPr/>
        <a:lstStyle/>
        <a:p>
          <a:endParaRPr lang="es-ES"/>
        </a:p>
      </dgm:t>
    </dgm:pt>
    <dgm:pt modelId="{CF9D27FC-D99A-4889-9E99-10BC985EE7B9}">
      <dgm:prSet phldrT="[Texto]"/>
      <dgm:spPr/>
      <dgm:t>
        <a:bodyPr/>
        <a:lstStyle/>
        <a:p>
          <a:r>
            <a:rPr lang="es-ES" dirty="0" err="1"/>
            <a:t>While</a:t>
          </a:r>
          <a:endParaRPr lang="es-ES" dirty="0"/>
        </a:p>
      </dgm:t>
    </dgm:pt>
    <dgm:pt modelId="{D4B52D2D-6791-4C67-B151-60CD0FC7B956}" type="parTrans" cxnId="{A886D0BC-01AE-489E-89C4-F3BA6C9214D6}">
      <dgm:prSet/>
      <dgm:spPr/>
      <dgm:t>
        <a:bodyPr/>
        <a:lstStyle/>
        <a:p>
          <a:endParaRPr lang="es-ES"/>
        </a:p>
      </dgm:t>
    </dgm:pt>
    <dgm:pt modelId="{AF95A939-C205-4E5B-A816-0BA466AD1F94}" type="sibTrans" cxnId="{A886D0BC-01AE-489E-89C4-F3BA6C9214D6}">
      <dgm:prSet/>
      <dgm:spPr/>
      <dgm:t>
        <a:bodyPr/>
        <a:lstStyle/>
        <a:p>
          <a:endParaRPr lang="es-ES"/>
        </a:p>
      </dgm:t>
    </dgm:pt>
    <dgm:pt modelId="{AA0479F3-64A6-4D80-95C1-43F730BD3693}">
      <dgm:prSet phldrT="[Texto]"/>
      <dgm:spPr/>
      <dgm:t>
        <a:bodyPr/>
        <a:lstStyle/>
        <a:p>
          <a:r>
            <a:rPr lang="es-ES" dirty="0" err="1"/>
            <a:t>For</a:t>
          </a:r>
          <a:endParaRPr lang="es-ES" dirty="0"/>
        </a:p>
      </dgm:t>
    </dgm:pt>
    <dgm:pt modelId="{C4528EF0-4B41-4C2D-BFA3-6CC85C2BE982}" type="parTrans" cxnId="{BCBE0027-8E51-4A05-819C-DE761FEA6BD2}">
      <dgm:prSet/>
      <dgm:spPr/>
      <dgm:t>
        <a:bodyPr/>
        <a:lstStyle/>
        <a:p>
          <a:endParaRPr lang="es-ES"/>
        </a:p>
      </dgm:t>
    </dgm:pt>
    <dgm:pt modelId="{DAB9EE5D-1766-455B-91EF-FA2F79FB2293}" type="sibTrans" cxnId="{BCBE0027-8E51-4A05-819C-DE761FEA6BD2}">
      <dgm:prSet/>
      <dgm:spPr/>
      <dgm:t>
        <a:bodyPr/>
        <a:lstStyle/>
        <a:p>
          <a:endParaRPr lang="es-ES"/>
        </a:p>
      </dgm:t>
    </dgm:pt>
    <dgm:pt modelId="{412849F1-0EE1-48DC-8412-3B045DB8C048}">
      <dgm:prSet phldrT="[Texto]"/>
      <dgm:spPr/>
      <dgm:t>
        <a:bodyPr/>
        <a:lstStyle/>
        <a:p>
          <a:r>
            <a:rPr lang="es-ES" dirty="0"/>
            <a:t>Do </a:t>
          </a:r>
          <a:r>
            <a:rPr lang="es-ES" dirty="0" err="1"/>
            <a:t>While</a:t>
          </a:r>
          <a:endParaRPr lang="es-ES" dirty="0"/>
        </a:p>
      </dgm:t>
    </dgm:pt>
    <dgm:pt modelId="{E67E87D9-6A3C-4A93-8686-0D8362771276}" type="parTrans" cxnId="{C2CAFD6F-6285-4CE3-85C9-7DC98F7F41D1}">
      <dgm:prSet/>
      <dgm:spPr/>
      <dgm:t>
        <a:bodyPr/>
        <a:lstStyle/>
        <a:p>
          <a:endParaRPr lang="es-ES"/>
        </a:p>
      </dgm:t>
    </dgm:pt>
    <dgm:pt modelId="{70ABA4AB-B85D-4A66-B815-FE5A64B3B0CF}" type="sibTrans" cxnId="{C2CAFD6F-6285-4CE3-85C9-7DC98F7F41D1}">
      <dgm:prSet/>
      <dgm:spPr/>
      <dgm:t>
        <a:bodyPr/>
        <a:lstStyle/>
        <a:p>
          <a:endParaRPr lang="es-ES"/>
        </a:p>
      </dgm:t>
    </dgm:pt>
    <dgm:pt modelId="{98CDDDF9-FE48-470C-B6A7-B0FC2BFCFC81}" type="pres">
      <dgm:prSet presAssocID="{4C8D2AE9-6150-452D-A847-D6F66029B0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F186A1-8D7B-402C-9FEE-2EAC5830FB8F}" type="pres">
      <dgm:prSet presAssocID="{78148410-6588-4D04-BFBB-D23D77CB29FD}" presName="root1" presStyleCnt="0"/>
      <dgm:spPr/>
    </dgm:pt>
    <dgm:pt modelId="{F3F33BDF-BAAA-4822-B22A-41A95F384EC9}" type="pres">
      <dgm:prSet presAssocID="{78148410-6588-4D04-BFBB-D23D77CB29FD}" presName="LevelOneTextNode" presStyleLbl="node0" presStyleIdx="0" presStyleCnt="1">
        <dgm:presLayoutVars>
          <dgm:chPref val="3"/>
        </dgm:presLayoutVars>
      </dgm:prSet>
      <dgm:spPr/>
    </dgm:pt>
    <dgm:pt modelId="{EB9E5359-3E83-430F-AAF8-4811274652E5}" type="pres">
      <dgm:prSet presAssocID="{78148410-6588-4D04-BFBB-D23D77CB29FD}" presName="level2hierChild" presStyleCnt="0"/>
      <dgm:spPr/>
    </dgm:pt>
    <dgm:pt modelId="{75865DF3-28F6-4E2E-A662-B3337BBEC873}" type="pres">
      <dgm:prSet presAssocID="{FA378215-5908-4A5D-8CA5-B6B850CFAD4F}" presName="conn2-1" presStyleLbl="parChTrans1D2" presStyleIdx="0" presStyleCnt="3"/>
      <dgm:spPr/>
    </dgm:pt>
    <dgm:pt modelId="{2090B065-2CB0-4986-A012-6701F520CBE2}" type="pres">
      <dgm:prSet presAssocID="{FA378215-5908-4A5D-8CA5-B6B850CFAD4F}" presName="connTx" presStyleLbl="parChTrans1D2" presStyleIdx="0" presStyleCnt="3"/>
      <dgm:spPr/>
    </dgm:pt>
    <dgm:pt modelId="{A09E0EA2-9158-4BF1-A2E9-AB860600B881}" type="pres">
      <dgm:prSet presAssocID="{2E3F7972-2032-406A-963B-5748C98CA05B}" presName="root2" presStyleCnt="0"/>
      <dgm:spPr/>
    </dgm:pt>
    <dgm:pt modelId="{3E0A3D97-39CA-483E-AB60-08CA2B1B8253}" type="pres">
      <dgm:prSet presAssocID="{2E3F7972-2032-406A-963B-5748C98CA05B}" presName="LevelTwoTextNode" presStyleLbl="node2" presStyleIdx="0" presStyleCnt="3">
        <dgm:presLayoutVars>
          <dgm:chPref val="3"/>
        </dgm:presLayoutVars>
      </dgm:prSet>
      <dgm:spPr/>
    </dgm:pt>
    <dgm:pt modelId="{C985EF1C-A349-4759-BE63-2DA03AED9DB7}" type="pres">
      <dgm:prSet presAssocID="{2E3F7972-2032-406A-963B-5748C98CA05B}" presName="level3hierChild" presStyleCnt="0"/>
      <dgm:spPr/>
    </dgm:pt>
    <dgm:pt modelId="{11CC1B2A-F274-4D2E-87F5-B66EDCEDB319}" type="pres">
      <dgm:prSet presAssocID="{CD9FC2FC-B7E3-4E87-895E-AAC80F631F51}" presName="conn2-1" presStyleLbl="parChTrans1D3" presStyleIdx="0" presStyleCnt="8"/>
      <dgm:spPr/>
    </dgm:pt>
    <dgm:pt modelId="{9D5F2718-9CCC-4BF2-9DDE-DF6F8B086E58}" type="pres">
      <dgm:prSet presAssocID="{CD9FC2FC-B7E3-4E87-895E-AAC80F631F51}" presName="connTx" presStyleLbl="parChTrans1D3" presStyleIdx="0" presStyleCnt="8"/>
      <dgm:spPr/>
    </dgm:pt>
    <dgm:pt modelId="{7F492F28-3754-485A-B1B1-A5963DD94C6C}" type="pres">
      <dgm:prSet presAssocID="{0B40481F-1E4E-4B10-821F-298823BAB049}" presName="root2" presStyleCnt="0"/>
      <dgm:spPr/>
    </dgm:pt>
    <dgm:pt modelId="{7018DBF2-7E01-4D89-B226-756354A1C656}" type="pres">
      <dgm:prSet presAssocID="{0B40481F-1E4E-4B10-821F-298823BAB049}" presName="LevelTwoTextNode" presStyleLbl="node3" presStyleIdx="0" presStyleCnt="8">
        <dgm:presLayoutVars>
          <dgm:chPref val="3"/>
        </dgm:presLayoutVars>
      </dgm:prSet>
      <dgm:spPr/>
    </dgm:pt>
    <dgm:pt modelId="{4E196EB2-F7E3-43C6-8579-0AFB9355571D}" type="pres">
      <dgm:prSet presAssocID="{0B40481F-1E4E-4B10-821F-298823BAB049}" presName="level3hierChild" presStyleCnt="0"/>
      <dgm:spPr/>
    </dgm:pt>
    <dgm:pt modelId="{71F29E9D-FA61-4E9B-B828-76EE2DAC5FF9}" type="pres">
      <dgm:prSet presAssocID="{8385705E-7577-49B8-B4AC-1768B1E821EA}" presName="conn2-1" presStyleLbl="parChTrans1D4" presStyleIdx="0" presStyleCnt="10"/>
      <dgm:spPr/>
    </dgm:pt>
    <dgm:pt modelId="{75429AEB-88BD-4CE7-8B6A-255E734B6431}" type="pres">
      <dgm:prSet presAssocID="{8385705E-7577-49B8-B4AC-1768B1E821EA}" presName="connTx" presStyleLbl="parChTrans1D4" presStyleIdx="0" presStyleCnt="10"/>
      <dgm:spPr/>
    </dgm:pt>
    <dgm:pt modelId="{446B3C92-9A32-435A-AF50-D03EF95DE5F2}" type="pres">
      <dgm:prSet presAssocID="{62346741-0529-4910-9413-B651EC5B3500}" presName="root2" presStyleCnt="0"/>
      <dgm:spPr/>
    </dgm:pt>
    <dgm:pt modelId="{42EB594D-67FD-415D-9E96-30F74EC2680F}" type="pres">
      <dgm:prSet presAssocID="{62346741-0529-4910-9413-B651EC5B3500}" presName="LevelTwoTextNode" presStyleLbl="node4" presStyleIdx="0" presStyleCnt="10">
        <dgm:presLayoutVars>
          <dgm:chPref val="3"/>
        </dgm:presLayoutVars>
      </dgm:prSet>
      <dgm:spPr/>
    </dgm:pt>
    <dgm:pt modelId="{AC652324-7E67-458F-93BE-D31C9EB98290}" type="pres">
      <dgm:prSet presAssocID="{62346741-0529-4910-9413-B651EC5B3500}" presName="level3hierChild" presStyleCnt="0"/>
      <dgm:spPr/>
    </dgm:pt>
    <dgm:pt modelId="{D32F38F0-E7EA-4067-AC1C-6B5191749789}" type="pres">
      <dgm:prSet presAssocID="{7161F768-B6F6-416E-A7C0-AF91160CB982}" presName="conn2-1" presStyleLbl="parChTrans1D4" presStyleIdx="1" presStyleCnt="10"/>
      <dgm:spPr/>
    </dgm:pt>
    <dgm:pt modelId="{13D69EBF-C58B-4ADD-A23E-CF87DFEECB3A}" type="pres">
      <dgm:prSet presAssocID="{7161F768-B6F6-416E-A7C0-AF91160CB982}" presName="connTx" presStyleLbl="parChTrans1D4" presStyleIdx="1" presStyleCnt="10"/>
      <dgm:spPr/>
    </dgm:pt>
    <dgm:pt modelId="{CCFABE62-443D-4AA8-8B7F-BA0482837E3F}" type="pres">
      <dgm:prSet presAssocID="{174BA65F-AA49-4B9E-B222-C29E61845763}" presName="root2" presStyleCnt="0"/>
      <dgm:spPr/>
    </dgm:pt>
    <dgm:pt modelId="{DDB132F0-BDAA-4435-90A6-991AEDDEB57B}" type="pres">
      <dgm:prSet presAssocID="{174BA65F-AA49-4B9E-B222-C29E61845763}" presName="LevelTwoTextNode" presStyleLbl="node4" presStyleIdx="1" presStyleCnt="10">
        <dgm:presLayoutVars>
          <dgm:chPref val="3"/>
        </dgm:presLayoutVars>
      </dgm:prSet>
      <dgm:spPr/>
    </dgm:pt>
    <dgm:pt modelId="{E36F4290-290F-491F-87AA-A503F01E0870}" type="pres">
      <dgm:prSet presAssocID="{174BA65F-AA49-4B9E-B222-C29E61845763}" presName="level3hierChild" presStyleCnt="0"/>
      <dgm:spPr/>
    </dgm:pt>
    <dgm:pt modelId="{60476707-9CCD-4BAF-84B6-4B1E475D2767}" type="pres">
      <dgm:prSet presAssocID="{23D8ABDB-21AF-4B2A-AE20-5DF561B9225C}" presName="conn2-1" presStyleLbl="parChTrans1D3" presStyleIdx="1" presStyleCnt="8"/>
      <dgm:spPr/>
    </dgm:pt>
    <dgm:pt modelId="{4612A0EF-0281-494F-B0F8-C4A33801B7AB}" type="pres">
      <dgm:prSet presAssocID="{23D8ABDB-21AF-4B2A-AE20-5DF561B9225C}" presName="connTx" presStyleLbl="parChTrans1D3" presStyleIdx="1" presStyleCnt="8"/>
      <dgm:spPr/>
    </dgm:pt>
    <dgm:pt modelId="{E7CA6125-376F-4D63-9CB2-DCE08C95C2E6}" type="pres">
      <dgm:prSet presAssocID="{F63D468C-65FE-4069-8A55-701D0A1F580F}" presName="root2" presStyleCnt="0"/>
      <dgm:spPr/>
    </dgm:pt>
    <dgm:pt modelId="{6976A570-249D-4124-958B-B518ACAA3E3A}" type="pres">
      <dgm:prSet presAssocID="{F63D468C-65FE-4069-8A55-701D0A1F580F}" presName="LevelTwoTextNode" presStyleLbl="node3" presStyleIdx="1" presStyleCnt="8">
        <dgm:presLayoutVars>
          <dgm:chPref val="3"/>
        </dgm:presLayoutVars>
      </dgm:prSet>
      <dgm:spPr/>
    </dgm:pt>
    <dgm:pt modelId="{5B1BF797-34FA-4008-975D-EDAAF4D44537}" type="pres">
      <dgm:prSet presAssocID="{F63D468C-65FE-4069-8A55-701D0A1F580F}" presName="level3hierChild" presStyleCnt="0"/>
      <dgm:spPr/>
    </dgm:pt>
    <dgm:pt modelId="{B26C1BF5-26FB-496B-844D-57253E50C9F7}" type="pres">
      <dgm:prSet presAssocID="{0757CFCB-F771-48D3-AB2C-F2776E2BD7A4}" presName="conn2-1" presStyleLbl="parChTrans1D4" presStyleIdx="2" presStyleCnt="10"/>
      <dgm:spPr/>
    </dgm:pt>
    <dgm:pt modelId="{F565F6D7-CF8B-4260-B96E-2A55BB273FD9}" type="pres">
      <dgm:prSet presAssocID="{0757CFCB-F771-48D3-AB2C-F2776E2BD7A4}" presName="connTx" presStyleLbl="parChTrans1D4" presStyleIdx="2" presStyleCnt="10"/>
      <dgm:spPr/>
    </dgm:pt>
    <dgm:pt modelId="{58BF91A6-FE6A-41E1-AEC0-4AEA82F5B60E}" type="pres">
      <dgm:prSet presAssocID="{D77F7805-C475-4AEA-9E0C-F4B364AC9714}" presName="root2" presStyleCnt="0"/>
      <dgm:spPr/>
    </dgm:pt>
    <dgm:pt modelId="{A5646D79-F9B7-4C81-B339-B2896B2694A5}" type="pres">
      <dgm:prSet presAssocID="{D77F7805-C475-4AEA-9E0C-F4B364AC9714}" presName="LevelTwoTextNode" presStyleLbl="node4" presStyleIdx="2" presStyleCnt="10">
        <dgm:presLayoutVars>
          <dgm:chPref val="3"/>
        </dgm:presLayoutVars>
      </dgm:prSet>
      <dgm:spPr/>
    </dgm:pt>
    <dgm:pt modelId="{920FEF93-C434-48C9-B039-A382A47373A4}" type="pres">
      <dgm:prSet presAssocID="{D77F7805-C475-4AEA-9E0C-F4B364AC9714}" presName="level3hierChild" presStyleCnt="0"/>
      <dgm:spPr/>
    </dgm:pt>
    <dgm:pt modelId="{6A035A13-DADC-415D-89F5-2209E80932A9}" type="pres">
      <dgm:prSet presAssocID="{29FDF301-21BC-4240-BC65-77E0F6DA951B}" presName="conn2-1" presStyleLbl="parChTrans1D3" presStyleIdx="2" presStyleCnt="8"/>
      <dgm:spPr/>
    </dgm:pt>
    <dgm:pt modelId="{8C4B97BB-F9F7-4477-BA83-8F6C1CF6B153}" type="pres">
      <dgm:prSet presAssocID="{29FDF301-21BC-4240-BC65-77E0F6DA951B}" presName="connTx" presStyleLbl="parChTrans1D3" presStyleIdx="2" presStyleCnt="8"/>
      <dgm:spPr/>
    </dgm:pt>
    <dgm:pt modelId="{F34BF77E-9F8F-4F04-871D-DA6D0364ED8D}" type="pres">
      <dgm:prSet presAssocID="{CF864F96-43CB-4AFB-B10F-F5C404324ACC}" presName="root2" presStyleCnt="0"/>
      <dgm:spPr/>
    </dgm:pt>
    <dgm:pt modelId="{977626B0-230D-4F73-8605-68D4A213E83E}" type="pres">
      <dgm:prSet presAssocID="{CF864F96-43CB-4AFB-B10F-F5C404324ACC}" presName="LevelTwoTextNode" presStyleLbl="node3" presStyleIdx="2" presStyleCnt="8">
        <dgm:presLayoutVars>
          <dgm:chPref val="3"/>
        </dgm:presLayoutVars>
      </dgm:prSet>
      <dgm:spPr/>
    </dgm:pt>
    <dgm:pt modelId="{8388A559-8D2F-4C68-8E2C-9F22F8B04BCD}" type="pres">
      <dgm:prSet presAssocID="{CF864F96-43CB-4AFB-B10F-F5C404324ACC}" presName="level3hierChild" presStyleCnt="0"/>
      <dgm:spPr/>
    </dgm:pt>
    <dgm:pt modelId="{29CA9240-F4D9-4741-8E2D-B2EF11D53171}" type="pres">
      <dgm:prSet presAssocID="{713439D3-7849-473E-825A-6E20A417A5B3}" presName="conn2-1" presStyleLbl="parChTrans1D4" presStyleIdx="3" presStyleCnt="10"/>
      <dgm:spPr/>
    </dgm:pt>
    <dgm:pt modelId="{E6FC06EA-BAC8-48E8-88CE-DFB12A8776C8}" type="pres">
      <dgm:prSet presAssocID="{713439D3-7849-473E-825A-6E20A417A5B3}" presName="connTx" presStyleLbl="parChTrans1D4" presStyleIdx="3" presStyleCnt="10"/>
      <dgm:spPr/>
    </dgm:pt>
    <dgm:pt modelId="{F6ADA148-2311-46BE-B68D-94D18C69263E}" type="pres">
      <dgm:prSet presAssocID="{2A4991CD-445C-4495-9566-09C1DD498A5D}" presName="root2" presStyleCnt="0"/>
      <dgm:spPr/>
    </dgm:pt>
    <dgm:pt modelId="{69AC521C-A7C2-4E55-893B-4EA3CCE50372}" type="pres">
      <dgm:prSet presAssocID="{2A4991CD-445C-4495-9566-09C1DD498A5D}" presName="LevelTwoTextNode" presStyleLbl="node4" presStyleIdx="3" presStyleCnt="10">
        <dgm:presLayoutVars>
          <dgm:chPref val="3"/>
        </dgm:presLayoutVars>
      </dgm:prSet>
      <dgm:spPr/>
    </dgm:pt>
    <dgm:pt modelId="{59FE59C5-42F9-4C25-9792-01C4D5E868AB}" type="pres">
      <dgm:prSet presAssocID="{2A4991CD-445C-4495-9566-09C1DD498A5D}" presName="level3hierChild" presStyleCnt="0"/>
      <dgm:spPr/>
    </dgm:pt>
    <dgm:pt modelId="{77245F3E-1290-4599-A34F-04A2687E8426}" type="pres">
      <dgm:prSet presAssocID="{6CC39406-EEE6-48D6-8BF1-11EDEE6901A0}" presName="conn2-1" presStyleLbl="parChTrans1D2" presStyleIdx="1" presStyleCnt="3"/>
      <dgm:spPr/>
    </dgm:pt>
    <dgm:pt modelId="{8D2214DB-07FA-42C1-8468-2858B005DC1F}" type="pres">
      <dgm:prSet presAssocID="{6CC39406-EEE6-48D6-8BF1-11EDEE6901A0}" presName="connTx" presStyleLbl="parChTrans1D2" presStyleIdx="1" presStyleCnt="3"/>
      <dgm:spPr/>
    </dgm:pt>
    <dgm:pt modelId="{757FD522-1BAE-4D6B-B027-5F1D6C919CD0}" type="pres">
      <dgm:prSet presAssocID="{FBD2147F-E857-4FE5-87A5-B296D151C8BF}" presName="root2" presStyleCnt="0"/>
      <dgm:spPr/>
    </dgm:pt>
    <dgm:pt modelId="{046D39EB-3584-4591-85E6-3FFF1DE989BF}" type="pres">
      <dgm:prSet presAssocID="{FBD2147F-E857-4FE5-87A5-B296D151C8BF}" presName="LevelTwoTextNode" presStyleLbl="node2" presStyleIdx="1" presStyleCnt="3">
        <dgm:presLayoutVars>
          <dgm:chPref val="3"/>
        </dgm:presLayoutVars>
      </dgm:prSet>
      <dgm:spPr/>
    </dgm:pt>
    <dgm:pt modelId="{E50B489B-1CC2-4C74-B709-B423969B0A82}" type="pres">
      <dgm:prSet presAssocID="{FBD2147F-E857-4FE5-87A5-B296D151C8BF}" presName="level3hierChild" presStyleCnt="0"/>
      <dgm:spPr/>
    </dgm:pt>
    <dgm:pt modelId="{5BECF3D6-5445-44CD-B0B7-91F2B3B0D7E4}" type="pres">
      <dgm:prSet presAssocID="{A56629FB-C491-4385-8CE4-978C12C814DE}" presName="conn2-1" presStyleLbl="parChTrans1D3" presStyleIdx="3" presStyleCnt="8"/>
      <dgm:spPr/>
    </dgm:pt>
    <dgm:pt modelId="{C6708765-DA16-4839-85F9-D50970A9E489}" type="pres">
      <dgm:prSet presAssocID="{A56629FB-C491-4385-8CE4-978C12C814DE}" presName="connTx" presStyleLbl="parChTrans1D3" presStyleIdx="3" presStyleCnt="8"/>
      <dgm:spPr/>
    </dgm:pt>
    <dgm:pt modelId="{F3B599FE-12F0-4684-A059-B462DDA56548}" type="pres">
      <dgm:prSet presAssocID="{184C4403-4695-43BE-AA0F-FBFD7169404C}" presName="root2" presStyleCnt="0"/>
      <dgm:spPr/>
    </dgm:pt>
    <dgm:pt modelId="{B4BD3338-951E-4FD5-B254-68639B6D1815}" type="pres">
      <dgm:prSet presAssocID="{184C4403-4695-43BE-AA0F-FBFD7169404C}" presName="LevelTwoTextNode" presStyleLbl="node3" presStyleIdx="3" presStyleCnt="8">
        <dgm:presLayoutVars>
          <dgm:chPref val="3"/>
        </dgm:presLayoutVars>
      </dgm:prSet>
      <dgm:spPr/>
    </dgm:pt>
    <dgm:pt modelId="{B0213B55-CA8F-4CE4-9219-82E2D69A18B4}" type="pres">
      <dgm:prSet presAssocID="{184C4403-4695-43BE-AA0F-FBFD7169404C}" presName="level3hierChild" presStyleCnt="0"/>
      <dgm:spPr/>
    </dgm:pt>
    <dgm:pt modelId="{75B39038-4F7C-4552-86AA-3FFD9E1488F2}" type="pres">
      <dgm:prSet presAssocID="{041DB3BE-7FA3-4311-A5DA-63CFBB69A914}" presName="conn2-1" presStyleLbl="parChTrans1D4" presStyleIdx="4" presStyleCnt="10"/>
      <dgm:spPr/>
    </dgm:pt>
    <dgm:pt modelId="{CAE36EBC-46DC-4E21-8215-C6C0F849311A}" type="pres">
      <dgm:prSet presAssocID="{041DB3BE-7FA3-4311-A5DA-63CFBB69A914}" presName="connTx" presStyleLbl="parChTrans1D4" presStyleIdx="4" presStyleCnt="10"/>
      <dgm:spPr/>
    </dgm:pt>
    <dgm:pt modelId="{A7B1B9E4-C3BF-4170-80C9-EC48F415CB15}" type="pres">
      <dgm:prSet presAssocID="{6DDF357E-8C93-4DA3-B5ED-3824DD0DB894}" presName="root2" presStyleCnt="0"/>
      <dgm:spPr/>
    </dgm:pt>
    <dgm:pt modelId="{01F63119-9C82-4C2A-B68F-23F4170E8EC9}" type="pres">
      <dgm:prSet presAssocID="{6DDF357E-8C93-4DA3-B5ED-3824DD0DB894}" presName="LevelTwoTextNode" presStyleLbl="node4" presStyleIdx="4" presStyleCnt="10">
        <dgm:presLayoutVars>
          <dgm:chPref val="3"/>
        </dgm:presLayoutVars>
      </dgm:prSet>
      <dgm:spPr/>
    </dgm:pt>
    <dgm:pt modelId="{23920C41-338B-43F0-A032-EF89A6957583}" type="pres">
      <dgm:prSet presAssocID="{6DDF357E-8C93-4DA3-B5ED-3824DD0DB894}" presName="level3hierChild" presStyleCnt="0"/>
      <dgm:spPr/>
    </dgm:pt>
    <dgm:pt modelId="{8BB005A5-27F2-4998-A3E0-CE00F0A0FD3F}" type="pres">
      <dgm:prSet presAssocID="{4E1C5695-0640-4581-8C7A-0B2795E03484}" presName="conn2-1" presStyleLbl="parChTrans1D4" presStyleIdx="5" presStyleCnt="10"/>
      <dgm:spPr/>
    </dgm:pt>
    <dgm:pt modelId="{A7D7FCCC-D1E4-425D-B536-9CDA28ED3121}" type="pres">
      <dgm:prSet presAssocID="{4E1C5695-0640-4581-8C7A-0B2795E03484}" presName="connTx" presStyleLbl="parChTrans1D4" presStyleIdx="5" presStyleCnt="10"/>
      <dgm:spPr/>
    </dgm:pt>
    <dgm:pt modelId="{191C5C5B-D669-4B44-BDAF-94BB2C7DC300}" type="pres">
      <dgm:prSet presAssocID="{978D12E7-72C6-4CFA-8BE5-822FF2175818}" presName="root2" presStyleCnt="0"/>
      <dgm:spPr/>
    </dgm:pt>
    <dgm:pt modelId="{F09A7E98-BC2C-4866-ABB1-4FADC9ECA65A}" type="pres">
      <dgm:prSet presAssocID="{978D12E7-72C6-4CFA-8BE5-822FF2175818}" presName="LevelTwoTextNode" presStyleLbl="node4" presStyleIdx="5" presStyleCnt="10">
        <dgm:presLayoutVars>
          <dgm:chPref val="3"/>
        </dgm:presLayoutVars>
      </dgm:prSet>
      <dgm:spPr/>
    </dgm:pt>
    <dgm:pt modelId="{64058FDC-ACA0-4BCF-BDA9-2B5C8677E6BF}" type="pres">
      <dgm:prSet presAssocID="{978D12E7-72C6-4CFA-8BE5-822FF2175818}" presName="level3hierChild" presStyleCnt="0"/>
      <dgm:spPr/>
    </dgm:pt>
    <dgm:pt modelId="{6FCCAF72-64E2-4B82-BAEA-6299C5D10D84}" type="pres">
      <dgm:prSet presAssocID="{DCAE2436-99F5-41AF-BB4E-4D9C9162149C}" presName="conn2-1" presStyleLbl="parChTrans1D3" presStyleIdx="4" presStyleCnt="8"/>
      <dgm:spPr/>
    </dgm:pt>
    <dgm:pt modelId="{FB0EE8E3-0D67-4E51-B72D-7B05637E1A82}" type="pres">
      <dgm:prSet presAssocID="{DCAE2436-99F5-41AF-BB4E-4D9C9162149C}" presName="connTx" presStyleLbl="parChTrans1D3" presStyleIdx="4" presStyleCnt="8"/>
      <dgm:spPr/>
    </dgm:pt>
    <dgm:pt modelId="{F3291050-EF0A-45B3-8D1E-000EE842D28F}" type="pres">
      <dgm:prSet presAssocID="{DF0D5E34-B43B-4600-817B-19C3F75DE18A}" presName="root2" presStyleCnt="0"/>
      <dgm:spPr/>
    </dgm:pt>
    <dgm:pt modelId="{92A6A65C-4A18-43C8-829A-F99B1DD4F201}" type="pres">
      <dgm:prSet presAssocID="{DF0D5E34-B43B-4600-817B-19C3F75DE18A}" presName="LevelTwoTextNode" presStyleLbl="node3" presStyleIdx="4" presStyleCnt="8">
        <dgm:presLayoutVars>
          <dgm:chPref val="3"/>
        </dgm:presLayoutVars>
      </dgm:prSet>
      <dgm:spPr/>
    </dgm:pt>
    <dgm:pt modelId="{2CC77C25-CBFA-4BF6-AC34-716B4D9967FB}" type="pres">
      <dgm:prSet presAssocID="{DF0D5E34-B43B-4600-817B-19C3F75DE18A}" presName="level3hierChild" presStyleCnt="0"/>
      <dgm:spPr/>
    </dgm:pt>
    <dgm:pt modelId="{4427DD84-C3BE-4AC3-B8B0-791C31F36CDC}" type="pres">
      <dgm:prSet presAssocID="{DEB1D432-AA62-48C4-AB0C-9687852DFFE5}" presName="conn2-1" presStyleLbl="parChTrans1D4" presStyleIdx="6" presStyleCnt="10"/>
      <dgm:spPr/>
    </dgm:pt>
    <dgm:pt modelId="{F05D70DF-4466-475F-A552-B3E5533F68B7}" type="pres">
      <dgm:prSet presAssocID="{DEB1D432-AA62-48C4-AB0C-9687852DFFE5}" presName="connTx" presStyleLbl="parChTrans1D4" presStyleIdx="6" presStyleCnt="10"/>
      <dgm:spPr/>
    </dgm:pt>
    <dgm:pt modelId="{085C5C7B-77D1-49AC-8B07-1F5FBF69D310}" type="pres">
      <dgm:prSet presAssocID="{F13B0B91-95B1-4B62-AE69-FA1A722D69AA}" presName="root2" presStyleCnt="0"/>
      <dgm:spPr/>
    </dgm:pt>
    <dgm:pt modelId="{01800514-F91C-4107-A5C4-5B6CD2A1722D}" type="pres">
      <dgm:prSet presAssocID="{F13B0B91-95B1-4B62-AE69-FA1A722D69AA}" presName="LevelTwoTextNode" presStyleLbl="node4" presStyleIdx="6" presStyleCnt="10">
        <dgm:presLayoutVars>
          <dgm:chPref val="3"/>
        </dgm:presLayoutVars>
      </dgm:prSet>
      <dgm:spPr/>
    </dgm:pt>
    <dgm:pt modelId="{A77DA761-2F0D-4548-B9EF-1D9C8D96F2CD}" type="pres">
      <dgm:prSet presAssocID="{F13B0B91-95B1-4B62-AE69-FA1A722D69AA}" presName="level3hierChild" presStyleCnt="0"/>
      <dgm:spPr/>
    </dgm:pt>
    <dgm:pt modelId="{FDF0AFC3-4A80-4DAF-8494-9E1827A16ABC}" type="pres">
      <dgm:prSet presAssocID="{C6B81FEE-5856-4A09-8BCB-0D46AB08A914}" presName="conn2-1" presStyleLbl="parChTrans1D2" presStyleIdx="2" presStyleCnt="3"/>
      <dgm:spPr/>
    </dgm:pt>
    <dgm:pt modelId="{C5ED8AA2-2F66-43D4-84AD-76391F3760C9}" type="pres">
      <dgm:prSet presAssocID="{C6B81FEE-5856-4A09-8BCB-0D46AB08A914}" presName="connTx" presStyleLbl="parChTrans1D2" presStyleIdx="2" presStyleCnt="3"/>
      <dgm:spPr/>
    </dgm:pt>
    <dgm:pt modelId="{FA11AD5F-81F0-4708-B906-69EFC5BC126C}" type="pres">
      <dgm:prSet presAssocID="{70D01311-4EA9-4611-B772-1308364CFD4F}" presName="root2" presStyleCnt="0"/>
      <dgm:spPr/>
    </dgm:pt>
    <dgm:pt modelId="{DBEA261D-1614-4202-BD6F-236FC975E19C}" type="pres">
      <dgm:prSet presAssocID="{70D01311-4EA9-4611-B772-1308364CFD4F}" presName="LevelTwoTextNode" presStyleLbl="node2" presStyleIdx="2" presStyleCnt="3">
        <dgm:presLayoutVars>
          <dgm:chPref val="3"/>
        </dgm:presLayoutVars>
      </dgm:prSet>
      <dgm:spPr/>
    </dgm:pt>
    <dgm:pt modelId="{CACA7175-B929-4A59-B47E-9FB6D58EDF35}" type="pres">
      <dgm:prSet presAssocID="{70D01311-4EA9-4611-B772-1308364CFD4F}" presName="level3hierChild" presStyleCnt="0"/>
      <dgm:spPr/>
    </dgm:pt>
    <dgm:pt modelId="{9B1E9119-6526-4A4C-B5C5-A9910C164972}" type="pres">
      <dgm:prSet presAssocID="{9B0E2177-C3C9-4D8B-82CD-8CD331D5ADBB}" presName="conn2-1" presStyleLbl="parChTrans1D3" presStyleIdx="5" presStyleCnt="8"/>
      <dgm:spPr/>
    </dgm:pt>
    <dgm:pt modelId="{DF803EA8-4521-4D09-98AC-B3596525AFEE}" type="pres">
      <dgm:prSet presAssocID="{9B0E2177-C3C9-4D8B-82CD-8CD331D5ADBB}" presName="connTx" presStyleLbl="parChTrans1D3" presStyleIdx="5" presStyleCnt="8"/>
      <dgm:spPr/>
    </dgm:pt>
    <dgm:pt modelId="{F54EED44-9C86-4E6E-A26C-51E7B1F23687}" type="pres">
      <dgm:prSet presAssocID="{1C16FE62-3663-4876-A72F-57B4F2A90933}" presName="root2" presStyleCnt="0"/>
      <dgm:spPr/>
    </dgm:pt>
    <dgm:pt modelId="{3F0E4F2F-40FE-477F-914E-BC38AB4211B8}" type="pres">
      <dgm:prSet presAssocID="{1C16FE62-3663-4876-A72F-57B4F2A90933}" presName="LevelTwoTextNode" presStyleLbl="node3" presStyleIdx="5" presStyleCnt="8">
        <dgm:presLayoutVars>
          <dgm:chPref val="3"/>
        </dgm:presLayoutVars>
      </dgm:prSet>
      <dgm:spPr/>
    </dgm:pt>
    <dgm:pt modelId="{EF854D2F-6CC9-4FB3-80BE-D319541C906E}" type="pres">
      <dgm:prSet presAssocID="{1C16FE62-3663-4876-A72F-57B4F2A90933}" presName="level3hierChild" presStyleCnt="0"/>
      <dgm:spPr/>
    </dgm:pt>
    <dgm:pt modelId="{C140A216-654D-413C-9F15-EE6429862B72}" type="pres">
      <dgm:prSet presAssocID="{D4B52D2D-6791-4C67-B151-60CD0FC7B956}" presName="conn2-1" presStyleLbl="parChTrans1D4" presStyleIdx="7" presStyleCnt="10"/>
      <dgm:spPr/>
    </dgm:pt>
    <dgm:pt modelId="{0EAC3454-337B-4CA0-9EED-976476CFC323}" type="pres">
      <dgm:prSet presAssocID="{D4B52D2D-6791-4C67-B151-60CD0FC7B956}" presName="connTx" presStyleLbl="parChTrans1D4" presStyleIdx="7" presStyleCnt="10"/>
      <dgm:spPr/>
    </dgm:pt>
    <dgm:pt modelId="{A2734C4C-5B6E-47E3-B4C3-DB50639DC8FD}" type="pres">
      <dgm:prSet presAssocID="{CF9D27FC-D99A-4889-9E99-10BC985EE7B9}" presName="root2" presStyleCnt="0"/>
      <dgm:spPr/>
    </dgm:pt>
    <dgm:pt modelId="{C994FA6C-7471-4425-89FC-B02417C1F103}" type="pres">
      <dgm:prSet presAssocID="{CF9D27FC-D99A-4889-9E99-10BC985EE7B9}" presName="LevelTwoTextNode" presStyleLbl="node4" presStyleIdx="7" presStyleCnt="10">
        <dgm:presLayoutVars>
          <dgm:chPref val="3"/>
        </dgm:presLayoutVars>
      </dgm:prSet>
      <dgm:spPr/>
    </dgm:pt>
    <dgm:pt modelId="{1405C2BB-F8EC-46B0-B294-D917A03D0D50}" type="pres">
      <dgm:prSet presAssocID="{CF9D27FC-D99A-4889-9E99-10BC985EE7B9}" presName="level3hierChild" presStyleCnt="0"/>
      <dgm:spPr/>
    </dgm:pt>
    <dgm:pt modelId="{7F73F30D-92B0-4B71-8534-FC970095719D}" type="pres">
      <dgm:prSet presAssocID="{07B11328-B167-4095-BB0B-22E3F26BE75A}" presName="conn2-1" presStyleLbl="parChTrans1D3" presStyleIdx="6" presStyleCnt="8"/>
      <dgm:spPr/>
    </dgm:pt>
    <dgm:pt modelId="{4A787F96-14B2-48F8-8C6A-1E0E22F994A8}" type="pres">
      <dgm:prSet presAssocID="{07B11328-B167-4095-BB0B-22E3F26BE75A}" presName="connTx" presStyleLbl="parChTrans1D3" presStyleIdx="6" presStyleCnt="8"/>
      <dgm:spPr/>
    </dgm:pt>
    <dgm:pt modelId="{ED78BAC7-D623-440A-B44D-75C1E2D14FF2}" type="pres">
      <dgm:prSet presAssocID="{784FD72B-00FD-4BE1-B938-BED2BD614EDE}" presName="root2" presStyleCnt="0"/>
      <dgm:spPr/>
    </dgm:pt>
    <dgm:pt modelId="{2C3741A2-26EA-4C69-8BBF-07EA6A1D6305}" type="pres">
      <dgm:prSet presAssocID="{784FD72B-00FD-4BE1-B938-BED2BD614EDE}" presName="LevelTwoTextNode" presStyleLbl="node3" presStyleIdx="6" presStyleCnt="8">
        <dgm:presLayoutVars>
          <dgm:chPref val="3"/>
        </dgm:presLayoutVars>
      </dgm:prSet>
      <dgm:spPr/>
    </dgm:pt>
    <dgm:pt modelId="{598ECF49-F8E8-4A5C-AF58-30C3ADC76F8A}" type="pres">
      <dgm:prSet presAssocID="{784FD72B-00FD-4BE1-B938-BED2BD614EDE}" presName="level3hierChild" presStyleCnt="0"/>
      <dgm:spPr/>
    </dgm:pt>
    <dgm:pt modelId="{E66D0C2F-8F54-4BCD-B191-E20FD4C03C6C}" type="pres">
      <dgm:prSet presAssocID="{C4528EF0-4B41-4C2D-BFA3-6CC85C2BE982}" presName="conn2-1" presStyleLbl="parChTrans1D4" presStyleIdx="8" presStyleCnt="10"/>
      <dgm:spPr/>
    </dgm:pt>
    <dgm:pt modelId="{1C7CA9DA-8F8B-4AEF-AAF9-36BEF59F4B3C}" type="pres">
      <dgm:prSet presAssocID="{C4528EF0-4B41-4C2D-BFA3-6CC85C2BE982}" presName="connTx" presStyleLbl="parChTrans1D4" presStyleIdx="8" presStyleCnt="10"/>
      <dgm:spPr/>
    </dgm:pt>
    <dgm:pt modelId="{4992EF34-1BE1-4489-B6F0-3F92568C27C8}" type="pres">
      <dgm:prSet presAssocID="{AA0479F3-64A6-4D80-95C1-43F730BD3693}" presName="root2" presStyleCnt="0"/>
      <dgm:spPr/>
    </dgm:pt>
    <dgm:pt modelId="{E13FE024-9C88-4F42-BFD6-F80772159D05}" type="pres">
      <dgm:prSet presAssocID="{AA0479F3-64A6-4D80-95C1-43F730BD3693}" presName="LevelTwoTextNode" presStyleLbl="node4" presStyleIdx="8" presStyleCnt="10">
        <dgm:presLayoutVars>
          <dgm:chPref val="3"/>
        </dgm:presLayoutVars>
      </dgm:prSet>
      <dgm:spPr/>
    </dgm:pt>
    <dgm:pt modelId="{450315EF-4B63-42A2-A89F-2740662F4261}" type="pres">
      <dgm:prSet presAssocID="{AA0479F3-64A6-4D80-95C1-43F730BD3693}" presName="level3hierChild" presStyleCnt="0"/>
      <dgm:spPr/>
    </dgm:pt>
    <dgm:pt modelId="{C3E1CA90-8B16-4DF1-89ED-B2C70C9135C2}" type="pres">
      <dgm:prSet presAssocID="{163F3085-AC9A-4304-B5E1-BE97F7C13EC4}" presName="conn2-1" presStyleLbl="parChTrans1D3" presStyleIdx="7" presStyleCnt="8"/>
      <dgm:spPr/>
    </dgm:pt>
    <dgm:pt modelId="{5E8D5CCE-33DB-4F62-B5E1-BFCAB5580A1A}" type="pres">
      <dgm:prSet presAssocID="{163F3085-AC9A-4304-B5E1-BE97F7C13EC4}" presName="connTx" presStyleLbl="parChTrans1D3" presStyleIdx="7" presStyleCnt="8"/>
      <dgm:spPr/>
    </dgm:pt>
    <dgm:pt modelId="{561F553B-97D5-4BE3-AB9E-5743CB480F92}" type="pres">
      <dgm:prSet presAssocID="{1644BC83-8A62-4A67-866B-9DB52ED1004F}" presName="root2" presStyleCnt="0"/>
      <dgm:spPr/>
    </dgm:pt>
    <dgm:pt modelId="{16F255E0-463B-4AB1-AB64-B67C146FA0FB}" type="pres">
      <dgm:prSet presAssocID="{1644BC83-8A62-4A67-866B-9DB52ED1004F}" presName="LevelTwoTextNode" presStyleLbl="node3" presStyleIdx="7" presStyleCnt="8">
        <dgm:presLayoutVars>
          <dgm:chPref val="3"/>
        </dgm:presLayoutVars>
      </dgm:prSet>
      <dgm:spPr/>
    </dgm:pt>
    <dgm:pt modelId="{73B4FC63-FFD3-4AD6-84E1-D3337ACF86FC}" type="pres">
      <dgm:prSet presAssocID="{1644BC83-8A62-4A67-866B-9DB52ED1004F}" presName="level3hierChild" presStyleCnt="0"/>
      <dgm:spPr/>
    </dgm:pt>
    <dgm:pt modelId="{0D8B735B-BA59-4A99-A079-D6426241D112}" type="pres">
      <dgm:prSet presAssocID="{E67E87D9-6A3C-4A93-8686-0D8362771276}" presName="conn2-1" presStyleLbl="parChTrans1D4" presStyleIdx="9" presStyleCnt="10"/>
      <dgm:spPr/>
    </dgm:pt>
    <dgm:pt modelId="{C3A1BEA3-45C4-4332-9E0E-DB74EA573CF8}" type="pres">
      <dgm:prSet presAssocID="{E67E87D9-6A3C-4A93-8686-0D8362771276}" presName="connTx" presStyleLbl="parChTrans1D4" presStyleIdx="9" presStyleCnt="10"/>
      <dgm:spPr/>
    </dgm:pt>
    <dgm:pt modelId="{3E920360-DD1B-44FF-A944-E4B381C4D179}" type="pres">
      <dgm:prSet presAssocID="{412849F1-0EE1-48DC-8412-3B045DB8C048}" presName="root2" presStyleCnt="0"/>
      <dgm:spPr/>
    </dgm:pt>
    <dgm:pt modelId="{E200FA9A-1141-407A-848A-EEF8F7469E34}" type="pres">
      <dgm:prSet presAssocID="{412849F1-0EE1-48DC-8412-3B045DB8C048}" presName="LevelTwoTextNode" presStyleLbl="node4" presStyleIdx="9" presStyleCnt="10">
        <dgm:presLayoutVars>
          <dgm:chPref val="3"/>
        </dgm:presLayoutVars>
      </dgm:prSet>
      <dgm:spPr/>
    </dgm:pt>
    <dgm:pt modelId="{CB542B8A-C14D-4AE9-90C3-31993F4193D5}" type="pres">
      <dgm:prSet presAssocID="{412849F1-0EE1-48DC-8412-3B045DB8C048}" presName="level3hierChild" presStyleCnt="0"/>
      <dgm:spPr/>
    </dgm:pt>
  </dgm:ptLst>
  <dgm:cxnLst>
    <dgm:cxn modelId="{E8F44A06-FBB9-4FDB-845D-76EC50BF8499}" type="presOf" srcId="{978D12E7-72C6-4CFA-8BE5-822FF2175818}" destId="{F09A7E98-BC2C-4866-ABB1-4FADC9ECA65A}" srcOrd="0" destOrd="0" presId="urn:microsoft.com/office/officeart/2005/8/layout/hierarchy2"/>
    <dgm:cxn modelId="{DC75F10C-13D9-43CE-A775-78DBA5C6F0F2}" type="presOf" srcId="{DF0D5E34-B43B-4600-817B-19C3F75DE18A}" destId="{92A6A65C-4A18-43C8-829A-F99B1DD4F201}" srcOrd="0" destOrd="0" presId="urn:microsoft.com/office/officeart/2005/8/layout/hierarchy2"/>
    <dgm:cxn modelId="{6C327A11-2BA7-41FC-9C38-2AD6C5357F7A}" srcId="{70D01311-4EA9-4611-B772-1308364CFD4F}" destId="{1644BC83-8A62-4A67-866B-9DB52ED1004F}" srcOrd="2" destOrd="0" parTransId="{163F3085-AC9A-4304-B5E1-BE97F7C13EC4}" sibTransId="{A5DA7AB7-064A-4588-932C-5D6696D14D0D}"/>
    <dgm:cxn modelId="{90043D12-B81B-49CE-9EF9-BA309362A2ED}" srcId="{DF0D5E34-B43B-4600-817B-19C3F75DE18A}" destId="{F13B0B91-95B1-4B62-AE69-FA1A722D69AA}" srcOrd="0" destOrd="0" parTransId="{DEB1D432-AA62-48C4-AB0C-9687852DFFE5}" sibTransId="{E973772D-3A66-45A6-9F9B-770F2D3CF5C1}"/>
    <dgm:cxn modelId="{CC7C8D12-5732-42D0-B386-AACA4633B258}" type="presOf" srcId="{0B40481F-1E4E-4B10-821F-298823BAB049}" destId="{7018DBF2-7E01-4D89-B226-756354A1C656}" srcOrd="0" destOrd="0" presId="urn:microsoft.com/office/officeart/2005/8/layout/hierarchy2"/>
    <dgm:cxn modelId="{6C6E1D15-45BE-489D-8722-412E4673322C}" type="presOf" srcId="{23D8ABDB-21AF-4B2A-AE20-5DF561B9225C}" destId="{4612A0EF-0281-494F-B0F8-C4A33801B7AB}" srcOrd="1" destOrd="0" presId="urn:microsoft.com/office/officeart/2005/8/layout/hierarchy2"/>
    <dgm:cxn modelId="{E4D21D16-1844-4131-AE4B-68B579D51577}" type="presOf" srcId="{2E3F7972-2032-406A-963B-5748C98CA05B}" destId="{3E0A3D97-39CA-483E-AB60-08CA2B1B8253}" srcOrd="0" destOrd="0" presId="urn:microsoft.com/office/officeart/2005/8/layout/hierarchy2"/>
    <dgm:cxn modelId="{08088417-945E-47D7-BE67-F29F12DE0AE0}" type="presOf" srcId="{AA0479F3-64A6-4D80-95C1-43F730BD3693}" destId="{E13FE024-9C88-4F42-BFD6-F80772159D05}" srcOrd="0" destOrd="0" presId="urn:microsoft.com/office/officeart/2005/8/layout/hierarchy2"/>
    <dgm:cxn modelId="{09A27419-0752-4857-A62D-614B0A116CC8}" type="presOf" srcId="{6DDF357E-8C93-4DA3-B5ED-3824DD0DB894}" destId="{01F63119-9C82-4C2A-B68F-23F4170E8EC9}" srcOrd="0" destOrd="0" presId="urn:microsoft.com/office/officeart/2005/8/layout/hierarchy2"/>
    <dgm:cxn modelId="{E1698F19-2BFA-4ACB-87CD-AEB9B3F2FE00}" type="presOf" srcId="{7161F768-B6F6-416E-A7C0-AF91160CB982}" destId="{13D69EBF-C58B-4ADD-A23E-CF87DFEECB3A}" srcOrd="1" destOrd="0" presId="urn:microsoft.com/office/officeart/2005/8/layout/hierarchy2"/>
    <dgm:cxn modelId="{E350241F-EB87-426F-8A58-4F795ADC1295}" type="presOf" srcId="{9B0E2177-C3C9-4D8B-82CD-8CD331D5ADBB}" destId="{DF803EA8-4521-4D09-98AC-B3596525AFEE}" srcOrd="1" destOrd="0" presId="urn:microsoft.com/office/officeart/2005/8/layout/hierarchy2"/>
    <dgm:cxn modelId="{CBF1A220-187F-43F9-961E-7B831DDAC975}" type="presOf" srcId="{DEB1D432-AA62-48C4-AB0C-9687852DFFE5}" destId="{F05D70DF-4466-475F-A552-B3E5533F68B7}" srcOrd="1" destOrd="0" presId="urn:microsoft.com/office/officeart/2005/8/layout/hierarchy2"/>
    <dgm:cxn modelId="{86D5ED22-D4DA-4ECE-9A7B-E4456C822C74}" type="presOf" srcId="{9B0E2177-C3C9-4D8B-82CD-8CD331D5ADBB}" destId="{9B1E9119-6526-4A4C-B5C5-A9910C164972}" srcOrd="0" destOrd="0" presId="urn:microsoft.com/office/officeart/2005/8/layout/hierarchy2"/>
    <dgm:cxn modelId="{BCBE0027-8E51-4A05-819C-DE761FEA6BD2}" srcId="{784FD72B-00FD-4BE1-B938-BED2BD614EDE}" destId="{AA0479F3-64A6-4D80-95C1-43F730BD3693}" srcOrd="0" destOrd="0" parTransId="{C4528EF0-4B41-4C2D-BFA3-6CC85C2BE982}" sibTransId="{DAB9EE5D-1766-455B-91EF-FA2F79FB2293}"/>
    <dgm:cxn modelId="{2E9BCE2B-1D4F-4900-9CA3-51F4A95AE3CD}" type="presOf" srcId="{6CC39406-EEE6-48D6-8BF1-11EDEE6901A0}" destId="{77245F3E-1290-4599-A34F-04A2687E8426}" srcOrd="0" destOrd="0" presId="urn:microsoft.com/office/officeart/2005/8/layout/hierarchy2"/>
    <dgm:cxn modelId="{D881932C-E99A-49A4-8588-DC810D68807E}" srcId="{4C8D2AE9-6150-452D-A847-D6F66029B09B}" destId="{78148410-6588-4D04-BFBB-D23D77CB29FD}" srcOrd="0" destOrd="0" parTransId="{6B98F8AC-F0C1-41BD-9947-E2E9D9D4A942}" sibTransId="{69A68CFA-64BD-4FDD-80B3-EA831FB8964F}"/>
    <dgm:cxn modelId="{1A32D52C-0134-45D5-AE6D-68542159B5FC}" type="presOf" srcId="{0757CFCB-F771-48D3-AB2C-F2776E2BD7A4}" destId="{F565F6D7-CF8B-4260-B96E-2A55BB273FD9}" srcOrd="1" destOrd="0" presId="urn:microsoft.com/office/officeart/2005/8/layout/hierarchy2"/>
    <dgm:cxn modelId="{9503D82F-B4A9-4853-9B0E-B223D300DE41}" type="presOf" srcId="{62346741-0529-4910-9413-B651EC5B3500}" destId="{42EB594D-67FD-415D-9E96-30F74EC2680F}" srcOrd="0" destOrd="0" presId="urn:microsoft.com/office/officeart/2005/8/layout/hierarchy2"/>
    <dgm:cxn modelId="{C9646037-4C49-4EE6-A934-8BDCE3202217}" srcId="{2E3F7972-2032-406A-963B-5748C98CA05B}" destId="{F63D468C-65FE-4069-8A55-701D0A1F580F}" srcOrd="1" destOrd="0" parTransId="{23D8ABDB-21AF-4B2A-AE20-5DF561B9225C}" sibTransId="{038D629E-8F89-484B-82BC-0C95C5C31B27}"/>
    <dgm:cxn modelId="{94EF8C3D-A313-4D98-B4F5-E28207028AE5}" srcId="{78148410-6588-4D04-BFBB-D23D77CB29FD}" destId="{2E3F7972-2032-406A-963B-5748C98CA05B}" srcOrd="0" destOrd="0" parTransId="{FA378215-5908-4A5D-8CA5-B6B850CFAD4F}" sibTransId="{F28A508A-CC95-42DF-B9A0-BD68E99F5103}"/>
    <dgm:cxn modelId="{2577C65D-51D8-4EF0-B7A3-5A11FFAF92DB}" type="presOf" srcId="{DCAE2436-99F5-41AF-BB4E-4D9C9162149C}" destId="{6FCCAF72-64E2-4B82-BAEA-6299C5D10D84}" srcOrd="0" destOrd="0" presId="urn:microsoft.com/office/officeart/2005/8/layout/hierarchy2"/>
    <dgm:cxn modelId="{21B2D95D-BB71-42DE-A8E5-EC2245E13390}" type="presOf" srcId="{412849F1-0EE1-48DC-8412-3B045DB8C048}" destId="{E200FA9A-1141-407A-848A-EEF8F7469E34}" srcOrd="0" destOrd="0" presId="urn:microsoft.com/office/officeart/2005/8/layout/hierarchy2"/>
    <dgm:cxn modelId="{D22F645F-0E2E-4632-9FE1-1CB08900589E}" type="presOf" srcId="{1644BC83-8A62-4A67-866B-9DB52ED1004F}" destId="{16F255E0-463B-4AB1-AB64-B67C146FA0FB}" srcOrd="0" destOrd="0" presId="urn:microsoft.com/office/officeart/2005/8/layout/hierarchy2"/>
    <dgm:cxn modelId="{A36A6C61-05B0-4CA2-9681-8091BE6F1C66}" type="presOf" srcId="{D4B52D2D-6791-4C67-B151-60CD0FC7B956}" destId="{0EAC3454-337B-4CA0-9EED-976476CFC323}" srcOrd="1" destOrd="0" presId="urn:microsoft.com/office/officeart/2005/8/layout/hierarchy2"/>
    <dgm:cxn modelId="{62668A61-6DA0-47BF-8CA4-73F75EE8C4AF}" type="presOf" srcId="{784FD72B-00FD-4BE1-B938-BED2BD614EDE}" destId="{2C3741A2-26EA-4C69-8BBF-07EA6A1D6305}" srcOrd="0" destOrd="0" presId="urn:microsoft.com/office/officeart/2005/8/layout/hierarchy2"/>
    <dgm:cxn modelId="{97450C62-D492-479A-8981-9CC1FD8EA877}" type="presOf" srcId="{184C4403-4695-43BE-AA0F-FBFD7169404C}" destId="{B4BD3338-951E-4FD5-B254-68639B6D1815}" srcOrd="0" destOrd="0" presId="urn:microsoft.com/office/officeart/2005/8/layout/hierarchy2"/>
    <dgm:cxn modelId="{CDCC0245-0E93-4D23-B22E-CA25A8DD359B}" type="presOf" srcId="{A56629FB-C491-4385-8CE4-978C12C814DE}" destId="{5BECF3D6-5445-44CD-B0B7-91F2B3B0D7E4}" srcOrd="0" destOrd="0" presId="urn:microsoft.com/office/officeart/2005/8/layout/hierarchy2"/>
    <dgm:cxn modelId="{6706FE46-B106-4073-83B4-BBB78253994D}" type="presOf" srcId="{2A4991CD-445C-4495-9566-09C1DD498A5D}" destId="{69AC521C-A7C2-4E55-893B-4EA3CCE50372}" srcOrd="0" destOrd="0" presId="urn:microsoft.com/office/officeart/2005/8/layout/hierarchy2"/>
    <dgm:cxn modelId="{1F6ACF6A-7F51-4127-A5BF-783B4187686E}" type="presOf" srcId="{DCAE2436-99F5-41AF-BB4E-4D9C9162149C}" destId="{FB0EE8E3-0D67-4E51-B72D-7B05637E1A82}" srcOrd="1" destOrd="0" presId="urn:microsoft.com/office/officeart/2005/8/layout/hierarchy2"/>
    <dgm:cxn modelId="{CD09324B-5634-4FDE-852C-B1707CDF0632}" type="presOf" srcId="{D4B52D2D-6791-4C67-B151-60CD0FC7B956}" destId="{C140A216-654D-413C-9F15-EE6429862B72}" srcOrd="0" destOrd="0" presId="urn:microsoft.com/office/officeart/2005/8/layout/hierarchy2"/>
    <dgm:cxn modelId="{3FB5D46B-11F8-4FD1-8E76-7FFEEFF73719}" type="presOf" srcId="{174BA65F-AA49-4B9E-B222-C29E61845763}" destId="{DDB132F0-BDAA-4435-90A6-991AEDDEB57B}" srcOrd="0" destOrd="0" presId="urn:microsoft.com/office/officeart/2005/8/layout/hierarchy2"/>
    <dgm:cxn modelId="{316B414C-45B9-4F64-B061-A59A60D4B559}" type="presOf" srcId="{163F3085-AC9A-4304-B5E1-BE97F7C13EC4}" destId="{C3E1CA90-8B16-4DF1-89ED-B2C70C9135C2}" srcOrd="0" destOrd="0" presId="urn:microsoft.com/office/officeart/2005/8/layout/hierarchy2"/>
    <dgm:cxn modelId="{F8DD786C-E0BA-4102-B895-95D1DB57A194}" type="presOf" srcId="{C4528EF0-4B41-4C2D-BFA3-6CC85C2BE982}" destId="{1C7CA9DA-8F8B-4AEF-AAF9-36BEF59F4B3C}" srcOrd="1" destOrd="0" presId="urn:microsoft.com/office/officeart/2005/8/layout/hierarchy2"/>
    <dgm:cxn modelId="{A7A7B16C-61A7-41AB-9565-A6F287937B79}" type="presOf" srcId="{F63D468C-65FE-4069-8A55-701D0A1F580F}" destId="{6976A570-249D-4124-958B-B518ACAA3E3A}" srcOrd="0" destOrd="0" presId="urn:microsoft.com/office/officeart/2005/8/layout/hierarchy2"/>
    <dgm:cxn modelId="{348C414D-0314-48EF-BABF-27080E7E60BD}" srcId="{70D01311-4EA9-4611-B772-1308364CFD4F}" destId="{1C16FE62-3663-4876-A72F-57B4F2A90933}" srcOrd="0" destOrd="0" parTransId="{9B0E2177-C3C9-4D8B-82CD-8CD331D5ADBB}" sibTransId="{7544CD24-EC02-4D67-AEC1-1268F1336B39}"/>
    <dgm:cxn modelId="{15E0494D-75B3-4B69-9CBA-13770FE417F1}" type="presOf" srcId="{CD9FC2FC-B7E3-4E87-895E-AAC80F631F51}" destId="{11CC1B2A-F274-4D2E-87F5-B66EDCEDB319}" srcOrd="0" destOrd="0" presId="urn:microsoft.com/office/officeart/2005/8/layout/hierarchy2"/>
    <dgm:cxn modelId="{990C854E-2CE5-4A3C-A3EA-F345D648C64B}" srcId="{0B40481F-1E4E-4B10-821F-298823BAB049}" destId="{174BA65F-AA49-4B9E-B222-C29E61845763}" srcOrd="1" destOrd="0" parTransId="{7161F768-B6F6-416E-A7C0-AF91160CB982}" sibTransId="{BFF46AC5-7A99-413D-8CFB-6EE1101E2EFD}"/>
    <dgm:cxn modelId="{E816D16E-DEB0-44F8-A821-470E63EAFDF8}" type="presOf" srcId="{FBD2147F-E857-4FE5-87A5-B296D151C8BF}" destId="{046D39EB-3584-4591-85E6-3FFF1DE989BF}" srcOrd="0" destOrd="0" presId="urn:microsoft.com/office/officeart/2005/8/layout/hierarchy2"/>
    <dgm:cxn modelId="{C2CAFD6F-6285-4CE3-85C9-7DC98F7F41D1}" srcId="{1644BC83-8A62-4A67-866B-9DB52ED1004F}" destId="{412849F1-0EE1-48DC-8412-3B045DB8C048}" srcOrd="0" destOrd="0" parTransId="{E67E87D9-6A3C-4A93-8686-0D8362771276}" sibTransId="{70ABA4AB-B85D-4A66-B815-FE5A64B3B0CF}"/>
    <dgm:cxn modelId="{95B7C973-0CCA-4AFE-8887-5212EA21EC85}" type="presOf" srcId="{7161F768-B6F6-416E-A7C0-AF91160CB982}" destId="{D32F38F0-E7EA-4067-AC1C-6B5191749789}" srcOrd="0" destOrd="0" presId="urn:microsoft.com/office/officeart/2005/8/layout/hierarchy2"/>
    <dgm:cxn modelId="{4648AB74-FBB9-49D3-B34C-B975FC5F6A19}" type="presOf" srcId="{D77F7805-C475-4AEA-9E0C-F4B364AC9714}" destId="{A5646D79-F9B7-4C81-B339-B2896B2694A5}" srcOrd="0" destOrd="0" presId="urn:microsoft.com/office/officeart/2005/8/layout/hierarchy2"/>
    <dgm:cxn modelId="{E935D876-9189-49A4-80BB-DF49FB3FDB6C}" type="presOf" srcId="{70D01311-4EA9-4611-B772-1308364CFD4F}" destId="{DBEA261D-1614-4202-BD6F-236FC975E19C}" srcOrd="0" destOrd="0" presId="urn:microsoft.com/office/officeart/2005/8/layout/hierarchy2"/>
    <dgm:cxn modelId="{F652455A-9501-4FFD-9B2A-A7D077C8F127}" type="presOf" srcId="{CF9D27FC-D99A-4889-9E99-10BC985EE7B9}" destId="{C994FA6C-7471-4425-89FC-B02417C1F103}" srcOrd="0" destOrd="0" presId="urn:microsoft.com/office/officeart/2005/8/layout/hierarchy2"/>
    <dgm:cxn modelId="{E73DD15A-0C66-4617-87C5-6BC16BC4AA9F}" type="presOf" srcId="{163F3085-AC9A-4304-B5E1-BE97F7C13EC4}" destId="{5E8D5CCE-33DB-4F62-B5E1-BFCAB5580A1A}" srcOrd="1" destOrd="0" presId="urn:microsoft.com/office/officeart/2005/8/layout/hierarchy2"/>
    <dgm:cxn modelId="{04E3EC7C-90BB-4F6A-83CF-85D5E02A3FB0}" srcId="{FBD2147F-E857-4FE5-87A5-B296D151C8BF}" destId="{184C4403-4695-43BE-AA0F-FBFD7169404C}" srcOrd="0" destOrd="0" parTransId="{A56629FB-C491-4385-8CE4-978C12C814DE}" sibTransId="{A0008BF7-0845-4EF5-A8C1-21F150C47ED4}"/>
    <dgm:cxn modelId="{AFE8727D-C39F-487D-BD8D-0892A79FC94D}" type="presOf" srcId="{713439D3-7849-473E-825A-6E20A417A5B3}" destId="{E6FC06EA-BAC8-48E8-88CE-DFB12A8776C8}" srcOrd="1" destOrd="0" presId="urn:microsoft.com/office/officeart/2005/8/layout/hierarchy2"/>
    <dgm:cxn modelId="{D8C4EA82-F49F-4E72-83D1-68AC545CC351}" type="presOf" srcId="{0757CFCB-F771-48D3-AB2C-F2776E2BD7A4}" destId="{B26C1BF5-26FB-496B-844D-57253E50C9F7}" srcOrd="0" destOrd="0" presId="urn:microsoft.com/office/officeart/2005/8/layout/hierarchy2"/>
    <dgm:cxn modelId="{938E0984-5E13-4F9E-A5A9-375B15C8AFCA}" srcId="{2E3F7972-2032-406A-963B-5748C98CA05B}" destId="{CF864F96-43CB-4AFB-B10F-F5C404324ACC}" srcOrd="2" destOrd="0" parTransId="{29FDF301-21BC-4240-BC65-77E0F6DA951B}" sibTransId="{230ECB1F-9ADC-4735-AC23-E6A711D52F6D}"/>
    <dgm:cxn modelId="{DD5FD884-75A9-4A1E-8E93-E32DEC3CF435}" type="presOf" srcId="{78148410-6588-4D04-BFBB-D23D77CB29FD}" destId="{F3F33BDF-BAAA-4822-B22A-41A95F384EC9}" srcOrd="0" destOrd="0" presId="urn:microsoft.com/office/officeart/2005/8/layout/hierarchy2"/>
    <dgm:cxn modelId="{5A32C18E-A40B-4590-8126-703492F63788}" type="presOf" srcId="{8385705E-7577-49B8-B4AC-1768B1E821EA}" destId="{75429AEB-88BD-4CE7-8B6A-255E734B6431}" srcOrd="1" destOrd="0" presId="urn:microsoft.com/office/officeart/2005/8/layout/hierarchy2"/>
    <dgm:cxn modelId="{91158A8F-43BB-48DE-AF4C-55A591CFAD08}" type="presOf" srcId="{29FDF301-21BC-4240-BC65-77E0F6DA951B}" destId="{6A035A13-DADC-415D-89F5-2209E80932A9}" srcOrd="0" destOrd="0" presId="urn:microsoft.com/office/officeart/2005/8/layout/hierarchy2"/>
    <dgm:cxn modelId="{A2CEF993-79EF-4630-939B-A482F9B66248}" type="presOf" srcId="{C6B81FEE-5856-4A09-8BCB-0D46AB08A914}" destId="{FDF0AFC3-4A80-4DAF-8494-9E1827A16ABC}" srcOrd="0" destOrd="0" presId="urn:microsoft.com/office/officeart/2005/8/layout/hierarchy2"/>
    <dgm:cxn modelId="{C4B60795-E492-437B-8E8B-986303527AC1}" srcId="{78148410-6588-4D04-BFBB-D23D77CB29FD}" destId="{FBD2147F-E857-4FE5-87A5-B296D151C8BF}" srcOrd="1" destOrd="0" parTransId="{6CC39406-EEE6-48D6-8BF1-11EDEE6901A0}" sibTransId="{8F768A37-FE59-4578-B32D-11417B66EC19}"/>
    <dgm:cxn modelId="{596F2096-9B25-4FF3-B8CC-44EBAF1C1992}" srcId="{F63D468C-65FE-4069-8A55-701D0A1F580F}" destId="{D77F7805-C475-4AEA-9E0C-F4B364AC9714}" srcOrd="0" destOrd="0" parTransId="{0757CFCB-F771-48D3-AB2C-F2776E2BD7A4}" sibTransId="{BC5072F4-CB8A-4628-8402-3A4CCF36EB0E}"/>
    <dgm:cxn modelId="{FEF5B096-EB30-416E-BC00-7D53ED2AA2A1}" srcId="{CF864F96-43CB-4AFB-B10F-F5C404324ACC}" destId="{2A4991CD-445C-4495-9566-09C1DD498A5D}" srcOrd="0" destOrd="0" parTransId="{713439D3-7849-473E-825A-6E20A417A5B3}" sibTransId="{D87E3F31-BD16-4967-B649-C768B4D1D844}"/>
    <dgm:cxn modelId="{F886A097-5396-4B15-9FF5-E7CDEF37A23C}" type="presOf" srcId="{FA378215-5908-4A5D-8CA5-B6B850CFAD4F}" destId="{2090B065-2CB0-4986-A012-6701F520CBE2}" srcOrd="1" destOrd="0" presId="urn:microsoft.com/office/officeart/2005/8/layout/hierarchy2"/>
    <dgm:cxn modelId="{4E936499-2EC6-4C66-8061-29E7BF4D73C4}" type="presOf" srcId="{4C8D2AE9-6150-452D-A847-D6F66029B09B}" destId="{98CDDDF9-FE48-470C-B6A7-B0FC2BFCFC81}" srcOrd="0" destOrd="0" presId="urn:microsoft.com/office/officeart/2005/8/layout/hierarchy2"/>
    <dgm:cxn modelId="{DB6E17A1-9EDC-4EB7-A00D-EEA507AD805B}" type="presOf" srcId="{A56629FB-C491-4385-8CE4-978C12C814DE}" destId="{C6708765-DA16-4839-85F9-D50970A9E489}" srcOrd="1" destOrd="0" presId="urn:microsoft.com/office/officeart/2005/8/layout/hierarchy2"/>
    <dgm:cxn modelId="{4F84E0A4-6A39-4019-952B-6527151D61EC}" type="presOf" srcId="{041DB3BE-7FA3-4311-A5DA-63CFBB69A914}" destId="{CAE36EBC-46DC-4E21-8215-C6C0F849311A}" srcOrd="1" destOrd="0" presId="urn:microsoft.com/office/officeart/2005/8/layout/hierarchy2"/>
    <dgm:cxn modelId="{BC8E0EA6-6A83-4865-88D6-1D59876ECA69}" type="presOf" srcId="{FA378215-5908-4A5D-8CA5-B6B850CFAD4F}" destId="{75865DF3-28F6-4E2E-A662-B3337BBEC873}" srcOrd="0" destOrd="0" presId="urn:microsoft.com/office/officeart/2005/8/layout/hierarchy2"/>
    <dgm:cxn modelId="{AAD075AD-6114-48EB-820E-89A7D836AAED}" type="presOf" srcId="{23D8ABDB-21AF-4B2A-AE20-5DF561B9225C}" destId="{60476707-9CCD-4BAF-84B6-4B1E475D2767}" srcOrd="0" destOrd="0" presId="urn:microsoft.com/office/officeart/2005/8/layout/hierarchy2"/>
    <dgm:cxn modelId="{1B23B8AF-3D4D-4BD3-8A1E-39EE71988530}" type="presOf" srcId="{CF864F96-43CB-4AFB-B10F-F5C404324ACC}" destId="{977626B0-230D-4F73-8605-68D4A213E83E}" srcOrd="0" destOrd="0" presId="urn:microsoft.com/office/officeart/2005/8/layout/hierarchy2"/>
    <dgm:cxn modelId="{F52C24B4-BE80-435F-B12C-966CF16C6190}" type="presOf" srcId="{E67E87D9-6A3C-4A93-8686-0D8362771276}" destId="{0D8B735B-BA59-4A99-A079-D6426241D112}" srcOrd="0" destOrd="0" presId="urn:microsoft.com/office/officeart/2005/8/layout/hierarchy2"/>
    <dgm:cxn modelId="{C8CC66B6-27AE-4E98-BD8B-8910F2F14864}" type="presOf" srcId="{DEB1D432-AA62-48C4-AB0C-9687852DFFE5}" destId="{4427DD84-C3BE-4AC3-B8B0-791C31F36CDC}" srcOrd="0" destOrd="0" presId="urn:microsoft.com/office/officeart/2005/8/layout/hierarchy2"/>
    <dgm:cxn modelId="{141ABBB6-EB3D-460A-8E48-1140F85A2A9E}" srcId="{70D01311-4EA9-4611-B772-1308364CFD4F}" destId="{784FD72B-00FD-4BE1-B938-BED2BD614EDE}" srcOrd="1" destOrd="0" parTransId="{07B11328-B167-4095-BB0B-22E3F26BE75A}" sibTransId="{41B997B5-5B4D-4FFB-92E0-9D2885716050}"/>
    <dgm:cxn modelId="{1E3015B8-F6EF-495B-A495-1D150E125ED8}" srcId="{FBD2147F-E857-4FE5-87A5-B296D151C8BF}" destId="{DF0D5E34-B43B-4600-817B-19C3F75DE18A}" srcOrd="1" destOrd="0" parTransId="{DCAE2436-99F5-41AF-BB4E-4D9C9162149C}" sibTransId="{B2AF4862-A29D-4DFE-A166-76A4AC2824B4}"/>
    <dgm:cxn modelId="{9ABDA6BB-AEBA-4F54-9332-3A28A018F1C3}" type="presOf" srcId="{4E1C5695-0640-4581-8C7A-0B2795E03484}" destId="{A7D7FCCC-D1E4-425D-B536-9CDA28ED3121}" srcOrd="1" destOrd="0" presId="urn:microsoft.com/office/officeart/2005/8/layout/hierarchy2"/>
    <dgm:cxn modelId="{56A0E5BB-C9A7-4853-B000-F3AC163284CA}" type="presOf" srcId="{713439D3-7849-473E-825A-6E20A417A5B3}" destId="{29CA9240-F4D9-4741-8E2D-B2EF11D53171}" srcOrd="0" destOrd="0" presId="urn:microsoft.com/office/officeart/2005/8/layout/hierarchy2"/>
    <dgm:cxn modelId="{A886D0BC-01AE-489E-89C4-F3BA6C9214D6}" srcId="{1C16FE62-3663-4876-A72F-57B4F2A90933}" destId="{CF9D27FC-D99A-4889-9E99-10BC985EE7B9}" srcOrd="0" destOrd="0" parTransId="{D4B52D2D-6791-4C67-B151-60CD0FC7B956}" sibTransId="{AF95A939-C205-4E5B-A816-0BA466AD1F94}"/>
    <dgm:cxn modelId="{5B126DC1-EE7D-4992-AC3E-90534989241C}" type="presOf" srcId="{07B11328-B167-4095-BB0B-22E3F26BE75A}" destId="{4A787F96-14B2-48F8-8C6A-1E0E22F994A8}" srcOrd="1" destOrd="0" presId="urn:microsoft.com/office/officeart/2005/8/layout/hierarchy2"/>
    <dgm:cxn modelId="{DAF107CD-B3C7-4821-BFDC-B3C4C1136675}" type="presOf" srcId="{041DB3BE-7FA3-4311-A5DA-63CFBB69A914}" destId="{75B39038-4F7C-4552-86AA-3FFD9E1488F2}" srcOrd="0" destOrd="0" presId="urn:microsoft.com/office/officeart/2005/8/layout/hierarchy2"/>
    <dgm:cxn modelId="{E7AC1CD2-BE77-41CE-A07E-A50E9F0C055A}" type="presOf" srcId="{4E1C5695-0640-4581-8C7A-0B2795E03484}" destId="{8BB005A5-27F2-4998-A3E0-CE00F0A0FD3F}" srcOrd="0" destOrd="0" presId="urn:microsoft.com/office/officeart/2005/8/layout/hierarchy2"/>
    <dgm:cxn modelId="{23EAF4D4-DE60-4B9A-A68D-B04CAC127766}" srcId="{78148410-6588-4D04-BFBB-D23D77CB29FD}" destId="{70D01311-4EA9-4611-B772-1308364CFD4F}" srcOrd="2" destOrd="0" parTransId="{C6B81FEE-5856-4A09-8BCB-0D46AB08A914}" sibTransId="{03040F6D-D460-40D8-BB09-3DE4798FC73E}"/>
    <dgm:cxn modelId="{4F8D10D7-9EC7-49E0-9EA0-40AD9C3E724B}" type="presOf" srcId="{CD9FC2FC-B7E3-4E87-895E-AAC80F631F51}" destId="{9D5F2718-9CCC-4BF2-9DDE-DF6F8B086E58}" srcOrd="1" destOrd="0" presId="urn:microsoft.com/office/officeart/2005/8/layout/hierarchy2"/>
    <dgm:cxn modelId="{B9406ED9-373A-4C2E-8695-DF34EAD7D28C}" type="presOf" srcId="{C6B81FEE-5856-4A09-8BCB-0D46AB08A914}" destId="{C5ED8AA2-2F66-43D4-84AD-76391F3760C9}" srcOrd="1" destOrd="0" presId="urn:microsoft.com/office/officeart/2005/8/layout/hierarchy2"/>
    <dgm:cxn modelId="{299A08DC-C7C6-49A8-A07B-9A3FF832BBA9}" type="presOf" srcId="{8385705E-7577-49B8-B4AC-1768B1E821EA}" destId="{71F29E9D-FA61-4E9B-B828-76EE2DAC5FF9}" srcOrd="0" destOrd="0" presId="urn:microsoft.com/office/officeart/2005/8/layout/hierarchy2"/>
    <dgm:cxn modelId="{B05C1DDE-8A37-4664-AA51-A3792718026C}" type="presOf" srcId="{1C16FE62-3663-4876-A72F-57B4F2A90933}" destId="{3F0E4F2F-40FE-477F-914E-BC38AB4211B8}" srcOrd="0" destOrd="0" presId="urn:microsoft.com/office/officeart/2005/8/layout/hierarchy2"/>
    <dgm:cxn modelId="{7F7321E0-0B56-497D-974F-A2B9FB6F15BF}" srcId="{0B40481F-1E4E-4B10-821F-298823BAB049}" destId="{62346741-0529-4910-9413-B651EC5B3500}" srcOrd="0" destOrd="0" parTransId="{8385705E-7577-49B8-B4AC-1768B1E821EA}" sibTransId="{15826CC3-1A68-4FF2-A9A2-9B4A3DA209BD}"/>
    <dgm:cxn modelId="{F50994E2-ED98-46DC-8156-26D25830FEA3}" type="presOf" srcId="{6CC39406-EEE6-48D6-8BF1-11EDEE6901A0}" destId="{8D2214DB-07FA-42C1-8468-2858B005DC1F}" srcOrd="1" destOrd="0" presId="urn:microsoft.com/office/officeart/2005/8/layout/hierarchy2"/>
    <dgm:cxn modelId="{477DA9E8-71AB-45AE-92F9-A1B453921FB2}" type="presOf" srcId="{E67E87D9-6A3C-4A93-8686-0D8362771276}" destId="{C3A1BEA3-45C4-4332-9E0E-DB74EA573CF8}" srcOrd="1" destOrd="0" presId="urn:microsoft.com/office/officeart/2005/8/layout/hierarchy2"/>
    <dgm:cxn modelId="{3F64B6EB-31F5-472E-9B9B-2FD12FD7179B}" srcId="{184C4403-4695-43BE-AA0F-FBFD7169404C}" destId="{6DDF357E-8C93-4DA3-B5ED-3824DD0DB894}" srcOrd="0" destOrd="0" parTransId="{041DB3BE-7FA3-4311-A5DA-63CFBB69A914}" sibTransId="{13633430-354C-4183-ABC9-FD19AA3CB34F}"/>
    <dgm:cxn modelId="{38D618EC-4837-414A-A9D4-17B91611DC53}" srcId="{2E3F7972-2032-406A-963B-5748C98CA05B}" destId="{0B40481F-1E4E-4B10-821F-298823BAB049}" srcOrd="0" destOrd="0" parTransId="{CD9FC2FC-B7E3-4E87-895E-AAC80F631F51}" sibTransId="{A6976EBE-82B2-476E-977D-29B94C45DC49}"/>
    <dgm:cxn modelId="{5A5683F3-E31C-434E-864D-FD37662879A3}" type="presOf" srcId="{29FDF301-21BC-4240-BC65-77E0F6DA951B}" destId="{8C4B97BB-F9F7-4477-BA83-8F6C1CF6B153}" srcOrd="1" destOrd="0" presId="urn:microsoft.com/office/officeart/2005/8/layout/hierarchy2"/>
    <dgm:cxn modelId="{C67D7FF8-BD62-4EB1-A6D3-98D19F569EF3}" type="presOf" srcId="{F13B0B91-95B1-4B62-AE69-FA1A722D69AA}" destId="{01800514-F91C-4107-A5C4-5B6CD2A1722D}" srcOrd="0" destOrd="0" presId="urn:microsoft.com/office/officeart/2005/8/layout/hierarchy2"/>
    <dgm:cxn modelId="{EE6B77F9-1508-4192-9E45-96DFBFFF4B5E}" srcId="{184C4403-4695-43BE-AA0F-FBFD7169404C}" destId="{978D12E7-72C6-4CFA-8BE5-822FF2175818}" srcOrd="1" destOrd="0" parTransId="{4E1C5695-0640-4581-8C7A-0B2795E03484}" sibTransId="{EAFF7083-01A1-492F-8BAD-FCF6AA708901}"/>
    <dgm:cxn modelId="{97118FF9-DC9C-4986-8B1E-629AB658FF28}" type="presOf" srcId="{07B11328-B167-4095-BB0B-22E3F26BE75A}" destId="{7F73F30D-92B0-4B71-8534-FC970095719D}" srcOrd="0" destOrd="0" presId="urn:microsoft.com/office/officeart/2005/8/layout/hierarchy2"/>
    <dgm:cxn modelId="{58707FFF-461B-47EC-A08E-71B0FEB1594E}" type="presOf" srcId="{C4528EF0-4B41-4C2D-BFA3-6CC85C2BE982}" destId="{E66D0C2F-8F54-4BCD-B191-E20FD4C03C6C}" srcOrd="0" destOrd="0" presId="urn:microsoft.com/office/officeart/2005/8/layout/hierarchy2"/>
    <dgm:cxn modelId="{B55572B1-C869-4F3D-A06E-BF31F093F33E}" type="presParOf" srcId="{98CDDDF9-FE48-470C-B6A7-B0FC2BFCFC81}" destId="{81F186A1-8D7B-402C-9FEE-2EAC5830FB8F}" srcOrd="0" destOrd="0" presId="urn:microsoft.com/office/officeart/2005/8/layout/hierarchy2"/>
    <dgm:cxn modelId="{23273C79-A38F-445B-8D89-CBEF1DD249BF}" type="presParOf" srcId="{81F186A1-8D7B-402C-9FEE-2EAC5830FB8F}" destId="{F3F33BDF-BAAA-4822-B22A-41A95F384EC9}" srcOrd="0" destOrd="0" presId="urn:microsoft.com/office/officeart/2005/8/layout/hierarchy2"/>
    <dgm:cxn modelId="{5425C082-1DAD-4359-B3F1-B0D9A41D9823}" type="presParOf" srcId="{81F186A1-8D7B-402C-9FEE-2EAC5830FB8F}" destId="{EB9E5359-3E83-430F-AAF8-4811274652E5}" srcOrd="1" destOrd="0" presId="urn:microsoft.com/office/officeart/2005/8/layout/hierarchy2"/>
    <dgm:cxn modelId="{438A884E-04FE-4448-844D-F16C762428A5}" type="presParOf" srcId="{EB9E5359-3E83-430F-AAF8-4811274652E5}" destId="{75865DF3-28F6-4E2E-A662-B3337BBEC873}" srcOrd="0" destOrd="0" presId="urn:microsoft.com/office/officeart/2005/8/layout/hierarchy2"/>
    <dgm:cxn modelId="{667426F9-4F3F-4DFF-BC65-56D0E09053C5}" type="presParOf" srcId="{75865DF3-28F6-4E2E-A662-B3337BBEC873}" destId="{2090B065-2CB0-4986-A012-6701F520CBE2}" srcOrd="0" destOrd="0" presId="urn:microsoft.com/office/officeart/2005/8/layout/hierarchy2"/>
    <dgm:cxn modelId="{B3094913-22F5-4766-8471-A3FEBF568A94}" type="presParOf" srcId="{EB9E5359-3E83-430F-AAF8-4811274652E5}" destId="{A09E0EA2-9158-4BF1-A2E9-AB860600B881}" srcOrd="1" destOrd="0" presId="urn:microsoft.com/office/officeart/2005/8/layout/hierarchy2"/>
    <dgm:cxn modelId="{F592CCD9-6ADD-4E9F-B244-3F04EA8FE63E}" type="presParOf" srcId="{A09E0EA2-9158-4BF1-A2E9-AB860600B881}" destId="{3E0A3D97-39CA-483E-AB60-08CA2B1B8253}" srcOrd="0" destOrd="0" presId="urn:microsoft.com/office/officeart/2005/8/layout/hierarchy2"/>
    <dgm:cxn modelId="{350D7F68-B905-4279-9180-FF5B42C816D2}" type="presParOf" srcId="{A09E0EA2-9158-4BF1-A2E9-AB860600B881}" destId="{C985EF1C-A349-4759-BE63-2DA03AED9DB7}" srcOrd="1" destOrd="0" presId="urn:microsoft.com/office/officeart/2005/8/layout/hierarchy2"/>
    <dgm:cxn modelId="{86F39511-99D7-4200-8EB5-EA03FA5AF109}" type="presParOf" srcId="{C985EF1C-A349-4759-BE63-2DA03AED9DB7}" destId="{11CC1B2A-F274-4D2E-87F5-B66EDCEDB319}" srcOrd="0" destOrd="0" presId="urn:microsoft.com/office/officeart/2005/8/layout/hierarchy2"/>
    <dgm:cxn modelId="{3FEB9A19-72B6-4148-AE1C-A776492C270D}" type="presParOf" srcId="{11CC1B2A-F274-4D2E-87F5-B66EDCEDB319}" destId="{9D5F2718-9CCC-4BF2-9DDE-DF6F8B086E58}" srcOrd="0" destOrd="0" presId="urn:microsoft.com/office/officeart/2005/8/layout/hierarchy2"/>
    <dgm:cxn modelId="{5519B632-DD8A-4184-9B1F-6D9E5F08EF95}" type="presParOf" srcId="{C985EF1C-A349-4759-BE63-2DA03AED9DB7}" destId="{7F492F28-3754-485A-B1B1-A5963DD94C6C}" srcOrd="1" destOrd="0" presId="urn:microsoft.com/office/officeart/2005/8/layout/hierarchy2"/>
    <dgm:cxn modelId="{684FCED1-C5D1-428B-8105-350B99076BFA}" type="presParOf" srcId="{7F492F28-3754-485A-B1B1-A5963DD94C6C}" destId="{7018DBF2-7E01-4D89-B226-756354A1C656}" srcOrd="0" destOrd="0" presId="urn:microsoft.com/office/officeart/2005/8/layout/hierarchy2"/>
    <dgm:cxn modelId="{43A90434-37AE-45D1-9275-B0ADAAACA7F3}" type="presParOf" srcId="{7F492F28-3754-485A-B1B1-A5963DD94C6C}" destId="{4E196EB2-F7E3-43C6-8579-0AFB9355571D}" srcOrd="1" destOrd="0" presId="urn:microsoft.com/office/officeart/2005/8/layout/hierarchy2"/>
    <dgm:cxn modelId="{8492525D-FA73-45FA-9007-EA55271B644F}" type="presParOf" srcId="{4E196EB2-F7E3-43C6-8579-0AFB9355571D}" destId="{71F29E9D-FA61-4E9B-B828-76EE2DAC5FF9}" srcOrd="0" destOrd="0" presId="urn:microsoft.com/office/officeart/2005/8/layout/hierarchy2"/>
    <dgm:cxn modelId="{B843586A-D36D-4B18-B031-D281E5A98BBD}" type="presParOf" srcId="{71F29E9D-FA61-4E9B-B828-76EE2DAC5FF9}" destId="{75429AEB-88BD-4CE7-8B6A-255E734B6431}" srcOrd="0" destOrd="0" presId="urn:microsoft.com/office/officeart/2005/8/layout/hierarchy2"/>
    <dgm:cxn modelId="{E7CCD90B-AD91-425E-9F81-13F353C39088}" type="presParOf" srcId="{4E196EB2-F7E3-43C6-8579-0AFB9355571D}" destId="{446B3C92-9A32-435A-AF50-D03EF95DE5F2}" srcOrd="1" destOrd="0" presId="urn:microsoft.com/office/officeart/2005/8/layout/hierarchy2"/>
    <dgm:cxn modelId="{719EAA93-F662-473E-9FE6-4B468F72235C}" type="presParOf" srcId="{446B3C92-9A32-435A-AF50-D03EF95DE5F2}" destId="{42EB594D-67FD-415D-9E96-30F74EC2680F}" srcOrd="0" destOrd="0" presId="urn:microsoft.com/office/officeart/2005/8/layout/hierarchy2"/>
    <dgm:cxn modelId="{24BB0CD0-B37B-4AD0-92BB-F5610798D70F}" type="presParOf" srcId="{446B3C92-9A32-435A-AF50-D03EF95DE5F2}" destId="{AC652324-7E67-458F-93BE-D31C9EB98290}" srcOrd="1" destOrd="0" presId="urn:microsoft.com/office/officeart/2005/8/layout/hierarchy2"/>
    <dgm:cxn modelId="{27BAC7AF-5561-496F-9CCC-7125FF4390E4}" type="presParOf" srcId="{4E196EB2-F7E3-43C6-8579-0AFB9355571D}" destId="{D32F38F0-E7EA-4067-AC1C-6B5191749789}" srcOrd="2" destOrd="0" presId="urn:microsoft.com/office/officeart/2005/8/layout/hierarchy2"/>
    <dgm:cxn modelId="{14EEF7A9-829F-426D-889D-84E6A0B33209}" type="presParOf" srcId="{D32F38F0-E7EA-4067-AC1C-6B5191749789}" destId="{13D69EBF-C58B-4ADD-A23E-CF87DFEECB3A}" srcOrd="0" destOrd="0" presId="urn:microsoft.com/office/officeart/2005/8/layout/hierarchy2"/>
    <dgm:cxn modelId="{BF9AD976-633F-4E2F-8E2D-E747EAC73E4D}" type="presParOf" srcId="{4E196EB2-F7E3-43C6-8579-0AFB9355571D}" destId="{CCFABE62-443D-4AA8-8B7F-BA0482837E3F}" srcOrd="3" destOrd="0" presId="urn:microsoft.com/office/officeart/2005/8/layout/hierarchy2"/>
    <dgm:cxn modelId="{6AB25682-80BF-44EF-86B3-B536DDB41490}" type="presParOf" srcId="{CCFABE62-443D-4AA8-8B7F-BA0482837E3F}" destId="{DDB132F0-BDAA-4435-90A6-991AEDDEB57B}" srcOrd="0" destOrd="0" presId="urn:microsoft.com/office/officeart/2005/8/layout/hierarchy2"/>
    <dgm:cxn modelId="{8999934B-D01D-4E39-8C4F-303C219B8D62}" type="presParOf" srcId="{CCFABE62-443D-4AA8-8B7F-BA0482837E3F}" destId="{E36F4290-290F-491F-87AA-A503F01E0870}" srcOrd="1" destOrd="0" presId="urn:microsoft.com/office/officeart/2005/8/layout/hierarchy2"/>
    <dgm:cxn modelId="{6A7058C9-F228-4736-A615-872BA086D5E2}" type="presParOf" srcId="{C985EF1C-A349-4759-BE63-2DA03AED9DB7}" destId="{60476707-9CCD-4BAF-84B6-4B1E475D2767}" srcOrd="2" destOrd="0" presId="urn:microsoft.com/office/officeart/2005/8/layout/hierarchy2"/>
    <dgm:cxn modelId="{76B6F39D-FC57-46C6-8C08-4570F57EB335}" type="presParOf" srcId="{60476707-9CCD-4BAF-84B6-4B1E475D2767}" destId="{4612A0EF-0281-494F-B0F8-C4A33801B7AB}" srcOrd="0" destOrd="0" presId="urn:microsoft.com/office/officeart/2005/8/layout/hierarchy2"/>
    <dgm:cxn modelId="{AC1053B4-0772-4B62-AA63-57FEAA9DA19F}" type="presParOf" srcId="{C985EF1C-A349-4759-BE63-2DA03AED9DB7}" destId="{E7CA6125-376F-4D63-9CB2-DCE08C95C2E6}" srcOrd="3" destOrd="0" presId="urn:microsoft.com/office/officeart/2005/8/layout/hierarchy2"/>
    <dgm:cxn modelId="{D43270A6-D03A-4658-93D4-E1C1AF390F6E}" type="presParOf" srcId="{E7CA6125-376F-4D63-9CB2-DCE08C95C2E6}" destId="{6976A570-249D-4124-958B-B518ACAA3E3A}" srcOrd="0" destOrd="0" presId="urn:microsoft.com/office/officeart/2005/8/layout/hierarchy2"/>
    <dgm:cxn modelId="{E33FB008-238E-4556-B0E3-53608555FBB9}" type="presParOf" srcId="{E7CA6125-376F-4D63-9CB2-DCE08C95C2E6}" destId="{5B1BF797-34FA-4008-975D-EDAAF4D44537}" srcOrd="1" destOrd="0" presId="urn:microsoft.com/office/officeart/2005/8/layout/hierarchy2"/>
    <dgm:cxn modelId="{B9D2B5F6-11D8-42A5-B92C-CE1060B0B619}" type="presParOf" srcId="{5B1BF797-34FA-4008-975D-EDAAF4D44537}" destId="{B26C1BF5-26FB-496B-844D-57253E50C9F7}" srcOrd="0" destOrd="0" presId="urn:microsoft.com/office/officeart/2005/8/layout/hierarchy2"/>
    <dgm:cxn modelId="{59A5AE90-5CD8-4126-AAC5-BB7171DF09BF}" type="presParOf" srcId="{B26C1BF5-26FB-496B-844D-57253E50C9F7}" destId="{F565F6D7-CF8B-4260-B96E-2A55BB273FD9}" srcOrd="0" destOrd="0" presId="urn:microsoft.com/office/officeart/2005/8/layout/hierarchy2"/>
    <dgm:cxn modelId="{4B6A253B-8D70-42FC-961B-F986C743B898}" type="presParOf" srcId="{5B1BF797-34FA-4008-975D-EDAAF4D44537}" destId="{58BF91A6-FE6A-41E1-AEC0-4AEA82F5B60E}" srcOrd="1" destOrd="0" presId="urn:microsoft.com/office/officeart/2005/8/layout/hierarchy2"/>
    <dgm:cxn modelId="{6FB17F6A-8CB5-4FF4-A82B-8356086F49E3}" type="presParOf" srcId="{58BF91A6-FE6A-41E1-AEC0-4AEA82F5B60E}" destId="{A5646D79-F9B7-4C81-B339-B2896B2694A5}" srcOrd="0" destOrd="0" presId="urn:microsoft.com/office/officeart/2005/8/layout/hierarchy2"/>
    <dgm:cxn modelId="{52945ADD-3A36-45DB-AC7A-00A82D1AA795}" type="presParOf" srcId="{58BF91A6-FE6A-41E1-AEC0-4AEA82F5B60E}" destId="{920FEF93-C434-48C9-B039-A382A47373A4}" srcOrd="1" destOrd="0" presId="urn:microsoft.com/office/officeart/2005/8/layout/hierarchy2"/>
    <dgm:cxn modelId="{0C81907B-326A-40B6-A42F-404E5B044B0A}" type="presParOf" srcId="{C985EF1C-A349-4759-BE63-2DA03AED9DB7}" destId="{6A035A13-DADC-415D-89F5-2209E80932A9}" srcOrd="4" destOrd="0" presId="urn:microsoft.com/office/officeart/2005/8/layout/hierarchy2"/>
    <dgm:cxn modelId="{B67F4797-ACD1-4F38-87AB-312AFE6586E8}" type="presParOf" srcId="{6A035A13-DADC-415D-89F5-2209E80932A9}" destId="{8C4B97BB-F9F7-4477-BA83-8F6C1CF6B153}" srcOrd="0" destOrd="0" presId="urn:microsoft.com/office/officeart/2005/8/layout/hierarchy2"/>
    <dgm:cxn modelId="{9F6C6B3E-ED23-4F0E-9D64-896959C22E07}" type="presParOf" srcId="{C985EF1C-A349-4759-BE63-2DA03AED9DB7}" destId="{F34BF77E-9F8F-4F04-871D-DA6D0364ED8D}" srcOrd="5" destOrd="0" presId="urn:microsoft.com/office/officeart/2005/8/layout/hierarchy2"/>
    <dgm:cxn modelId="{2814DDFA-01DD-42BC-9C3C-6852600FD079}" type="presParOf" srcId="{F34BF77E-9F8F-4F04-871D-DA6D0364ED8D}" destId="{977626B0-230D-4F73-8605-68D4A213E83E}" srcOrd="0" destOrd="0" presId="urn:microsoft.com/office/officeart/2005/8/layout/hierarchy2"/>
    <dgm:cxn modelId="{985EAAD6-8B83-4155-ABAB-1A3693EBCF42}" type="presParOf" srcId="{F34BF77E-9F8F-4F04-871D-DA6D0364ED8D}" destId="{8388A559-8D2F-4C68-8E2C-9F22F8B04BCD}" srcOrd="1" destOrd="0" presId="urn:microsoft.com/office/officeart/2005/8/layout/hierarchy2"/>
    <dgm:cxn modelId="{82FD7045-B562-4B7F-AC4F-8E9821DE9856}" type="presParOf" srcId="{8388A559-8D2F-4C68-8E2C-9F22F8B04BCD}" destId="{29CA9240-F4D9-4741-8E2D-B2EF11D53171}" srcOrd="0" destOrd="0" presId="urn:microsoft.com/office/officeart/2005/8/layout/hierarchy2"/>
    <dgm:cxn modelId="{1030B81D-CE6E-45E0-A8BA-15532874D722}" type="presParOf" srcId="{29CA9240-F4D9-4741-8E2D-B2EF11D53171}" destId="{E6FC06EA-BAC8-48E8-88CE-DFB12A8776C8}" srcOrd="0" destOrd="0" presId="urn:microsoft.com/office/officeart/2005/8/layout/hierarchy2"/>
    <dgm:cxn modelId="{B902372A-7F91-4A81-8B79-DE17986F114D}" type="presParOf" srcId="{8388A559-8D2F-4C68-8E2C-9F22F8B04BCD}" destId="{F6ADA148-2311-46BE-B68D-94D18C69263E}" srcOrd="1" destOrd="0" presId="urn:microsoft.com/office/officeart/2005/8/layout/hierarchy2"/>
    <dgm:cxn modelId="{49A7CFD5-AF18-40E4-89FC-6F29ADF381CB}" type="presParOf" srcId="{F6ADA148-2311-46BE-B68D-94D18C69263E}" destId="{69AC521C-A7C2-4E55-893B-4EA3CCE50372}" srcOrd="0" destOrd="0" presId="urn:microsoft.com/office/officeart/2005/8/layout/hierarchy2"/>
    <dgm:cxn modelId="{7DBF93C8-4FCD-4554-AB0A-F6788C5383E4}" type="presParOf" srcId="{F6ADA148-2311-46BE-B68D-94D18C69263E}" destId="{59FE59C5-42F9-4C25-9792-01C4D5E868AB}" srcOrd="1" destOrd="0" presId="urn:microsoft.com/office/officeart/2005/8/layout/hierarchy2"/>
    <dgm:cxn modelId="{7644F6A5-5D5F-47D3-9D82-9CB11623ADE7}" type="presParOf" srcId="{EB9E5359-3E83-430F-AAF8-4811274652E5}" destId="{77245F3E-1290-4599-A34F-04A2687E8426}" srcOrd="2" destOrd="0" presId="urn:microsoft.com/office/officeart/2005/8/layout/hierarchy2"/>
    <dgm:cxn modelId="{75A6097D-A493-458B-AD69-EE5EDB9B2B28}" type="presParOf" srcId="{77245F3E-1290-4599-A34F-04A2687E8426}" destId="{8D2214DB-07FA-42C1-8468-2858B005DC1F}" srcOrd="0" destOrd="0" presId="urn:microsoft.com/office/officeart/2005/8/layout/hierarchy2"/>
    <dgm:cxn modelId="{9A80FC2C-C334-451F-8987-F9EC9E397D6E}" type="presParOf" srcId="{EB9E5359-3E83-430F-AAF8-4811274652E5}" destId="{757FD522-1BAE-4D6B-B027-5F1D6C919CD0}" srcOrd="3" destOrd="0" presId="urn:microsoft.com/office/officeart/2005/8/layout/hierarchy2"/>
    <dgm:cxn modelId="{6A87BFBB-3578-49A0-8F9E-697C21F8B241}" type="presParOf" srcId="{757FD522-1BAE-4D6B-B027-5F1D6C919CD0}" destId="{046D39EB-3584-4591-85E6-3FFF1DE989BF}" srcOrd="0" destOrd="0" presId="urn:microsoft.com/office/officeart/2005/8/layout/hierarchy2"/>
    <dgm:cxn modelId="{2779C2CC-B65E-44FF-BAE6-53522B3ABABA}" type="presParOf" srcId="{757FD522-1BAE-4D6B-B027-5F1D6C919CD0}" destId="{E50B489B-1CC2-4C74-B709-B423969B0A82}" srcOrd="1" destOrd="0" presId="urn:microsoft.com/office/officeart/2005/8/layout/hierarchy2"/>
    <dgm:cxn modelId="{118CAE22-C19F-4A59-823B-FA01D877B005}" type="presParOf" srcId="{E50B489B-1CC2-4C74-B709-B423969B0A82}" destId="{5BECF3D6-5445-44CD-B0B7-91F2B3B0D7E4}" srcOrd="0" destOrd="0" presId="urn:microsoft.com/office/officeart/2005/8/layout/hierarchy2"/>
    <dgm:cxn modelId="{DBB89262-36E1-4402-87F4-541BE7256077}" type="presParOf" srcId="{5BECF3D6-5445-44CD-B0B7-91F2B3B0D7E4}" destId="{C6708765-DA16-4839-85F9-D50970A9E489}" srcOrd="0" destOrd="0" presId="urn:microsoft.com/office/officeart/2005/8/layout/hierarchy2"/>
    <dgm:cxn modelId="{0A1DD5D4-56C2-4C1C-980C-052CE2BEB370}" type="presParOf" srcId="{E50B489B-1CC2-4C74-B709-B423969B0A82}" destId="{F3B599FE-12F0-4684-A059-B462DDA56548}" srcOrd="1" destOrd="0" presId="urn:microsoft.com/office/officeart/2005/8/layout/hierarchy2"/>
    <dgm:cxn modelId="{236A9FC3-B168-4332-8EA2-BF5291CEB5B4}" type="presParOf" srcId="{F3B599FE-12F0-4684-A059-B462DDA56548}" destId="{B4BD3338-951E-4FD5-B254-68639B6D1815}" srcOrd="0" destOrd="0" presId="urn:microsoft.com/office/officeart/2005/8/layout/hierarchy2"/>
    <dgm:cxn modelId="{B945BE71-CDD6-4325-BC36-0F0065616638}" type="presParOf" srcId="{F3B599FE-12F0-4684-A059-B462DDA56548}" destId="{B0213B55-CA8F-4CE4-9219-82E2D69A18B4}" srcOrd="1" destOrd="0" presId="urn:microsoft.com/office/officeart/2005/8/layout/hierarchy2"/>
    <dgm:cxn modelId="{B8F03133-AD79-4BD2-B5A1-A834BDFA5C2C}" type="presParOf" srcId="{B0213B55-CA8F-4CE4-9219-82E2D69A18B4}" destId="{75B39038-4F7C-4552-86AA-3FFD9E1488F2}" srcOrd="0" destOrd="0" presId="urn:microsoft.com/office/officeart/2005/8/layout/hierarchy2"/>
    <dgm:cxn modelId="{C67DF9EB-2915-400F-8257-2522F5F0CE8C}" type="presParOf" srcId="{75B39038-4F7C-4552-86AA-3FFD9E1488F2}" destId="{CAE36EBC-46DC-4E21-8215-C6C0F849311A}" srcOrd="0" destOrd="0" presId="urn:microsoft.com/office/officeart/2005/8/layout/hierarchy2"/>
    <dgm:cxn modelId="{B0595D44-86F6-436A-AE03-CE6907667AA2}" type="presParOf" srcId="{B0213B55-CA8F-4CE4-9219-82E2D69A18B4}" destId="{A7B1B9E4-C3BF-4170-80C9-EC48F415CB15}" srcOrd="1" destOrd="0" presId="urn:microsoft.com/office/officeart/2005/8/layout/hierarchy2"/>
    <dgm:cxn modelId="{4E0E793E-14A9-4AE1-8AF3-040D4C69D904}" type="presParOf" srcId="{A7B1B9E4-C3BF-4170-80C9-EC48F415CB15}" destId="{01F63119-9C82-4C2A-B68F-23F4170E8EC9}" srcOrd="0" destOrd="0" presId="urn:microsoft.com/office/officeart/2005/8/layout/hierarchy2"/>
    <dgm:cxn modelId="{2B242AFE-BA2F-4518-8CF4-825AD8D4C5FC}" type="presParOf" srcId="{A7B1B9E4-C3BF-4170-80C9-EC48F415CB15}" destId="{23920C41-338B-43F0-A032-EF89A6957583}" srcOrd="1" destOrd="0" presId="urn:microsoft.com/office/officeart/2005/8/layout/hierarchy2"/>
    <dgm:cxn modelId="{E15303E0-3BAB-4282-8F9C-8F8D2F14DD12}" type="presParOf" srcId="{B0213B55-CA8F-4CE4-9219-82E2D69A18B4}" destId="{8BB005A5-27F2-4998-A3E0-CE00F0A0FD3F}" srcOrd="2" destOrd="0" presId="urn:microsoft.com/office/officeart/2005/8/layout/hierarchy2"/>
    <dgm:cxn modelId="{F6C4987A-08EB-4F43-8ED6-C95F09DF3B32}" type="presParOf" srcId="{8BB005A5-27F2-4998-A3E0-CE00F0A0FD3F}" destId="{A7D7FCCC-D1E4-425D-B536-9CDA28ED3121}" srcOrd="0" destOrd="0" presId="urn:microsoft.com/office/officeart/2005/8/layout/hierarchy2"/>
    <dgm:cxn modelId="{25CC1FA1-5EEB-4821-9B60-56BE3FDAE8DE}" type="presParOf" srcId="{B0213B55-CA8F-4CE4-9219-82E2D69A18B4}" destId="{191C5C5B-D669-4B44-BDAF-94BB2C7DC300}" srcOrd="3" destOrd="0" presId="urn:microsoft.com/office/officeart/2005/8/layout/hierarchy2"/>
    <dgm:cxn modelId="{0BC1FCE7-5763-47FE-B58D-3F117FAECD32}" type="presParOf" srcId="{191C5C5B-D669-4B44-BDAF-94BB2C7DC300}" destId="{F09A7E98-BC2C-4866-ABB1-4FADC9ECA65A}" srcOrd="0" destOrd="0" presId="urn:microsoft.com/office/officeart/2005/8/layout/hierarchy2"/>
    <dgm:cxn modelId="{8DB30737-B968-4DE6-9A01-3D0FB871B83E}" type="presParOf" srcId="{191C5C5B-D669-4B44-BDAF-94BB2C7DC300}" destId="{64058FDC-ACA0-4BCF-BDA9-2B5C8677E6BF}" srcOrd="1" destOrd="0" presId="urn:microsoft.com/office/officeart/2005/8/layout/hierarchy2"/>
    <dgm:cxn modelId="{476D2C07-E36B-4116-ABA3-D6BCA1795AED}" type="presParOf" srcId="{E50B489B-1CC2-4C74-B709-B423969B0A82}" destId="{6FCCAF72-64E2-4B82-BAEA-6299C5D10D84}" srcOrd="2" destOrd="0" presId="urn:microsoft.com/office/officeart/2005/8/layout/hierarchy2"/>
    <dgm:cxn modelId="{11887E6C-2475-470E-A5DE-01254FCCF20C}" type="presParOf" srcId="{6FCCAF72-64E2-4B82-BAEA-6299C5D10D84}" destId="{FB0EE8E3-0D67-4E51-B72D-7B05637E1A82}" srcOrd="0" destOrd="0" presId="urn:microsoft.com/office/officeart/2005/8/layout/hierarchy2"/>
    <dgm:cxn modelId="{6FE8025A-39DF-4FF9-AD2A-0C3E1EF50D4B}" type="presParOf" srcId="{E50B489B-1CC2-4C74-B709-B423969B0A82}" destId="{F3291050-EF0A-45B3-8D1E-000EE842D28F}" srcOrd="3" destOrd="0" presId="urn:microsoft.com/office/officeart/2005/8/layout/hierarchy2"/>
    <dgm:cxn modelId="{F86FFDAE-4A79-4965-8C30-16A3040D8F6A}" type="presParOf" srcId="{F3291050-EF0A-45B3-8D1E-000EE842D28F}" destId="{92A6A65C-4A18-43C8-829A-F99B1DD4F201}" srcOrd="0" destOrd="0" presId="urn:microsoft.com/office/officeart/2005/8/layout/hierarchy2"/>
    <dgm:cxn modelId="{86E40F32-F1EC-499A-9603-5F7A01279998}" type="presParOf" srcId="{F3291050-EF0A-45B3-8D1E-000EE842D28F}" destId="{2CC77C25-CBFA-4BF6-AC34-716B4D9967FB}" srcOrd="1" destOrd="0" presId="urn:microsoft.com/office/officeart/2005/8/layout/hierarchy2"/>
    <dgm:cxn modelId="{53E50B9C-8A73-4318-89A2-316397E2015B}" type="presParOf" srcId="{2CC77C25-CBFA-4BF6-AC34-716B4D9967FB}" destId="{4427DD84-C3BE-4AC3-B8B0-791C31F36CDC}" srcOrd="0" destOrd="0" presId="urn:microsoft.com/office/officeart/2005/8/layout/hierarchy2"/>
    <dgm:cxn modelId="{7A001819-9A88-4F95-AD32-DBF60ADA3A59}" type="presParOf" srcId="{4427DD84-C3BE-4AC3-B8B0-791C31F36CDC}" destId="{F05D70DF-4466-475F-A552-B3E5533F68B7}" srcOrd="0" destOrd="0" presId="urn:microsoft.com/office/officeart/2005/8/layout/hierarchy2"/>
    <dgm:cxn modelId="{4249E0C8-756F-4422-B0CC-FA6B9BA235F5}" type="presParOf" srcId="{2CC77C25-CBFA-4BF6-AC34-716B4D9967FB}" destId="{085C5C7B-77D1-49AC-8B07-1F5FBF69D310}" srcOrd="1" destOrd="0" presId="urn:microsoft.com/office/officeart/2005/8/layout/hierarchy2"/>
    <dgm:cxn modelId="{AAFE4FBE-A9D0-4999-9FCE-2A5DF886D65C}" type="presParOf" srcId="{085C5C7B-77D1-49AC-8B07-1F5FBF69D310}" destId="{01800514-F91C-4107-A5C4-5B6CD2A1722D}" srcOrd="0" destOrd="0" presId="urn:microsoft.com/office/officeart/2005/8/layout/hierarchy2"/>
    <dgm:cxn modelId="{1FA52E28-BA3A-467A-BA5D-597941EFFF01}" type="presParOf" srcId="{085C5C7B-77D1-49AC-8B07-1F5FBF69D310}" destId="{A77DA761-2F0D-4548-B9EF-1D9C8D96F2CD}" srcOrd="1" destOrd="0" presId="urn:microsoft.com/office/officeart/2005/8/layout/hierarchy2"/>
    <dgm:cxn modelId="{C448F464-5E5E-49AF-ACC2-35404B76F4D0}" type="presParOf" srcId="{EB9E5359-3E83-430F-AAF8-4811274652E5}" destId="{FDF0AFC3-4A80-4DAF-8494-9E1827A16ABC}" srcOrd="4" destOrd="0" presId="urn:microsoft.com/office/officeart/2005/8/layout/hierarchy2"/>
    <dgm:cxn modelId="{9C5B670E-8170-4B07-9DF1-F7BE46C49051}" type="presParOf" srcId="{FDF0AFC3-4A80-4DAF-8494-9E1827A16ABC}" destId="{C5ED8AA2-2F66-43D4-84AD-76391F3760C9}" srcOrd="0" destOrd="0" presId="urn:microsoft.com/office/officeart/2005/8/layout/hierarchy2"/>
    <dgm:cxn modelId="{050A6319-C735-4AD2-B1A0-997E91CEA39B}" type="presParOf" srcId="{EB9E5359-3E83-430F-AAF8-4811274652E5}" destId="{FA11AD5F-81F0-4708-B906-69EFC5BC126C}" srcOrd="5" destOrd="0" presId="urn:microsoft.com/office/officeart/2005/8/layout/hierarchy2"/>
    <dgm:cxn modelId="{41105F08-19FE-4158-B2E8-12C7F19B82B5}" type="presParOf" srcId="{FA11AD5F-81F0-4708-B906-69EFC5BC126C}" destId="{DBEA261D-1614-4202-BD6F-236FC975E19C}" srcOrd="0" destOrd="0" presId="urn:microsoft.com/office/officeart/2005/8/layout/hierarchy2"/>
    <dgm:cxn modelId="{93FD2109-1EB4-4997-B239-691CC9BC582F}" type="presParOf" srcId="{FA11AD5F-81F0-4708-B906-69EFC5BC126C}" destId="{CACA7175-B929-4A59-B47E-9FB6D58EDF35}" srcOrd="1" destOrd="0" presId="urn:microsoft.com/office/officeart/2005/8/layout/hierarchy2"/>
    <dgm:cxn modelId="{457449E7-BB83-4684-8B0D-F5DE52DF3A6E}" type="presParOf" srcId="{CACA7175-B929-4A59-B47E-9FB6D58EDF35}" destId="{9B1E9119-6526-4A4C-B5C5-A9910C164972}" srcOrd="0" destOrd="0" presId="urn:microsoft.com/office/officeart/2005/8/layout/hierarchy2"/>
    <dgm:cxn modelId="{A75F625E-5B9E-4B42-86A1-61A943D233A4}" type="presParOf" srcId="{9B1E9119-6526-4A4C-B5C5-A9910C164972}" destId="{DF803EA8-4521-4D09-98AC-B3596525AFEE}" srcOrd="0" destOrd="0" presId="urn:microsoft.com/office/officeart/2005/8/layout/hierarchy2"/>
    <dgm:cxn modelId="{474F6E40-40A6-4334-9E01-BC3D996106A4}" type="presParOf" srcId="{CACA7175-B929-4A59-B47E-9FB6D58EDF35}" destId="{F54EED44-9C86-4E6E-A26C-51E7B1F23687}" srcOrd="1" destOrd="0" presId="urn:microsoft.com/office/officeart/2005/8/layout/hierarchy2"/>
    <dgm:cxn modelId="{12F3D91B-7B2F-43F5-A60D-EFBEB4D498FD}" type="presParOf" srcId="{F54EED44-9C86-4E6E-A26C-51E7B1F23687}" destId="{3F0E4F2F-40FE-477F-914E-BC38AB4211B8}" srcOrd="0" destOrd="0" presId="urn:microsoft.com/office/officeart/2005/8/layout/hierarchy2"/>
    <dgm:cxn modelId="{D785E41E-C486-47A6-9201-29F7406AD2C2}" type="presParOf" srcId="{F54EED44-9C86-4E6E-A26C-51E7B1F23687}" destId="{EF854D2F-6CC9-4FB3-80BE-D319541C906E}" srcOrd="1" destOrd="0" presId="urn:microsoft.com/office/officeart/2005/8/layout/hierarchy2"/>
    <dgm:cxn modelId="{0134209C-A31A-46BA-8397-99AB5D39877F}" type="presParOf" srcId="{EF854D2F-6CC9-4FB3-80BE-D319541C906E}" destId="{C140A216-654D-413C-9F15-EE6429862B72}" srcOrd="0" destOrd="0" presId="urn:microsoft.com/office/officeart/2005/8/layout/hierarchy2"/>
    <dgm:cxn modelId="{0B1A878C-3931-45F4-A962-5CAD958C3658}" type="presParOf" srcId="{C140A216-654D-413C-9F15-EE6429862B72}" destId="{0EAC3454-337B-4CA0-9EED-976476CFC323}" srcOrd="0" destOrd="0" presId="urn:microsoft.com/office/officeart/2005/8/layout/hierarchy2"/>
    <dgm:cxn modelId="{77579E45-D0EE-4CA7-8F7D-5473BD22BE89}" type="presParOf" srcId="{EF854D2F-6CC9-4FB3-80BE-D319541C906E}" destId="{A2734C4C-5B6E-47E3-B4C3-DB50639DC8FD}" srcOrd="1" destOrd="0" presId="urn:microsoft.com/office/officeart/2005/8/layout/hierarchy2"/>
    <dgm:cxn modelId="{F96A7A21-DF2D-46D3-A741-1F645415A612}" type="presParOf" srcId="{A2734C4C-5B6E-47E3-B4C3-DB50639DC8FD}" destId="{C994FA6C-7471-4425-89FC-B02417C1F103}" srcOrd="0" destOrd="0" presId="urn:microsoft.com/office/officeart/2005/8/layout/hierarchy2"/>
    <dgm:cxn modelId="{5DEC1090-B553-4960-99EF-9BA2EE0D73A9}" type="presParOf" srcId="{A2734C4C-5B6E-47E3-B4C3-DB50639DC8FD}" destId="{1405C2BB-F8EC-46B0-B294-D917A03D0D50}" srcOrd="1" destOrd="0" presId="urn:microsoft.com/office/officeart/2005/8/layout/hierarchy2"/>
    <dgm:cxn modelId="{F2F64D5F-9D24-4E69-9DB2-A1D3D20A9AAF}" type="presParOf" srcId="{CACA7175-B929-4A59-B47E-9FB6D58EDF35}" destId="{7F73F30D-92B0-4B71-8534-FC970095719D}" srcOrd="2" destOrd="0" presId="urn:microsoft.com/office/officeart/2005/8/layout/hierarchy2"/>
    <dgm:cxn modelId="{53D1FDB7-7B5C-4D58-85C2-2C456CEF9C43}" type="presParOf" srcId="{7F73F30D-92B0-4B71-8534-FC970095719D}" destId="{4A787F96-14B2-48F8-8C6A-1E0E22F994A8}" srcOrd="0" destOrd="0" presId="urn:microsoft.com/office/officeart/2005/8/layout/hierarchy2"/>
    <dgm:cxn modelId="{BD547085-2584-4F36-8E75-FD85EB7A457B}" type="presParOf" srcId="{CACA7175-B929-4A59-B47E-9FB6D58EDF35}" destId="{ED78BAC7-D623-440A-B44D-75C1E2D14FF2}" srcOrd="3" destOrd="0" presId="urn:microsoft.com/office/officeart/2005/8/layout/hierarchy2"/>
    <dgm:cxn modelId="{9165B776-94DF-4A1F-A9F9-2370DBB94BED}" type="presParOf" srcId="{ED78BAC7-D623-440A-B44D-75C1E2D14FF2}" destId="{2C3741A2-26EA-4C69-8BBF-07EA6A1D6305}" srcOrd="0" destOrd="0" presId="urn:microsoft.com/office/officeart/2005/8/layout/hierarchy2"/>
    <dgm:cxn modelId="{C59B94B6-E635-498B-A90A-376556F68439}" type="presParOf" srcId="{ED78BAC7-D623-440A-B44D-75C1E2D14FF2}" destId="{598ECF49-F8E8-4A5C-AF58-30C3ADC76F8A}" srcOrd="1" destOrd="0" presId="urn:microsoft.com/office/officeart/2005/8/layout/hierarchy2"/>
    <dgm:cxn modelId="{408EF61F-F5AA-4B59-9DCE-A9256AB75A09}" type="presParOf" srcId="{598ECF49-F8E8-4A5C-AF58-30C3ADC76F8A}" destId="{E66D0C2F-8F54-4BCD-B191-E20FD4C03C6C}" srcOrd="0" destOrd="0" presId="urn:microsoft.com/office/officeart/2005/8/layout/hierarchy2"/>
    <dgm:cxn modelId="{D1FF0331-8958-4FF9-A829-6F6EB3537F63}" type="presParOf" srcId="{E66D0C2F-8F54-4BCD-B191-E20FD4C03C6C}" destId="{1C7CA9DA-8F8B-4AEF-AAF9-36BEF59F4B3C}" srcOrd="0" destOrd="0" presId="urn:microsoft.com/office/officeart/2005/8/layout/hierarchy2"/>
    <dgm:cxn modelId="{646304B0-CA6B-4499-B233-38DA0C48D405}" type="presParOf" srcId="{598ECF49-F8E8-4A5C-AF58-30C3ADC76F8A}" destId="{4992EF34-1BE1-4489-B6F0-3F92568C27C8}" srcOrd="1" destOrd="0" presId="urn:microsoft.com/office/officeart/2005/8/layout/hierarchy2"/>
    <dgm:cxn modelId="{FF73AABC-F48C-45A7-A5BF-15B4CFA24201}" type="presParOf" srcId="{4992EF34-1BE1-4489-B6F0-3F92568C27C8}" destId="{E13FE024-9C88-4F42-BFD6-F80772159D05}" srcOrd="0" destOrd="0" presId="urn:microsoft.com/office/officeart/2005/8/layout/hierarchy2"/>
    <dgm:cxn modelId="{F20B0598-08D3-4CF0-8DA9-10FD54845588}" type="presParOf" srcId="{4992EF34-1BE1-4489-B6F0-3F92568C27C8}" destId="{450315EF-4B63-42A2-A89F-2740662F4261}" srcOrd="1" destOrd="0" presId="urn:microsoft.com/office/officeart/2005/8/layout/hierarchy2"/>
    <dgm:cxn modelId="{8F9AF4B6-6280-4E46-A63B-9AB924C8962B}" type="presParOf" srcId="{CACA7175-B929-4A59-B47E-9FB6D58EDF35}" destId="{C3E1CA90-8B16-4DF1-89ED-B2C70C9135C2}" srcOrd="4" destOrd="0" presId="urn:microsoft.com/office/officeart/2005/8/layout/hierarchy2"/>
    <dgm:cxn modelId="{7F65065A-1E42-4582-92CC-31462366D947}" type="presParOf" srcId="{C3E1CA90-8B16-4DF1-89ED-B2C70C9135C2}" destId="{5E8D5CCE-33DB-4F62-B5E1-BFCAB5580A1A}" srcOrd="0" destOrd="0" presId="urn:microsoft.com/office/officeart/2005/8/layout/hierarchy2"/>
    <dgm:cxn modelId="{21A3BF1D-B730-4100-96E7-16EBF79E9A07}" type="presParOf" srcId="{CACA7175-B929-4A59-B47E-9FB6D58EDF35}" destId="{561F553B-97D5-4BE3-AB9E-5743CB480F92}" srcOrd="5" destOrd="0" presId="urn:microsoft.com/office/officeart/2005/8/layout/hierarchy2"/>
    <dgm:cxn modelId="{4012B961-060B-43BA-8BF9-3A88DC70247F}" type="presParOf" srcId="{561F553B-97D5-4BE3-AB9E-5743CB480F92}" destId="{16F255E0-463B-4AB1-AB64-B67C146FA0FB}" srcOrd="0" destOrd="0" presId="urn:microsoft.com/office/officeart/2005/8/layout/hierarchy2"/>
    <dgm:cxn modelId="{C6D0A1D4-2C74-485E-9E04-7BB8123BBC31}" type="presParOf" srcId="{561F553B-97D5-4BE3-AB9E-5743CB480F92}" destId="{73B4FC63-FFD3-4AD6-84E1-D3337ACF86FC}" srcOrd="1" destOrd="0" presId="urn:microsoft.com/office/officeart/2005/8/layout/hierarchy2"/>
    <dgm:cxn modelId="{9279AF7B-7CAD-46B5-A9D7-117755AB6857}" type="presParOf" srcId="{73B4FC63-FFD3-4AD6-84E1-D3337ACF86FC}" destId="{0D8B735B-BA59-4A99-A079-D6426241D112}" srcOrd="0" destOrd="0" presId="urn:microsoft.com/office/officeart/2005/8/layout/hierarchy2"/>
    <dgm:cxn modelId="{FEE508A4-4F93-49DC-BAAF-4666D8302DA1}" type="presParOf" srcId="{0D8B735B-BA59-4A99-A079-D6426241D112}" destId="{C3A1BEA3-45C4-4332-9E0E-DB74EA573CF8}" srcOrd="0" destOrd="0" presId="urn:microsoft.com/office/officeart/2005/8/layout/hierarchy2"/>
    <dgm:cxn modelId="{BC47800E-B8FD-4B4E-9C7C-B599E78F4879}" type="presParOf" srcId="{73B4FC63-FFD3-4AD6-84E1-D3337ACF86FC}" destId="{3E920360-DD1B-44FF-A944-E4B381C4D179}" srcOrd="1" destOrd="0" presId="urn:microsoft.com/office/officeart/2005/8/layout/hierarchy2"/>
    <dgm:cxn modelId="{C3F2327F-0B42-483E-BBD3-D571096B9F87}" type="presParOf" srcId="{3E920360-DD1B-44FF-A944-E4B381C4D179}" destId="{E200FA9A-1141-407A-848A-EEF8F7469E34}" srcOrd="0" destOrd="0" presId="urn:microsoft.com/office/officeart/2005/8/layout/hierarchy2"/>
    <dgm:cxn modelId="{04664BC9-FE76-4581-BED4-72656FDE062A}" type="presParOf" srcId="{3E920360-DD1B-44FF-A944-E4B381C4D179}" destId="{CB542B8A-C14D-4AE9-90C3-31993F419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3BDF-BAAA-4822-B22A-41A95F384EC9}">
      <dsp:nvSpPr>
        <dsp:cNvPr id="0" name=""/>
        <dsp:cNvSpPr/>
      </dsp:nvSpPr>
      <dsp:spPr>
        <a:xfrm>
          <a:off x="777544" y="3387503"/>
          <a:ext cx="1207182" cy="603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Estructuras Algorítmicas</a:t>
          </a:r>
        </a:p>
      </dsp:txBody>
      <dsp:txXfrm>
        <a:off x="795223" y="3405182"/>
        <a:ext cx="1171824" cy="568233"/>
      </dsp:txXfrm>
    </dsp:sp>
    <dsp:sp modelId="{75865DF3-28F6-4E2E-A662-B3337BBEC873}">
      <dsp:nvSpPr>
        <dsp:cNvPr id="0" name=""/>
        <dsp:cNvSpPr/>
      </dsp:nvSpPr>
      <dsp:spPr>
        <a:xfrm rot="16952994">
          <a:off x="1115037" y="2596799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170606" y="2549164"/>
        <a:ext cx="111112" cy="111112"/>
      </dsp:txXfrm>
    </dsp:sp>
    <dsp:sp modelId="{3E0A3D97-39CA-483E-AB60-08CA2B1B8253}">
      <dsp:nvSpPr>
        <dsp:cNvPr id="0" name=""/>
        <dsp:cNvSpPr/>
      </dsp:nvSpPr>
      <dsp:spPr>
        <a:xfrm>
          <a:off x="2467599" y="1218347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Secuencias</a:t>
          </a:r>
        </a:p>
      </dsp:txBody>
      <dsp:txXfrm>
        <a:off x="2485278" y="1236026"/>
        <a:ext cx="1171824" cy="568233"/>
      </dsp:txXfrm>
    </dsp:sp>
    <dsp:sp modelId="{11CC1B2A-F274-4D2E-87F5-B66EDCEDB319}">
      <dsp:nvSpPr>
        <dsp:cNvPr id="0" name=""/>
        <dsp:cNvSpPr/>
      </dsp:nvSpPr>
      <dsp:spPr>
        <a:xfrm rot="17945813">
          <a:off x="3419729" y="1078391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1393" y="1061487"/>
        <a:ext cx="49648" cy="49648"/>
      </dsp:txXfrm>
    </dsp:sp>
    <dsp:sp modelId="{7018DBF2-7E01-4D89-B226-756354A1C656}">
      <dsp:nvSpPr>
        <dsp:cNvPr id="0" name=""/>
        <dsp:cNvSpPr/>
      </dsp:nvSpPr>
      <dsp:spPr>
        <a:xfrm>
          <a:off x="4157654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Asignación</a:t>
          </a:r>
        </a:p>
      </dsp:txBody>
      <dsp:txXfrm>
        <a:off x="4175333" y="368364"/>
        <a:ext cx="1171824" cy="568233"/>
      </dsp:txXfrm>
    </dsp:sp>
    <dsp:sp modelId="{71F29E9D-FA61-4E9B-B828-76EE2DAC5FF9}">
      <dsp:nvSpPr>
        <dsp:cNvPr id="0" name=""/>
        <dsp:cNvSpPr/>
      </dsp:nvSpPr>
      <dsp:spPr>
        <a:xfrm rot="19457599">
          <a:off x="5308943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464082"/>
        <a:ext cx="29732" cy="29732"/>
      </dsp:txXfrm>
    </dsp:sp>
    <dsp:sp modelId="{42EB594D-67FD-415D-9E96-30F74EC2680F}">
      <dsp:nvSpPr>
        <dsp:cNvPr id="0" name=""/>
        <dsp:cNvSpPr/>
      </dsp:nvSpPr>
      <dsp:spPr>
        <a:xfrm>
          <a:off x="5847709" y="362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Constantes</a:t>
          </a:r>
        </a:p>
      </dsp:txBody>
      <dsp:txXfrm>
        <a:off x="5865388" y="21299"/>
        <a:ext cx="1171824" cy="568233"/>
      </dsp:txXfrm>
    </dsp:sp>
    <dsp:sp modelId="{D32F38F0-E7EA-4067-AC1C-6B5191749789}">
      <dsp:nvSpPr>
        <dsp:cNvPr id="0" name=""/>
        <dsp:cNvSpPr/>
      </dsp:nvSpPr>
      <dsp:spPr>
        <a:xfrm rot="2142401">
          <a:off x="5308943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811147"/>
        <a:ext cx="29732" cy="29732"/>
      </dsp:txXfrm>
    </dsp:sp>
    <dsp:sp modelId="{DDB132F0-BDAA-4435-90A6-991AEDDEB57B}">
      <dsp:nvSpPr>
        <dsp:cNvPr id="0" name=""/>
        <dsp:cNvSpPr/>
      </dsp:nvSpPr>
      <dsp:spPr>
        <a:xfrm>
          <a:off x="5847709" y="69775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Variables</a:t>
          </a:r>
        </a:p>
      </dsp:txBody>
      <dsp:txXfrm>
        <a:off x="5865388" y="715429"/>
        <a:ext cx="1171824" cy="568233"/>
      </dsp:txXfrm>
    </dsp:sp>
    <dsp:sp modelId="{60476707-9CCD-4BAF-84B6-4B1E475D2767}">
      <dsp:nvSpPr>
        <dsp:cNvPr id="0" name=""/>
        <dsp:cNvSpPr/>
      </dsp:nvSpPr>
      <dsp:spPr>
        <a:xfrm rot="1186030">
          <a:off x="3659664" y="1598988"/>
          <a:ext cx="5131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1310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03390" y="1594081"/>
        <a:ext cx="25655" cy="25655"/>
      </dsp:txXfrm>
    </dsp:sp>
    <dsp:sp modelId="{6976A570-249D-4124-958B-B518ACAA3E3A}">
      <dsp:nvSpPr>
        <dsp:cNvPr id="0" name=""/>
        <dsp:cNvSpPr/>
      </dsp:nvSpPr>
      <dsp:spPr>
        <a:xfrm>
          <a:off x="4157654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Entradas</a:t>
          </a:r>
        </a:p>
      </dsp:txBody>
      <dsp:txXfrm>
        <a:off x="4175333" y="1409559"/>
        <a:ext cx="1171824" cy="568233"/>
      </dsp:txXfrm>
    </dsp:sp>
    <dsp:sp modelId="{B26C1BF5-26FB-496B-844D-57253E50C9F7}">
      <dsp:nvSpPr>
        <dsp:cNvPr id="0" name=""/>
        <dsp:cNvSpPr/>
      </dsp:nvSpPr>
      <dsp:spPr>
        <a:xfrm>
          <a:off x="5364836" y="168575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1681603"/>
        <a:ext cx="24143" cy="24143"/>
      </dsp:txXfrm>
    </dsp:sp>
    <dsp:sp modelId="{A5646D79-F9B7-4C81-B339-B2896B2694A5}">
      <dsp:nvSpPr>
        <dsp:cNvPr id="0" name=""/>
        <dsp:cNvSpPr/>
      </dsp:nvSpPr>
      <dsp:spPr>
        <a:xfrm>
          <a:off x="5847709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Input</a:t>
          </a:r>
        </a:p>
      </dsp:txBody>
      <dsp:txXfrm>
        <a:off x="5865388" y="1409559"/>
        <a:ext cx="1171824" cy="568233"/>
      </dsp:txXfrm>
    </dsp:sp>
    <dsp:sp modelId="{6A035A13-DADC-415D-89F5-2209E80932A9}">
      <dsp:nvSpPr>
        <dsp:cNvPr id="0" name=""/>
        <dsp:cNvSpPr/>
      </dsp:nvSpPr>
      <dsp:spPr>
        <a:xfrm rot="3654187">
          <a:off x="3419729" y="1946053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1393" y="1929149"/>
        <a:ext cx="49648" cy="49648"/>
      </dsp:txXfrm>
    </dsp:sp>
    <dsp:sp modelId="{977626B0-230D-4F73-8605-68D4A213E83E}">
      <dsp:nvSpPr>
        <dsp:cNvPr id="0" name=""/>
        <dsp:cNvSpPr/>
      </dsp:nvSpPr>
      <dsp:spPr>
        <a:xfrm>
          <a:off x="4157654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Salidas</a:t>
          </a:r>
        </a:p>
      </dsp:txBody>
      <dsp:txXfrm>
        <a:off x="4175333" y="2103688"/>
        <a:ext cx="1171824" cy="568233"/>
      </dsp:txXfrm>
    </dsp:sp>
    <dsp:sp modelId="{29CA9240-F4D9-4741-8E2D-B2EF11D53171}">
      <dsp:nvSpPr>
        <dsp:cNvPr id="0" name=""/>
        <dsp:cNvSpPr/>
      </dsp:nvSpPr>
      <dsp:spPr>
        <a:xfrm>
          <a:off x="5364836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2375733"/>
        <a:ext cx="24143" cy="24143"/>
      </dsp:txXfrm>
    </dsp:sp>
    <dsp:sp modelId="{69AC521C-A7C2-4E55-893B-4EA3CCE50372}">
      <dsp:nvSpPr>
        <dsp:cNvPr id="0" name=""/>
        <dsp:cNvSpPr/>
      </dsp:nvSpPr>
      <dsp:spPr>
        <a:xfrm>
          <a:off x="5847709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Output</a:t>
          </a:r>
        </a:p>
      </dsp:txBody>
      <dsp:txXfrm>
        <a:off x="5865388" y="2103688"/>
        <a:ext cx="1171824" cy="568233"/>
      </dsp:txXfrm>
    </dsp:sp>
    <dsp:sp modelId="{77245F3E-1290-4599-A34F-04A2687E8426}">
      <dsp:nvSpPr>
        <dsp:cNvPr id="0" name=""/>
        <dsp:cNvSpPr/>
      </dsp:nvSpPr>
      <dsp:spPr>
        <a:xfrm rot="1699647">
          <a:off x="1951881" y="3811526"/>
          <a:ext cx="54856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48563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212448" y="3805733"/>
        <a:ext cx="27428" cy="27428"/>
      </dsp:txXfrm>
    </dsp:sp>
    <dsp:sp modelId="{046D39EB-3584-4591-85E6-3FFF1DE989BF}">
      <dsp:nvSpPr>
        <dsp:cNvPr id="0" name=""/>
        <dsp:cNvSpPr/>
      </dsp:nvSpPr>
      <dsp:spPr>
        <a:xfrm>
          <a:off x="2467599" y="3647801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Condicionales	</a:t>
          </a:r>
        </a:p>
      </dsp:txBody>
      <dsp:txXfrm>
        <a:off x="2485278" y="3665480"/>
        <a:ext cx="1171824" cy="568233"/>
      </dsp:txXfrm>
    </dsp:sp>
    <dsp:sp modelId="{5BECF3D6-5445-44CD-B0B7-91F2B3B0D7E4}">
      <dsp:nvSpPr>
        <dsp:cNvPr id="0" name=""/>
        <dsp:cNvSpPr/>
      </dsp:nvSpPr>
      <dsp:spPr>
        <a:xfrm rot="18770822">
          <a:off x="3561187" y="3681377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8466" y="3671547"/>
        <a:ext cx="35503" cy="35503"/>
      </dsp:txXfrm>
    </dsp:sp>
    <dsp:sp modelId="{B4BD3338-951E-4FD5-B254-68639B6D1815}">
      <dsp:nvSpPr>
        <dsp:cNvPr id="0" name=""/>
        <dsp:cNvSpPr/>
      </dsp:nvSpPr>
      <dsp:spPr>
        <a:xfrm>
          <a:off x="4157654" y="3127204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Simples </a:t>
          </a:r>
        </a:p>
      </dsp:txBody>
      <dsp:txXfrm>
        <a:off x="4175333" y="3144883"/>
        <a:ext cx="1171824" cy="568233"/>
      </dsp:txXfrm>
    </dsp:sp>
    <dsp:sp modelId="{75B39038-4F7C-4552-86AA-3FFD9E1488F2}">
      <dsp:nvSpPr>
        <dsp:cNvPr id="0" name=""/>
        <dsp:cNvSpPr/>
      </dsp:nvSpPr>
      <dsp:spPr>
        <a:xfrm rot="19457599">
          <a:off x="5308943" y="324754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3240601"/>
        <a:ext cx="29732" cy="29732"/>
      </dsp:txXfrm>
    </dsp:sp>
    <dsp:sp modelId="{01F63119-9C82-4C2A-B68F-23F4170E8EC9}">
      <dsp:nvSpPr>
        <dsp:cNvPr id="0" name=""/>
        <dsp:cNvSpPr/>
      </dsp:nvSpPr>
      <dsp:spPr>
        <a:xfrm>
          <a:off x="5847709" y="278013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endParaRPr lang="es-ES" sz="1300" kern="1200" dirty="0"/>
        </a:p>
      </dsp:txBody>
      <dsp:txXfrm>
        <a:off x="5865388" y="2797818"/>
        <a:ext cx="1171824" cy="568233"/>
      </dsp:txXfrm>
    </dsp:sp>
    <dsp:sp modelId="{8BB005A5-27F2-4998-A3E0-CE00F0A0FD3F}">
      <dsp:nvSpPr>
        <dsp:cNvPr id="0" name=""/>
        <dsp:cNvSpPr/>
      </dsp:nvSpPr>
      <dsp:spPr>
        <a:xfrm rot="2142401">
          <a:off x="5308943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3587665"/>
        <a:ext cx="29732" cy="29732"/>
      </dsp:txXfrm>
    </dsp:sp>
    <dsp:sp modelId="{F09A7E98-BC2C-4866-ABB1-4FADC9ECA65A}">
      <dsp:nvSpPr>
        <dsp:cNvPr id="0" name=""/>
        <dsp:cNvSpPr/>
      </dsp:nvSpPr>
      <dsp:spPr>
        <a:xfrm>
          <a:off x="5847709" y="347426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Select</a:t>
          </a:r>
          <a:r>
            <a:rPr lang="es-ES" sz="1300" kern="1200" dirty="0"/>
            <a:t> Case</a:t>
          </a:r>
        </a:p>
      </dsp:txBody>
      <dsp:txXfrm>
        <a:off x="5865388" y="3491948"/>
        <a:ext cx="1171824" cy="568233"/>
      </dsp:txXfrm>
    </dsp:sp>
    <dsp:sp modelId="{6FCCAF72-64E2-4B82-BAEA-6299C5D10D84}">
      <dsp:nvSpPr>
        <dsp:cNvPr id="0" name=""/>
        <dsp:cNvSpPr/>
      </dsp:nvSpPr>
      <dsp:spPr>
        <a:xfrm rot="2829178">
          <a:off x="3561187" y="4201974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8466" y="4192144"/>
        <a:ext cx="35503" cy="35503"/>
      </dsp:txXfrm>
    </dsp:sp>
    <dsp:sp modelId="{92A6A65C-4A18-43C8-829A-F99B1DD4F201}">
      <dsp:nvSpPr>
        <dsp:cNvPr id="0" name=""/>
        <dsp:cNvSpPr/>
      </dsp:nvSpPr>
      <dsp:spPr>
        <a:xfrm>
          <a:off x="4157654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Múltiples</a:t>
          </a:r>
        </a:p>
      </dsp:txBody>
      <dsp:txXfrm>
        <a:off x="4175333" y="4186078"/>
        <a:ext cx="1171824" cy="568233"/>
      </dsp:txXfrm>
    </dsp:sp>
    <dsp:sp modelId="{4427DD84-C3BE-4AC3-B8B0-791C31F36CDC}">
      <dsp:nvSpPr>
        <dsp:cNvPr id="0" name=""/>
        <dsp:cNvSpPr/>
      </dsp:nvSpPr>
      <dsp:spPr>
        <a:xfrm>
          <a:off x="5364836" y="446227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4458122"/>
        <a:ext cx="24143" cy="24143"/>
      </dsp:txXfrm>
    </dsp:sp>
    <dsp:sp modelId="{01800514-F91C-4107-A5C4-5B6CD2A1722D}">
      <dsp:nvSpPr>
        <dsp:cNvPr id="0" name=""/>
        <dsp:cNvSpPr/>
      </dsp:nvSpPr>
      <dsp:spPr>
        <a:xfrm>
          <a:off x="5847709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r>
            <a:rPr lang="es-ES" sz="1300" kern="1200" dirty="0"/>
            <a:t> anidados</a:t>
          </a:r>
        </a:p>
      </dsp:txBody>
      <dsp:txXfrm>
        <a:off x="5865388" y="4186078"/>
        <a:ext cx="1171824" cy="568233"/>
      </dsp:txXfrm>
    </dsp:sp>
    <dsp:sp modelId="{FDF0AFC3-4A80-4DAF-8494-9E1827A16ABC}">
      <dsp:nvSpPr>
        <dsp:cNvPr id="0" name=""/>
        <dsp:cNvSpPr/>
      </dsp:nvSpPr>
      <dsp:spPr>
        <a:xfrm rot="4647006">
          <a:off x="1115037" y="4765955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170606" y="4718320"/>
        <a:ext cx="111112" cy="111112"/>
      </dsp:txXfrm>
    </dsp:sp>
    <dsp:sp modelId="{DBEA261D-1614-4202-BD6F-236FC975E19C}">
      <dsp:nvSpPr>
        <dsp:cNvPr id="0" name=""/>
        <dsp:cNvSpPr/>
      </dsp:nvSpPr>
      <dsp:spPr>
        <a:xfrm>
          <a:off x="2467599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Cíclicas</a:t>
          </a:r>
        </a:p>
      </dsp:txBody>
      <dsp:txXfrm>
        <a:off x="2485278" y="5574337"/>
        <a:ext cx="1171824" cy="568233"/>
      </dsp:txXfrm>
    </dsp:sp>
    <dsp:sp modelId="{9B1E9119-6526-4A4C-B5C5-A9910C164972}">
      <dsp:nvSpPr>
        <dsp:cNvPr id="0" name=""/>
        <dsp:cNvSpPr/>
      </dsp:nvSpPr>
      <dsp:spPr>
        <a:xfrm rot="18289469">
          <a:off x="3493434" y="5503468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5078" y="5490250"/>
        <a:ext cx="42278" cy="42278"/>
      </dsp:txXfrm>
    </dsp:sp>
    <dsp:sp modelId="{3F0E4F2F-40FE-477F-914E-BC38AB4211B8}">
      <dsp:nvSpPr>
        <dsp:cNvPr id="0" name=""/>
        <dsp:cNvSpPr/>
      </dsp:nvSpPr>
      <dsp:spPr>
        <a:xfrm>
          <a:off x="4157654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Mientras</a:t>
          </a:r>
        </a:p>
      </dsp:txBody>
      <dsp:txXfrm>
        <a:off x="4175333" y="4880207"/>
        <a:ext cx="1171824" cy="568233"/>
      </dsp:txXfrm>
    </dsp:sp>
    <dsp:sp modelId="{C140A216-654D-413C-9F15-EE6429862B72}">
      <dsp:nvSpPr>
        <dsp:cNvPr id="0" name=""/>
        <dsp:cNvSpPr/>
      </dsp:nvSpPr>
      <dsp:spPr>
        <a:xfrm>
          <a:off x="5364836" y="515640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5152252"/>
        <a:ext cx="24143" cy="24143"/>
      </dsp:txXfrm>
    </dsp:sp>
    <dsp:sp modelId="{C994FA6C-7471-4425-89FC-B02417C1F103}">
      <dsp:nvSpPr>
        <dsp:cNvPr id="0" name=""/>
        <dsp:cNvSpPr/>
      </dsp:nvSpPr>
      <dsp:spPr>
        <a:xfrm>
          <a:off x="5847709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5865388" y="4880207"/>
        <a:ext cx="1171824" cy="568233"/>
      </dsp:txXfrm>
    </dsp:sp>
    <dsp:sp modelId="{7F73F30D-92B0-4B71-8534-FC970095719D}">
      <dsp:nvSpPr>
        <dsp:cNvPr id="0" name=""/>
        <dsp:cNvSpPr/>
      </dsp:nvSpPr>
      <dsp:spPr>
        <a:xfrm>
          <a:off x="3674781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04146" y="5846382"/>
        <a:ext cx="24143" cy="24143"/>
      </dsp:txXfrm>
    </dsp:sp>
    <dsp:sp modelId="{2C3741A2-26EA-4C69-8BBF-07EA6A1D6305}">
      <dsp:nvSpPr>
        <dsp:cNvPr id="0" name=""/>
        <dsp:cNvSpPr/>
      </dsp:nvSpPr>
      <dsp:spPr>
        <a:xfrm>
          <a:off x="4157654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Para</a:t>
          </a:r>
        </a:p>
      </dsp:txBody>
      <dsp:txXfrm>
        <a:off x="4175333" y="5574337"/>
        <a:ext cx="1171824" cy="568233"/>
      </dsp:txXfrm>
    </dsp:sp>
    <dsp:sp modelId="{E66D0C2F-8F54-4BCD-B191-E20FD4C03C6C}">
      <dsp:nvSpPr>
        <dsp:cNvPr id="0" name=""/>
        <dsp:cNvSpPr/>
      </dsp:nvSpPr>
      <dsp:spPr>
        <a:xfrm>
          <a:off x="5364836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5846382"/>
        <a:ext cx="24143" cy="24143"/>
      </dsp:txXfrm>
    </dsp:sp>
    <dsp:sp modelId="{E13FE024-9C88-4F42-BFD6-F80772159D05}">
      <dsp:nvSpPr>
        <dsp:cNvPr id="0" name=""/>
        <dsp:cNvSpPr/>
      </dsp:nvSpPr>
      <dsp:spPr>
        <a:xfrm>
          <a:off x="5847709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For</a:t>
          </a:r>
          <a:endParaRPr lang="es-ES" sz="1300" kern="1200" dirty="0"/>
        </a:p>
      </dsp:txBody>
      <dsp:txXfrm>
        <a:off x="5865388" y="5574337"/>
        <a:ext cx="1171824" cy="568233"/>
      </dsp:txXfrm>
    </dsp:sp>
    <dsp:sp modelId="{C3E1CA90-8B16-4DF1-89ED-B2C70C9135C2}">
      <dsp:nvSpPr>
        <dsp:cNvPr id="0" name=""/>
        <dsp:cNvSpPr/>
      </dsp:nvSpPr>
      <dsp:spPr>
        <a:xfrm rot="3310531">
          <a:off x="3493434" y="6197597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5078" y="6184379"/>
        <a:ext cx="42278" cy="42278"/>
      </dsp:txXfrm>
    </dsp:sp>
    <dsp:sp modelId="{16F255E0-463B-4AB1-AB64-B67C146FA0FB}">
      <dsp:nvSpPr>
        <dsp:cNvPr id="0" name=""/>
        <dsp:cNvSpPr/>
      </dsp:nvSpPr>
      <dsp:spPr>
        <a:xfrm>
          <a:off x="4157654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Repetir Hasta</a:t>
          </a:r>
        </a:p>
      </dsp:txBody>
      <dsp:txXfrm>
        <a:off x="4175333" y="6268467"/>
        <a:ext cx="1171824" cy="568233"/>
      </dsp:txXfrm>
    </dsp:sp>
    <dsp:sp modelId="{0D8B735B-BA59-4A99-A079-D6426241D112}">
      <dsp:nvSpPr>
        <dsp:cNvPr id="0" name=""/>
        <dsp:cNvSpPr/>
      </dsp:nvSpPr>
      <dsp:spPr>
        <a:xfrm>
          <a:off x="5364836" y="654466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6540511"/>
        <a:ext cx="24143" cy="24143"/>
      </dsp:txXfrm>
    </dsp:sp>
    <dsp:sp modelId="{E200FA9A-1141-407A-848A-EEF8F7469E34}">
      <dsp:nvSpPr>
        <dsp:cNvPr id="0" name=""/>
        <dsp:cNvSpPr/>
      </dsp:nvSpPr>
      <dsp:spPr>
        <a:xfrm>
          <a:off x="5847709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Do </a:t>
          </a: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5865388" y="6268467"/>
        <a:ext cx="1171824" cy="56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EBNIgkrU74&amp;list=PLU8oAlHdN5BmpIQGDSHo5e1r4ZYWQ8m4B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Msc</a:t>
            </a:r>
            <a:r>
              <a:rPr lang="en-US" dirty="0"/>
              <a:t> Oscar Eduardo Ortiz Pinzon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Lenguajes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Javascript</a:t>
            </a:r>
            <a:endParaRPr lang="es-CO" dirty="0"/>
          </a:p>
          <a:p>
            <a:r>
              <a:rPr lang="es-ES" dirty="0"/>
              <a:t>JOYANES L. Programación en C++, Algoritmos, estructuras de datos y objetos. Ed. McGraw-Hill, 2005.</a:t>
            </a:r>
            <a:r>
              <a:rPr lang="es-MX" dirty="0"/>
              <a:t> </a:t>
            </a:r>
          </a:p>
          <a:p>
            <a:pPr lvl="1"/>
            <a:r>
              <a:rPr lang="es-ES" dirty="0"/>
              <a:t>ALLEN M. Estructuras de datos en JAVA. Editorial Pearson, 2000.</a:t>
            </a:r>
            <a:endParaRPr lang="en-US" sz="2600" dirty="0"/>
          </a:p>
          <a:p>
            <a:pPr lvl="1"/>
            <a:r>
              <a:rPr lang="es-ES" dirty="0"/>
              <a:t>BECERRA C; Estructuras de datos en C++; Editorial </a:t>
            </a:r>
            <a:r>
              <a:rPr lang="es-ES" dirty="0" err="1"/>
              <a:t>Kimpress</a:t>
            </a:r>
            <a:r>
              <a:rPr lang="es-ES" dirty="0"/>
              <a:t>; 1998.</a:t>
            </a:r>
            <a:endParaRPr lang="en-US" sz="2600" dirty="0"/>
          </a:p>
          <a:p>
            <a:pPr lvl="1"/>
            <a:r>
              <a:rPr lang="es-ES" dirty="0"/>
              <a:t>CAIRO O; Estructura de datos; Editorial McGraw-Hill; 2006.</a:t>
            </a:r>
            <a:endParaRPr lang="en-US" sz="2600" dirty="0"/>
          </a:p>
          <a:p>
            <a:pPr lvl="1"/>
            <a:r>
              <a:rPr lang="es-ES" dirty="0"/>
              <a:t>FERNÁNDEZ C. C++, Lo básico que debe saber. Ediciones de la U, 2011.</a:t>
            </a:r>
            <a:endParaRPr lang="en-US" sz="2600" dirty="0"/>
          </a:p>
          <a:p>
            <a:pPr lvl="1"/>
            <a:r>
              <a:rPr lang="es-ES" dirty="0"/>
              <a:t>LIPSCHULTZ S; Estructura de datos; Editorial McGraw-Hill: 1988.</a:t>
            </a:r>
            <a:endParaRPr lang="es-MX" dirty="0"/>
          </a:p>
          <a:p>
            <a:pPr marL="914400" lvl="2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27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evaluar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88210"/>
              </p:ext>
            </p:extLst>
          </p:nvPr>
        </p:nvGraphicFramePr>
        <p:xfrm>
          <a:off x="517236" y="2346032"/>
          <a:ext cx="11148291" cy="4285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1650">
                  <a:extLst>
                    <a:ext uri="{9D8B030D-6E8A-4147-A177-3AD203B41FA5}">
                      <a16:colId xmlns:a16="http://schemas.microsoft.com/office/drawing/2014/main" val="1153318466"/>
                    </a:ext>
                  </a:extLst>
                </a:gridCol>
                <a:gridCol w="2946641">
                  <a:extLst>
                    <a:ext uri="{9D8B030D-6E8A-4147-A177-3AD203B41FA5}">
                      <a16:colId xmlns:a16="http://schemas.microsoft.com/office/drawing/2014/main" val="2211076516"/>
                    </a:ext>
                  </a:extLst>
                </a:gridCol>
              </a:tblGrid>
              <a:tr h="30612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Tipo de evaluación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Ponderación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992610"/>
                  </a:ext>
                </a:extLst>
              </a:tr>
              <a:tr h="122447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&lt;Trabajos, talleres&gt;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&lt;Parcial&gt;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&lt;60%&gt;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90289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- Primer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2124"/>
                  </a:ext>
                </a:extLst>
              </a:tr>
              <a:tr h="122447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&lt;Trabajos, talleres&gt;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&lt;Parcial&gt;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&lt;60%&gt;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58531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– Segundo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1220037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&lt;Quiz-talleres&gt;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&lt;50%&gt;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804312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&lt;Proyecto final&gt;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&lt;50%&gt;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5949421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– Tercer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 dirty="0">
                          <a:effectLst/>
                        </a:rPr>
                        <a:t>40%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09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2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vamos a ver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73" y="1447800"/>
            <a:ext cx="4597541" cy="4572000"/>
          </a:xfr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s-ES" dirty="0"/>
              <a:t>Principios de </a:t>
            </a:r>
            <a:r>
              <a:rPr lang="es-E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/>
        </p:nvGraphicFramePr>
        <p:xfrm>
          <a:off x="0" y="0"/>
          <a:ext cx="78324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7589671" y="1132750"/>
            <a:ext cx="269817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0" dirty="0"/>
              <a:t>JS</a:t>
            </a:r>
            <a:endParaRPr lang="en-US" sz="20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2436" y="4488873"/>
            <a:ext cx="3204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 / C++</a:t>
            </a:r>
          </a:p>
          <a:p>
            <a:r>
              <a:rPr lang="es-CO" dirty="0"/>
              <a:t>Java</a:t>
            </a:r>
          </a:p>
          <a:p>
            <a:r>
              <a:rPr lang="es-CO" dirty="0"/>
              <a:t>Python</a:t>
            </a:r>
          </a:p>
          <a:p>
            <a:r>
              <a:rPr lang="es-CO" dirty="0"/>
              <a:t>Visual Basic </a:t>
            </a:r>
            <a:r>
              <a:rPr lang="es-CO" dirty="0" err="1"/>
              <a:t>.Net</a:t>
            </a:r>
            <a:endParaRPr lang="es-CO" dirty="0"/>
          </a:p>
          <a:p>
            <a:r>
              <a:rPr lang="es-CO" dirty="0"/>
              <a:t>Delphi</a:t>
            </a:r>
          </a:p>
          <a:p>
            <a:r>
              <a:rPr lang="es-CO" dirty="0"/>
              <a:t>….</a:t>
            </a:r>
          </a:p>
          <a:p>
            <a:r>
              <a:rPr lang="es-CO" dirty="0"/>
              <a:t>Cualquier tipo de lenguaje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82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hacer?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Que hacer.</a:t>
            </a:r>
          </a:p>
          <a:p>
            <a:r>
              <a:rPr lang="en-US" dirty="0">
                <a:hlinkClick r:id="rId2"/>
              </a:rPr>
              <a:t>https://www.youtube.com/watch?v=6EBNIgkrU74&amp;list=PLU8oAlHdN5BmpIQGDSHo5e1r4ZYWQ8m4B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Suscribirse a este canal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 Mundo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Cruel!!!!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268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Sala de reuniones Ion</vt:lpstr>
      <vt:lpstr>Estructura de Datos</vt:lpstr>
      <vt:lpstr>Lenguajes de Programación</vt:lpstr>
      <vt:lpstr>Que vamos a evaluar</vt:lpstr>
      <vt:lpstr>Que vamos a ver</vt:lpstr>
      <vt:lpstr>Presentación de PowerPoint</vt:lpstr>
      <vt:lpstr>Que hacer?</vt:lpstr>
      <vt:lpstr>TRABAJO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Oscar Eduardo Ortiz Pinzon</dc:creator>
  <cp:lastModifiedBy>Oscar Eduardo Ortiz Pinzón</cp:lastModifiedBy>
  <cp:revision>16</cp:revision>
  <dcterms:created xsi:type="dcterms:W3CDTF">2020-02-14T19:26:51Z</dcterms:created>
  <dcterms:modified xsi:type="dcterms:W3CDTF">2020-08-20T00:10:57Z</dcterms:modified>
</cp:coreProperties>
</file>