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68" r:id="rId5"/>
    <p:sldId id="265" r:id="rId6"/>
    <p:sldId id="267" r:id="rId7"/>
    <p:sldId id="26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86C16-BD33-419C-A8BA-5E16987FE6F6}" type="datetimeFigureOut">
              <a:rPr lang="da-DK" smtClean="0"/>
              <a:pPr/>
              <a:t>27-09-2011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F2869-51FA-4656-BEAE-47A7A55D574A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69F19-5D06-4B86-A31B-0BAC3849943B}" type="datetimeFigureOut">
              <a:rPr lang="da-DK" smtClean="0"/>
              <a:pPr/>
              <a:t>27-09-2011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3DEF-FFF9-4992-A26F-CE57A546A95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2" name="Und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3C692F-1131-4832-A4D9-C4572FC7649E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20" name="Pladsholder til sidefod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CA137F-2116-4F07-AA43-CFE9C85BB65C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24792-AD02-4DBA-9940-AEF5A869EB94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57DDB-8FA9-4CE7-A498-371D997D0B1E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D14FC0-ED42-4B69-B204-41630BC36B3D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41C1C5-0D64-409E-8B6F-290AEE36833A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69E1F7-DC39-4A77-B286-805F71403C74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FC63D1-3568-47E7-AE61-C78713FA3E37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752A68-F210-45DC-AFC2-2152ABC23452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561C77-FA4A-4489-B1D3-AE827B530EAF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55B895-AA15-47B6-A240-6993EEB86CB9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9" name="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kel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Krans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Pladsholder til titel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teks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24" name="Pladsholder til dato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715929-6D96-4A37-BF96-708810075C5B}" type="datetime1">
              <a:rPr lang="da-DK" smtClean="0"/>
              <a:pPr/>
              <a:t>27-09-2011</a:t>
            </a:fld>
            <a:endParaRPr lang="da-DK" dirty="0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22" name="Pladsholder til dias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	Team Formation</a:t>
            </a:r>
            <a:endParaRPr lang="en-GB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Create the project foundation and a first problem formulation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contract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Leadership</a:t>
            </a:r>
          </a:p>
          <a:p>
            <a:r>
              <a:rPr lang="en-US" dirty="0" smtClean="0"/>
              <a:t>Decision making</a:t>
            </a:r>
          </a:p>
          <a:p>
            <a:r>
              <a:rPr lang="en-US" dirty="0" smtClean="0"/>
              <a:t>Meetings</a:t>
            </a:r>
          </a:p>
          <a:p>
            <a:r>
              <a:rPr lang="en-US" dirty="0" smtClean="0"/>
              <a:t>Working session</a:t>
            </a:r>
          </a:p>
          <a:p>
            <a:pPr lvl="1"/>
            <a:r>
              <a:rPr lang="en-US" dirty="0" smtClean="0"/>
              <a:t>Mutual learning</a:t>
            </a:r>
          </a:p>
          <a:p>
            <a:pPr lvl="1"/>
            <a:r>
              <a:rPr lang="en-US" dirty="0" smtClean="0"/>
              <a:t>Getting help from other members</a:t>
            </a:r>
          </a:p>
          <a:p>
            <a:r>
              <a:rPr lang="en-US" dirty="0" smtClean="0"/>
              <a:t>Dividing</a:t>
            </a:r>
          </a:p>
          <a:p>
            <a:pPr lvl="1"/>
            <a:r>
              <a:rPr lang="en-US" dirty="0" smtClean="0"/>
              <a:t>Group work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 smtClean="0"/>
              <a:t>contribution</a:t>
            </a:r>
          </a:p>
          <a:p>
            <a:pPr lvl="1"/>
            <a:r>
              <a:rPr lang="en-US" dirty="0" smtClean="0"/>
              <a:t>Team roles</a:t>
            </a:r>
            <a:endParaRPr lang="en-US" dirty="0" smtClean="0"/>
          </a:p>
          <a:p>
            <a:r>
              <a:rPr lang="en-US" dirty="0" smtClean="0"/>
              <a:t>Target grade</a:t>
            </a:r>
          </a:p>
          <a:p>
            <a:pPr lvl="1"/>
            <a:r>
              <a:rPr lang="en-US" dirty="0" smtClean="0"/>
              <a:t>Is everybody going for the same grade</a:t>
            </a:r>
          </a:p>
          <a:p>
            <a:r>
              <a:rPr lang="en-US" dirty="0" smtClean="0"/>
              <a:t>And ……..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How to share documents</a:t>
            </a:r>
          </a:p>
          <a:p>
            <a:pPr lvl="1"/>
            <a:r>
              <a:rPr lang="en-US" dirty="0" smtClean="0"/>
              <a:t>How to call in for meetings</a:t>
            </a:r>
          </a:p>
          <a:p>
            <a:pPr lvl="1"/>
            <a:r>
              <a:rPr lang="en-US" dirty="0" smtClean="0"/>
              <a:t>……</a:t>
            </a:r>
            <a:endParaRPr lang="en-US" dirty="0" smtClean="0"/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supervisor</a:t>
            </a:r>
          </a:p>
          <a:p>
            <a:pPr lvl="2"/>
            <a:r>
              <a:rPr lang="en-US" dirty="0" smtClean="0"/>
              <a:t>Meetings, sharing documents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stakeholder</a:t>
            </a:r>
          </a:p>
          <a:p>
            <a:pPr lvl="2"/>
            <a:r>
              <a:rPr lang="en-US" dirty="0" smtClean="0"/>
              <a:t>Poster, Web, </a:t>
            </a:r>
            <a:r>
              <a:rPr lang="en-US" dirty="0" err="1" smtClean="0"/>
              <a:t>Youtube</a:t>
            </a:r>
            <a:r>
              <a:rPr lang="en-US" dirty="0" smtClean="0"/>
              <a:t> …..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versus Industrial projects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6" name="Ellipse 5"/>
          <p:cNvSpPr/>
          <p:nvPr/>
        </p:nvSpPr>
        <p:spPr>
          <a:xfrm>
            <a:off x="2267744" y="2564904"/>
            <a:ext cx="2664296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3707904" y="2348880"/>
            <a:ext cx="2160240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User’s</a:t>
            </a:r>
          </a:p>
          <a:p>
            <a:pPr algn="r"/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5652120" y="4077072"/>
            <a:ext cx="2160240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5436096" y="4077072"/>
            <a:ext cx="2088232" cy="216024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Industrial</a:t>
            </a:r>
          </a:p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0" name="Tekstboks 9"/>
          <p:cNvSpPr txBox="1"/>
          <p:nvPr/>
        </p:nvSpPr>
        <p:spPr>
          <a:xfrm>
            <a:off x="7524328" y="4077072"/>
            <a:ext cx="75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User’s</a:t>
            </a:r>
          </a:p>
          <a:p>
            <a:pPr algn="r"/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11" name="Tekstboks 10"/>
          <p:cNvSpPr txBox="1"/>
          <p:nvPr/>
        </p:nvSpPr>
        <p:spPr>
          <a:xfrm>
            <a:off x="1907704" y="5301208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learning is</a:t>
            </a:r>
          </a:p>
          <a:p>
            <a:r>
              <a:rPr lang="en-US" dirty="0" smtClean="0"/>
              <a:t>main purpose in student</a:t>
            </a:r>
          </a:p>
          <a:p>
            <a:r>
              <a:rPr lang="en-US" dirty="0" smtClean="0"/>
              <a:t>projects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 to do?</a:t>
            </a:r>
            <a:endParaRPr lang="en-GB" dirty="0"/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Project formation (Organize the project)</a:t>
            </a:r>
          </a:p>
          <a:p>
            <a:pPr lvl="1"/>
            <a:r>
              <a:rPr lang="en-GB" dirty="0" smtClean="0"/>
              <a:t>Like a building side there is work to do before the real project can start</a:t>
            </a:r>
          </a:p>
          <a:p>
            <a:pPr lvl="1"/>
            <a:r>
              <a:rPr lang="en-GB" dirty="0" smtClean="0"/>
              <a:t>You need a sort of infrastructure before you really can start the project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Defining the project (Academic site of project)</a:t>
            </a:r>
          </a:p>
          <a:p>
            <a:pPr lvl="1"/>
            <a:r>
              <a:rPr lang="en-GB" dirty="0" smtClean="0"/>
              <a:t>Define the problem to solve</a:t>
            </a:r>
          </a:p>
          <a:p>
            <a:pPr lvl="2"/>
            <a:r>
              <a:rPr lang="en-GB" dirty="0" smtClean="0"/>
              <a:t>Called problem formulation or problem statement</a:t>
            </a:r>
          </a:p>
          <a:p>
            <a:pPr lvl="1"/>
            <a:r>
              <a:rPr lang="en-GB" dirty="0" smtClean="0"/>
              <a:t>Learning objectives – each member has to learn something during the project</a:t>
            </a:r>
          </a:p>
          <a:p>
            <a:pPr lvl="1"/>
            <a:r>
              <a:rPr lang="en-GB" dirty="0" smtClean="0"/>
              <a:t>Tools: Rich picture, domain models, SWOT analyze, Risk analyze, </a:t>
            </a:r>
            <a:r>
              <a:rPr lang="en-GB" dirty="0" smtClean="0"/>
              <a:t>Brainstorming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step </a:t>
            </a:r>
            <a:r>
              <a:rPr lang="en-US" dirty="0" smtClean="0"/>
              <a:t>of </a:t>
            </a:r>
            <a:r>
              <a:rPr lang="en-US" dirty="0" smtClean="0"/>
              <a:t>a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It can change during the project</a:t>
            </a:r>
          </a:p>
          <a:p>
            <a:r>
              <a:rPr lang="en-US" dirty="0" smtClean="0"/>
              <a:t>It is the cornerstone of the project</a:t>
            </a:r>
          </a:p>
          <a:p>
            <a:r>
              <a:rPr lang="en-US" dirty="0" smtClean="0"/>
              <a:t>It is </a:t>
            </a:r>
            <a:r>
              <a:rPr lang="en-US" dirty="0" smtClean="0"/>
              <a:t>governing and sustaining the project work</a:t>
            </a:r>
            <a:endParaRPr lang="en-US" dirty="0" smtClean="0"/>
          </a:p>
          <a:p>
            <a:r>
              <a:rPr lang="en-US" dirty="0" smtClean="0"/>
              <a:t>It must be roomy but not to roomy</a:t>
            </a:r>
          </a:p>
          <a:p>
            <a:r>
              <a:rPr lang="en-US" dirty="0" smtClean="0"/>
              <a:t>It is usually formulate as question</a:t>
            </a:r>
          </a:p>
          <a:p>
            <a:r>
              <a:rPr lang="en-US" dirty="0" smtClean="0"/>
              <a:t>And the project will give the answer</a:t>
            </a:r>
          </a:p>
          <a:p>
            <a:r>
              <a:rPr lang="en-US" dirty="0" smtClean="0"/>
              <a:t>It is the basic of the first chapter of the report 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formulation process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 smtClean="0"/>
              <a:t>The project exercise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↓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Choice theme within the given framework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↓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Ideas for thesis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↓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Choice of thesis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↓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Choice problem statement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5</a:t>
            </a:fld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for framework in: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description (XI-PSE1, XE-EEP)</a:t>
            </a:r>
            <a:endParaRPr lang="en-US" dirty="0" smtClean="0"/>
          </a:p>
          <a:p>
            <a:r>
              <a:rPr lang="en-US" dirty="0" smtClean="0"/>
              <a:t>Project introduction</a:t>
            </a:r>
          </a:p>
          <a:p>
            <a:r>
              <a:rPr lang="en-US" dirty="0" smtClean="0"/>
              <a:t>Faculty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Group formation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Group rooms</a:t>
            </a:r>
          </a:p>
          <a:p>
            <a:pPr lvl="1"/>
            <a:r>
              <a:rPr lang="en-US" dirty="0" smtClean="0"/>
              <a:t>Plagiarism, report rules</a:t>
            </a:r>
          </a:p>
          <a:p>
            <a:r>
              <a:rPr lang="en-US" dirty="0" smtClean="0"/>
              <a:t>Education Model</a:t>
            </a:r>
          </a:p>
          <a:p>
            <a:r>
              <a:rPr lang="en-US" dirty="0" smtClean="0"/>
              <a:t>Deadlines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foundation</a:t>
            </a:r>
            <a:endParaRPr lang="en-US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of forming the group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XI-PRW 2011E  Steffen Skov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Supervision contract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Supervisor meetings</a:t>
            </a:r>
          </a:p>
          <a:p>
            <a:pPr lvl="1"/>
            <a:r>
              <a:rPr lang="en-GB" dirty="0" smtClean="0"/>
              <a:t>Agenda</a:t>
            </a:r>
          </a:p>
          <a:p>
            <a:pPr lvl="1"/>
            <a:r>
              <a:rPr lang="en-GB" dirty="0" smtClean="0"/>
              <a:t>Summery</a:t>
            </a:r>
          </a:p>
          <a:p>
            <a:pPr lvl="1"/>
            <a:r>
              <a:rPr lang="en-GB" dirty="0" smtClean="0"/>
              <a:t>Hours</a:t>
            </a:r>
          </a:p>
          <a:p>
            <a:r>
              <a:rPr lang="en-GB" dirty="0" smtClean="0"/>
              <a:t>Responsibility</a:t>
            </a:r>
          </a:p>
          <a:p>
            <a:r>
              <a:rPr lang="en-GB" dirty="0" smtClean="0"/>
              <a:t>Expectations</a:t>
            </a:r>
          </a:p>
          <a:p>
            <a:pPr lvl="1"/>
            <a:r>
              <a:rPr lang="en-GB" dirty="0" smtClean="0"/>
              <a:t>Supervisor role (Process, Product, Control, </a:t>
            </a:r>
            <a:r>
              <a:rPr lang="en-GB" dirty="0" err="1" smtClean="0"/>
              <a:t>Laisse</a:t>
            </a:r>
            <a:r>
              <a:rPr lang="en-GB" dirty="0" smtClean="0"/>
              <a:t> faire or combination)</a:t>
            </a:r>
          </a:p>
          <a:p>
            <a:pPr lvl="1"/>
            <a:r>
              <a:rPr lang="en-GB" dirty="0" smtClean="0"/>
              <a:t>Eyes for blind alleys, cooperation conflicts .....</a:t>
            </a:r>
          </a:p>
          <a:p>
            <a:r>
              <a:rPr lang="en-GB" dirty="0" smtClean="0"/>
              <a:t>Much more</a:t>
            </a:r>
          </a:p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contract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and agreement with the supervisor what each student most learning during the project</a:t>
            </a:r>
          </a:p>
          <a:p>
            <a:r>
              <a:rPr lang="en-GB" dirty="0" smtClean="0"/>
              <a:t>Each shall set his own goals for learning</a:t>
            </a:r>
          </a:p>
          <a:p>
            <a:r>
              <a:rPr lang="en-GB" dirty="0" smtClean="0"/>
              <a:t>Content</a:t>
            </a:r>
          </a:p>
          <a:p>
            <a:pPr lvl="1"/>
            <a:r>
              <a:rPr lang="en-GB" dirty="0" smtClean="0"/>
              <a:t>What to learn</a:t>
            </a:r>
          </a:p>
          <a:p>
            <a:pPr lvl="1"/>
            <a:r>
              <a:rPr lang="en-GB" dirty="0" smtClean="0"/>
              <a:t>Learning methods</a:t>
            </a:r>
          </a:p>
          <a:p>
            <a:pPr lvl="1"/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Evaluation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mbusfletværk">
  <a:themeElements>
    <a:clrScheme name="Bambusfletværk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ambusfletvær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990</TotalTime>
  <Words>400</Words>
  <Application>Microsoft Office PowerPoint</Application>
  <PresentationFormat>Skærmshow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Bambusfletværk</vt:lpstr>
      <vt:lpstr> Team Formation</vt:lpstr>
      <vt:lpstr>Learning versus Industrial projects</vt:lpstr>
      <vt:lpstr>First steps to do?</vt:lpstr>
      <vt:lpstr>Problem formulation</vt:lpstr>
      <vt:lpstr>Problem formulation process</vt:lpstr>
      <vt:lpstr>Look for framework in:</vt:lpstr>
      <vt:lpstr>Project foundation</vt:lpstr>
      <vt:lpstr>Supervision contract</vt:lpstr>
      <vt:lpstr>Learning contract</vt:lpstr>
      <vt:lpstr>Group contract</vt:lpstr>
      <vt:lpstr>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 &amp; Events</dc:title>
  <dc:creator>Steffen Peter Skov</dc:creator>
  <cp:lastModifiedBy>Steffen Peter Skov</cp:lastModifiedBy>
  <cp:revision>53</cp:revision>
  <dcterms:modified xsi:type="dcterms:W3CDTF">2011-09-27T05:53:12Z</dcterms:modified>
</cp:coreProperties>
</file>