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1"/>
  </p:notesMasterIdLst>
  <p:handoutMasterIdLst>
    <p:handoutMasterId r:id="rId32"/>
  </p:handoutMasterIdLst>
  <p:sldIdLst>
    <p:sldId id="1017" r:id="rId2"/>
    <p:sldId id="1012" r:id="rId3"/>
    <p:sldId id="938" r:id="rId4"/>
    <p:sldId id="1016" r:id="rId5"/>
    <p:sldId id="987" r:id="rId6"/>
    <p:sldId id="988" r:id="rId7"/>
    <p:sldId id="989" r:id="rId8"/>
    <p:sldId id="1013" r:id="rId9"/>
    <p:sldId id="990" r:id="rId10"/>
    <p:sldId id="991" r:id="rId11"/>
    <p:sldId id="992" r:id="rId12"/>
    <p:sldId id="993" r:id="rId13"/>
    <p:sldId id="995" r:id="rId14"/>
    <p:sldId id="997" r:id="rId15"/>
    <p:sldId id="962" r:id="rId16"/>
    <p:sldId id="999" r:id="rId17"/>
    <p:sldId id="1000" r:id="rId18"/>
    <p:sldId id="1001" r:id="rId19"/>
    <p:sldId id="1010" r:id="rId20"/>
    <p:sldId id="980" r:id="rId21"/>
    <p:sldId id="1003" r:id="rId22"/>
    <p:sldId id="1004" r:id="rId23"/>
    <p:sldId id="1002" r:id="rId24"/>
    <p:sldId id="1005" r:id="rId25"/>
    <p:sldId id="1009" r:id="rId26"/>
    <p:sldId id="1008" r:id="rId27"/>
    <p:sldId id="1014" r:id="rId28"/>
    <p:sldId id="1015" r:id="rId29"/>
    <p:sldId id="100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4">
          <p15:clr>
            <a:srgbClr val="A4A3A4"/>
          </p15:clr>
        </p15:guide>
        <p15:guide id="2" orient="horz" pos="336">
          <p15:clr>
            <a:srgbClr val="A4A3A4"/>
          </p15:clr>
        </p15:guide>
        <p15:guide id="3" orient="horz" pos="432">
          <p15:clr>
            <a:srgbClr val="A4A3A4"/>
          </p15:clr>
        </p15:guide>
        <p15:guide id="4" orient="horz" pos="4072">
          <p15:clr>
            <a:srgbClr val="A4A3A4"/>
          </p15:clr>
        </p15:guide>
        <p15:guide id="5" orient="horz" pos="1149">
          <p15:clr>
            <a:srgbClr val="A4A3A4"/>
          </p15:clr>
        </p15:guide>
        <p15:guide id="6" orient="horz" pos="1523">
          <p15:clr>
            <a:srgbClr val="A4A3A4"/>
          </p15:clr>
        </p15:guide>
        <p15:guide id="7" orient="horz" pos="3609">
          <p15:clr>
            <a:srgbClr val="A4A3A4"/>
          </p15:clr>
        </p15:guide>
        <p15:guide id="8" orient="horz" pos="3914">
          <p15:clr>
            <a:srgbClr val="A4A3A4"/>
          </p15:clr>
        </p15:guide>
        <p15:guide id="9" pos="2928">
          <p15:clr>
            <a:srgbClr val="A4A3A4"/>
          </p15:clr>
        </p15:guide>
        <p15:guide id="10" pos="5414">
          <p15:clr>
            <a:srgbClr val="A4A3A4"/>
          </p15:clr>
        </p15:guide>
        <p15:guide id="11" pos="3792">
          <p15:clr>
            <a:srgbClr val="A4A3A4"/>
          </p15:clr>
        </p15:guide>
        <p15:guide id="12" pos="3696">
          <p15:clr>
            <a:srgbClr val="A4A3A4"/>
          </p15:clr>
        </p15:guide>
        <p15:guide id="13" pos="2832">
          <p15:clr>
            <a:srgbClr val="A4A3A4"/>
          </p15:clr>
        </p15:guide>
        <p15:guide id="14" pos="3384">
          <p15:clr>
            <a:srgbClr val="A4A3A4"/>
          </p15:clr>
        </p15:guide>
        <p15:guide id="15" pos="442">
          <p15:clr>
            <a:srgbClr val="A4A3A4"/>
          </p15:clr>
        </p15:guide>
        <p15:guide id="16" pos="33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B600"/>
    <a:srgbClr val="968C6D"/>
    <a:srgbClr val="F7920B"/>
    <a:srgbClr val="EF1371"/>
    <a:srgbClr val="EB8C00"/>
    <a:srgbClr val="E0301E"/>
    <a:srgbClr val="F3F3F3"/>
    <a:srgbClr val="A32020"/>
    <a:srgbClr val="DC6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80" autoAdjust="0"/>
    <p:restoredTop sz="98566" autoAdjust="0"/>
  </p:normalViewPr>
  <p:slideViewPr>
    <p:cSldViewPr snapToGrid="0">
      <p:cViewPr>
        <p:scale>
          <a:sx n="75" d="100"/>
          <a:sy n="75" d="100"/>
        </p:scale>
        <p:origin x="-1224" y="-30"/>
      </p:cViewPr>
      <p:guideLst>
        <p:guide orient="horz" pos="144"/>
        <p:guide orient="horz" pos="336"/>
        <p:guide orient="horz" pos="432"/>
        <p:guide orient="horz" pos="4072"/>
        <p:guide orient="horz" pos="1149"/>
        <p:guide orient="horz" pos="1523"/>
        <p:guide orient="horz" pos="3609"/>
        <p:guide orient="horz" pos="3914"/>
        <p:guide pos="2928"/>
        <p:guide pos="5414"/>
        <p:guide pos="3792"/>
        <p:guide pos="3696"/>
        <p:guide pos="2832"/>
        <p:guide pos="3384"/>
        <p:guide pos="442"/>
        <p:guide pos="33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253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0D4692-0F7D-4278-8F3A-1E66555580F0}" type="datetimeFigureOut">
              <a:rPr lang="en-US" smtClean="0"/>
              <a:pPr/>
              <a:t>6/4/2016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4C2434-B6C5-4173-AFF1-8D74C6375952}" type="slidenum">
              <a:rPr lang="en-US" smtClean="0"/>
              <a:pPr/>
              <a:t>‹#›</a:t>
            </a:fld>
            <a:endParaRPr lang="en-US"/>
          </a:p>
        </p:txBody>
      </p:sp>
    </p:spTree>
    <p:extLst>
      <p:ext uri="{BB962C8B-B14F-4D97-AF65-F5344CB8AC3E}">
        <p14:creationId xmlns="" xmlns:p14="http://schemas.microsoft.com/office/powerpoint/2010/main" val="19206297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B912DB-409B-4A9F-B7AC-941425490A28}" type="datetimeFigureOut">
              <a:rPr lang="en-GB" smtClean="0"/>
              <a:pPr/>
              <a:t>04/06/2016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0CAA9-77C6-4711-B1F1-FEE18542007C}" type="slidenum">
              <a:rPr lang="en-GB" smtClean="0"/>
              <a:pPr/>
              <a:t>‹#›</a:t>
            </a:fld>
            <a:endParaRPr lang="en-GB" dirty="0"/>
          </a:p>
        </p:txBody>
      </p:sp>
    </p:spTree>
    <p:extLst>
      <p:ext uri="{BB962C8B-B14F-4D97-AF65-F5344CB8AC3E}">
        <p14:creationId xmlns="" xmlns:p14="http://schemas.microsoft.com/office/powerpoint/2010/main" val="354443045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2" name="Group 16"/>
          <p:cNvGrpSpPr/>
          <p:nvPr/>
        </p:nvGrpSpPr>
        <p:grpSpPr>
          <a:xfrm>
            <a:off x="1524000" y="0"/>
            <a:ext cx="7620000" cy="6217919"/>
            <a:chOff x="1524000" y="0"/>
            <a:chExt cx="7620000" cy="6217919"/>
          </a:xfrm>
        </p:grpSpPr>
        <p:sp>
          <p:nvSpPr>
            <p:cNvPr id="25" name="Rectangle 158"/>
            <p:cNvSpPr>
              <a:spLocks noChangeArrowheads="1"/>
            </p:cNvSpPr>
            <p:nvPr userDrawn="1"/>
          </p:nvSpPr>
          <p:spPr bwMode="gray">
            <a:xfrm>
              <a:off x="1752600" y="685800"/>
              <a:ext cx="5638800" cy="2209800"/>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26" name="Rectangle 159"/>
            <p:cNvSpPr>
              <a:spLocks noChangeArrowheads="1"/>
            </p:cNvSpPr>
            <p:nvPr userDrawn="1"/>
          </p:nvSpPr>
          <p:spPr bwMode="gray">
            <a:xfrm>
              <a:off x="8077200" y="2895600"/>
              <a:ext cx="619125" cy="3276600"/>
            </a:xfrm>
            <a:prstGeom prst="rect">
              <a:avLst/>
            </a:prstGeom>
            <a:solidFill>
              <a:srgbClr val="E88C14"/>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27" name="Rectangle 153"/>
            <p:cNvSpPr>
              <a:spLocks noChangeArrowheads="1"/>
            </p:cNvSpPr>
            <p:nvPr/>
          </p:nvSpPr>
          <p:spPr bwMode="gray">
            <a:xfrm>
              <a:off x="8686800" y="2895600"/>
              <a:ext cx="457200" cy="3276600"/>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29" name="Rectangle 156"/>
            <p:cNvSpPr>
              <a:spLocks noChangeArrowheads="1"/>
            </p:cNvSpPr>
            <p:nvPr userDrawn="1"/>
          </p:nvSpPr>
          <p:spPr bwMode="gray">
            <a:xfrm>
              <a:off x="1752600" y="0"/>
              <a:ext cx="5638800" cy="685800"/>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30" name="Rectangle 160"/>
            <p:cNvSpPr>
              <a:spLocks noChangeArrowheads="1"/>
            </p:cNvSpPr>
            <p:nvPr userDrawn="1"/>
          </p:nvSpPr>
          <p:spPr bwMode="gray">
            <a:xfrm>
              <a:off x="7391400" y="2895600"/>
              <a:ext cx="685800" cy="3276600"/>
            </a:xfrm>
            <a:prstGeom prst="rect">
              <a:avLst/>
            </a:prstGeom>
            <a:solidFill>
              <a:srgbClr val="D1390D"/>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31" name="Rectangle 30"/>
            <p:cNvSpPr/>
            <p:nvPr userDrawn="1"/>
          </p:nvSpPr>
          <p:spPr bwMode="gray">
            <a:xfrm>
              <a:off x="1752600" y="2895600"/>
              <a:ext cx="5638800" cy="3276599"/>
            </a:xfrm>
            <a:prstGeom prst="rect">
              <a:avLst/>
            </a:prstGeom>
            <a:solidFill>
              <a:srgbClr val="C22303"/>
            </a:solidFill>
            <a:ln w="0">
              <a:noFill/>
              <a:prstDash val="solid"/>
              <a:round/>
              <a:headEnd/>
              <a:tailEnd/>
            </a:ln>
          </p:spPr>
          <p:txBody>
            <a:bodyPr vert="horz" wrap="square" lIns="0" tIns="0" rIns="0" bIns="0" numCol="1" anchor="t" anchorCtr="0" compatLnSpc="1">
              <a:prstTxWarp prst="textNoShape">
                <a:avLst/>
              </a:prstTxWarp>
            </a:bodyPr>
            <a:lstStyle/>
            <a:p>
              <a:pPr marL="0" algn="l" defTabSz="914400" rtl="0" eaLnBrk="1" latinLnBrk="0" hangingPunct="1"/>
              <a:endParaRPr lang="en-GB" sz="1800" kern="1200" noProof="0" dirty="0">
                <a:solidFill>
                  <a:schemeClr val="tx1"/>
                </a:solidFill>
                <a:latin typeface="+mn-lt"/>
                <a:ea typeface="+mn-ea"/>
                <a:cs typeface="+mn-cs"/>
              </a:endParaRPr>
            </a:p>
          </p:txBody>
        </p:sp>
        <p:sp>
          <p:nvSpPr>
            <p:cNvPr id="32" name="Rectangle 155"/>
            <p:cNvSpPr>
              <a:spLocks noChangeArrowheads="1"/>
            </p:cNvSpPr>
            <p:nvPr userDrawn="1"/>
          </p:nvSpPr>
          <p:spPr bwMode="gray">
            <a:xfrm>
              <a:off x="7391402" y="685800"/>
              <a:ext cx="685798" cy="2209800"/>
            </a:xfrm>
            <a:prstGeom prst="rect">
              <a:avLst/>
            </a:prstGeom>
            <a:solidFill>
              <a:srgbClr val="E669A2"/>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19" name="Rectangle 37"/>
            <p:cNvSpPr>
              <a:spLocks noChangeArrowheads="1"/>
            </p:cNvSpPr>
            <p:nvPr userDrawn="1"/>
          </p:nvSpPr>
          <p:spPr bwMode="black">
            <a:xfrm>
              <a:off x="1524000" y="6172200"/>
              <a:ext cx="228600" cy="45719"/>
            </a:xfrm>
            <a:prstGeom prst="rect">
              <a:avLst/>
            </a:prstGeom>
            <a:solidFill>
              <a:srgbClr val="A10000"/>
            </a:solidFill>
            <a:ln w="0">
              <a:solidFill>
                <a:srgbClr val="A1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endParaRPr lang="en-GB"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6" name="TextBox 5"/>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sp>
        <p:nvSpPr>
          <p:cNvPr id="8" name="TextBox 7"/>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0"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tx1"/>
                </a:solidFill>
              </a:defRPr>
            </a:lvl1pPr>
          </a:lstStyle>
          <a:p>
            <a:r>
              <a:rPr lang="en-US" noProof="0" smtClean="0"/>
              <a:t>Click to edit Master title style</a:t>
            </a:r>
            <a:endParaRPr lang="en-GB" noProof="0"/>
          </a:p>
        </p:txBody>
      </p:sp>
      <p:cxnSp>
        <p:nvCxnSpPr>
          <p:cNvPr id="11" name="Shape 10"/>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6"/>
          <p:cNvSpPr>
            <a:spLocks noGrp="1"/>
          </p:cNvSpPr>
          <p:nvPr>
            <p:ph sz="quarter" idx="15"/>
          </p:nvPr>
        </p:nvSpPr>
        <p:spPr>
          <a:xfrm>
            <a:off x="533400" y="1752600"/>
            <a:ext cx="80772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4" name="TextBox 13"/>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sp>
        <p:nvSpPr>
          <p:cNvPr id="16" name="TextBox 15"/>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8"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
        <p:nvSpPr>
          <p:cNvPr id="9" name="Date Placeholder 8"/>
          <p:cNvSpPr txBox="1">
            <a:spLocks/>
          </p:cNvSpPr>
          <p:nvPr userDrawn="1"/>
        </p:nvSpPr>
        <p:spPr>
          <a:xfrm>
            <a:off x="8005589" y="6324599"/>
            <a:ext cx="593111" cy="153888"/>
          </a:xfrm>
          <a:prstGeom prst="rect">
            <a:avLst/>
          </a:prstGeom>
          <a:noFill/>
        </p:spPr>
        <p:txBody>
          <a:bodyPr vert="horz" wrap="none" lIns="0" tIns="0" rIns="0" bIns="0" rtlCol="0" anchor="t" anchorCtr="0">
            <a:spAutoFit/>
          </a:bodyPr>
          <a:lstStyle>
            <a:lvl1pPr marL="0" algn="r" defTabSz="914400" rtl="0" eaLnBrk="1" latinLnBrk="0" hangingPunct="1">
              <a:defRPr lang="en-US" sz="1000" kern="1200" dirty="0" smtClean="0">
                <a:solidFill>
                  <a:schemeClr val="tx1"/>
                </a:solidFill>
                <a:latin typeface="Arial" pitchFamily="34" charset="0"/>
                <a:ea typeface="+mn-ea"/>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June 2012</a:t>
            </a:r>
            <a:endParaRPr kumimoji="0" lang="en-GB"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bg1"/>
                </a:solidFill>
              </a:defRPr>
            </a:lvl1pPr>
          </a:lstStyle>
          <a:p>
            <a:r>
              <a:rPr lang="en-US" noProof="0" smtClean="0"/>
              <a:t>Click to edit Master title style</a:t>
            </a:r>
            <a:endParaRPr lang="en-GB" noProof="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344488" indent="-344488">
              <a:lnSpc>
                <a:spcPts val="3600"/>
              </a:lnSpc>
              <a:spcBef>
                <a:spcPts val="0"/>
              </a:spcBef>
              <a:spcAft>
                <a:spcPts val="600"/>
              </a:spcAft>
              <a:buClr>
                <a:schemeClr val="bg1"/>
              </a:buClr>
              <a:defRPr sz="3200">
                <a:solidFill>
                  <a:schemeClr val="bg1"/>
                </a:solidFill>
              </a:defRPr>
            </a:lvl2pPr>
            <a:lvl3pPr marL="688975" indent="-344488">
              <a:lnSpc>
                <a:spcPts val="3600"/>
              </a:lnSpc>
              <a:spcBef>
                <a:spcPts val="0"/>
              </a:spcBef>
              <a:spcAft>
                <a:spcPts val="600"/>
              </a:spcAft>
              <a:buClr>
                <a:schemeClr val="bg1"/>
              </a:buClr>
              <a:defRPr sz="3200">
                <a:solidFill>
                  <a:schemeClr val="bg1"/>
                </a:solidFill>
              </a:defRPr>
            </a:lvl3pPr>
            <a:lvl4pPr marL="1033463" indent="-344488">
              <a:lnSpc>
                <a:spcPts val="3600"/>
              </a:lnSpc>
              <a:spcBef>
                <a:spcPts val="0"/>
              </a:spcBef>
              <a:spcAft>
                <a:spcPts val="600"/>
              </a:spcAft>
              <a:buClr>
                <a:schemeClr val="bg1"/>
              </a:buClr>
              <a:defRPr sz="3200">
                <a:solidFill>
                  <a:schemeClr val="bg1"/>
                </a:solidFill>
              </a:defRPr>
            </a:lvl4pPr>
            <a:lvl5pPr marL="1377950" indent="-344488">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solidFill>
                <a:schemeClr val="bg1"/>
              </a:solidFill>
              <a:latin typeface="Arial" pitchFamily="34" charset="0"/>
              <a:cs typeface="Arial" pitchFamily="34" charset="0"/>
            </a:endParaRPr>
          </a:p>
        </p:txBody>
      </p:sp>
      <p:sp>
        <p:nvSpPr>
          <p:cNvPr id="10" name="TextBox 9"/>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solidFill>
                  <a:schemeClr val="bg1"/>
                </a:solidFill>
                <a:latin typeface="Arial" pitchFamily="34" charset="0"/>
                <a:cs typeface="Arial" pitchFamily="34" charset="0"/>
              </a:rPr>
              <a:pPr algn="r"/>
              <a:t>‹#›</a:t>
            </a:fld>
            <a:endParaRPr lang="en-GB" sz="1000" dirty="0">
              <a:solidFill>
                <a:schemeClr val="bg1"/>
              </a:solidFill>
              <a:latin typeface="Arial" pitchFamily="34" charset="0"/>
              <a:cs typeface="Arial" pitchFamily="34" charset="0"/>
            </a:endParaRPr>
          </a:p>
        </p:txBody>
      </p:sp>
      <p:sp>
        <p:nvSpPr>
          <p:cNvPr id="13"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bg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1"/>
            <a:ext cx="8077200" cy="1066799"/>
          </a:xfrm>
        </p:spPr>
        <p:txBody>
          <a:bodyPr anchor="t" anchorCtr="0">
            <a:noAutofit/>
          </a:bodyPr>
          <a:lstStyle>
            <a:lvl1pPr>
              <a:lnSpc>
                <a:spcPct val="90000"/>
              </a:lnSpc>
              <a:defRPr sz="3200">
                <a:solidFill>
                  <a:schemeClr val="tx1"/>
                </a:solidFill>
              </a:defRPr>
            </a:lvl1pPr>
          </a:lstStyle>
          <a:p>
            <a:r>
              <a:rPr lang="en-US" noProof="0" smtClean="0"/>
              <a:t>Click to edit Master title style</a:t>
            </a:r>
            <a:endParaRPr lang="en-GB" noProof="0" smtClean="0"/>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smtClean="0"/>
          </a:p>
        </p:txBody>
      </p:sp>
      <p:cxnSp>
        <p:nvCxnSpPr>
          <p:cNvPr id="12" name="Shape 1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sp>
        <p:nvSpPr>
          <p:cNvPr id="10" name="TextBox 9"/>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4"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baseline="0">
                <a:solidFill>
                  <a:schemeClr val="bg1"/>
                </a:solidFill>
              </a:defRPr>
            </a:lvl1pPr>
          </a:lstStyle>
          <a:p>
            <a:r>
              <a:rPr lang="en-US" noProof="0" smtClean="0"/>
              <a:t>Click to edit Master title style</a:t>
            </a:r>
            <a:endParaRPr lang="en-GB" noProof="0"/>
          </a:p>
        </p:txBody>
      </p:sp>
      <p:sp>
        <p:nvSpPr>
          <p:cNvPr id="22" name="Subtitle 2"/>
          <p:cNvSpPr>
            <a:spLocks noGrp="1"/>
          </p:cNvSpPr>
          <p:nvPr>
            <p:ph type="subTitle" idx="1"/>
          </p:nvPr>
        </p:nvSpPr>
        <p:spPr bwMode="black">
          <a:xfrm>
            <a:off x="533400" y="1905000"/>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GB" noProof="0" smtClean="0"/>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solidFill>
                <a:schemeClr val="bg1"/>
              </a:solidFill>
              <a:latin typeface="Arial" pitchFamily="34" charset="0"/>
              <a:cs typeface="Arial" pitchFamily="34" charset="0"/>
            </a:endParaRPr>
          </a:p>
        </p:txBody>
      </p:sp>
      <p:sp>
        <p:nvSpPr>
          <p:cNvPr id="10" name="TextBox 9"/>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solidFill>
                  <a:schemeClr val="bg1"/>
                </a:solidFill>
                <a:latin typeface="Arial" pitchFamily="34" charset="0"/>
                <a:cs typeface="Arial" pitchFamily="34" charset="0"/>
              </a:rPr>
              <a:pPr algn="r"/>
              <a:t>‹#›</a:t>
            </a:fld>
            <a:endParaRPr lang="en-GB" sz="1000" dirty="0">
              <a:solidFill>
                <a:schemeClr val="bg1"/>
              </a:solidFill>
              <a:latin typeface="Arial" pitchFamily="34" charset="0"/>
              <a:cs typeface="Arial" pitchFamily="34" charset="0"/>
            </a:endParaRPr>
          </a:p>
        </p:txBody>
      </p:sp>
      <p:sp>
        <p:nvSpPr>
          <p:cNvPr id="13"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bg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
        <p:nvSpPr>
          <p:cNvPr id="14" name="Date Placeholder 8"/>
          <p:cNvSpPr txBox="1">
            <a:spLocks/>
          </p:cNvSpPr>
          <p:nvPr userDrawn="1"/>
        </p:nvSpPr>
        <p:spPr>
          <a:xfrm>
            <a:off x="8005589" y="6324599"/>
            <a:ext cx="593111" cy="153888"/>
          </a:xfrm>
          <a:prstGeom prst="rect">
            <a:avLst/>
          </a:prstGeom>
          <a:noFill/>
        </p:spPr>
        <p:txBody>
          <a:bodyPr vert="horz" wrap="none" lIns="0" tIns="0" rIns="0" bIns="0" rtlCol="0" anchor="t" anchorCtr="0">
            <a:spAutoFit/>
          </a:bodyPr>
          <a:lstStyle>
            <a:lvl1pPr marL="0" algn="r" defTabSz="914400" rtl="0" eaLnBrk="1" latinLnBrk="0" hangingPunct="1">
              <a:defRPr lang="en-US" sz="1000" kern="1200" dirty="0" smtClean="0">
                <a:solidFill>
                  <a:schemeClr val="tx1"/>
                </a:solidFill>
                <a:latin typeface="Arial" pitchFamily="34" charset="0"/>
                <a:ea typeface="+mn-ea"/>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June 2012</a:t>
            </a:r>
            <a:endParaRPr kumimoji="0" lang="en-GB"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a:solidFill>
                  <a:schemeClr val="bg1"/>
                </a:solidFill>
              </a:defRPr>
            </a:lvl1pPr>
          </a:lstStyle>
          <a:p>
            <a:r>
              <a:rPr lang="en-US" noProof="0" smtClean="0"/>
              <a:t>Click to edit Master title style</a:t>
            </a:r>
            <a:endParaRPr lang="en-GB" noProof="0" smtClean="0"/>
          </a:p>
        </p:txBody>
      </p:sp>
      <p:sp>
        <p:nvSpPr>
          <p:cNvPr id="20" name="Content Placeholder 19"/>
          <p:cNvSpPr>
            <a:spLocks noGrp="1"/>
          </p:cNvSpPr>
          <p:nvPr>
            <p:ph sz="quarter" idx="13"/>
          </p:nvPr>
        </p:nvSpPr>
        <p:spPr>
          <a:xfrm>
            <a:off x="533401" y="2819400"/>
            <a:ext cx="3962399" cy="3352800"/>
          </a:xfrm>
        </p:spPr>
        <p:txBody>
          <a:bodyPr/>
          <a:lstStyle>
            <a:lvl1pPr>
              <a:defRPr>
                <a:solidFill>
                  <a:schemeClr val="bg1"/>
                </a:solidFill>
              </a:defRPr>
            </a:lvl1pPr>
            <a:lvl2pPr marL="347472" indent="-347472">
              <a:buClr>
                <a:schemeClr val="bg1"/>
              </a:buClr>
              <a:defRPr>
                <a:solidFill>
                  <a:schemeClr val="bg1"/>
                </a:solidFill>
              </a:defRPr>
            </a:lvl2pPr>
            <a:lvl3pPr marL="685800" indent="-347472">
              <a:buClr>
                <a:schemeClr val="bg1"/>
              </a:buClr>
              <a:defRPr>
                <a:solidFill>
                  <a:schemeClr val="bg1"/>
                </a:solidFill>
              </a:defRPr>
            </a:lvl3pPr>
            <a:lvl4pPr marL="914400" indent="-347472">
              <a:buClr>
                <a:schemeClr val="bg1"/>
              </a:buClr>
              <a:defRPr>
                <a:solidFill>
                  <a:schemeClr val="bg1"/>
                </a:solidFill>
              </a:defRPr>
            </a:lvl4pPr>
            <a:lvl5pPr marL="1261872" indent="-347472">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33" name="Subtitle 2"/>
          <p:cNvSpPr>
            <a:spLocks noGrp="1"/>
          </p:cNvSpPr>
          <p:nvPr>
            <p:ph type="subTitle" idx="1"/>
          </p:nvPr>
        </p:nvSpPr>
        <p:spPr bwMode="black">
          <a:xfrm>
            <a:off x="533400"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GB" noProof="0" smtClean="0"/>
          </a:p>
        </p:txBody>
      </p:sp>
      <p:cxnSp>
        <p:nvCxnSpPr>
          <p:cNvPr id="12" name="Shape 11"/>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solidFill>
                <a:schemeClr val="bg1"/>
              </a:solidFill>
              <a:latin typeface="Arial" pitchFamily="34" charset="0"/>
              <a:cs typeface="Arial" pitchFamily="34" charset="0"/>
            </a:endParaRPr>
          </a:p>
        </p:txBody>
      </p:sp>
      <p:sp>
        <p:nvSpPr>
          <p:cNvPr id="16" name="TextBox 15"/>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solidFill>
                  <a:schemeClr val="bg1"/>
                </a:solidFill>
                <a:latin typeface="Arial" pitchFamily="34" charset="0"/>
                <a:cs typeface="Arial" pitchFamily="34" charset="0"/>
              </a:rPr>
              <a:pPr algn="r"/>
              <a:t>‹#›</a:t>
            </a:fld>
            <a:endParaRPr lang="en-GB" sz="1000" dirty="0">
              <a:solidFill>
                <a:schemeClr val="bg1"/>
              </a:solidFill>
              <a:latin typeface="Arial" pitchFamily="34" charset="0"/>
              <a:cs typeface="Arial" pitchFamily="34" charset="0"/>
            </a:endParaRPr>
          </a:p>
        </p:txBody>
      </p:sp>
      <p:sp>
        <p:nvSpPr>
          <p:cNvPr id="18"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bg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5096257" y="-2734056"/>
            <a:ext cx="152399"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p:nvPr>
        </p:nvSpPr>
        <p:spPr bwMode="black">
          <a:xfrm>
            <a:off x="1895475" y="374904"/>
            <a:ext cx="4105656"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endParaRPr lang="en-GB"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2" name="Group 19"/>
          <p:cNvGrpSpPr/>
          <p:nvPr/>
        </p:nvGrpSpPr>
        <p:grpSpPr>
          <a:xfrm>
            <a:off x="1752600" y="0"/>
            <a:ext cx="7391400" cy="6172200"/>
            <a:chOff x="1752600" y="0"/>
            <a:chExt cx="7391400" cy="6172200"/>
          </a:xfrm>
        </p:grpSpPr>
        <p:sp>
          <p:nvSpPr>
            <p:cNvPr id="21" name="Rectangle 158"/>
            <p:cNvSpPr>
              <a:spLocks noChangeArrowheads="1"/>
            </p:cNvSpPr>
            <p:nvPr userDrawn="1"/>
          </p:nvSpPr>
          <p:spPr bwMode="gray">
            <a:xfrm>
              <a:off x="1752600" y="685800"/>
              <a:ext cx="5638800" cy="2209800"/>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22" name="Rectangle 159"/>
            <p:cNvSpPr>
              <a:spLocks noChangeArrowheads="1"/>
            </p:cNvSpPr>
            <p:nvPr userDrawn="1"/>
          </p:nvSpPr>
          <p:spPr bwMode="gray">
            <a:xfrm>
              <a:off x="8077200" y="2895600"/>
              <a:ext cx="619125" cy="3276600"/>
            </a:xfrm>
            <a:prstGeom prst="rect">
              <a:avLst/>
            </a:prstGeom>
            <a:solidFill>
              <a:srgbClr val="E88C14"/>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23" name="Rectangle 153"/>
            <p:cNvSpPr>
              <a:spLocks noChangeArrowheads="1"/>
            </p:cNvSpPr>
            <p:nvPr/>
          </p:nvSpPr>
          <p:spPr bwMode="gray">
            <a:xfrm>
              <a:off x="8686800" y="2895600"/>
              <a:ext cx="457200" cy="3276600"/>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32" name="Rectangle 156"/>
            <p:cNvSpPr>
              <a:spLocks noChangeArrowheads="1"/>
            </p:cNvSpPr>
            <p:nvPr userDrawn="1"/>
          </p:nvSpPr>
          <p:spPr bwMode="gray">
            <a:xfrm>
              <a:off x="1752600" y="0"/>
              <a:ext cx="5638800" cy="685800"/>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35" name="Rectangle 160"/>
            <p:cNvSpPr>
              <a:spLocks noChangeArrowheads="1"/>
            </p:cNvSpPr>
            <p:nvPr userDrawn="1"/>
          </p:nvSpPr>
          <p:spPr bwMode="gray">
            <a:xfrm>
              <a:off x="7391400" y="2895600"/>
              <a:ext cx="685800" cy="3276600"/>
            </a:xfrm>
            <a:prstGeom prst="rect">
              <a:avLst/>
            </a:prstGeom>
            <a:solidFill>
              <a:srgbClr val="D1390D"/>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36" name="Rectangle 35"/>
            <p:cNvSpPr/>
            <p:nvPr userDrawn="1"/>
          </p:nvSpPr>
          <p:spPr bwMode="gray">
            <a:xfrm>
              <a:off x="1752600" y="2895600"/>
              <a:ext cx="5638800" cy="3276599"/>
            </a:xfrm>
            <a:prstGeom prst="rect">
              <a:avLst/>
            </a:prstGeom>
            <a:solidFill>
              <a:srgbClr val="C22303"/>
            </a:solidFill>
            <a:ln w="0">
              <a:noFill/>
              <a:prstDash val="solid"/>
              <a:round/>
              <a:headEnd/>
              <a:tailEnd/>
            </a:ln>
          </p:spPr>
          <p:txBody>
            <a:bodyPr vert="horz" wrap="square" lIns="0" tIns="0" rIns="0" bIns="0" numCol="1" anchor="t" anchorCtr="0" compatLnSpc="1">
              <a:prstTxWarp prst="textNoShape">
                <a:avLst/>
              </a:prstTxWarp>
            </a:bodyPr>
            <a:lstStyle/>
            <a:p>
              <a:pPr marL="0" algn="l" defTabSz="914400" rtl="0" eaLnBrk="1" latinLnBrk="0" hangingPunct="1"/>
              <a:endParaRPr lang="en-GB" sz="1800" kern="1200" noProof="0" dirty="0">
                <a:solidFill>
                  <a:schemeClr val="tx1"/>
                </a:solidFill>
                <a:latin typeface="+mn-lt"/>
                <a:ea typeface="+mn-ea"/>
                <a:cs typeface="+mn-cs"/>
              </a:endParaRPr>
            </a:p>
          </p:txBody>
        </p:sp>
        <p:sp>
          <p:nvSpPr>
            <p:cNvPr id="37" name="Rectangle 155"/>
            <p:cNvSpPr>
              <a:spLocks noChangeArrowheads="1"/>
            </p:cNvSpPr>
            <p:nvPr userDrawn="1"/>
          </p:nvSpPr>
          <p:spPr bwMode="gray">
            <a:xfrm>
              <a:off x="7391402" y="685800"/>
              <a:ext cx="685798" cy="2209800"/>
            </a:xfrm>
            <a:prstGeom prst="rect">
              <a:avLst/>
            </a:prstGeom>
            <a:solidFill>
              <a:srgbClr val="E669A2"/>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noProof="0" dirty="0" smtClean="0"/>
              <a:t>Click icon to add picture</a:t>
            </a:r>
            <a:endParaRPr lang="en-GB"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endParaRPr lang="en-GB" noProof="0" dirty="0"/>
          </a:p>
        </p:txBody>
      </p:sp>
      <p:sp>
        <p:nvSpPr>
          <p:cNvPr id="24" name="Rectangle 37"/>
          <p:cNvSpPr>
            <a:spLocks noChangeArrowheads="1"/>
          </p:cNvSpPr>
          <p:nvPr/>
        </p:nvSpPr>
        <p:spPr bwMode="black">
          <a:xfrm>
            <a:off x="1524000" y="6172200"/>
            <a:ext cx="228600" cy="45719"/>
          </a:xfrm>
          <a:prstGeom prst="rect">
            <a:avLst/>
          </a:prstGeom>
          <a:solidFill>
            <a:srgbClr val="A10000"/>
          </a:solidFill>
          <a:ln w="0">
            <a:solidFill>
              <a:srgbClr val="A1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 name="Group 25"/>
          <p:cNvGrpSpPr/>
          <p:nvPr/>
        </p:nvGrpSpPr>
        <p:grpSpPr>
          <a:xfrm>
            <a:off x="1752600" y="0"/>
            <a:ext cx="7391400" cy="6172200"/>
            <a:chOff x="1752600" y="0"/>
            <a:chExt cx="7391400" cy="6172200"/>
          </a:xfrm>
        </p:grpSpPr>
        <p:sp>
          <p:nvSpPr>
            <p:cNvPr id="27" name="Rectangle 158"/>
            <p:cNvSpPr>
              <a:spLocks noChangeArrowheads="1"/>
            </p:cNvSpPr>
            <p:nvPr userDrawn="1"/>
          </p:nvSpPr>
          <p:spPr bwMode="gray">
            <a:xfrm>
              <a:off x="1752600" y="685800"/>
              <a:ext cx="5638800" cy="2209800"/>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28" name="Rectangle 159"/>
            <p:cNvSpPr>
              <a:spLocks noChangeArrowheads="1"/>
            </p:cNvSpPr>
            <p:nvPr userDrawn="1"/>
          </p:nvSpPr>
          <p:spPr bwMode="gray">
            <a:xfrm>
              <a:off x="8077200" y="2895600"/>
              <a:ext cx="619125" cy="3276600"/>
            </a:xfrm>
            <a:prstGeom prst="rect">
              <a:avLst/>
            </a:prstGeom>
            <a:solidFill>
              <a:srgbClr val="E88C14"/>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29" name="Rectangle 153"/>
            <p:cNvSpPr>
              <a:spLocks noChangeArrowheads="1"/>
            </p:cNvSpPr>
            <p:nvPr/>
          </p:nvSpPr>
          <p:spPr bwMode="gray">
            <a:xfrm>
              <a:off x="8686800" y="2895600"/>
              <a:ext cx="457200" cy="3276600"/>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30" name="Rectangle 156"/>
            <p:cNvSpPr>
              <a:spLocks noChangeArrowheads="1"/>
            </p:cNvSpPr>
            <p:nvPr userDrawn="1"/>
          </p:nvSpPr>
          <p:spPr bwMode="gray">
            <a:xfrm>
              <a:off x="1752600" y="0"/>
              <a:ext cx="5638800" cy="685800"/>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31" name="Rectangle 160"/>
            <p:cNvSpPr>
              <a:spLocks noChangeArrowheads="1"/>
            </p:cNvSpPr>
            <p:nvPr userDrawn="1"/>
          </p:nvSpPr>
          <p:spPr bwMode="gray">
            <a:xfrm>
              <a:off x="7391400" y="2895600"/>
              <a:ext cx="685800" cy="3276600"/>
            </a:xfrm>
            <a:prstGeom prst="rect">
              <a:avLst/>
            </a:prstGeom>
            <a:solidFill>
              <a:srgbClr val="D1390D"/>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32" name="Rectangle 31"/>
            <p:cNvSpPr/>
            <p:nvPr userDrawn="1"/>
          </p:nvSpPr>
          <p:spPr bwMode="gray">
            <a:xfrm>
              <a:off x="1752600" y="2895600"/>
              <a:ext cx="5638800" cy="3276599"/>
            </a:xfrm>
            <a:prstGeom prst="rect">
              <a:avLst/>
            </a:prstGeom>
            <a:solidFill>
              <a:srgbClr val="C22303"/>
            </a:solidFill>
            <a:ln w="0">
              <a:noFill/>
              <a:prstDash val="solid"/>
              <a:round/>
              <a:headEnd/>
              <a:tailEnd/>
            </a:ln>
          </p:spPr>
          <p:txBody>
            <a:bodyPr vert="horz" wrap="square" lIns="0" tIns="0" rIns="0" bIns="0" numCol="1" anchor="t" anchorCtr="0" compatLnSpc="1">
              <a:prstTxWarp prst="textNoShape">
                <a:avLst/>
              </a:prstTxWarp>
            </a:bodyPr>
            <a:lstStyle/>
            <a:p>
              <a:pPr marL="0" algn="l" defTabSz="914400" rtl="0" eaLnBrk="1" latinLnBrk="0" hangingPunct="1"/>
              <a:endParaRPr lang="en-GB" sz="1800" kern="1200" noProof="0" dirty="0">
                <a:solidFill>
                  <a:schemeClr val="tx1"/>
                </a:solidFill>
                <a:latin typeface="+mn-lt"/>
                <a:ea typeface="+mn-ea"/>
                <a:cs typeface="+mn-cs"/>
              </a:endParaRPr>
            </a:p>
          </p:txBody>
        </p:sp>
        <p:sp>
          <p:nvSpPr>
            <p:cNvPr id="33" name="Rectangle 155"/>
            <p:cNvSpPr>
              <a:spLocks noChangeArrowheads="1"/>
            </p:cNvSpPr>
            <p:nvPr userDrawn="1"/>
          </p:nvSpPr>
          <p:spPr bwMode="gray">
            <a:xfrm>
              <a:off x="7391402" y="685800"/>
              <a:ext cx="685798" cy="2209800"/>
            </a:xfrm>
            <a:prstGeom prst="rect">
              <a:avLst/>
            </a:prstGeom>
            <a:solidFill>
              <a:srgbClr val="E669A2"/>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endParaRPr lang="en-GB" noProof="0" dirty="0"/>
          </a:p>
        </p:txBody>
      </p:sp>
      <p:sp>
        <p:nvSpPr>
          <p:cNvPr id="17" name="Picture Placeholder 76"/>
          <p:cNvSpPr>
            <a:spLocks noGrp="1"/>
          </p:cNvSpPr>
          <p:nvPr>
            <p:ph type="pic" sz="quarter" idx="13"/>
          </p:nvPr>
        </p:nvSpPr>
        <p:spPr>
          <a:xfrm>
            <a:off x="1752600" y="2895600"/>
            <a:ext cx="6324600" cy="3276600"/>
          </a:xfrm>
        </p:spPr>
        <p:txBody>
          <a:bodyPr/>
          <a:lstStyle>
            <a:lvl1pPr>
              <a:defRPr sz="1400"/>
            </a:lvl1pPr>
          </a:lstStyle>
          <a:p>
            <a:r>
              <a:rPr lang="en-US" noProof="0" dirty="0" smtClean="0"/>
              <a:t>Click icon to add picture</a:t>
            </a:r>
            <a:endParaRPr lang="en-GB" noProof="0" dirty="0"/>
          </a:p>
        </p:txBody>
      </p:sp>
      <p:sp>
        <p:nvSpPr>
          <p:cNvPr id="20" name="Rectangle 37"/>
          <p:cNvSpPr>
            <a:spLocks noChangeArrowheads="1"/>
          </p:cNvSpPr>
          <p:nvPr/>
        </p:nvSpPr>
        <p:spPr bwMode="black">
          <a:xfrm>
            <a:off x="1524000" y="6172200"/>
            <a:ext cx="228600" cy="45719"/>
          </a:xfrm>
          <a:prstGeom prst="rect">
            <a:avLst/>
          </a:prstGeom>
          <a:solidFill>
            <a:srgbClr val="A10000"/>
          </a:solidFill>
          <a:ln w="0">
            <a:solidFill>
              <a:srgbClr val="A1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369332"/>
          </a:xfrm>
        </p:spPr>
        <p:txBody>
          <a:bodyPr>
            <a:spAutoFit/>
          </a:bodyPr>
          <a:lstStyle>
            <a:lvl1pPr>
              <a:defRPr/>
            </a:lvl1pPr>
          </a:lstStyle>
          <a:p>
            <a:r>
              <a:rPr lang="en-US" noProof="0" dirty="0" smtClean="0"/>
              <a:t>Click to edit Master title style</a:t>
            </a:r>
            <a:endParaRPr lang="en-GB" noProof="0" dirty="0"/>
          </a:p>
        </p:txBody>
      </p:sp>
      <p:sp>
        <p:nvSpPr>
          <p:cNvPr id="31" name="Content Placeholder 26"/>
          <p:cNvSpPr>
            <a:spLocks noGrp="1"/>
          </p:cNvSpPr>
          <p:nvPr>
            <p:ph sz="quarter" idx="15"/>
          </p:nvPr>
        </p:nvSpPr>
        <p:spPr>
          <a:xfrm>
            <a:off x="533400" y="1502190"/>
            <a:ext cx="8077200" cy="4419600"/>
          </a:xfrm>
        </p:spPr>
        <p:txBody>
          <a:bodyPr/>
          <a:lstStyle>
            <a:lvl1pPr>
              <a:defRPr sz="2000" baseline="0"/>
            </a:lvl1pPr>
            <a:lvl2pPr marL="342900" indent="-342900">
              <a:defRPr sz="2000"/>
            </a:lvl2pPr>
            <a:lvl3pPr marL="685800" indent="-342900">
              <a:defRPr sz="2000"/>
            </a:lvl3pPr>
            <a:lvl4pPr marL="914400" indent="-347472">
              <a:defRPr sz="2000"/>
            </a:lvl4pPr>
            <a:lvl5pPr marL="1257300" indent="-350838">
              <a:defRPr sz="20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32" name="TextBox 31"/>
          <p:cNvSpPr txBox="1"/>
          <p:nvPr/>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8"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1"/>
            <a:ext cx="17526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endParaRPr lang="en-GB"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n-US" noProof="0" smtClean="0"/>
              <a:t>Click to edit Master title style</a:t>
            </a:r>
            <a:endParaRPr lang="en-GB" noProof="0"/>
          </a:p>
        </p:txBody>
      </p:sp>
      <p:sp>
        <p:nvSpPr>
          <p:cNvPr id="11" name="Text Placeholder 10"/>
          <p:cNvSpPr>
            <a:spLocks noGrp="1"/>
          </p:cNvSpPr>
          <p:nvPr>
            <p:ph type="body" sz="quarter" idx="10" hasCustomPrompt="1"/>
          </p:nvPr>
        </p:nvSpPr>
        <p:spPr>
          <a:xfrm>
            <a:off x="533400" y="5867400"/>
            <a:ext cx="4800600" cy="762000"/>
          </a:xfrm>
        </p:spPr>
        <p:txBody>
          <a:bodyPr anchor="b"/>
          <a:lstStyle>
            <a:lvl1pPr>
              <a:defRPr sz="900">
                <a:latin typeface="Arial" pitchFamily="34" charset="0"/>
                <a:cs typeface="Arial" pitchFamily="34" charset="0"/>
              </a:defRPr>
            </a:lvl1pPr>
          </a:lstStyle>
          <a:p>
            <a:pPr lvl="0"/>
            <a:r>
              <a:rPr lang="en-GB" noProof="0" smtClean="0"/>
              <a:t>Add legal and copyright disclaimers here.</a:t>
            </a:r>
            <a:endParaRPr lang="en-GB" noProof="0"/>
          </a:p>
        </p:txBody>
      </p:sp>
      <p:cxnSp>
        <p:nvCxnSpPr>
          <p:cNvPr id="7" name="Shape 6"/>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dirty="0" smtClean="0"/>
              <a:t>Click to edit Master title style</a:t>
            </a:r>
            <a:endParaRPr lang="en-GB" noProof="0" dirty="0"/>
          </a:p>
        </p:txBody>
      </p:sp>
      <p:sp>
        <p:nvSpPr>
          <p:cNvPr id="28" name="Content Placeholder 26"/>
          <p:cNvSpPr>
            <a:spLocks noGrp="1"/>
          </p:cNvSpPr>
          <p:nvPr>
            <p:ph sz="quarter" idx="14"/>
          </p:nvPr>
        </p:nvSpPr>
        <p:spPr>
          <a:xfrm>
            <a:off x="533400" y="1499616"/>
            <a:ext cx="3962400" cy="4419599"/>
          </a:xfrm>
        </p:spPr>
        <p:txBody>
          <a:bodyPr/>
          <a:lstStyle>
            <a:lvl1pPr>
              <a:defRPr sz="1800"/>
            </a:lvl1pPr>
            <a:lvl2pPr marL="347472" indent="-347472">
              <a:defRPr sz="1800"/>
            </a:lvl2pPr>
            <a:lvl3pPr marL="685800" indent="-347472">
              <a:defRPr sz="1800"/>
            </a:lvl3pPr>
            <a:lvl4pPr marL="914400" indent="-347472">
              <a:defRPr sz="1800"/>
            </a:lvl4pPr>
            <a:lvl5pPr marL="1257300" indent="-347472">
              <a:defRPr sz="1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31" name="Content Placeholder 26"/>
          <p:cNvSpPr>
            <a:spLocks noGrp="1"/>
          </p:cNvSpPr>
          <p:nvPr>
            <p:ph sz="quarter" idx="15"/>
          </p:nvPr>
        </p:nvSpPr>
        <p:spPr>
          <a:xfrm>
            <a:off x="4648201" y="1499616"/>
            <a:ext cx="3962399" cy="4419600"/>
          </a:xfrm>
        </p:spPr>
        <p:txBody>
          <a:bodyPr/>
          <a:lstStyle>
            <a:lvl1pPr>
              <a:defRPr sz="1800"/>
            </a:lvl1pPr>
            <a:lvl2pPr marL="347472" indent="-347472">
              <a:defRPr sz="1800"/>
            </a:lvl2pPr>
            <a:lvl3pPr marL="685800" indent="-347472">
              <a:defRPr sz="1800"/>
            </a:lvl3pPr>
            <a:lvl4pPr marL="914400" indent="-347472">
              <a:defRPr sz="1800"/>
            </a:lvl4pPr>
            <a:lvl5pPr marL="1261872" indent="-347472">
              <a:defRPr sz="1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cxnSp>
        <p:nvCxnSpPr>
          <p:cNvPr id="62" name="Shape 6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sp>
        <p:nvSpPr>
          <p:cNvPr id="11" name="TextBox 10"/>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3"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1"/>
            <a:ext cx="8077200" cy="914400"/>
          </a:xfrm>
        </p:spPr>
        <p:txBody>
          <a:bodyPr/>
          <a:lstStyle/>
          <a:p>
            <a:r>
              <a:rPr lang="en-US" noProof="0" smtClean="0"/>
              <a:t>Click to edit Master title style</a:t>
            </a:r>
            <a:endParaRPr lang="en-GB" noProof="0"/>
          </a:p>
        </p:txBody>
      </p:sp>
      <p:sp>
        <p:nvSpPr>
          <p:cNvPr id="27" name="Content Placeholder 26"/>
          <p:cNvSpPr>
            <a:spLocks noGrp="1"/>
          </p:cNvSpPr>
          <p:nvPr>
            <p:ph sz="quarter" idx="13"/>
          </p:nvPr>
        </p:nvSpPr>
        <p:spPr>
          <a:xfrm>
            <a:off x="533400" y="1499616"/>
            <a:ext cx="2590800" cy="4419599"/>
          </a:xfrm>
        </p:spPr>
        <p:txBody>
          <a:bodyPr/>
          <a:lstStyle>
            <a:lvl1pPr>
              <a:defRPr sz="1800"/>
            </a:lvl1pPr>
            <a:lvl2pPr marL="347472" indent="-347472">
              <a:defRPr sz="1800"/>
            </a:lvl2pPr>
            <a:lvl3pPr marL="685800" indent="-347472">
              <a:defRPr sz="1800"/>
            </a:lvl3pPr>
            <a:lvl4pPr marL="914400" indent="-347472">
              <a:defRPr sz="1800"/>
            </a:lvl4pPr>
            <a:lvl5pPr marL="1261872" indent="-347472">
              <a:defRPr sz="1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28" name="Content Placeholder 26"/>
          <p:cNvSpPr>
            <a:spLocks noGrp="1"/>
          </p:cNvSpPr>
          <p:nvPr>
            <p:ph sz="quarter" idx="14"/>
          </p:nvPr>
        </p:nvSpPr>
        <p:spPr>
          <a:xfrm>
            <a:off x="3276601" y="1499616"/>
            <a:ext cx="2590799" cy="4419599"/>
          </a:xfrm>
        </p:spPr>
        <p:txBody>
          <a:bodyPr/>
          <a:lstStyle>
            <a:lvl1pPr>
              <a:defRPr sz="1800"/>
            </a:lvl1pPr>
            <a:lvl2pPr marL="347472" indent="-347472">
              <a:defRPr sz="1800"/>
            </a:lvl2pPr>
            <a:lvl3pPr marL="685800" indent="-347472">
              <a:defRPr sz="1800"/>
            </a:lvl3pPr>
            <a:lvl4pPr marL="914400" indent="-347472">
              <a:defRPr sz="1800"/>
            </a:lvl4pPr>
            <a:lvl5pPr marL="1261872" indent="-347472">
              <a:defRPr sz="1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31" name="Content Placeholder 26"/>
          <p:cNvSpPr>
            <a:spLocks noGrp="1"/>
          </p:cNvSpPr>
          <p:nvPr>
            <p:ph sz="quarter" idx="15"/>
          </p:nvPr>
        </p:nvSpPr>
        <p:spPr>
          <a:xfrm>
            <a:off x="6019800" y="1499616"/>
            <a:ext cx="2590800" cy="4419599"/>
          </a:xfrm>
        </p:spPr>
        <p:txBody>
          <a:bodyPr/>
          <a:lstStyle>
            <a:lvl1pPr>
              <a:defRPr sz="1800"/>
            </a:lvl1pPr>
            <a:lvl2pPr marL="347472" indent="-347472">
              <a:defRPr sz="1800"/>
            </a:lvl2pPr>
            <a:lvl3pPr marL="685800" indent="-347472">
              <a:defRPr sz="1800"/>
            </a:lvl3pPr>
            <a:lvl4pPr marL="914400" indent="-347472">
              <a:defRPr sz="1800"/>
            </a:lvl4pPr>
            <a:lvl5pPr marL="1261872" indent="-347472">
              <a:defRPr sz="1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cxnSp>
        <p:nvCxnSpPr>
          <p:cNvPr id="19" name="Shape 18"/>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sp>
        <p:nvSpPr>
          <p:cNvPr id="12" name="TextBox 11"/>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5"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
        <p:nvSpPr>
          <p:cNvPr id="13" name="Date Placeholder 8"/>
          <p:cNvSpPr txBox="1">
            <a:spLocks/>
          </p:cNvSpPr>
          <p:nvPr userDrawn="1"/>
        </p:nvSpPr>
        <p:spPr>
          <a:xfrm>
            <a:off x="8005589" y="6324599"/>
            <a:ext cx="593111" cy="153888"/>
          </a:xfrm>
          <a:prstGeom prst="rect">
            <a:avLst/>
          </a:prstGeom>
          <a:noFill/>
        </p:spPr>
        <p:txBody>
          <a:bodyPr vert="horz" wrap="none" lIns="0" tIns="0" rIns="0" bIns="0" rtlCol="0" anchor="t" anchorCtr="0">
            <a:spAutoFit/>
          </a:bodyPr>
          <a:lstStyle>
            <a:lvl1pPr marL="0" algn="r" defTabSz="914400" rtl="0" eaLnBrk="1" latinLnBrk="0" hangingPunct="1">
              <a:defRPr lang="en-US" sz="1000" kern="1200" dirty="0" smtClean="0">
                <a:solidFill>
                  <a:schemeClr val="tx1"/>
                </a:solidFill>
                <a:latin typeface="Arial" pitchFamily="34" charset="0"/>
                <a:ea typeface="+mn-ea"/>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June 2012</a:t>
            </a:r>
            <a:endParaRPr kumimoji="0" lang="en-GB"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533400" y="3352800"/>
            <a:ext cx="3962400" cy="2819400"/>
          </a:xfrm>
        </p:spPr>
        <p:txBody>
          <a:bodyPr/>
          <a:lstStyle>
            <a:lvl1pPr>
              <a:defRPr sz="1800"/>
            </a:lvl1pPr>
            <a:lvl2pPr marL="347472" indent="-347472">
              <a:defRPr sz="1800"/>
            </a:lvl2pPr>
            <a:lvl3pPr marL="685800" indent="-347472">
              <a:defRPr sz="1800"/>
            </a:lvl3pPr>
            <a:lvl4pPr marL="914400" indent="-347472">
              <a:defRPr sz="1800"/>
            </a:lvl4pPr>
            <a:lvl5pPr marL="1261872" indent="-347472">
              <a:defRPr sz="1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31" name="Content Placeholder 26"/>
          <p:cNvSpPr>
            <a:spLocks noGrp="1"/>
          </p:cNvSpPr>
          <p:nvPr>
            <p:ph sz="quarter" idx="15"/>
          </p:nvPr>
        </p:nvSpPr>
        <p:spPr>
          <a:xfrm>
            <a:off x="4648199" y="3352800"/>
            <a:ext cx="3962401" cy="2819400"/>
          </a:xfrm>
        </p:spPr>
        <p:txBody>
          <a:bodyPr/>
          <a:lstStyle>
            <a:lvl1pPr>
              <a:defRPr sz="1800"/>
            </a:lvl1pPr>
            <a:lvl2pPr marL="347472" indent="-347472">
              <a:defRPr sz="1800"/>
            </a:lvl2pPr>
            <a:lvl3pPr marL="685800" indent="-347472">
              <a:defRPr sz="1800"/>
            </a:lvl3pPr>
            <a:lvl4pPr marL="914400" indent="-347472">
              <a:defRPr sz="1800"/>
            </a:lvl4pPr>
            <a:lvl5pPr marL="1261872" indent="-347472">
              <a:defRPr sz="1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 Placeholder 12"/>
          <p:cNvSpPr>
            <a:spLocks noGrp="1"/>
          </p:cNvSpPr>
          <p:nvPr>
            <p:ph type="body" sz="quarter" idx="16"/>
          </p:nvPr>
        </p:nvSpPr>
        <p:spPr>
          <a:xfrm>
            <a:off x="533400" y="1499616"/>
            <a:ext cx="8077200" cy="1447800"/>
          </a:xfrm>
        </p:spPr>
        <p:txBody>
          <a:bodyPr/>
          <a:lstStyle>
            <a:lvl1pPr>
              <a:defRPr sz="1800"/>
            </a:lvl1pPr>
          </a:lstStyle>
          <a:p>
            <a:pPr lvl="0"/>
            <a:r>
              <a:rPr lang="en-US" noProof="0" dirty="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sp>
        <p:nvSpPr>
          <p:cNvPr id="12" name="TextBox 11"/>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6"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
        <p:nvSpPr>
          <p:cNvPr id="17" name="Date Placeholder 8"/>
          <p:cNvSpPr txBox="1">
            <a:spLocks/>
          </p:cNvSpPr>
          <p:nvPr userDrawn="1"/>
        </p:nvSpPr>
        <p:spPr>
          <a:xfrm>
            <a:off x="8005589" y="6324599"/>
            <a:ext cx="593111" cy="153888"/>
          </a:xfrm>
          <a:prstGeom prst="rect">
            <a:avLst/>
          </a:prstGeom>
          <a:noFill/>
        </p:spPr>
        <p:txBody>
          <a:bodyPr vert="horz" wrap="none" lIns="0" tIns="0" rIns="0" bIns="0" rtlCol="0" anchor="t" anchorCtr="0">
            <a:spAutoFit/>
          </a:bodyPr>
          <a:lstStyle>
            <a:lvl1pPr marL="0" algn="r" defTabSz="914400" rtl="0" eaLnBrk="1" latinLnBrk="0" hangingPunct="1">
              <a:defRPr lang="en-US" sz="1000" kern="1200" dirty="0" smtClean="0">
                <a:solidFill>
                  <a:schemeClr val="tx1"/>
                </a:solidFill>
                <a:latin typeface="Arial" pitchFamily="34" charset="0"/>
                <a:ea typeface="+mn-ea"/>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June 2012</a:t>
            </a:r>
            <a:endParaRPr kumimoji="0" lang="en-GB"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6019800" y="1499616"/>
            <a:ext cx="2590800" cy="2133600"/>
          </a:xfrm>
        </p:spPr>
        <p:txBody>
          <a:bodyPr/>
          <a:lstStyle>
            <a:lvl1pPr>
              <a:defRPr sz="1800"/>
            </a:lvl1pPr>
          </a:lstStyle>
          <a:p>
            <a:pPr lvl="0"/>
            <a:r>
              <a:rPr lang="en-US" noProof="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lvl1pPr>
              <a:defRPr sz="1800"/>
            </a:lvl1pPr>
          </a:lstStyle>
          <a:p>
            <a:pPr lvl="0"/>
            <a:r>
              <a:rPr lang="en-US" noProof="0" smtClean="0"/>
              <a:t>Click to edit Master text styles</a:t>
            </a:r>
          </a:p>
        </p:txBody>
      </p:sp>
      <p:sp>
        <p:nvSpPr>
          <p:cNvPr id="13" name="Text Placeholder 12"/>
          <p:cNvSpPr>
            <a:spLocks noGrp="1"/>
          </p:cNvSpPr>
          <p:nvPr>
            <p:ph type="body" sz="quarter" idx="16"/>
          </p:nvPr>
        </p:nvSpPr>
        <p:spPr>
          <a:xfrm>
            <a:off x="533400" y="1499616"/>
            <a:ext cx="5334000" cy="4419600"/>
          </a:xfrm>
        </p:spPr>
        <p:txBody>
          <a:bodyPr/>
          <a:lstStyle>
            <a:lvl1pPr>
              <a:defRPr sz="1800"/>
            </a:lvl1pPr>
          </a:lstStyle>
          <a:p>
            <a:pPr lvl="0"/>
            <a:r>
              <a:rPr lang="en-US" noProof="0" dirty="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sp>
        <p:nvSpPr>
          <p:cNvPr id="12" name="TextBox 11"/>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6"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
        <p:nvSpPr>
          <p:cNvPr id="17" name="Date Placeholder 8"/>
          <p:cNvSpPr txBox="1">
            <a:spLocks/>
          </p:cNvSpPr>
          <p:nvPr userDrawn="1"/>
        </p:nvSpPr>
        <p:spPr>
          <a:xfrm>
            <a:off x="8005589" y="6324599"/>
            <a:ext cx="593111" cy="153888"/>
          </a:xfrm>
          <a:prstGeom prst="rect">
            <a:avLst/>
          </a:prstGeom>
          <a:noFill/>
        </p:spPr>
        <p:txBody>
          <a:bodyPr vert="horz" wrap="none" lIns="0" tIns="0" rIns="0" bIns="0" rtlCol="0" anchor="t" anchorCtr="0">
            <a:spAutoFit/>
          </a:bodyPr>
          <a:lstStyle>
            <a:lvl1pPr marL="0" algn="r" defTabSz="914400" rtl="0" eaLnBrk="1" latinLnBrk="0" hangingPunct="1">
              <a:defRPr lang="en-US" sz="1000" kern="1200" dirty="0" smtClean="0">
                <a:solidFill>
                  <a:schemeClr val="tx1"/>
                </a:solidFill>
                <a:latin typeface="Arial" pitchFamily="34" charset="0"/>
                <a:ea typeface="+mn-ea"/>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June 2012</a:t>
            </a:r>
            <a:endParaRPr kumimoji="0" lang="en-GB"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499616"/>
            <a:ext cx="2590800" cy="2133600"/>
          </a:xfrm>
        </p:spPr>
        <p:txBody>
          <a:bodyPr/>
          <a:lstStyle>
            <a:lvl1pPr>
              <a:defRPr sz="1800"/>
            </a:lvl1pPr>
          </a:lstStyle>
          <a:p>
            <a:pPr lvl="0"/>
            <a:r>
              <a:rPr lang="en-US" noProof="0" dirty="0" smtClean="0"/>
              <a:t>Click to edit Master text styles</a:t>
            </a:r>
          </a:p>
        </p:txBody>
      </p:sp>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533400" y="4038600"/>
            <a:ext cx="2590800" cy="2133600"/>
          </a:xfrm>
        </p:spPr>
        <p:txBody>
          <a:bodyPr/>
          <a:lstStyle>
            <a:lvl1pPr>
              <a:defRPr sz="1800"/>
            </a:lvl1pPr>
          </a:lstStyle>
          <a:p>
            <a:pPr lvl="0"/>
            <a:r>
              <a:rPr lang="en-US" noProof="0" smtClean="0"/>
              <a:t>Click to edit Master text styles</a:t>
            </a:r>
          </a:p>
        </p:txBody>
      </p:sp>
      <p:sp>
        <p:nvSpPr>
          <p:cNvPr id="13" name="Text Placeholder 12"/>
          <p:cNvSpPr>
            <a:spLocks noGrp="1"/>
          </p:cNvSpPr>
          <p:nvPr>
            <p:ph type="body" sz="quarter" idx="16"/>
          </p:nvPr>
        </p:nvSpPr>
        <p:spPr>
          <a:xfrm>
            <a:off x="3276600" y="1499616"/>
            <a:ext cx="5334000" cy="4419600"/>
          </a:xfrm>
        </p:spPr>
        <p:txBody>
          <a:bodyPr/>
          <a:lstStyle>
            <a:lvl1pPr>
              <a:defRPr sz="1800"/>
            </a:lvl1pPr>
          </a:lstStyle>
          <a:p>
            <a:pPr lvl="0"/>
            <a:r>
              <a:rPr lang="en-US" noProof="0" dirty="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sp>
        <p:nvSpPr>
          <p:cNvPr id="12" name="TextBox 11"/>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6"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
        <p:nvSpPr>
          <p:cNvPr id="17" name="Date Placeholder 8"/>
          <p:cNvSpPr txBox="1">
            <a:spLocks/>
          </p:cNvSpPr>
          <p:nvPr userDrawn="1"/>
        </p:nvSpPr>
        <p:spPr>
          <a:xfrm>
            <a:off x="8005589" y="6324599"/>
            <a:ext cx="593111" cy="153888"/>
          </a:xfrm>
          <a:prstGeom prst="rect">
            <a:avLst/>
          </a:prstGeom>
          <a:noFill/>
        </p:spPr>
        <p:txBody>
          <a:bodyPr vert="horz" wrap="none" lIns="0" tIns="0" rIns="0" bIns="0" rtlCol="0" anchor="t" anchorCtr="0">
            <a:spAutoFit/>
          </a:bodyPr>
          <a:lstStyle>
            <a:lvl1pPr marL="0" algn="r" defTabSz="914400" rtl="0" eaLnBrk="1" latinLnBrk="0" hangingPunct="1">
              <a:defRPr lang="en-US" sz="1000" kern="1200" dirty="0" smtClean="0">
                <a:solidFill>
                  <a:schemeClr val="tx1"/>
                </a:solidFill>
                <a:latin typeface="Arial" pitchFamily="34" charset="0"/>
                <a:ea typeface="+mn-ea"/>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June 2012</a:t>
            </a:r>
            <a:endParaRPr kumimoji="0" lang="en-GB"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n-US" noProof="1" smtClean="0"/>
              <a:t>Click to edit Master title style</a:t>
            </a:r>
            <a:endParaRPr lang="en-GB" noProof="1"/>
          </a:p>
        </p:txBody>
      </p:sp>
      <p:sp>
        <p:nvSpPr>
          <p:cNvPr id="31" name="Content Placeholder 26"/>
          <p:cNvSpPr>
            <a:spLocks noGrp="1"/>
          </p:cNvSpPr>
          <p:nvPr>
            <p:ph sz="quarter" idx="15"/>
          </p:nvPr>
        </p:nvSpPr>
        <p:spPr>
          <a:xfrm>
            <a:off x="3276600" y="1773936"/>
            <a:ext cx="5334000" cy="4419600"/>
          </a:xfrm>
        </p:spPr>
        <p:txBody>
          <a:bodyPr/>
          <a:lstStyle>
            <a:lvl1pPr>
              <a:defRPr sz="1800" baseline="0"/>
            </a:lvl1pPr>
            <a:lvl2pPr marL="347472" indent="-347472">
              <a:defRPr sz="1800"/>
            </a:lvl2pPr>
            <a:lvl3pPr marL="685800" indent="-347472">
              <a:defRPr sz="1800"/>
            </a:lvl3pPr>
            <a:lvl4pPr marL="914400" indent="-347472">
              <a:defRPr sz="1800"/>
            </a:lvl4pPr>
            <a:lvl5pPr marL="1261872" indent="-347472">
              <a:defRPr sz="1800"/>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GB"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n-US" noProof="1" smtClean="0"/>
              <a:t>Click to edit Master text styles</a:t>
            </a:r>
          </a:p>
        </p:txBody>
      </p:sp>
      <p:cxnSp>
        <p:nvCxnSpPr>
          <p:cNvPr id="30" name="Shape 29"/>
          <p:cNvCxnSpPr/>
          <p:nvPr/>
        </p:nvCxnSpPr>
        <p:spPr>
          <a:xfrm rot="5400000" flipH="1" flipV="1">
            <a:off x="5791201"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sp>
        <p:nvSpPr>
          <p:cNvPr id="11" name="TextBox 10"/>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4"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
        <p:nvSpPr>
          <p:cNvPr id="15" name="Date Placeholder 8"/>
          <p:cNvSpPr txBox="1">
            <a:spLocks/>
          </p:cNvSpPr>
          <p:nvPr userDrawn="1"/>
        </p:nvSpPr>
        <p:spPr>
          <a:xfrm>
            <a:off x="8005589" y="6324599"/>
            <a:ext cx="593111" cy="153888"/>
          </a:xfrm>
          <a:prstGeom prst="rect">
            <a:avLst/>
          </a:prstGeom>
          <a:noFill/>
        </p:spPr>
        <p:txBody>
          <a:bodyPr vert="horz" wrap="none" lIns="0" tIns="0" rIns="0" bIns="0" rtlCol="0" anchor="t" anchorCtr="0">
            <a:spAutoFit/>
          </a:bodyPr>
          <a:lstStyle>
            <a:lvl1pPr marL="0" algn="r" defTabSz="914400" rtl="0" eaLnBrk="1" latinLnBrk="0" hangingPunct="1">
              <a:defRPr lang="en-US" sz="1000" kern="1200" dirty="0" smtClean="0">
                <a:solidFill>
                  <a:schemeClr val="tx1"/>
                </a:solidFill>
                <a:latin typeface="Arial" pitchFamily="34" charset="0"/>
                <a:ea typeface="+mn-ea"/>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June 2012</a:t>
            </a:r>
            <a:endParaRPr kumimoji="0" lang="en-GB"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GB" noProof="0"/>
          </a:p>
        </p:txBody>
      </p:sp>
      <p:cxnSp>
        <p:nvCxnSpPr>
          <p:cNvPr id="10" name="Shape 9"/>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1000" noProof="0" dirty="0">
              <a:latin typeface="Arial" pitchFamily="34" charset="0"/>
              <a:cs typeface="Arial" pitchFamily="34" charset="0"/>
            </a:endParaRPr>
          </a:p>
        </p:txBody>
      </p:sp>
      <p:sp>
        <p:nvSpPr>
          <p:cNvPr id="9" name="TextBox 8"/>
          <p:cNvSpPr txBox="1"/>
          <p:nvPr userDrawn="1"/>
        </p:nvSpPr>
        <p:spPr>
          <a:xfrm>
            <a:off x="8441602" y="6477000"/>
            <a:ext cx="157094" cy="153888"/>
          </a:xfrm>
          <a:prstGeom prst="rect">
            <a:avLst/>
          </a:prstGeom>
          <a:noFill/>
        </p:spPr>
        <p:txBody>
          <a:bodyPr vert="horz" wrap="none" lIns="0" tIns="0" rIns="0" bIns="0" rtlCol="0" anchor="t" anchorCtr="0">
            <a:spAutoFit/>
          </a:bodyPr>
          <a:lstStyle/>
          <a:p>
            <a:pPr algn="r"/>
            <a:fld id="{3B65E225-21B6-4A32-9C5D-1A367BBA3452}" type="slidenum">
              <a:rPr lang="en-GB" sz="1000" smtClean="0">
                <a:latin typeface="Arial" pitchFamily="34" charset="0"/>
                <a:cs typeface="Arial" pitchFamily="34" charset="0"/>
              </a:rPr>
              <a:pPr algn="r"/>
              <a:t>‹#›</a:t>
            </a:fld>
            <a:endParaRPr lang="en-GB" sz="1000" dirty="0">
              <a:latin typeface="Arial" pitchFamily="34" charset="0"/>
              <a:cs typeface="Arial" pitchFamily="34" charset="0"/>
            </a:endParaRPr>
          </a:p>
        </p:txBody>
      </p:sp>
      <p:sp>
        <p:nvSpPr>
          <p:cNvPr id="14" name="Footer Placeholder 11"/>
          <p:cNvSpPr>
            <a:spLocks noGrp="1"/>
          </p:cNvSpPr>
          <p:nvPr>
            <p:ph type="ftr" sz="quarter" idx="20"/>
          </p:nvPr>
        </p:nvSpPr>
        <p:spPr>
          <a:xfrm>
            <a:off x="533400" y="6324599"/>
            <a:ext cx="4341107" cy="153888"/>
          </a:xfrm>
          <a:prstGeom prst="rect">
            <a:avLst/>
          </a:prstGeom>
          <a:noFill/>
        </p:spPr>
        <p:txBody>
          <a:bodyPr vert="horz" wrap="square" lIns="0" tIns="0" rIns="0" bIns="0" rtlCol="0" anchor="t" anchorCtr="0">
            <a:noAutofit/>
          </a:bodyPr>
          <a:lstStyle>
            <a:lvl1pPr marL="0" algn="l" defTabSz="914400" rtl="0" eaLnBrk="1" latinLnBrk="0" hangingPunct="1">
              <a:defRPr lang="en-US" sz="1000" kern="1200" noProof="0" dirty="0" smtClean="0">
                <a:solidFill>
                  <a:schemeClr val="tx1"/>
                </a:solidFill>
                <a:latin typeface="Arial" pitchFamily="34" charset="0"/>
                <a:ea typeface="+mn-ea"/>
                <a:cs typeface="Arial" pitchFamily="34" charset="0"/>
              </a:defRPr>
            </a:lvl1pPr>
          </a:lstStyle>
          <a:p>
            <a:r>
              <a:rPr lang="en-US" smtClean="0"/>
              <a:t>© Smart Energy Meter | HJD Institute of Technical Edu. &amp; Research</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685800"/>
            <a:ext cx="8077201" cy="914400"/>
          </a:xfrm>
          <a:prstGeom prst="rect">
            <a:avLst/>
          </a:prstGeom>
        </p:spPr>
        <p:txBody>
          <a:bodyPr vert="horz" lIns="0" tIns="0" rIns="0" bIns="0" rtlCol="0" anchor="t" anchorCtr="0">
            <a:noAutofit/>
          </a:bodyPr>
          <a:lstStyle/>
          <a:p>
            <a:r>
              <a:rPr lang="en-GB" noProof="0" smtClean="0"/>
              <a:t>Click to edit</a:t>
            </a:r>
            <a:br>
              <a:rPr lang="en-GB" noProof="0" smtClean="0"/>
            </a:br>
            <a:r>
              <a:rPr lang="en-GB" noProof="0" smtClean="0"/>
              <a:t>Master title style</a:t>
            </a:r>
            <a:endParaRPr lang="en-GB" noProof="0"/>
          </a:p>
        </p:txBody>
      </p:sp>
      <p:sp>
        <p:nvSpPr>
          <p:cNvPr id="3" name="Text Placeholder 2"/>
          <p:cNvSpPr>
            <a:spLocks noGrp="1"/>
          </p:cNvSpPr>
          <p:nvPr>
            <p:ph type="body" idx="1"/>
          </p:nvPr>
        </p:nvSpPr>
        <p:spPr>
          <a:xfrm>
            <a:off x="533401" y="1499616"/>
            <a:ext cx="8077199" cy="4419600"/>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4" name="Slide Number Placeholder 5"/>
          <p:cNvSpPr>
            <a:spLocks noGrp="1"/>
          </p:cNvSpPr>
          <p:nvPr>
            <p:ph type="sldNum" sz="quarter" idx="4"/>
          </p:nvPr>
        </p:nvSpPr>
        <p:spPr>
          <a:xfrm>
            <a:off x="8153401" y="6477000"/>
            <a:ext cx="45719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B65E225-21B6-4A32-9C5D-1A367BBA3452}" type="slidenum">
              <a:rPr lang="en-GB" smtClean="0"/>
              <a:pPr/>
              <a:t>‹#›</a:t>
            </a:fld>
            <a:endParaRPr lang="en-GB" dirty="0"/>
          </a:p>
        </p:txBody>
      </p:sp>
      <p:sp>
        <p:nvSpPr>
          <p:cNvPr id="7"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r>
              <a:rPr lang="en-US" smtClean="0"/>
              <a:t>© Smart Energy Meter | HJD Institute of Technical Edu. &amp; Research</a:t>
            </a:r>
            <a:endParaRPr lang="en-GB"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Lst>
  <p:hf sldNum="0" hdr="0" dt="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Design &amp; Building Smart Energy Meter</a:t>
            </a:r>
            <a:endParaRPr lang="en-US" dirty="0"/>
          </a:p>
        </p:txBody>
      </p:sp>
      <p:sp>
        <p:nvSpPr>
          <p:cNvPr id="9" name="Content Placeholder 8">
            <a:hlinkClick r:id="" action="ppaction://noaction"/>
          </p:cNvPr>
          <p:cNvSpPr txBox="1">
            <a:spLocks/>
          </p:cNvSpPr>
          <p:nvPr/>
        </p:nvSpPr>
        <p:spPr>
          <a:xfrm>
            <a:off x="3431816" y="3162300"/>
            <a:ext cx="5712184" cy="3022599"/>
          </a:xfrm>
          <a:prstGeom prst="rect">
            <a:avLst/>
          </a:prstGeom>
          <a:solidFill>
            <a:schemeClr val="tx2">
              <a:lumMod val="60000"/>
              <a:lumOff val="40000"/>
            </a:schemeClr>
          </a:solidFill>
        </p:spPr>
        <p:txBody>
          <a:bodyPr vert="horz" wrap="square" lIns="107832" tIns="107832" rIns="107832" bIns="107832" rtlCol="0" anchor="t" anchorCtr="0">
            <a:noAutofit/>
          </a:bodyPr>
          <a:lstStyle/>
          <a:p>
            <a:pPr defTabSz="1041426">
              <a:defRPr/>
            </a:pPr>
            <a:endParaRPr lang="en-GB" sz="1600" dirty="0">
              <a:solidFill>
                <a:srgbClr val="FFFFFF"/>
              </a:solidFill>
              <a:latin typeface="Georgia" pitchFamily="18" charset="0"/>
            </a:endParaRPr>
          </a:p>
        </p:txBody>
      </p:sp>
      <p:sp>
        <p:nvSpPr>
          <p:cNvPr id="18" name="Content Placeholder 8">
            <a:hlinkClick r:id="" action="ppaction://noaction"/>
          </p:cNvPr>
          <p:cNvSpPr txBox="1">
            <a:spLocks/>
          </p:cNvSpPr>
          <p:nvPr/>
        </p:nvSpPr>
        <p:spPr>
          <a:xfrm>
            <a:off x="3431816" y="3149600"/>
            <a:ext cx="5153383" cy="3022599"/>
          </a:xfrm>
          <a:prstGeom prst="rect">
            <a:avLst/>
          </a:prstGeom>
          <a:solidFill>
            <a:srgbClr val="EB8C00"/>
          </a:solidFill>
        </p:spPr>
        <p:txBody>
          <a:bodyPr vert="horz" wrap="square" lIns="107832" tIns="107832" rIns="107832" bIns="107832" rtlCol="0" anchor="t" anchorCtr="0">
            <a:noAutofit/>
          </a:bodyPr>
          <a:lstStyle/>
          <a:p>
            <a:pPr defTabSz="1041426">
              <a:defRPr/>
            </a:pPr>
            <a:endParaRPr lang="en-GB" sz="1600" dirty="0">
              <a:solidFill>
                <a:srgbClr val="FFFFFF"/>
              </a:solidFill>
              <a:latin typeface="Georgia" pitchFamily="18" charset="0"/>
            </a:endParaRPr>
          </a:p>
        </p:txBody>
      </p:sp>
      <p:sp>
        <p:nvSpPr>
          <p:cNvPr id="19" name="Content Placeholder 8">
            <a:hlinkClick r:id="" action="ppaction://noaction"/>
          </p:cNvPr>
          <p:cNvSpPr txBox="1">
            <a:spLocks/>
          </p:cNvSpPr>
          <p:nvPr/>
        </p:nvSpPr>
        <p:spPr>
          <a:xfrm>
            <a:off x="3431817" y="3149600"/>
            <a:ext cx="4492984" cy="3035299"/>
          </a:xfrm>
          <a:prstGeom prst="rect">
            <a:avLst/>
          </a:prstGeom>
          <a:solidFill>
            <a:schemeClr val="accent6">
              <a:lumMod val="75000"/>
            </a:schemeClr>
          </a:solidFill>
        </p:spPr>
        <p:txBody>
          <a:bodyPr vert="horz" wrap="square" lIns="107832" tIns="107832" rIns="107832" bIns="107832" rtlCol="0" anchor="t" anchorCtr="0">
            <a:noAutofit/>
          </a:bodyPr>
          <a:lstStyle/>
          <a:p>
            <a:pPr defTabSz="1041426">
              <a:defRPr/>
            </a:pPr>
            <a:endParaRPr lang="en-GB" sz="1600" dirty="0">
              <a:solidFill>
                <a:srgbClr val="FFFFFF"/>
              </a:solidFill>
              <a:latin typeface="Georgia" pitchFamily="18" charset="0"/>
            </a:endParaRPr>
          </a:p>
        </p:txBody>
      </p:sp>
      <p:sp>
        <p:nvSpPr>
          <p:cNvPr id="20" name="Content Placeholder 8">
            <a:hlinkClick r:id="" action="ppaction://noaction"/>
          </p:cNvPr>
          <p:cNvSpPr txBox="1">
            <a:spLocks/>
          </p:cNvSpPr>
          <p:nvPr/>
        </p:nvSpPr>
        <p:spPr>
          <a:xfrm>
            <a:off x="3431817" y="2489200"/>
            <a:ext cx="4518383" cy="3695699"/>
          </a:xfrm>
          <a:prstGeom prst="rect">
            <a:avLst/>
          </a:prstGeom>
          <a:solidFill>
            <a:schemeClr val="tx1">
              <a:lumMod val="65000"/>
              <a:lumOff val="35000"/>
            </a:schemeClr>
          </a:solidFill>
        </p:spPr>
        <p:txBody>
          <a:bodyPr vert="horz" wrap="square" lIns="107832" tIns="107832" rIns="107832" bIns="107832" rtlCol="0" anchor="t" anchorCtr="0">
            <a:noAutofit/>
          </a:bodyPr>
          <a:lstStyle/>
          <a:p>
            <a:pPr defTabSz="1041426">
              <a:defRPr/>
            </a:pPr>
            <a:endParaRPr lang="en-GB" sz="1600" dirty="0">
              <a:solidFill>
                <a:srgbClr val="FFFFFF"/>
              </a:solidFill>
              <a:latin typeface="Georgia" pitchFamily="18" charset="0"/>
            </a:endParaRPr>
          </a:p>
        </p:txBody>
      </p:sp>
      <p:sp>
        <p:nvSpPr>
          <p:cNvPr id="22" name="Content Placeholder 8">
            <a:hlinkClick r:id="" action="ppaction://noaction"/>
          </p:cNvPr>
          <p:cNvSpPr txBox="1">
            <a:spLocks/>
          </p:cNvSpPr>
          <p:nvPr/>
        </p:nvSpPr>
        <p:spPr>
          <a:xfrm>
            <a:off x="460017" y="3162301"/>
            <a:ext cx="5077183" cy="3022600"/>
          </a:xfrm>
          <a:prstGeom prst="rect">
            <a:avLst/>
          </a:prstGeom>
          <a:solidFill>
            <a:schemeClr val="accent4">
              <a:lumMod val="75000"/>
            </a:schemeClr>
          </a:solidFill>
        </p:spPr>
        <p:txBody>
          <a:bodyPr vert="horz" wrap="square" lIns="107832" tIns="107832" rIns="107832" bIns="107832" rtlCol="0" anchor="t" anchorCtr="0">
            <a:noAutofit/>
          </a:bodyPr>
          <a:lstStyle/>
          <a:p>
            <a:pPr defTabSz="1041426">
              <a:defRPr/>
            </a:pPr>
            <a:endParaRPr lang="en-GB" sz="1600" dirty="0">
              <a:solidFill>
                <a:srgbClr val="FFFFFF"/>
              </a:solidFill>
              <a:latin typeface="Georgia" pitchFamily="18" charset="0"/>
            </a:endParaRPr>
          </a:p>
        </p:txBody>
      </p:sp>
      <p:sp>
        <p:nvSpPr>
          <p:cNvPr id="4" name="Subtitle 3"/>
          <p:cNvSpPr>
            <a:spLocks noGrp="1"/>
          </p:cNvSpPr>
          <p:nvPr>
            <p:ph type="subTitle" idx="1"/>
          </p:nvPr>
        </p:nvSpPr>
        <p:spPr>
          <a:xfrm>
            <a:off x="533400" y="1981201"/>
            <a:ext cx="8077200" cy="762000"/>
          </a:xfrm>
        </p:spPr>
        <p:txBody>
          <a:bodyPr/>
          <a:lstStyle/>
          <a:p>
            <a:r>
              <a:rPr lang="en-US" i="1" dirty="0" smtClean="0"/>
              <a:t>Submitted to : </a:t>
            </a:r>
            <a:r>
              <a:rPr lang="en-US" sz="2400" dirty="0" smtClean="0"/>
              <a:t>HJD Institute of Technical Education &amp; Research </a:t>
            </a:r>
            <a:endParaRPr lang="en-US" dirty="0"/>
          </a:p>
        </p:txBody>
      </p:sp>
      <p:sp>
        <p:nvSpPr>
          <p:cNvPr id="25" name="Content Placeholder 24"/>
          <p:cNvSpPr>
            <a:spLocks noGrp="1"/>
          </p:cNvSpPr>
          <p:nvPr>
            <p:ph sz="quarter" idx="13"/>
          </p:nvPr>
        </p:nvSpPr>
        <p:spPr>
          <a:xfrm>
            <a:off x="533401" y="3352800"/>
            <a:ext cx="5448299" cy="2463800"/>
          </a:xfrm>
        </p:spPr>
        <p:txBody>
          <a:bodyPr/>
          <a:lstStyle/>
          <a:p>
            <a:r>
              <a:rPr lang="en-US" b="1" i="1" dirty="0" smtClean="0"/>
              <a:t>Developed By:</a:t>
            </a:r>
          </a:p>
          <a:p>
            <a:endParaRPr lang="en-US" b="1" i="1" dirty="0" smtClean="0"/>
          </a:p>
          <a:p>
            <a:r>
              <a:rPr lang="en-US" dirty="0" smtClean="0"/>
              <a:t>1. KHATRI MAYUR J [130853109015]</a:t>
            </a:r>
          </a:p>
          <a:p>
            <a:r>
              <a:rPr lang="en-US" dirty="0" smtClean="0"/>
              <a:t>2. CHAVDA SAURABH D [130853109008]</a:t>
            </a:r>
          </a:p>
          <a:p>
            <a:r>
              <a:rPr lang="en-US" dirty="0" smtClean="0"/>
              <a:t>3. JOGI SANJAY D [120850109045]</a:t>
            </a:r>
          </a:p>
          <a:p>
            <a:r>
              <a:rPr lang="en-US" dirty="0" smtClean="0"/>
              <a:t>4. ZALA SHIVRAJSINH K [110850109028]</a:t>
            </a:r>
            <a:endParaRPr lang="en-US" dirty="0"/>
          </a:p>
        </p:txBody>
      </p:sp>
      <p:pic>
        <p:nvPicPr>
          <p:cNvPr id="1026" name="Picture 2" descr="C:\Users\acer\Desktop\2 (Copy).png"/>
          <p:cNvPicPr>
            <a:picLocks noChangeAspect="1" noChangeArrowheads="1"/>
          </p:cNvPicPr>
          <p:nvPr/>
        </p:nvPicPr>
        <p:blipFill>
          <a:blip r:embed="rId3"/>
          <a:srcRect/>
          <a:stretch>
            <a:fillRect/>
          </a:stretch>
        </p:blipFill>
        <p:spPr bwMode="auto">
          <a:xfrm>
            <a:off x="6926263" y="3936999"/>
            <a:ext cx="2217737" cy="2231685"/>
          </a:xfrm>
          <a:prstGeom prst="rect">
            <a:avLst/>
          </a:prstGeom>
          <a:noFill/>
        </p:spPr>
      </p:pic>
      <p:sp>
        <p:nvSpPr>
          <p:cNvPr id="27" name="Content Placeholder 24"/>
          <p:cNvSpPr txBox="1">
            <a:spLocks/>
          </p:cNvSpPr>
          <p:nvPr/>
        </p:nvSpPr>
        <p:spPr>
          <a:xfrm>
            <a:off x="3403601" y="2489200"/>
            <a:ext cx="5448299" cy="2463800"/>
          </a:xfrm>
          <a:prstGeom prst="rect">
            <a:avLst/>
          </a:prstGeom>
        </p:spPr>
        <p:txBody>
          <a:bodyPr vert="horz" lIns="0" tIns="0" rIns="0" bIns="0" rtlCol="0">
            <a:noAutofit/>
          </a:bodyPr>
          <a:lstStyle/>
          <a:p>
            <a:pPr marL="0" marR="0" lvl="0" indent="-274320" algn="l" defTabSz="914400" rtl="0" eaLnBrk="1" fontAlgn="auto" latinLnBrk="0" hangingPunct="1">
              <a:lnSpc>
                <a:spcPct val="100000"/>
              </a:lnSpc>
              <a:spcBef>
                <a:spcPts val="0"/>
              </a:spcBef>
              <a:spcAft>
                <a:spcPts val="900"/>
              </a:spcAft>
              <a:buClr>
                <a:schemeClr val="tx1"/>
              </a:buClr>
              <a:buSzTx/>
              <a:buFontTx/>
              <a:buNone/>
              <a:tabLst/>
              <a:defRPr/>
            </a:pPr>
            <a:r>
              <a:rPr lang="en-US" sz="2000" b="1" i="1" dirty="0" smtClean="0">
                <a:solidFill>
                  <a:schemeClr val="bg1"/>
                </a:solidFill>
                <a:latin typeface="Georgia" pitchFamily="18" charset="0"/>
              </a:rPr>
              <a:t>Project Guide </a:t>
            </a:r>
            <a:r>
              <a:rPr kumimoji="0" lang="en-US" sz="2000" b="1" i="1" u="none" strike="noStrike" kern="1200" cap="none" spc="0" normalizeH="0" baseline="0" noProof="0" dirty="0" smtClean="0">
                <a:ln>
                  <a:noFill/>
                </a:ln>
                <a:solidFill>
                  <a:schemeClr val="bg1"/>
                </a:solidFill>
                <a:effectLst/>
                <a:uLnTx/>
                <a:uFillTx/>
                <a:latin typeface="Georgia" pitchFamily="18" charset="0"/>
                <a:ea typeface="+mn-ea"/>
                <a:cs typeface="+mn-cs"/>
              </a:rPr>
              <a:t>: </a:t>
            </a:r>
            <a:r>
              <a:rPr kumimoji="0" lang="en-US" b="1" i="1" u="none" strike="noStrike" kern="1200" cap="none" spc="0" normalizeH="0" baseline="0" noProof="0" dirty="0" smtClean="0">
                <a:ln>
                  <a:noFill/>
                </a:ln>
                <a:solidFill>
                  <a:schemeClr val="bg1"/>
                </a:solidFill>
                <a:effectLst/>
                <a:uLnTx/>
                <a:uFillTx/>
                <a:latin typeface="Georgia" pitchFamily="18" charset="0"/>
                <a:ea typeface="+mn-ea"/>
                <a:cs typeface="+mn-cs"/>
              </a:rPr>
              <a:t>Prof.</a:t>
            </a:r>
            <a:r>
              <a:rPr kumimoji="0" lang="en-US" b="1" i="1" u="none" strike="noStrike" kern="1200" cap="none" spc="0" normalizeH="0" noProof="0" dirty="0" smtClean="0">
                <a:ln>
                  <a:noFill/>
                </a:ln>
                <a:solidFill>
                  <a:schemeClr val="bg1"/>
                </a:solidFill>
                <a:effectLst/>
                <a:uLnTx/>
                <a:uFillTx/>
                <a:latin typeface="Georgia" pitchFamily="18" charset="0"/>
                <a:ea typeface="+mn-ea"/>
                <a:cs typeface="+mn-cs"/>
              </a:rPr>
              <a:t> Mayur Thacker</a:t>
            </a:r>
            <a:endParaRPr kumimoji="0" lang="en-US" sz="2000" b="1" i="1" u="none" strike="noStrike" kern="1200" cap="none" spc="0" normalizeH="0" baseline="0" noProof="0" dirty="0" smtClean="0">
              <a:ln>
                <a:noFill/>
              </a:ln>
              <a:solidFill>
                <a:schemeClr val="bg1"/>
              </a:solidFill>
              <a:effectLst/>
              <a:uLnTx/>
              <a:uFillTx/>
              <a:latin typeface="Georgia" pitchFamily="18" charset="0"/>
              <a:ea typeface="+mn-ea"/>
              <a:cs typeface="+mn-cs"/>
            </a:endParaRPr>
          </a:p>
          <a:p>
            <a:pPr marL="0" marR="0" lvl="0" indent="-274320" algn="l" defTabSz="914400" rtl="0" eaLnBrk="1" fontAlgn="auto" latinLnBrk="0" hangingPunct="1">
              <a:lnSpc>
                <a:spcPct val="100000"/>
              </a:lnSpc>
              <a:spcBef>
                <a:spcPts val="0"/>
              </a:spcBef>
              <a:spcAft>
                <a:spcPts val="900"/>
              </a:spcAft>
              <a:buClr>
                <a:schemeClr val="tx1"/>
              </a:buClr>
              <a:buSzTx/>
              <a:buFontTx/>
              <a:buNone/>
              <a:tabLst/>
              <a:defRPr/>
            </a:pPr>
            <a:endParaRPr kumimoji="0" lang="en-US" sz="2000" b="1" i="1" u="none" strike="noStrike" kern="1200" cap="none" spc="0" normalizeH="0" baseline="0" noProof="0" dirty="0" smtClean="0">
              <a:ln>
                <a:noFill/>
              </a:ln>
              <a:solidFill>
                <a:schemeClr val="bg1"/>
              </a:solidFill>
              <a:effectLst/>
              <a:uLnTx/>
              <a:uFillTx/>
              <a:latin typeface="Georgia" pitchFamily="18" charset="0"/>
              <a:ea typeface="+mn-ea"/>
              <a:cs typeface="+mn-cs"/>
            </a:endParaRPr>
          </a:p>
        </p:txBody>
      </p:sp>
      <p:sp>
        <p:nvSpPr>
          <p:cNvPr id="29" name="Footer Placeholder 28"/>
          <p:cNvSpPr>
            <a:spLocks noGrp="1"/>
          </p:cNvSpPr>
          <p:nvPr>
            <p:ph type="ftr" sz="quarter" idx="20"/>
          </p:nvPr>
        </p:nvSpPr>
        <p:spPr/>
        <p:txBody>
          <a:bodyPr/>
          <a:lstStyle/>
          <a:p>
            <a:r>
              <a:rPr lang="en-US" smtClean="0"/>
              <a:t>© Smart Energy Meter | HJD Institute of Technical Edu. &amp; Research</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Features</a:t>
            </a:r>
            <a:endParaRPr lang="en-US" dirty="0"/>
          </a:p>
        </p:txBody>
      </p:sp>
      <p:sp>
        <p:nvSpPr>
          <p:cNvPr id="3" name="Subtitle 2"/>
          <p:cNvSpPr>
            <a:spLocks noGrp="1"/>
          </p:cNvSpPr>
          <p:nvPr>
            <p:ph type="subTitle" idx="1"/>
          </p:nvPr>
        </p:nvSpPr>
        <p:spPr>
          <a:xfrm>
            <a:off x="533400" y="1905001"/>
            <a:ext cx="8077200" cy="4000499"/>
          </a:xfrm>
        </p:spPr>
        <p:txBody>
          <a:bodyPr/>
          <a:lstStyle/>
          <a:p>
            <a:pPr algn="just">
              <a:buFont typeface="Wingdings" pitchFamily="2" charset="2"/>
              <a:buChar char="§"/>
            </a:pPr>
            <a:r>
              <a:rPr lang="en-US" sz="2000" dirty="0" smtClean="0"/>
              <a:t> </a:t>
            </a:r>
            <a:r>
              <a:rPr lang="en-US" sz="2400" dirty="0" smtClean="0"/>
              <a:t>This system doesn't have any moving mechanism, so it would give accurate reading of energy consumption.</a:t>
            </a:r>
          </a:p>
          <a:p>
            <a:pPr algn="just">
              <a:buFont typeface="Wingdings" pitchFamily="2" charset="2"/>
              <a:buChar char="§"/>
            </a:pPr>
            <a:r>
              <a:rPr lang="en-US" sz="2400" dirty="0" smtClean="0"/>
              <a:t> This is Micro-controller based meter so there would be no issue of power thief.</a:t>
            </a:r>
          </a:p>
          <a:p>
            <a:pPr algn="just">
              <a:buFont typeface="Wingdings" pitchFamily="2" charset="2"/>
              <a:buChar char="§"/>
            </a:pPr>
            <a:r>
              <a:rPr lang="en-US" sz="2400" dirty="0" smtClean="0"/>
              <a:t> Consumer can easily get awareness about their energy consumption in real value so they can control their energy consumption.</a:t>
            </a:r>
          </a:p>
          <a:p>
            <a:pPr algn="just">
              <a:buFont typeface="Wingdings" pitchFamily="2" charset="2"/>
              <a:buChar char="§"/>
            </a:pPr>
            <a:r>
              <a:rPr lang="en-US" sz="2400" dirty="0" smtClean="0"/>
              <a:t> Smart Energy meter has User Interface when consumer can easily check their energy consumption by Mobile / Computer.</a:t>
            </a:r>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Features </a:t>
            </a:r>
            <a:r>
              <a:rPr lang="en-US" sz="2400" dirty="0" smtClean="0"/>
              <a:t>(Conti…)</a:t>
            </a:r>
            <a:endParaRPr lang="en-US" dirty="0"/>
          </a:p>
        </p:txBody>
      </p:sp>
      <p:sp>
        <p:nvSpPr>
          <p:cNvPr id="3" name="Subtitle 2"/>
          <p:cNvSpPr>
            <a:spLocks noGrp="1"/>
          </p:cNvSpPr>
          <p:nvPr>
            <p:ph type="subTitle" idx="1"/>
          </p:nvPr>
        </p:nvSpPr>
        <p:spPr>
          <a:xfrm>
            <a:off x="533400" y="1905001"/>
            <a:ext cx="8077200" cy="4000499"/>
          </a:xfrm>
        </p:spPr>
        <p:txBody>
          <a:bodyPr/>
          <a:lstStyle/>
          <a:p>
            <a:pPr>
              <a:buFont typeface="Wingdings" pitchFamily="2" charset="2"/>
              <a:buChar char="§"/>
            </a:pPr>
            <a:r>
              <a:rPr lang="en-US" sz="2000" dirty="0" smtClean="0"/>
              <a:t> </a:t>
            </a:r>
            <a:r>
              <a:rPr lang="en-US" sz="2400" dirty="0" smtClean="0"/>
              <a:t>This system is secure, not easily vulnerable.</a:t>
            </a:r>
          </a:p>
          <a:p>
            <a:pPr>
              <a:buFont typeface="Wingdings" pitchFamily="2" charset="2"/>
              <a:buChar char="§"/>
            </a:pPr>
            <a:r>
              <a:rPr lang="en-US" sz="2400" dirty="0" smtClean="0"/>
              <a:t> Has Advanced metering technology.</a:t>
            </a:r>
          </a:p>
          <a:p>
            <a:pPr>
              <a:buFont typeface="Wingdings" pitchFamily="2" charset="2"/>
              <a:buChar char="§"/>
            </a:pPr>
            <a:r>
              <a:rPr lang="en-US" sz="2400" dirty="0" smtClean="0"/>
              <a:t> Has Remote control</a:t>
            </a:r>
          </a:p>
          <a:p>
            <a:pPr>
              <a:buFont typeface="Wingdings" pitchFamily="2" charset="2"/>
              <a:buChar char="§"/>
            </a:pPr>
            <a:r>
              <a:rPr lang="en-US" sz="2400" dirty="0" smtClean="0"/>
              <a:t>Having Better performance.</a:t>
            </a:r>
          </a:p>
          <a:p>
            <a:pPr>
              <a:buFont typeface="Wingdings" pitchFamily="2" charset="2"/>
              <a:buChar char="§"/>
            </a:pPr>
            <a:r>
              <a:rPr lang="en-US" sz="2400" dirty="0" smtClean="0"/>
              <a:t> Has Power monitoring.</a:t>
            </a:r>
            <a:endParaRPr lang="en-US" sz="2400"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6. Diagram’s</a:t>
            </a:r>
            <a:endParaRPr lang="en-US" dirty="0"/>
          </a:p>
        </p:txBody>
      </p:sp>
      <p:sp>
        <p:nvSpPr>
          <p:cNvPr id="3" name="Subtitle 2"/>
          <p:cNvSpPr>
            <a:spLocks noGrp="1"/>
          </p:cNvSpPr>
          <p:nvPr>
            <p:ph type="subTitle" idx="1"/>
          </p:nvPr>
        </p:nvSpPr>
        <p:spPr>
          <a:xfrm>
            <a:off x="1003300" y="1193801"/>
            <a:ext cx="8077200" cy="292099"/>
          </a:xfrm>
        </p:spPr>
        <p:txBody>
          <a:bodyPr/>
          <a:lstStyle/>
          <a:p>
            <a:r>
              <a:rPr lang="en-US" sz="2000" b="1" i="1" dirty="0" smtClean="0"/>
              <a:t>6.1 Component Diagram</a:t>
            </a:r>
            <a:endParaRPr lang="en-US" sz="2000" b="1" i="1"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pic>
        <p:nvPicPr>
          <p:cNvPr id="1026" name="Picture 2"/>
          <p:cNvPicPr>
            <a:picLocks noChangeAspect="1" noChangeArrowheads="1"/>
          </p:cNvPicPr>
          <p:nvPr/>
        </p:nvPicPr>
        <p:blipFill>
          <a:blip r:embed="rId2"/>
          <a:srcRect/>
          <a:stretch>
            <a:fillRect/>
          </a:stretch>
        </p:blipFill>
        <p:spPr bwMode="auto">
          <a:xfrm>
            <a:off x="804040" y="1513490"/>
            <a:ext cx="7346731" cy="45247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6. Diagram’s </a:t>
            </a:r>
            <a:r>
              <a:rPr lang="en-US" sz="2400" dirty="0" smtClean="0"/>
              <a:t>(Conti…)</a:t>
            </a:r>
            <a:endParaRPr lang="en-US" dirty="0"/>
          </a:p>
        </p:txBody>
      </p:sp>
      <p:sp>
        <p:nvSpPr>
          <p:cNvPr id="3" name="Subtitle 2"/>
          <p:cNvSpPr>
            <a:spLocks noGrp="1"/>
          </p:cNvSpPr>
          <p:nvPr>
            <p:ph type="subTitle" idx="1"/>
          </p:nvPr>
        </p:nvSpPr>
        <p:spPr>
          <a:xfrm>
            <a:off x="901535" y="1299360"/>
            <a:ext cx="8077200" cy="327560"/>
          </a:xfrm>
        </p:spPr>
        <p:txBody>
          <a:bodyPr/>
          <a:lstStyle/>
          <a:p>
            <a:r>
              <a:rPr lang="en-US" sz="2000" b="1" i="1" dirty="0" smtClean="0"/>
              <a:t>6.2 Block Diagram</a:t>
            </a:r>
            <a:endParaRPr lang="en-US" sz="2000" b="1" i="1"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7" name="Subtitle 2"/>
          <p:cNvSpPr txBox="1">
            <a:spLocks/>
          </p:cNvSpPr>
          <p:nvPr/>
        </p:nvSpPr>
        <p:spPr bwMode="black">
          <a:xfrm>
            <a:off x="888675" y="1736772"/>
            <a:ext cx="8077200" cy="4284018"/>
          </a:xfrm>
          <a:prstGeom prst="rect">
            <a:avLst/>
          </a:prstGeom>
        </p:spPr>
        <p:txBody>
          <a:bodyPr vert="horz" lIns="0" tIns="0" rIns="0" bIns="0" rtlCol="0">
            <a:noAutofit/>
          </a:bodyPr>
          <a:lstStyle/>
          <a:p>
            <a:pPr marL="0" marR="0" lvl="0" indent="0" algn="l" defTabSz="914400" rtl="0" eaLnBrk="1" fontAlgn="auto" latinLnBrk="0" hangingPunct="1">
              <a:lnSpc>
                <a:spcPct val="90000"/>
              </a:lnSpc>
              <a:spcBef>
                <a:spcPts val="0"/>
              </a:spcBef>
              <a:spcAft>
                <a:spcPts val="900"/>
              </a:spcAft>
              <a:buClr>
                <a:schemeClr val="tx1"/>
              </a:buClr>
              <a:buSzTx/>
              <a:buFontTx/>
              <a:buNone/>
              <a:tabLst/>
              <a:defRPr/>
            </a:pPr>
            <a:endParaRPr kumimoji="0" lang="en-US" sz="2000" b="1" i="1" u="none" strike="noStrike" kern="1200" cap="none" spc="0" normalizeH="0" baseline="0" noProof="0" dirty="0">
              <a:ln>
                <a:noFill/>
              </a:ln>
              <a:solidFill>
                <a:schemeClr val="tx1"/>
              </a:solidFill>
              <a:effectLst/>
              <a:uLnTx/>
              <a:uFillTx/>
              <a:latin typeface="Georgia" pitchFamily="18" charset="0"/>
              <a:ea typeface="+mn-ea"/>
              <a:cs typeface="+mn-cs"/>
            </a:endParaRPr>
          </a:p>
        </p:txBody>
      </p:sp>
      <p:sp>
        <p:nvSpPr>
          <p:cNvPr id="8" name="Rectangle 7"/>
          <p:cNvSpPr/>
          <p:nvPr/>
        </p:nvSpPr>
        <p:spPr bwMode="ltGray">
          <a:xfrm>
            <a:off x="997527" y="1852551"/>
            <a:ext cx="3218213" cy="4061361"/>
          </a:xfrm>
          <a:prstGeom prst="rect">
            <a:avLst/>
          </a:prstGeom>
          <a:solidFill>
            <a:schemeClr val="bg1"/>
          </a:solid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sp>
        <p:nvSpPr>
          <p:cNvPr id="9" name="Rectangle 8"/>
          <p:cNvSpPr/>
          <p:nvPr/>
        </p:nvSpPr>
        <p:spPr bwMode="ltGray">
          <a:xfrm>
            <a:off x="1116281" y="1995055"/>
            <a:ext cx="1033153" cy="475013"/>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latin typeface="Georgia" pitchFamily="18" charset="0"/>
              </a:rPr>
              <a:t>LCD Display</a:t>
            </a:r>
          </a:p>
        </p:txBody>
      </p:sp>
      <p:sp>
        <p:nvSpPr>
          <p:cNvPr id="10" name="Rectangle 9"/>
          <p:cNvSpPr/>
          <p:nvPr/>
        </p:nvSpPr>
        <p:spPr bwMode="ltGray">
          <a:xfrm>
            <a:off x="2610592" y="2016826"/>
            <a:ext cx="1033153" cy="475013"/>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latin typeface="Georgia" pitchFamily="18" charset="0"/>
              </a:rPr>
              <a:t>GSM Shield</a:t>
            </a:r>
          </a:p>
        </p:txBody>
      </p:sp>
      <p:sp>
        <p:nvSpPr>
          <p:cNvPr id="11" name="Rectangle 10"/>
          <p:cNvSpPr/>
          <p:nvPr/>
        </p:nvSpPr>
        <p:spPr bwMode="ltGray">
          <a:xfrm>
            <a:off x="1138052" y="2848099"/>
            <a:ext cx="1747652" cy="631371"/>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latin typeface="Georgia" pitchFamily="18" charset="0"/>
              </a:rPr>
              <a:t>Microcontroller (</a:t>
            </a:r>
            <a:r>
              <a:rPr lang="en-US" sz="1400" dirty="0" err="1" smtClean="0">
                <a:solidFill>
                  <a:schemeClr val="bg1"/>
                </a:solidFill>
                <a:latin typeface="Georgia" pitchFamily="18" charset="0"/>
              </a:rPr>
              <a:t>Arduino</a:t>
            </a:r>
            <a:r>
              <a:rPr lang="en-US" sz="1400" dirty="0" smtClean="0">
                <a:solidFill>
                  <a:schemeClr val="bg1"/>
                </a:solidFill>
                <a:latin typeface="Georgia" pitchFamily="18" charset="0"/>
              </a:rPr>
              <a:t>)</a:t>
            </a:r>
          </a:p>
        </p:txBody>
      </p:sp>
      <p:sp>
        <p:nvSpPr>
          <p:cNvPr id="12" name="Rectangle 11"/>
          <p:cNvSpPr/>
          <p:nvPr/>
        </p:nvSpPr>
        <p:spPr bwMode="ltGray">
          <a:xfrm>
            <a:off x="1149928" y="3869377"/>
            <a:ext cx="476991" cy="475013"/>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Georgia" pitchFamily="18" charset="0"/>
              </a:rPr>
              <a:t>PT</a:t>
            </a:r>
          </a:p>
        </p:txBody>
      </p:sp>
      <p:sp>
        <p:nvSpPr>
          <p:cNvPr id="14" name="Rectangle 13"/>
          <p:cNvSpPr/>
          <p:nvPr/>
        </p:nvSpPr>
        <p:spPr bwMode="ltGray">
          <a:xfrm>
            <a:off x="1741715" y="5078681"/>
            <a:ext cx="476991" cy="475013"/>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Georgia" pitchFamily="18" charset="0"/>
              </a:rPr>
              <a:t>CT</a:t>
            </a:r>
          </a:p>
        </p:txBody>
      </p:sp>
      <p:sp>
        <p:nvSpPr>
          <p:cNvPr id="15" name="Rectangle 14"/>
          <p:cNvSpPr/>
          <p:nvPr/>
        </p:nvSpPr>
        <p:spPr bwMode="ltGray">
          <a:xfrm>
            <a:off x="4401788" y="4294910"/>
            <a:ext cx="621474" cy="1607126"/>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Georgia" pitchFamily="18" charset="0"/>
              </a:rPr>
              <a:t>Load</a:t>
            </a:r>
          </a:p>
        </p:txBody>
      </p:sp>
      <p:cxnSp>
        <p:nvCxnSpPr>
          <p:cNvPr id="17" name="Straight Arrow Connector 16"/>
          <p:cNvCxnSpPr>
            <a:stCxn id="11" idx="0"/>
          </p:cNvCxnSpPr>
          <p:nvPr/>
        </p:nvCxnSpPr>
        <p:spPr>
          <a:xfrm flipH="1" flipV="1">
            <a:off x="2006930" y="2458192"/>
            <a:ext cx="4948" cy="389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hape 18"/>
          <p:cNvCxnSpPr>
            <a:stCxn id="11" idx="3"/>
            <a:endCxn id="10" idx="2"/>
          </p:cNvCxnSpPr>
          <p:nvPr/>
        </p:nvCxnSpPr>
        <p:spPr>
          <a:xfrm flipV="1">
            <a:off x="2885704" y="2491839"/>
            <a:ext cx="241465" cy="6719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31273" y="4762005"/>
            <a:ext cx="35744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31273" y="5320150"/>
            <a:ext cx="926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06832" y="5318171"/>
            <a:ext cx="2210789" cy="1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4" idx="0"/>
            <a:endCxn id="11" idx="2"/>
          </p:cNvCxnSpPr>
          <p:nvPr/>
        </p:nvCxnSpPr>
        <p:spPr>
          <a:xfrm flipV="1">
            <a:off x="1980211" y="3479470"/>
            <a:ext cx="31667" cy="1599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460665" y="4381995"/>
            <a:ext cx="0" cy="92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1388424" y="3443844"/>
            <a:ext cx="989" cy="425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330036" y="4381995"/>
            <a:ext cx="0" cy="35626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90000" y="4655131"/>
            <a:ext cx="914400" cy="237506"/>
          </a:xfrm>
          <a:prstGeom prst="rect">
            <a:avLst/>
          </a:prstGeom>
          <a:noFill/>
        </p:spPr>
        <p:txBody>
          <a:bodyPr wrap="none" lIns="0" tIns="0" rIns="0" bIns="0" rtlCol="0">
            <a:noAutofit/>
          </a:bodyPr>
          <a:lstStyle/>
          <a:p>
            <a:pPr>
              <a:spcAft>
                <a:spcPts val="900"/>
              </a:spcAft>
            </a:pPr>
            <a:r>
              <a:rPr lang="en-US" sz="1400" dirty="0" smtClean="0">
                <a:latin typeface="Georgia" pitchFamily="18" charset="0"/>
              </a:rPr>
              <a:t>Neutral</a:t>
            </a:r>
          </a:p>
        </p:txBody>
      </p:sp>
      <p:sp>
        <p:nvSpPr>
          <p:cNvPr id="64" name="TextBox 63"/>
          <p:cNvSpPr txBox="1"/>
          <p:nvPr/>
        </p:nvSpPr>
        <p:spPr>
          <a:xfrm>
            <a:off x="201875" y="5187542"/>
            <a:ext cx="914400" cy="237506"/>
          </a:xfrm>
          <a:prstGeom prst="rect">
            <a:avLst/>
          </a:prstGeom>
          <a:noFill/>
        </p:spPr>
        <p:txBody>
          <a:bodyPr wrap="none" lIns="0" tIns="0" rIns="0" bIns="0" rtlCol="0">
            <a:noAutofit/>
          </a:bodyPr>
          <a:lstStyle/>
          <a:p>
            <a:pPr>
              <a:spcAft>
                <a:spcPts val="900"/>
              </a:spcAft>
            </a:pPr>
            <a:r>
              <a:rPr lang="en-US" sz="1400" dirty="0" smtClean="0">
                <a:latin typeface="Georgia" pitchFamily="18" charset="0"/>
              </a:rPr>
              <a:t>Phase</a:t>
            </a:r>
          </a:p>
        </p:txBody>
      </p:sp>
      <p:sp>
        <p:nvSpPr>
          <p:cNvPr id="65" name="TextBox 64"/>
          <p:cNvSpPr txBox="1"/>
          <p:nvPr/>
        </p:nvSpPr>
        <p:spPr>
          <a:xfrm>
            <a:off x="5522026" y="2054431"/>
            <a:ext cx="2945080" cy="3788229"/>
          </a:xfrm>
          <a:prstGeom prst="rect">
            <a:avLst/>
          </a:prstGeom>
          <a:noFill/>
        </p:spPr>
        <p:txBody>
          <a:bodyPr wrap="square" lIns="0" tIns="0" rIns="0" bIns="0" rtlCol="0">
            <a:noAutofit/>
          </a:bodyPr>
          <a:lstStyle/>
          <a:p>
            <a:pPr marL="457200" indent="-457200">
              <a:spcAft>
                <a:spcPts val="900"/>
              </a:spcAft>
              <a:buFont typeface="Wingdings" pitchFamily="2" charset="2"/>
              <a:buChar char="§"/>
            </a:pPr>
            <a:r>
              <a:rPr lang="en-US" sz="2400" dirty="0" smtClean="0">
                <a:latin typeface="Georgia" pitchFamily="18" charset="0"/>
              </a:rPr>
              <a:t>Arduino Uno microcontroller</a:t>
            </a:r>
          </a:p>
          <a:p>
            <a:pPr marL="457200" indent="-457200">
              <a:spcAft>
                <a:spcPts val="900"/>
              </a:spcAft>
              <a:buFont typeface="Wingdings" pitchFamily="2" charset="2"/>
              <a:buChar char="§"/>
            </a:pPr>
            <a:r>
              <a:rPr lang="en-US" sz="2400" dirty="0" smtClean="0">
                <a:latin typeface="Georgia" pitchFamily="18" charset="0"/>
              </a:rPr>
              <a:t>Current sensor module ACS 712(Hall effect sensor) </a:t>
            </a:r>
          </a:p>
          <a:p>
            <a:pPr marL="457200" indent="-457200">
              <a:spcAft>
                <a:spcPts val="900"/>
              </a:spcAft>
              <a:buFont typeface="Wingdings" pitchFamily="2" charset="2"/>
              <a:buChar char="§"/>
            </a:pPr>
            <a:r>
              <a:rPr lang="en-US" sz="2400" dirty="0" smtClean="0">
                <a:latin typeface="Georgia" pitchFamily="18" charset="0"/>
              </a:rPr>
              <a:t>Voltage sensor</a:t>
            </a:r>
          </a:p>
          <a:p>
            <a:pPr marL="457200" indent="-457200">
              <a:spcAft>
                <a:spcPts val="900"/>
              </a:spcAft>
              <a:buFont typeface="Wingdings" pitchFamily="2" charset="2"/>
              <a:buChar char="§"/>
            </a:pPr>
            <a:r>
              <a:rPr lang="en-US" sz="2400" dirty="0" smtClean="0">
                <a:latin typeface="Georgia" pitchFamily="18" charset="0"/>
              </a:rPr>
              <a:t>LCD display 16*2 character</a:t>
            </a:r>
          </a:p>
          <a:p>
            <a:pPr marL="457200" indent="-457200">
              <a:spcAft>
                <a:spcPts val="900"/>
              </a:spcAft>
              <a:buFont typeface="Wingdings" pitchFamily="2" charset="2"/>
              <a:buChar char="§"/>
            </a:pPr>
            <a:r>
              <a:rPr lang="en-US" sz="2400" dirty="0" smtClean="0">
                <a:latin typeface="Georgia" pitchFamily="18" charset="0"/>
              </a:rPr>
              <a:t>GSM shield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6. Diagram’s </a:t>
            </a:r>
            <a:r>
              <a:rPr lang="en-US" sz="2400" dirty="0" smtClean="0"/>
              <a:t>(Conti…)</a:t>
            </a:r>
            <a:endParaRPr lang="en-US" dirty="0"/>
          </a:p>
        </p:txBody>
      </p:sp>
      <p:sp>
        <p:nvSpPr>
          <p:cNvPr id="3" name="Subtitle 2"/>
          <p:cNvSpPr>
            <a:spLocks noGrp="1"/>
          </p:cNvSpPr>
          <p:nvPr>
            <p:ph type="subTitle" idx="1"/>
          </p:nvPr>
        </p:nvSpPr>
        <p:spPr>
          <a:xfrm>
            <a:off x="1003300" y="1193801"/>
            <a:ext cx="8077200" cy="292099"/>
          </a:xfrm>
        </p:spPr>
        <p:txBody>
          <a:bodyPr/>
          <a:lstStyle/>
          <a:p>
            <a:r>
              <a:rPr lang="en-US" sz="2000" b="1" i="1" dirty="0" smtClean="0"/>
              <a:t>6.3 Voltage Sensor Circuit Diagram</a:t>
            </a:r>
            <a:endParaRPr lang="en-US" sz="2000" b="1" i="1"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pic>
        <p:nvPicPr>
          <p:cNvPr id="5" name="Picture 3"/>
          <p:cNvPicPr>
            <a:picLocks noChangeAspect="1" noChangeArrowheads="1"/>
          </p:cNvPicPr>
          <p:nvPr/>
        </p:nvPicPr>
        <p:blipFill>
          <a:blip r:embed="rId2"/>
          <a:srcRect/>
          <a:stretch>
            <a:fillRect/>
          </a:stretch>
        </p:blipFill>
        <p:spPr bwMode="auto">
          <a:xfrm>
            <a:off x="406139" y="1593669"/>
            <a:ext cx="5472147" cy="3775165"/>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5880432" y="1951064"/>
            <a:ext cx="3048000" cy="2870318"/>
          </a:xfrm>
          <a:prstGeom prst="rect">
            <a:avLst/>
          </a:prstGeom>
          <a:noFill/>
          <a:ln w="9525">
            <a:noFill/>
            <a:miter lim="800000"/>
            <a:headEnd/>
            <a:tailEnd/>
          </a:ln>
          <a:effectLst/>
        </p:spPr>
      </p:pic>
      <p:sp>
        <p:nvSpPr>
          <p:cNvPr id="8" name="Rectangle 7"/>
          <p:cNvSpPr/>
          <p:nvPr/>
        </p:nvSpPr>
        <p:spPr bwMode="ltGray">
          <a:xfrm>
            <a:off x="581891" y="5403273"/>
            <a:ext cx="1436914" cy="546265"/>
          </a:xfrm>
          <a:prstGeom prst="rect">
            <a:avLst/>
          </a:prstGeom>
          <a:solidFill>
            <a:schemeClr val="accent3">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Georgia" pitchFamily="18" charset="0"/>
              </a:rPr>
              <a:t>230v to 12v</a:t>
            </a:r>
          </a:p>
        </p:txBody>
      </p:sp>
      <p:sp>
        <p:nvSpPr>
          <p:cNvPr id="9" name="Rectangle 8"/>
          <p:cNvSpPr/>
          <p:nvPr/>
        </p:nvSpPr>
        <p:spPr bwMode="ltGray">
          <a:xfrm>
            <a:off x="3097480" y="5413169"/>
            <a:ext cx="1436914" cy="546265"/>
          </a:xfrm>
          <a:prstGeom prst="rect">
            <a:avLst/>
          </a:prstGeom>
          <a:solidFill>
            <a:schemeClr val="accent3">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Georgia" pitchFamily="18" charset="0"/>
              </a:rPr>
              <a:t>1.54</a:t>
            </a:r>
          </a:p>
        </p:txBody>
      </p:sp>
      <p:sp>
        <p:nvSpPr>
          <p:cNvPr id="10" name="Rectangle 9"/>
          <p:cNvSpPr/>
          <p:nvPr/>
        </p:nvSpPr>
        <p:spPr bwMode="ltGray">
          <a:xfrm>
            <a:off x="5638800" y="5389419"/>
            <a:ext cx="1436914" cy="546265"/>
          </a:xfrm>
          <a:prstGeom prst="rect">
            <a:avLst/>
          </a:prstGeom>
          <a:solidFill>
            <a:schemeClr val="accent3">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Georgia" pitchFamily="18" charset="0"/>
              </a:rPr>
              <a:t>230v to 12v</a:t>
            </a:r>
          </a:p>
        </p:txBody>
      </p:sp>
      <p:cxnSp>
        <p:nvCxnSpPr>
          <p:cNvPr id="14" name="Straight Arrow Connector 13"/>
          <p:cNvCxnSpPr>
            <a:stCxn id="8" idx="3"/>
            <a:endCxn id="9" idx="1"/>
          </p:cNvCxnSpPr>
          <p:nvPr/>
        </p:nvCxnSpPr>
        <p:spPr>
          <a:xfrm>
            <a:off x="2018805" y="5676406"/>
            <a:ext cx="1078675" cy="9896"/>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15" name="Straight Arrow Connector 14"/>
          <p:cNvCxnSpPr/>
          <p:nvPr/>
        </p:nvCxnSpPr>
        <p:spPr>
          <a:xfrm>
            <a:off x="4558080" y="5698181"/>
            <a:ext cx="1078675" cy="9896"/>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16" name="Rectangle 15"/>
          <p:cNvSpPr/>
          <p:nvPr/>
        </p:nvSpPr>
        <p:spPr bwMode="ltGray">
          <a:xfrm>
            <a:off x="3918854" y="5842659"/>
            <a:ext cx="1223158" cy="463137"/>
          </a:xfrm>
          <a:prstGeom prst="rect">
            <a:avLst/>
          </a:prstGeom>
          <a:solidFill>
            <a:schemeClr val="tx1">
              <a:lumMod val="65000"/>
              <a:lumOff val="3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Georgia" pitchFamily="18" charset="0"/>
              </a:rPr>
              <a:t>10/ 10 +100 * 12 * √2</a:t>
            </a:r>
          </a:p>
        </p:txBody>
      </p:sp>
      <p:sp>
        <p:nvSpPr>
          <p:cNvPr id="17" name="Rectangle 16"/>
          <p:cNvSpPr/>
          <p:nvPr/>
        </p:nvSpPr>
        <p:spPr bwMode="ltGray">
          <a:xfrm>
            <a:off x="6838208" y="5828805"/>
            <a:ext cx="1223158" cy="463137"/>
          </a:xfrm>
          <a:prstGeom prst="rect">
            <a:avLst/>
          </a:prstGeom>
          <a:solidFill>
            <a:schemeClr val="tx1">
              <a:lumMod val="65000"/>
              <a:lumOff val="3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Georgia" pitchFamily="18" charset="0"/>
              </a:rPr>
              <a:t>1.54 + 2.5</a:t>
            </a:r>
          </a:p>
          <a:p>
            <a:pPr algn="ctr"/>
            <a:r>
              <a:rPr lang="en-US" sz="1100" dirty="0" smtClean="0">
                <a:solidFill>
                  <a:schemeClr val="bg1"/>
                </a:solidFill>
                <a:latin typeface="Georgia" pitchFamily="18" charset="0"/>
              </a:rPr>
              <a:t>(-1.54 + 2.5)</a:t>
            </a:r>
            <a:endParaRPr lang="en-US" sz="1200" dirty="0" smtClean="0">
              <a:solidFill>
                <a:schemeClr val="bg1"/>
              </a:solidFill>
              <a:latin typeface="Georgi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7. Detailed Technical Architecture</a:t>
            </a:r>
            <a:endParaRPr lang="en-GB"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5" name="Subtitle 2"/>
          <p:cNvSpPr>
            <a:spLocks noGrp="1"/>
          </p:cNvSpPr>
          <p:nvPr>
            <p:ph type="subTitle" idx="1"/>
          </p:nvPr>
        </p:nvSpPr>
        <p:spPr>
          <a:xfrm>
            <a:off x="1066800" y="1524001"/>
            <a:ext cx="8077200" cy="292099"/>
          </a:xfrm>
        </p:spPr>
        <p:txBody>
          <a:bodyPr/>
          <a:lstStyle/>
          <a:p>
            <a:r>
              <a:rPr lang="en-US" sz="2000" b="1" i="1" dirty="0" smtClean="0"/>
              <a:t>7.1 Architecture</a:t>
            </a:r>
          </a:p>
          <a:p>
            <a:r>
              <a:rPr lang="en-US" sz="2000" b="1" i="1" dirty="0" smtClean="0"/>
              <a:t>7.2 Used Tools &amp; Technologies</a:t>
            </a:r>
          </a:p>
          <a:p>
            <a:r>
              <a:rPr lang="en-US" sz="2000" b="1" i="1" dirty="0" smtClean="0"/>
              <a:t>	7.2.1 </a:t>
            </a:r>
            <a:r>
              <a:rPr lang="en-US" sz="2000" b="1" i="1" dirty="0" err="1" smtClean="0"/>
              <a:t>Softwares</a:t>
            </a:r>
            <a:endParaRPr lang="en-US" sz="2000" b="1" i="1" dirty="0" smtClean="0"/>
          </a:p>
          <a:p>
            <a:r>
              <a:rPr lang="en-US" sz="2000" b="1" i="1" dirty="0" smtClean="0"/>
              <a:t>	7.2.2 </a:t>
            </a:r>
            <a:r>
              <a:rPr lang="en-US" sz="2000" b="1" i="1" dirty="0" err="1" smtClean="0"/>
              <a:t>Hardwares</a:t>
            </a:r>
            <a:endParaRPr lang="en-US" sz="2000" b="1" i="1" dirty="0" smtClean="0"/>
          </a:p>
          <a:p>
            <a:r>
              <a:rPr lang="en-US" sz="2000" b="1" i="1" dirty="0" smtClean="0"/>
              <a:t>	7.2.3 Datasheet Diagrams of </a:t>
            </a:r>
            <a:r>
              <a:rPr lang="en-US" sz="2000" b="1" i="1" dirty="0" err="1" smtClean="0"/>
              <a:t>Hardwares</a:t>
            </a:r>
            <a:endParaRPr lang="en-US" sz="2000" b="1" i="1" dirty="0"/>
          </a:p>
        </p:txBody>
      </p:sp>
    </p:spTree>
    <p:extLst>
      <p:ext uri="{BB962C8B-B14F-4D97-AF65-F5344CB8AC3E}">
        <p14:creationId xmlns="" xmlns:p14="http://schemas.microsoft.com/office/powerpoint/2010/main" val="1345213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7. Detailed Technical Architecture </a:t>
            </a:r>
            <a:r>
              <a:rPr lang="en-US" sz="2400" dirty="0" smtClean="0"/>
              <a:t>(Conti…)</a:t>
            </a:r>
            <a:endParaRPr lang="en-US"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5" name="Subtitle 4"/>
          <p:cNvSpPr>
            <a:spLocks noGrp="1"/>
          </p:cNvSpPr>
          <p:nvPr>
            <p:ph type="subTitle" idx="1"/>
          </p:nvPr>
        </p:nvSpPr>
        <p:spPr>
          <a:xfrm>
            <a:off x="596900" y="1993900"/>
            <a:ext cx="8077200" cy="3987799"/>
          </a:xfrm>
        </p:spPr>
        <p:txBody>
          <a:bodyPr/>
          <a:lstStyle/>
          <a:p>
            <a:pPr>
              <a:buFont typeface="Wingdings" pitchFamily="2" charset="2"/>
              <a:buChar char="§"/>
            </a:pPr>
            <a:r>
              <a:rPr lang="en-US" sz="2000" dirty="0" smtClean="0"/>
              <a:t> The </a:t>
            </a:r>
            <a:r>
              <a:rPr lang="en-US" sz="2000" b="1" i="1" dirty="0" smtClean="0"/>
              <a:t>meter</a:t>
            </a:r>
            <a:r>
              <a:rPr lang="en-US" sz="2000" dirty="0" smtClean="0"/>
              <a:t> consists of a microcontroller, a  current sense by </a:t>
            </a:r>
            <a:r>
              <a:rPr lang="en-US" sz="2000" b="1" i="1" dirty="0" smtClean="0"/>
              <a:t>ACS - 712</a:t>
            </a:r>
            <a:r>
              <a:rPr lang="en-US" sz="2000" dirty="0" smtClean="0"/>
              <a:t> current sensor module, a </a:t>
            </a:r>
            <a:r>
              <a:rPr lang="en-US" sz="2000" b="1" i="1" dirty="0" smtClean="0"/>
              <a:t>voltage</a:t>
            </a:r>
            <a:r>
              <a:rPr lang="en-US" sz="2000" dirty="0" smtClean="0"/>
              <a:t> feedback section consisting of a </a:t>
            </a:r>
            <a:r>
              <a:rPr lang="en-US" sz="2000" b="1" i="1" dirty="0" smtClean="0"/>
              <a:t>voltage transformer</a:t>
            </a:r>
            <a:r>
              <a:rPr lang="en-US" sz="2000" dirty="0" smtClean="0"/>
              <a:t>, a signal conditioning circuit and 16*2 LCD display.</a:t>
            </a:r>
          </a:p>
          <a:p>
            <a:pPr>
              <a:buFont typeface="Wingdings" pitchFamily="2" charset="2"/>
              <a:buChar char="§"/>
            </a:pPr>
            <a:r>
              <a:rPr lang="en-US" sz="2000" dirty="0" smtClean="0"/>
              <a:t> The </a:t>
            </a:r>
            <a:r>
              <a:rPr lang="en-US" sz="2000" b="1" i="1" dirty="0" smtClean="0"/>
              <a:t>GSM 900A</a:t>
            </a:r>
            <a:r>
              <a:rPr lang="en-US" sz="2000" dirty="0" smtClean="0"/>
              <a:t> module is used for communication between energy meter to the consumer or energy suppler. </a:t>
            </a:r>
            <a:endParaRPr lang="en-US" sz="2000" dirty="0"/>
          </a:p>
        </p:txBody>
      </p:sp>
      <p:sp>
        <p:nvSpPr>
          <p:cNvPr id="6" name="Subtitle 2"/>
          <p:cNvSpPr txBox="1">
            <a:spLocks/>
          </p:cNvSpPr>
          <p:nvPr/>
        </p:nvSpPr>
        <p:spPr bwMode="black">
          <a:xfrm>
            <a:off x="1066800" y="1524001"/>
            <a:ext cx="8077200" cy="292099"/>
          </a:xfrm>
          <a:prstGeom prst="rect">
            <a:avLst/>
          </a:prstGeom>
        </p:spPr>
        <p:txBody>
          <a:bodyPr vert="horz" lIns="0" tIns="0" rIns="0" bIns="0" rtlCol="0">
            <a:noAutofit/>
          </a:bodyPr>
          <a:lstStyle/>
          <a:p>
            <a:pPr marL="0" marR="0" lvl="0" indent="0" algn="l" defTabSz="914400" rtl="0" eaLnBrk="1" fontAlgn="auto" latinLnBrk="0" hangingPunct="1">
              <a:lnSpc>
                <a:spcPct val="90000"/>
              </a:lnSpc>
              <a:spcBef>
                <a:spcPts val="0"/>
              </a:spcBef>
              <a:spcAft>
                <a:spcPts val="900"/>
              </a:spcAft>
              <a:buClr>
                <a:schemeClr val="tx1"/>
              </a:buClr>
              <a:buSzTx/>
              <a:buFontTx/>
              <a:buNone/>
              <a:tabLst/>
              <a:defRPr/>
            </a:pPr>
            <a:r>
              <a:rPr kumimoji="0" lang="en-US" sz="2000" b="1" i="1" u="none" strike="noStrike" kern="1200" cap="none" spc="0" normalizeH="0" baseline="0" noProof="0" dirty="0" smtClean="0">
                <a:ln>
                  <a:noFill/>
                </a:ln>
                <a:solidFill>
                  <a:schemeClr val="tx1"/>
                </a:solidFill>
                <a:effectLst/>
                <a:uLnTx/>
                <a:uFillTx/>
                <a:latin typeface="Georgia" pitchFamily="18" charset="0"/>
                <a:ea typeface="+mn-ea"/>
                <a:cs typeface="+mn-cs"/>
              </a:rPr>
              <a:t>7.1 Architecture</a:t>
            </a:r>
            <a:endParaRPr kumimoji="0" lang="en-US" sz="2000" b="1" i="1" u="none" strike="noStrike" kern="1200" cap="none" spc="0" normalizeH="0" baseline="0" noProof="0" dirty="0">
              <a:ln>
                <a:noFill/>
              </a:ln>
              <a:solidFill>
                <a:schemeClr val="tx1"/>
              </a:solidFill>
              <a:effectLst/>
              <a:uLnTx/>
              <a:uFillTx/>
              <a:latin typeface="Georgia" pitchFamily="18" charset="0"/>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7. Detailed Technical Architecture </a:t>
            </a:r>
            <a:r>
              <a:rPr lang="en-US" sz="2400" dirty="0" smtClean="0"/>
              <a:t>(Conti…)</a:t>
            </a:r>
            <a:endParaRPr lang="en-US"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5" name="Subtitle 2"/>
          <p:cNvSpPr txBox="1">
            <a:spLocks/>
          </p:cNvSpPr>
          <p:nvPr/>
        </p:nvSpPr>
        <p:spPr bwMode="black">
          <a:xfrm>
            <a:off x="1066800" y="1524001"/>
            <a:ext cx="8077200" cy="292099"/>
          </a:xfrm>
          <a:prstGeom prst="rect">
            <a:avLst/>
          </a:prstGeom>
        </p:spPr>
        <p:txBody>
          <a:bodyPr vert="horz" lIns="0" tIns="0" rIns="0" bIns="0" rtlCol="0">
            <a:noAutofit/>
          </a:bodyPr>
          <a:lstStyle/>
          <a:p>
            <a:pPr marL="0" marR="0" lvl="0" indent="0" algn="l" defTabSz="914400" rtl="0" eaLnBrk="1" fontAlgn="auto" latinLnBrk="0" hangingPunct="1">
              <a:lnSpc>
                <a:spcPct val="90000"/>
              </a:lnSpc>
              <a:spcBef>
                <a:spcPts val="0"/>
              </a:spcBef>
              <a:spcAft>
                <a:spcPts val="900"/>
              </a:spcAft>
              <a:buClr>
                <a:schemeClr val="tx1"/>
              </a:buClr>
              <a:buSzTx/>
              <a:buFontTx/>
              <a:buNone/>
              <a:tabLst/>
              <a:defRPr/>
            </a:pPr>
            <a:r>
              <a:rPr kumimoji="0" lang="en-US" sz="2000" b="1" i="1" u="none" strike="noStrike" kern="1200" cap="none" spc="0" normalizeH="0" baseline="0" noProof="0" dirty="0" smtClean="0">
                <a:ln>
                  <a:noFill/>
                </a:ln>
                <a:solidFill>
                  <a:schemeClr val="tx1"/>
                </a:solidFill>
                <a:effectLst/>
                <a:uLnTx/>
                <a:uFillTx/>
                <a:latin typeface="Georgia" pitchFamily="18" charset="0"/>
                <a:ea typeface="+mn-ea"/>
                <a:cs typeface="+mn-cs"/>
              </a:rPr>
              <a:t>7.1 Architecture </a:t>
            </a:r>
            <a:r>
              <a:rPr kumimoji="0" lang="en-US" sz="1600" b="1" i="1" u="none" strike="noStrike" kern="1200" cap="none" spc="0" normalizeH="0" baseline="0" noProof="0" dirty="0" smtClean="0">
                <a:ln>
                  <a:noFill/>
                </a:ln>
                <a:solidFill>
                  <a:schemeClr val="tx1"/>
                </a:solidFill>
                <a:effectLst/>
                <a:uLnTx/>
                <a:uFillTx/>
                <a:latin typeface="Georgia" pitchFamily="18" charset="0"/>
                <a:ea typeface="+mn-ea"/>
                <a:cs typeface="+mn-cs"/>
              </a:rPr>
              <a:t>(Conti…)</a:t>
            </a:r>
            <a:endParaRPr kumimoji="0" lang="en-US" sz="2000" b="1" i="1" u="none" strike="noStrike" kern="1200" cap="none" spc="0" normalizeH="0" baseline="0" noProof="0" dirty="0">
              <a:ln>
                <a:noFill/>
              </a:ln>
              <a:solidFill>
                <a:schemeClr val="tx1"/>
              </a:solidFill>
              <a:effectLst/>
              <a:uLnTx/>
              <a:uFillTx/>
              <a:latin typeface="Georgia" pitchFamily="18" charset="0"/>
              <a:ea typeface="+mn-ea"/>
              <a:cs typeface="+mn-cs"/>
            </a:endParaRPr>
          </a:p>
        </p:txBody>
      </p:sp>
      <p:sp>
        <p:nvSpPr>
          <p:cNvPr id="8" name="Rectangle 7"/>
          <p:cNvSpPr/>
          <p:nvPr/>
        </p:nvSpPr>
        <p:spPr bwMode="ltGray">
          <a:xfrm>
            <a:off x="724395" y="2078182"/>
            <a:ext cx="1496291" cy="665018"/>
          </a:xfrm>
          <a:prstGeom prst="rect">
            <a:avLst/>
          </a:prstGeom>
          <a:solidFill>
            <a:schemeClr val="accent5">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Georgia" pitchFamily="18" charset="0"/>
              </a:rPr>
              <a:t>Main Supply(230v ac)</a:t>
            </a:r>
          </a:p>
        </p:txBody>
      </p:sp>
      <p:sp>
        <p:nvSpPr>
          <p:cNvPr id="9" name="Rectangle 8"/>
          <p:cNvSpPr/>
          <p:nvPr/>
        </p:nvSpPr>
        <p:spPr bwMode="ltGray">
          <a:xfrm>
            <a:off x="734291" y="4427517"/>
            <a:ext cx="1496291" cy="665018"/>
          </a:xfrm>
          <a:prstGeom prst="rect">
            <a:avLst/>
          </a:prstGeom>
          <a:solidFill>
            <a:schemeClr val="accent5">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Georgia" pitchFamily="18" charset="0"/>
              </a:rPr>
              <a:t>Load</a:t>
            </a:r>
          </a:p>
        </p:txBody>
      </p:sp>
      <p:sp>
        <p:nvSpPr>
          <p:cNvPr id="10" name="Rectangle 9"/>
          <p:cNvSpPr/>
          <p:nvPr/>
        </p:nvSpPr>
        <p:spPr bwMode="ltGray">
          <a:xfrm>
            <a:off x="5175662" y="2111829"/>
            <a:ext cx="1496291" cy="665018"/>
          </a:xfrm>
          <a:prstGeom prst="rect">
            <a:avLst/>
          </a:prstGeom>
          <a:solidFill>
            <a:schemeClr val="tx2">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Georgia" pitchFamily="18" charset="0"/>
              </a:rPr>
              <a:t>LCD Display</a:t>
            </a:r>
          </a:p>
        </p:txBody>
      </p:sp>
      <p:sp>
        <p:nvSpPr>
          <p:cNvPr id="11" name="Rectangle 10"/>
          <p:cNvSpPr/>
          <p:nvPr/>
        </p:nvSpPr>
        <p:spPr bwMode="ltGray">
          <a:xfrm>
            <a:off x="5187538" y="4451268"/>
            <a:ext cx="1496291" cy="665018"/>
          </a:xfrm>
          <a:prstGeom prst="rect">
            <a:avLst/>
          </a:prstGeom>
          <a:solidFill>
            <a:schemeClr val="tx2">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Georgia" pitchFamily="18" charset="0"/>
              </a:rPr>
              <a:t>GSM</a:t>
            </a:r>
          </a:p>
        </p:txBody>
      </p:sp>
      <p:sp>
        <p:nvSpPr>
          <p:cNvPr id="12" name="Snip Single Corner Rectangle 11"/>
          <p:cNvSpPr/>
          <p:nvPr/>
        </p:nvSpPr>
        <p:spPr bwMode="ltGray">
          <a:xfrm>
            <a:off x="724395" y="3265715"/>
            <a:ext cx="1508166" cy="641267"/>
          </a:xfrm>
          <a:prstGeom prst="snip1Rect">
            <a:avLst/>
          </a:prstGeom>
          <a:solidFill>
            <a:schemeClr val="accent5">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Georgia" pitchFamily="18" charset="0"/>
              </a:rPr>
              <a:t>Voltage &amp; Current Sensor</a:t>
            </a:r>
          </a:p>
        </p:txBody>
      </p:sp>
      <p:sp>
        <p:nvSpPr>
          <p:cNvPr id="13" name="Rectangle 12"/>
          <p:cNvSpPr/>
          <p:nvPr/>
        </p:nvSpPr>
        <p:spPr bwMode="ltGray">
          <a:xfrm>
            <a:off x="3111336" y="2066306"/>
            <a:ext cx="1175657" cy="3028208"/>
          </a:xfrm>
          <a:prstGeom prst="rect">
            <a:avLst/>
          </a:prstGeom>
          <a:solidFill>
            <a:schemeClr val="bg1"/>
          </a:solidFill>
          <a:ln w="31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latin typeface="Georgia" pitchFamily="18" charset="0"/>
              </a:rPr>
              <a:t>Arduino</a:t>
            </a:r>
            <a:r>
              <a:rPr lang="en-US" sz="1100" dirty="0" smtClean="0">
                <a:solidFill>
                  <a:schemeClr val="tx1"/>
                </a:solidFill>
                <a:latin typeface="Georgia" pitchFamily="18" charset="0"/>
              </a:rPr>
              <a:t> Microcontroller</a:t>
            </a:r>
          </a:p>
        </p:txBody>
      </p:sp>
      <p:sp>
        <p:nvSpPr>
          <p:cNvPr id="14" name="Rectangle 13"/>
          <p:cNvSpPr/>
          <p:nvPr/>
        </p:nvSpPr>
        <p:spPr bwMode="ltGray">
          <a:xfrm>
            <a:off x="8158348" y="3420094"/>
            <a:ext cx="831273" cy="1757548"/>
          </a:xfrm>
          <a:prstGeom prst="rect">
            <a:avLst/>
          </a:prstGeom>
          <a:solidFill>
            <a:schemeClr val="tx1">
              <a:lumMod val="50000"/>
              <a:lumOff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Georgia" pitchFamily="18" charset="0"/>
              </a:rPr>
              <a:t>Mobile</a:t>
            </a:r>
          </a:p>
          <a:p>
            <a:pPr algn="ctr"/>
            <a:r>
              <a:rPr lang="en-US" sz="1600" dirty="0" smtClean="0">
                <a:solidFill>
                  <a:schemeClr val="bg1"/>
                </a:solidFill>
                <a:latin typeface="Georgia" pitchFamily="18" charset="0"/>
              </a:rPr>
              <a:t>Device</a:t>
            </a:r>
          </a:p>
        </p:txBody>
      </p:sp>
      <p:cxnSp>
        <p:nvCxnSpPr>
          <p:cNvPr id="16" name="Straight Arrow Connector 15"/>
          <p:cNvCxnSpPr>
            <a:stCxn id="8" idx="2"/>
            <a:endCxn id="12" idx="3"/>
          </p:cNvCxnSpPr>
          <p:nvPr/>
        </p:nvCxnSpPr>
        <p:spPr>
          <a:xfrm>
            <a:off x="1472541" y="2743200"/>
            <a:ext cx="5937" cy="5225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482441" y="3916850"/>
            <a:ext cx="5937" cy="5225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0"/>
            <a:endCxn id="13" idx="1"/>
          </p:cNvCxnSpPr>
          <p:nvPr/>
        </p:nvCxnSpPr>
        <p:spPr>
          <a:xfrm flipV="1">
            <a:off x="2232561" y="3580410"/>
            <a:ext cx="878775" cy="59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308764" y="2462150"/>
            <a:ext cx="878775" cy="59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4306785" y="4752109"/>
            <a:ext cx="878775" cy="59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693725" y="4746173"/>
            <a:ext cx="1500249" cy="395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7. Detailed Technical Architecture </a:t>
            </a:r>
            <a:r>
              <a:rPr lang="en-US" sz="2400" dirty="0" smtClean="0"/>
              <a:t>(Conti…)</a:t>
            </a:r>
            <a:endParaRPr lang="en-US" dirty="0"/>
          </a:p>
        </p:txBody>
      </p:sp>
      <p:sp>
        <p:nvSpPr>
          <p:cNvPr id="3" name="Subtitle 2"/>
          <p:cNvSpPr>
            <a:spLocks noGrp="1"/>
          </p:cNvSpPr>
          <p:nvPr>
            <p:ph type="subTitle" idx="1"/>
          </p:nvPr>
        </p:nvSpPr>
        <p:spPr>
          <a:xfrm>
            <a:off x="533400" y="1905001"/>
            <a:ext cx="8077200" cy="3975537"/>
          </a:xfrm>
        </p:spPr>
        <p:txBody>
          <a:bodyPr/>
          <a:lstStyle/>
          <a:p>
            <a:pPr algn="just">
              <a:buFont typeface="Wingdings" pitchFamily="2" charset="2"/>
              <a:buChar char="§"/>
            </a:pPr>
            <a:r>
              <a:rPr lang="en-US" sz="2000" dirty="0" smtClean="0"/>
              <a:t> In voltage measurement circuit AC voltage is step down with help of voltage transformer, its primary winding is connected across the supply and its secondary winding is connected to voltage divider circuit for reduced further voltage level and add dc voltage offset for </a:t>
            </a:r>
            <a:r>
              <a:rPr lang="en-US" sz="2000" dirty="0" err="1" smtClean="0"/>
              <a:t>negetive</a:t>
            </a:r>
            <a:r>
              <a:rPr lang="en-US" sz="2000" dirty="0" smtClean="0"/>
              <a:t> portion of signal.</a:t>
            </a:r>
          </a:p>
          <a:p>
            <a:pPr>
              <a:buFont typeface="Wingdings" pitchFamily="2" charset="2"/>
              <a:buChar char="§"/>
            </a:pPr>
            <a:r>
              <a:rPr lang="en-US" sz="2000" dirty="0" smtClean="0"/>
              <a:t>voltage and current are measure with help of sensor and its interfaced to Arduino microcontroller it measure the energy consumption .</a:t>
            </a:r>
          </a:p>
          <a:p>
            <a:pPr>
              <a:buFont typeface="Wingdings" pitchFamily="2" charset="2"/>
              <a:buChar char="§"/>
            </a:pPr>
            <a:r>
              <a:rPr lang="en-US" sz="2000" dirty="0" smtClean="0"/>
              <a:t>16*2 lcd display use to display all energy measurement parameter. </a:t>
            </a:r>
          </a:p>
          <a:p>
            <a:pPr>
              <a:buFont typeface="Wingdings" pitchFamily="2" charset="2"/>
              <a:buChar char="§"/>
            </a:pPr>
            <a:r>
              <a:rPr lang="en-US" sz="2000" dirty="0" smtClean="0"/>
              <a:t>The gsm module use communication in both direction.</a:t>
            </a:r>
          </a:p>
          <a:p>
            <a:pPr algn="just"/>
            <a:endParaRPr lang="en-US" sz="2000" dirty="0" smtClean="0"/>
          </a:p>
          <a:p>
            <a:pPr algn="just">
              <a:buFont typeface="Wingdings" pitchFamily="2" charset="2"/>
              <a:buChar char="§"/>
            </a:pPr>
            <a:endParaRPr lang="en-US" sz="2000" dirty="0" smtClean="0"/>
          </a:p>
          <a:p>
            <a:pPr algn="just">
              <a:buFont typeface="Wingdings" pitchFamily="2" charset="2"/>
              <a:buChar char="§"/>
            </a:pPr>
            <a:endParaRPr lang="en-US" sz="2000" dirty="0" smtClean="0"/>
          </a:p>
          <a:p>
            <a:pPr algn="just"/>
            <a:endParaRPr lang="en-IN" sz="2000" dirty="0" smtClean="0"/>
          </a:p>
          <a:p>
            <a:pPr algn="just">
              <a:buFont typeface="Wingdings" pitchFamily="2" charset="2"/>
              <a:buChar char="§"/>
            </a:pPr>
            <a:endParaRPr lang="en-US" sz="2000"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5" name="Subtitle 2"/>
          <p:cNvSpPr txBox="1">
            <a:spLocks/>
          </p:cNvSpPr>
          <p:nvPr/>
        </p:nvSpPr>
        <p:spPr bwMode="black">
          <a:xfrm>
            <a:off x="1066800" y="1524001"/>
            <a:ext cx="8077200" cy="292099"/>
          </a:xfrm>
          <a:prstGeom prst="rect">
            <a:avLst/>
          </a:prstGeom>
        </p:spPr>
        <p:txBody>
          <a:bodyPr vert="horz" lIns="0" tIns="0" rIns="0" bIns="0" rtlCol="0">
            <a:noAutofit/>
          </a:bodyPr>
          <a:lstStyle/>
          <a:p>
            <a:pPr marL="0" marR="0" lvl="0" indent="0" algn="l" defTabSz="914400" rtl="0" eaLnBrk="1" fontAlgn="auto" latinLnBrk="0" hangingPunct="1">
              <a:lnSpc>
                <a:spcPct val="90000"/>
              </a:lnSpc>
              <a:spcBef>
                <a:spcPts val="0"/>
              </a:spcBef>
              <a:spcAft>
                <a:spcPts val="900"/>
              </a:spcAft>
              <a:buClr>
                <a:schemeClr val="tx1"/>
              </a:buClr>
              <a:buSzTx/>
              <a:buFontTx/>
              <a:buNone/>
              <a:tabLst/>
              <a:defRPr/>
            </a:pPr>
            <a:r>
              <a:rPr kumimoji="0" lang="en-US" sz="2200" b="1" i="1" u="none" strike="noStrike" kern="1200" cap="none" spc="0" normalizeH="0" baseline="0" noProof="0" dirty="0" smtClean="0">
                <a:ln>
                  <a:noFill/>
                </a:ln>
                <a:solidFill>
                  <a:schemeClr val="tx1"/>
                </a:solidFill>
                <a:effectLst/>
                <a:uLnTx/>
                <a:uFillTx/>
                <a:latin typeface="Georgia" pitchFamily="18" charset="0"/>
                <a:ea typeface="+mn-ea"/>
                <a:cs typeface="+mn-cs"/>
              </a:rPr>
              <a:t>7.1 Architecture (Conti…)</a:t>
            </a:r>
            <a:endParaRPr kumimoji="0" lang="en-US" sz="2200" b="1" i="1" u="none" strike="noStrike" kern="1200" cap="none" spc="0" normalizeH="0" baseline="0" noProof="0" dirty="0">
              <a:ln>
                <a:noFill/>
              </a:ln>
              <a:solidFill>
                <a:schemeClr val="tx1"/>
              </a:solidFill>
              <a:effectLst/>
              <a:uLnTx/>
              <a:uFillTx/>
              <a:latin typeface="Georgia" pitchFamily="18" charset="0"/>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73101"/>
            <a:ext cx="8077200" cy="1066799"/>
          </a:xfrm>
        </p:spPr>
        <p:txBody>
          <a:bodyPr/>
          <a:lstStyle/>
          <a:p>
            <a:r>
              <a:rPr lang="en-US" dirty="0" smtClean="0"/>
              <a:t>7. Detailed Technical Architecture </a:t>
            </a:r>
            <a:r>
              <a:rPr lang="en-US" sz="2400" dirty="0" smtClean="0"/>
              <a:t>(Conti…)</a:t>
            </a:r>
            <a:endParaRPr lang="en-US"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5" name="Subtitle 2"/>
          <p:cNvSpPr txBox="1">
            <a:spLocks/>
          </p:cNvSpPr>
          <p:nvPr/>
        </p:nvSpPr>
        <p:spPr bwMode="black">
          <a:xfrm>
            <a:off x="1066800" y="1524001"/>
            <a:ext cx="8077200" cy="292099"/>
          </a:xfrm>
          <a:prstGeom prst="rect">
            <a:avLst/>
          </a:prstGeom>
        </p:spPr>
        <p:txBody>
          <a:bodyPr vert="horz" lIns="0" tIns="0" rIns="0" bIns="0" rtlCol="0">
            <a:noAutofit/>
          </a:bodyPr>
          <a:lstStyle/>
          <a:p>
            <a:pPr marL="0" marR="0" lvl="0" indent="0" algn="l" defTabSz="914400" rtl="0" eaLnBrk="1" fontAlgn="auto" latinLnBrk="0" hangingPunct="1">
              <a:lnSpc>
                <a:spcPct val="90000"/>
              </a:lnSpc>
              <a:spcBef>
                <a:spcPts val="0"/>
              </a:spcBef>
              <a:spcAft>
                <a:spcPts val="900"/>
              </a:spcAft>
              <a:buClr>
                <a:schemeClr val="tx1"/>
              </a:buClr>
              <a:buSzTx/>
              <a:buFontTx/>
              <a:buNone/>
              <a:tabLst/>
              <a:defRPr/>
            </a:pPr>
            <a:r>
              <a:rPr kumimoji="0" lang="en-US" sz="2400" b="1" i="1" u="none" strike="noStrike" kern="1200" cap="none" spc="0" normalizeH="0" baseline="0" noProof="0" dirty="0" smtClean="0">
                <a:ln>
                  <a:noFill/>
                </a:ln>
                <a:solidFill>
                  <a:schemeClr val="tx1"/>
                </a:solidFill>
                <a:effectLst/>
                <a:uLnTx/>
                <a:uFillTx/>
                <a:latin typeface="Georgia" pitchFamily="18" charset="0"/>
                <a:ea typeface="+mn-ea"/>
                <a:cs typeface="+mn-cs"/>
              </a:rPr>
              <a:t>7.2 Used Tools</a:t>
            </a:r>
            <a:r>
              <a:rPr kumimoji="0" lang="en-US" sz="2400" b="1" i="1" u="none" strike="noStrike" kern="1200" cap="none" spc="0" normalizeH="0" noProof="0" dirty="0" smtClean="0">
                <a:ln>
                  <a:noFill/>
                </a:ln>
                <a:solidFill>
                  <a:schemeClr val="tx1"/>
                </a:solidFill>
                <a:effectLst/>
                <a:uLnTx/>
                <a:uFillTx/>
                <a:latin typeface="Georgia" pitchFamily="18" charset="0"/>
                <a:ea typeface="+mn-ea"/>
                <a:cs typeface="+mn-cs"/>
              </a:rPr>
              <a:t> &amp; Technologies</a:t>
            </a:r>
            <a:endParaRPr kumimoji="0" lang="en-US" sz="2400" b="1" i="1" u="none" strike="noStrike" kern="1200" cap="none" spc="0" normalizeH="0" baseline="0" noProof="0" dirty="0">
              <a:ln>
                <a:noFill/>
              </a:ln>
              <a:solidFill>
                <a:schemeClr val="tx1"/>
              </a:solidFill>
              <a:effectLst/>
              <a:uLnTx/>
              <a:uFillTx/>
              <a:latin typeface="Georgia" pitchFamily="18" charset="0"/>
              <a:ea typeface="+mn-ea"/>
              <a:cs typeface="+mn-cs"/>
            </a:endParaRPr>
          </a:p>
        </p:txBody>
      </p:sp>
      <p:graphicFrame>
        <p:nvGraphicFramePr>
          <p:cNvPr id="7" name="Table 6"/>
          <p:cNvGraphicFramePr>
            <a:graphicFrameLocks noGrp="1"/>
          </p:cNvGraphicFramePr>
          <p:nvPr/>
        </p:nvGraphicFramePr>
        <p:xfrm>
          <a:off x="1523973" y="2180765"/>
          <a:ext cx="6096000" cy="3474720"/>
        </p:xfrm>
        <a:graphic>
          <a:graphicData uri="http://schemas.openxmlformats.org/drawingml/2006/table">
            <a:tbl>
              <a:tblPr firstRow="1" bandRow="1">
                <a:tableStyleId>{BC89EF96-8CEA-46FF-86C4-4CE0E7609802}</a:tableStyleId>
              </a:tblPr>
              <a:tblGrid>
                <a:gridCol w="3048000"/>
                <a:gridCol w="3048000"/>
              </a:tblGrid>
              <a:tr h="370840">
                <a:tc>
                  <a:txBody>
                    <a:bodyPr/>
                    <a:lstStyle/>
                    <a:p>
                      <a:r>
                        <a:rPr lang="en-US" sz="2000" dirty="0" err="1" smtClean="0">
                          <a:latin typeface="+mj-lt"/>
                        </a:rPr>
                        <a:t>Hardwares</a:t>
                      </a:r>
                      <a:endParaRPr lang="en-US" sz="2000" dirty="0">
                        <a:latin typeface="+mj-lt"/>
                      </a:endParaRPr>
                    </a:p>
                  </a:txBody>
                  <a:tcPr/>
                </a:tc>
                <a:tc>
                  <a:txBody>
                    <a:bodyPr/>
                    <a:lstStyle/>
                    <a:p>
                      <a:r>
                        <a:rPr lang="en-US" sz="2000" dirty="0" err="1" smtClean="0">
                          <a:latin typeface="+mj-lt"/>
                        </a:rPr>
                        <a:t>Softwares</a:t>
                      </a:r>
                      <a:r>
                        <a:rPr lang="en-US" sz="2000" dirty="0" smtClean="0">
                          <a:latin typeface="+mj-lt"/>
                        </a:rPr>
                        <a:t> &amp; Libraries</a:t>
                      </a:r>
                      <a:endParaRPr lang="en-US" sz="2000" dirty="0">
                        <a:latin typeface="+mj-lt"/>
                      </a:endParaRPr>
                    </a:p>
                  </a:txBody>
                  <a:tcPr/>
                </a:tc>
              </a:tr>
              <a:tr h="370840">
                <a:tc>
                  <a:txBody>
                    <a:bodyPr/>
                    <a:lstStyle/>
                    <a:p>
                      <a:r>
                        <a:rPr lang="en-US" sz="2000" dirty="0" smtClean="0">
                          <a:latin typeface="+mj-lt"/>
                        </a:rPr>
                        <a:t>1. </a:t>
                      </a:r>
                      <a:r>
                        <a:rPr lang="en-US" sz="2000" dirty="0" err="1" smtClean="0">
                          <a:latin typeface="+mj-lt"/>
                        </a:rPr>
                        <a:t>Arduino</a:t>
                      </a:r>
                      <a:r>
                        <a:rPr lang="en-US" sz="2000" dirty="0" smtClean="0">
                          <a:latin typeface="+mj-lt"/>
                        </a:rPr>
                        <a:t> Uno </a:t>
                      </a:r>
                      <a:r>
                        <a:rPr lang="en-US" sz="2000" dirty="0" err="1" smtClean="0">
                          <a:latin typeface="+mj-lt"/>
                        </a:rPr>
                        <a:t>MicroController</a:t>
                      </a:r>
                      <a:endParaRPr lang="en-US" sz="2000" dirty="0">
                        <a:latin typeface="+mj-lt"/>
                      </a:endParaRPr>
                    </a:p>
                  </a:txBody>
                  <a:tcPr/>
                </a:tc>
                <a:tc>
                  <a:txBody>
                    <a:bodyPr/>
                    <a:lstStyle/>
                    <a:p>
                      <a:r>
                        <a:rPr lang="en-US" sz="2000" dirty="0" smtClean="0">
                          <a:latin typeface="+mj-lt"/>
                        </a:rPr>
                        <a:t>1. </a:t>
                      </a:r>
                      <a:r>
                        <a:rPr lang="en-US" sz="2000" dirty="0" err="1" smtClean="0">
                          <a:latin typeface="+mj-lt"/>
                        </a:rPr>
                        <a:t>Arduino</a:t>
                      </a:r>
                      <a:r>
                        <a:rPr lang="en-US" sz="2000" dirty="0" smtClean="0">
                          <a:latin typeface="+mj-lt"/>
                        </a:rPr>
                        <a:t> IDE</a:t>
                      </a:r>
                      <a:endParaRPr lang="en-US" sz="2000" dirty="0">
                        <a:latin typeface="+mj-lt"/>
                      </a:endParaRPr>
                    </a:p>
                  </a:txBody>
                  <a:tcPr/>
                </a:tc>
              </a:tr>
              <a:tr h="370840">
                <a:tc>
                  <a:txBody>
                    <a:bodyPr/>
                    <a:lstStyle/>
                    <a:p>
                      <a:r>
                        <a:rPr lang="en-US" sz="2000" dirty="0" smtClean="0">
                          <a:latin typeface="+mj-lt"/>
                        </a:rPr>
                        <a:t>2. Breadboard</a:t>
                      </a:r>
                      <a:endParaRPr lang="en-US" sz="2000" dirty="0">
                        <a:latin typeface="+mj-lt"/>
                      </a:endParaRPr>
                    </a:p>
                  </a:txBody>
                  <a:tcPr/>
                </a:tc>
                <a:tc>
                  <a:txBody>
                    <a:bodyPr/>
                    <a:lstStyle/>
                    <a:p>
                      <a:r>
                        <a:rPr lang="en-US" sz="2000" dirty="0" smtClean="0">
                          <a:latin typeface="+mj-lt"/>
                        </a:rPr>
                        <a:t>2. C Programming Lang.</a:t>
                      </a:r>
                      <a:endParaRPr lang="en-US" sz="2000" dirty="0">
                        <a:latin typeface="+mj-lt"/>
                      </a:endParaRPr>
                    </a:p>
                  </a:txBody>
                  <a:tcPr/>
                </a:tc>
              </a:tr>
              <a:tr h="370840">
                <a:tc>
                  <a:txBody>
                    <a:bodyPr/>
                    <a:lstStyle/>
                    <a:p>
                      <a:r>
                        <a:rPr lang="en-US" sz="2000" dirty="0" smtClean="0">
                          <a:latin typeface="+mj-lt"/>
                        </a:rPr>
                        <a:t>3. LCD</a:t>
                      </a:r>
                      <a:endParaRPr lang="en-US" sz="2000" dirty="0">
                        <a:latin typeface="+mj-lt"/>
                      </a:endParaRPr>
                    </a:p>
                  </a:txBody>
                  <a:tcPr/>
                </a:tc>
                <a:tc>
                  <a:txBody>
                    <a:bodyPr/>
                    <a:lstStyle/>
                    <a:p>
                      <a:r>
                        <a:rPr lang="en-US" sz="2000" dirty="0" smtClean="0">
                          <a:latin typeface="+mj-lt"/>
                        </a:rPr>
                        <a:t>3. </a:t>
                      </a:r>
                      <a:r>
                        <a:rPr lang="en-US" sz="2000" dirty="0" err="1" smtClean="0">
                          <a:latin typeface="+mj-lt"/>
                        </a:rPr>
                        <a:t>SoftwareSerial</a:t>
                      </a:r>
                      <a:r>
                        <a:rPr lang="en-US" sz="2000" dirty="0" smtClean="0">
                          <a:latin typeface="+mj-lt"/>
                        </a:rPr>
                        <a:t> Library</a:t>
                      </a:r>
                      <a:endParaRPr lang="en-US" sz="2000" dirty="0">
                        <a:latin typeface="+mj-lt"/>
                      </a:endParaRPr>
                    </a:p>
                  </a:txBody>
                  <a:tcPr/>
                </a:tc>
              </a:tr>
              <a:tr h="370840">
                <a:tc>
                  <a:txBody>
                    <a:bodyPr/>
                    <a:lstStyle/>
                    <a:p>
                      <a:r>
                        <a:rPr lang="en-US" sz="2000" dirty="0" smtClean="0">
                          <a:latin typeface="+mj-lt"/>
                        </a:rPr>
                        <a:t>4. GSM Module</a:t>
                      </a:r>
                      <a:endParaRPr lang="en-US" sz="2000" dirty="0">
                        <a:latin typeface="+mj-lt"/>
                      </a:endParaRPr>
                    </a:p>
                  </a:txBody>
                  <a:tcPr/>
                </a:tc>
                <a:tc>
                  <a:txBody>
                    <a:bodyPr/>
                    <a:lstStyle/>
                    <a:p>
                      <a:r>
                        <a:rPr lang="en-US" sz="2000" dirty="0" smtClean="0">
                          <a:latin typeface="+mj-lt"/>
                        </a:rPr>
                        <a:t>4. </a:t>
                      </a:r>
                      <a:r>
                        <a:rPr lang="en-US" sz="2000" dirty="0" err="1" smtClean="0">
                          <a:latin typeface="+mj-lt"/>
                        </a:rPr>
                        <a:t>LiquidCrystal</a:t>
                      </a:r>
                      <a:r>
                        <a:rPr lang="en-US" sz="2000" dirty="0" smtClean="0">
                          <a:latin typeface="+mj-lt"/>
                        </a:rPr>
                        <a:t> Library</a:t>
                      </a:r>
                      <a:endParaRPr lang="en-US" sz="2000" dirty="0">
                        <a:latin typeface="+mj-lt"/>
                      </a:endParaRPr>
                    </a:p>
                  </a:txBody>
                  <a:tcPr/>
                </a:tc>
              </a:tr>
              <a:tr h="370840">
                <a:tc>
                  <a:txBody>
                    <a:bodyPr/>
                    <a:lstStyle/>
                    <a:p>
                      <a:r>
                        <a:rPr lang="en-US" sz="2000" dirty="0" smtClean="0">
                          <a:latin typeface="+mj-lt"/>
                        </a:rPr>
                        <a:t>5. USB Cables</a:t>
                      </a:r>
                      <a:endParaRPr lang="en-US" sz="2000" dirty="0">
                        <a:latin typeface="+mj-lt"/>
                      </a:endParaRPr>
                    </a:p>
                  </a:txBody>
                  <a:tcPr/>
                </a:tc>
                <a:tc>
                  <a:txBody>
                    <a:bodyPr/>
                    <a:lstStyle/>
                    <a:p>
                      <a:endParaRPr lang="en-US" sz="2000" dirty="0">
                        <a:latin typeface="+mj-lt"/>
                      </a:endParaRPr>
                    </a:p>
                  </a:txBody>
                  <a:tcPr/>
                </a:tc>
              </a:tr>
              <a:tr h="370840">
                <a:tc>
                  <a:txBody>
                    <a:bodyPr/>
                    <a:lstStyle/>
                    <a:p>
                      <a:r>
                        <a:rPr lang="en-US" sz="2000" dirty="0" smtClean="0">
                          <a:latin typeface="+mj-lt"/>
                        </a:rPr>
                        <a:t>6. Other Cables</a:t>
                      </a:r>
                      <a:endParaRPr lang="en-US" sz="2000" dirty="0">
                        <a:latin typeface="+mj-lt"/>
                      </a:endParaRPr>
                    </a:p>
                  </a:txBody>
                  <a:tcPr/>
                </a:tc>
                <a:tc>
                  <a:txBody>
                    <a:bodyPr/>
                    <a:lstStyle/>
                    <a:p>
                      <a:endParaRPr lang="en-US" sz="2000" dirty="0">
                        <a:latin typeface="+mj-lt"/>
                      </a:endParaRPr>
                    </a:p>
                  </a:txBody>
                  <a:tcPr/>
                </a:tc>
              </a:tr>
              <a:tr h="370840">
                <a:tc>
                  <a:txBody>
                    <a:bodyPr/>
                    <a:lstStyle/>
                    <a:p>
                      <a:r>
                        <a:rPr lang="en-US" sz="2000" dirty="0" smtClean="0">
                          <a:latin typeface="+mj-lt"/>
                        </a:rPr>
                        <a:t>7. Mobile Device</a:t>
                      </a:r>
                      <a:endParaRPr lang="en-US" sz="2000" dirty="0">
                        <a:latin typeface="+mj-lt"/>
                      </a:endParaRPr>
                    </a:p>
                  </a:txBody>
                  <a:tcPr/>
                </a:tc>
                <a:tc>
                  <a:txBody>
                    <a:bodyPr/>
                    <a:lstStyle/>
                    <a:p>
                      <a:endParaRPr lang="en-US" sz="2000" dirty="0">
                        <a:latin typeface="+mj-lt"/>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0" y="635000"/>
            <a:ext cx="8864600" cy="1066800"/>
          </a:xfrm>
        </p:spPr>
        <p:txBody>
          <a:bodyPr/>
          <a:lstStyle/>
          <a:p>
            <a:r>
              <a:rPr lang="en-US" dirty="0" smtClean="0"/>
              <a:t>Outline</a:t>
            </a:r>
            <a:br>
              <a:rPr lang="en-US" dirty="0" smtClean="0"/>
            </a:br>
            <a:endParaRPr lang="en-GB" dirty="0"/>
          </a:p>
        </p:txBody>
      </p:sp>
      <p:grpSp>
        <p:nvGrpSpPr>
          <p:cNvPr id="3" name="Group 6"/>
          <p:cNvGrpSpPr/>
          <p:nvPr/>
        </p:nvGrpSpPr>
        <p:grpSpPr>
          <a:xfrm>
            <a:off x="1374417" y="1628064"/>
            <a:ext cx="6359797" cy="2861062"/>
            <a:chOff x="398991" y="2524377"/>
            <a:chExt cx="6221395" cy="3802758"/>
          </a:xfrm>
        </p:grpSpPr>
        <p:sp>
          <p:nvSpPr>
            <p:cNvPr id="9" name="Content Placeholder 8">
              <a:hlinkClick r:id="rId2" action="ppaction://hlinksldjump"/>
            </p:cNvPr>
            <p:cNvSpPr txBox="1">
              <a:spLocks/>
            </p:cNvSpPr>
            <p:nvPr/>
          </p:nvSpPr>
          <p:spPr>
            <a:xfrm>
              <a:off x="398991" y="2524377"/>
              <a:ext cx="1978232" cy="1785873"/>
            </a:xfrm>
            <a:prstGeom prst="rect">
              <a:avLst/>
            </a:prstGeom>
            <a:solidFill>
              <a:srgbClr val="602320"/>
            </a:solidFill>
          </p:spPr>
          <p:txBody>
            <a:bodyPr vert="horz" wrap="square" lIns="107832" tIns="107832" rIns="107832" bIns="107832" rtlCol="0" anchor="t" anchorCtr="0">
              <a:noAutofit/>
            </a:bodyPr>
            <a:lstStyle/>
            <a:p>
              <a:pPr defTabSz="1041426">
                <a:defRPr/>
              </a:pPr>
              <a:r>
                <a:rPr lang="en-GB" sz="1600" kern="0" dirty="0" smtClean="0">
                  <a:solidFill>
                    <a:srgbClr val="FFFFFF"/>
                  </a:solidFill>
                  <a:latin typeface="Georgia" pitchFamily="18" charset="0"/>
                </a:rPr>
                <a:t>Abstract</a:t>
              </a:r>
              <a:endParaRPr lang="en-GB" sz="1600" kern="0" dirty="0">
                <a:solidFill>
                  <a:srgbClr val="FFFFFF"/>
                </a:solidFill>
                <a:latin typeface="Georgia" pitchFamily="18" charset="0"/>
              </a:endParaRPr>
            </a:p>
          </p:txBody>
        </p:sp>
        <p:sp>
          <p:nvSpPr>
            <p:cNvPr id="10" name="TextBox 9"/>
            <p:cNvSpPr txBox="1"/>
            <p:nvPr/>
          </p:nvSpPr>
          <p:spPr>
            <a:xfrm>
              <a:off x="1087072" y="3644723"/>
              <a:ext cx="1162532" cy="687886"/>
            </a:xfrm>
            <a:prstGeom prst="rect">
              <a:avLst/>
            </a:prstGeom>
            <a:noFill/>
          </p:spPr>
          <p:txBody>
            <a:bodyPr wrap="square" lIns="0" tIns="0" rIns="0" bIns="0" rtlCol="0">
              <a:noAutofit/>
            </a:bodyPr>
            <a:lstStyle/>
            <a:p>
              <a:pPr indent="-312427" algn="r" defTabSz="1041426">
                <a:spcAft>
                  <a:spcPts val="1027"/>
                </a:spcAft>
              </a:pPr>
              <a:r>
                <a:rPr lang="en-GB" b="1" i="1" dirty="0">
                  <a:solidFill>
                    <a:srgbClr val="FFFFFF"/>
                  </a:solidFill>
                  <a:latin typeface="Georgia" pitchFamily="18" charset="0"/>
                </a:rPr>
                <a:t>1</a:t>
              </a:r>
            </a:p>
          </p:txBody>
        </p:sp>
        <p:sp>
          <p:nvSpPr>
            <p:cNvPr id="11" name="Content Placeholder 8">
              <a:hlinkClick r:id="rId3" action="ppaction://hlinksldjump"/>
            </p:cNvPr>
            <p:cNvSpPr txBox="1">
              <a:spLocks/>
            </p:cNvSpPr>
            <p:nvPr/>
          </p:nvSpPr>
          <p:spPr>
            <a:xfrm>
              <a:off x="2524374" y="2524377"/>
              <a:ext cx="1978232" cy="1785873"/>
            </a:xfrm>
            <a:prstGeom prst="rect">
              <a:avLst/>
            </a:prstGeom>
            <a:solidFill>
              <a:srgbClr val="A32020"/>
            </a:solidFill>
          </p:spPr>
          <p:txBody>
            <a:bodyPr vert="horz" wrap="square" lIns="107832" tIns="107832" rIns="107832" bIns="107832" rtlCol="0" anchor="t" anchorCtr="0">
              <a:noAutofit/>
            </a:bodyPr>
            <a:lstStyle/>
            <a:p>
              <a:pPr defTabSz="1041426">
                <a:defRPr/>
              </a:pPr>
              <a:r>
                <a:rPr lang="en-GB" sz="1600" kern="0" dirty="0" smtClean="0">
                  <a:solidFill>
                    <a:srgbClr val="FFFFFF"/>
                  </a:solidFill>
                  <a:latin typeface="Georgia" pitchFamily="18" charset="0"/>
                </a:rPr>
                <a:t>Team Structure </a:t>
              </a:r>
              <a:endParaRPr lang="en-GB" sz="1600" kern="0" dirty="0">
                <a:solidFill>
                  <a:srgbClr val="FFFFFF"/>
                </a:solidFill>
                <a:latin typeface="Georgia" pitchFamily="18" charset="0"/>
              </a:endParaRPr>
            </a:p>
          </p:txBody>
        </p:sp>
        <p:sp>
          <p:nvSpPr>
            <p:cNvPr id="12" name="Content Placeholder 8">
              <a:hlinkClick r:id="" action="ppaction://noaction"/>
            </p:cNvPr>
            <p:cNvSpPr txBox="1">
              <a:spLocks/>
            </p:cNvSpPr>
            <p:nvPr/>
          </p:nvSpPr>
          <p:spPr>
            <a:xfrm>
              <a:off x="4642154" y="2524377"/>
              <a:ext cx="1978232" cy="1785873"/>
            </a:xfrm>
            <a:prstGeom prst="rect">
              <a:avLst/>
            </a:prstGeom>
            <a:solidFill>
              <a:srgbClr val="DB536A"/>
            </a:solidFill>
          </p:spPr>
          <p:txBody>
            <a:bodyPr vert="horz" wrap="square" lIns="107832" tIns="107832" rIns="107832" bIns="107832" rtlCol="0" anchor="t" anchorCtr="0">
              <a:noAutofit/>
            </a:bodyPr>
            <a:lstStyle/>
            <a:p>
              <a:pPr defTabSz="1041426">
                <a:defRPr/>
              </a:pPr>
              <a:r>
                <a:rPr lang="en-GB" sz="1600" kern="0" dirty="0" smtClean="0">
                  <a:solidFill>
                    <a:srgbClr val="FFFFFF"/>
                  </a:solidFill>
                  <a:latin typeface="Georgia" pitchFamily="18" charset="0"/>
                </a:rPr>
                <a:t>Problem Statement</a:t>
              </a:r>
            </a:p>
          </p:txBody>
        </p:sp>
        <p:sp>
          <p:nvSpPr>
            <p:cNvPr id="13" name="TextBox 12"/>
            <p:cNvSpPr txBox="1"/>
            <p:nvPr/>
          </p:nvSpPr>
          <p:spPr>
            <a:xfrm>
              <a:off x="5371844" y="3644723"/>
              <a:ext cx="1162532" cy="687886"/>
            </a:xfrm>
            <a:prstGeom prst="rect">
              <a:avLst/>
            </a:prstGeom>
            <a:noFill/>
          </p:spPr>
          <p:txBody>
            <a:bodyPr wrap="square" lIns="0" tIns="0" rIns="0" bIns="0" rtlCol="0">
              <a:noAutofit/>
            </a:bodyPr>
            <a:lstStyle/>
            <a:p>
              <a:pPr indent="-312427" algn="r" defTabSz="1041426">
                <a:spcAft>
                  <a:spcPts val="1027"/>
                </a:spcAft>
              </a:pPr>
              <a:r>
                <a:rPr lang="en-GB" b="1" i="1" dirty="0">
                  <a:solidFill>
                    <a:srgbClr val="FFFFFF"/>
                  </a:solidFill>
                  <a:latin typeface="Georgia" pitchFamily="18" charset="0"/>
                </a:rPr>
                <a:t>3</a:t>
              </a:r>
            </a:p>
          </p:txBody>
        </p:sp>
        <p:sp>
          <p:nvSpPr>
            <p:cNvPr id="14" name="Content Placeholder 8">
              <a:hlinkClick r:id="" action="ppaction://noaction"/>
            </p:cNvPr>
            <p:cNvSpPr txBox="1">
              <a:spLocks/>
            </p:cNvSpPr>
            <p:nvPr/>
          </p:nvSpPr>
          <p:spPr>
            <a:xfrm>
              <a:off x="398991" y="4482983"/>
              <a:ext cx="1978232" cy="1785873"/>
            </a:xfrm>
            <a:prstGeom prst="rect">
              <a:avLst/>
            </a:prstGeom>
            <a:solidFill>
              <a:srgbClr val="00B050"/>
            </a:solidFill>
          </p:spPr>
          <p:txBody>
            <a:bodyPr vert="horz" wrap="square" lIns="107832" tIns="107832" rIns="107832" bIns="107832" rtlCol="0" anchor="t" anchorCtr="0">
              <a:noAutofit/>
            </a:bodyPr>
            <a:lstStyle/>
            <a:p>
              <a:pPr defTabSz="1041426">
                <a:defRPr/>
              </a:pPr>
              <a:r>
                <a:rPr lang="en-GB" sz="1600" kern="0" dirty="0" smtClean="0">
                  <a:solidFill>
                    <a:srgbClr val="FFFFFF"/>
                  </a:solidFill>
                  <a:latin typeface="Georgia" pitchFamily="18" charset="0"/>
                </a:rPr>
                <a:t>Problem Solution</a:t>
              </a:r>
            </a:p>
          </p:txBody>
        </p:sp>
        <p:sp>
          <p:nvSpPr>
            <p:cNvPr id="15" name="TextBox 14"/>
            <p:cNvSpPr txBox="1"/>
            <p:nvPr/>
          </p:nvSpPr>
          <p:spPr>
            <a:xfrm>
              <a:off x="1087072" y="5639249"/>
              <a:ext cx="1162532" cy="687886"/>
            </a:xfrm>
            <a:prstGeom prst="rect">
              <a:avLst/>
            </a:prstGeom>
            <a:noFill/>
          </p:spPr>
          <p:txBody>
            <a:bodyPr wrap="square" lIns="0" tIns="0" rIns="0" bIns="0" rtlCol="0">
              <a:noAutofit/>
            </a:bodyPr>
            <a:lstStyle/>
            <a:p>
              <a:pPr indent="-312427" algn="r" defTabSz="1041426">
                <a:spcAft>
                  <a:spcPts val="1027"/>
                </a:spcAft>
              </a:pPr>
              <a:r>
                <a:rPr lang="en-GB" b="1" i="1" dirty="0">
                  <a:solidFill>
                    <a:srgbClr val="FFFFFF"/>
                  </a:solidFill>
                  <a:latin typeface="Georgia" pitchFamily="18" charset="0"/>
                </a:rPr>
                <a:t>4</a:t>
              </a:r>
            </a:p>
          </p:txBody>
        </p:sp>
        <p:sp>
          <p:nvSpPr>
            <p:cNvPr id="19" name="Oval 2"/>
            <p:cNvSpPr/>
            <p:nvPr/>
          </p:nvSpPr>
          <p:spPr bwMode="ltGray">
            <a:xfrm>
              <a:off x="1668338" y="3538289"/>
              <a:ext cx="446745" cy="685410"/>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20" name="TextBox 19"/>
            <p:cNvSpPr txBox="1"/>
            <p:nvPr/>
          </p:nvSpPr>
          <p:spPr>
            <a:xfrm>
              <a:off x="3140050" y="3595490"/>
              <a:ext cx="1162532" cy="687886"/>
            </a:xfrm>
            <a:prstGeom prst="rect">
              <a:avLst/>
            </a:prstGeom>
            <a:noFill/>
          </p:spPr>
          <p:txBody>
            <a:bodyPr wrap="square" lIns="0" tIns="0" rIns="0" bIns="0" rtlCol="0">
              <a:noAutofit/>
            </a:bodyPr>
            <a:lstStyle/>
            <a:p>
              <a:pPr indent="-312427" algn="r" defTabSz="1041426">
                <a:spcAft>
                  <a:spcPts val="1027"/>
                </a:spcAft>
              </a:pPr>
              <a:r>
                <a:rPr lang="en-GB" b="1" i="1" dirty="0" smtClean="0">
                  <a:solidFill>
                    <a:srgbClr val="FFFFFF"/>
                  </a:solidFill>
                  <a:latin typeface="Georgia" pitchFamily="18" charset="0"/>
                </a:rPr>
                <a:t>2</a:t>
              </a:r>
              <a:endParaRPr lang="en-GB" b="1" i="1" dirty="0">
                <a:solidFill>
                  <a:srgbClr val="FFFFFF"/>
                </a:solidFill>
                <a:latin typeface="Georgia" pitchFamily="18" charset="0"/>
              </a:endParaRPr>
            </a:p>
          </p:txBody>
        </p:sp>
        <p:sp>
          <p:nvSpPr>
            <p:cNvPr id="21" name="Oval 2"/>
            <p:cNvSpPr/>
            <p:nvPr/>
          </p:nvSpPr>
          <p:spPr bwMode="ltGray">
            <a:xfrm>
              <a:off x="3721317" y="3538289"/>
              <a:ext cx="446745" cy="685410"/>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22" name="Oval 2"/>
            <p:cNvSpPr/>
            <p:nvPr/>
          </p:nvSpPr>
          <p:spPr bwMode="ltGray">
            <a:xfrm>
              <a:off x="6005505" y="3600633"/>
              <a:ext cx="446745" cy="685410"/>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23" name="Oval 2"/>
            <p:cNvSpPr/>
            <p:nvPr/>
          </p:nvSpPr>
          <p:spPr bwMode="ltGray">
            <a:xfrm>
              <a:off x="1668338" y="5579572"/>
              <a:ext cx="446745" cy="685410"/>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grpSp>
      <p:sp>
        <p:nvSpPr>
          <p:cNvPr id="26" name="Content Placeholder 8">
            <a:hlinkClick r:id="" action="ppaction://noaction"/>
          </p:cNvPr>
          <p:cNvSpPr txBox="1">
            <a:spLocks/>
          </p:cNvSpPr>
          <p:nvPr/>
        </p:nvSpPr>
        <p:spPr>
          <a:xfrm>
            <a:off x="3546117" y="3114351"/>
            <a:ext cx="2022240" cy="1343628"/>
          </a:xfrm>
          <a:prstGeom prst="rect">
            <a:avLst/>
          </a:prstGeom>
          <a:solidFill>
            <a:srgbClr val="7030A0"/>
          </a:solidFill>
        </p:spPr>
        <p:txBody>
          <a:bodyPr vert="horz" wrap="square" lIns="107832" tIns="107832" rIns="107832" bIns="107832" rtlCol="0" anchor="t" anchorCtr="0">
            <a:noAutofit/>
          </a:bodyPr>
          <a:lstStyle/>
          <a:p>
            <a:pPr defTabSz="1041426">
              <a:defRPr/>
            </a:pPr>
            <a:r>
              <a:rPr lang="en-GB" sz="1600" dirty="0" smtClean="0">
                <a:solidFill>
                  <a:srgbClr val="FFFFFF"/>
                </a:solidFill>
                <a:latin typeface="Georgia" pitchFamily="18" charset="0"/>
              </a:rPr>
              <a:t>Technical Architecture</a:t>
            </a:r>
          </a:p>
        </p:txBody>
      </p:sp>
      <p:sp>
        <p:nvSpPr>
          <p:cNvPr id="27" name="TextBox 26"/>
          <p:cNvSpPr txBox="1"/>
          <p:nvPr/>
        </p:nvSpPr>
        <p:spPr>
          <a:xfrm>
            <a:off x="4249505" y="3984285"/>
            <a:ext cx="1188394" cy="517541"/>
          </a:xfrm>
          <a:prstGeom prst="rect">
            <a:avLst/>
          </a:prstGeom>
          <a:noFill/>
        </p:spPr>
        <p:txBody>
          <a:bodyPr wrap="square" lIns="0" tIns="0" rIns="0" bIns="0" rtlCol="0">
            <a:noAutofit/>
          </a:bodyPr>
          <a:lstStyle/>
          <a:p>
            <a:pPr indent="-312427" algn="r" defTabSz="1041426">
              <a:spcAft>
                <a:spcPts val="1027"/>
              </a:spcAft>
            </a:pPr>
            <a:r>
              <a:rPr lang="en-GB" b="1" i="1" dirty="0" smtClean="0">
                <a:solidFill>
                  <a:srgbClr val="FFFFFF"/>
                </a:solidFill>
                <a:latin typeface="Georgia" pitchFamily="18" charset="0"/>
              </a:rPr>
              <a:t>5</a:t>
            </a:r>
            <a:endParaRPr lang="en-GB" b="1" i="1" dirty="0">
              <a:solidFill>
                <a:srgbClr val="FFFFFF"/>
              </a:solidFill>
              <a:latin typeface="Georgia" pitchFamily="18" charset="0"/>
            </a:endParaRPr>
          </a:p>
        </p:txBody>
      </p:sp>
      <p:sp>
        <p:nvSpPr>
          <p:cNvPr id="28" name="Oval 2"/>
          <p:cNvSpPr/>
          <p:nvPr/>
        </p:nvSpPr>
        <p:spPr bwMode="ltGray">
          <a:xfrm>
            <a:off x="4843702" y="3939386"/>
            <a:ext cx="456683" cy="515678"/>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29" name="Content Placeholder 8">
            <a:hlinkClick r:id="" action="ppaction://noaction"/>
          </p:cNvPr>
          <p:cNvSpPr txBox="1">
            <a:spLocks/>
          </p:cNvSpPr>
          <p:nvPr/>
        </p:nvSpPr>
        <p:spPr>
          <a:xfrm>
            <a:off x="5730517" y="3101651"/>
            <a:ext cx="2022240" cy="1343628"/>
          </a:xfrm>
          <a:prstGeom prst="rect">
            <a:avLst/>
          </a:prstGeom>
          <a:solidFill>
            <a:schemeClr val="tx1">
              <a:lumMod val="65000"/>
              <a:lumOff val="35000"/>
            </a:schemeClr>
          </a:solidFill>
        </p:spPr>
        <p:txBody>
          <a:bodyPr vert="horz" wrap="square" lIns="107832" tIns="107832" rIns="107832" bIns="107832" rtlCol="0" anchor="t" anchorCtr="0">
            <a:noAutofit/>
          </a:bodyPr>
          <a:lstStyle/>
          <a:p>
            <a:pPr defTabSz="1041426">
              <a:defRPr/>
            </a:pPr>
            <a:r>
              <a:rPr lang="en-GB" sz="1600" dirty="0" smtClean="0">
                <a:solidFill>
                  <a:srgbClr val="FFFFFF"/>
                </a:solidFill>
                <a:latin typeface="Georgia" pitchFamily="18" charset="0"/>
              </a:rPr>
              <a:t>Use Case Diagrams / Block Diagrams</a:t>
            </a:r>
          </a:p>
        </p:txBody>
      </p:sp>
      <p:sp>
        <p:nvSpPr>
          <p:cNvPr id="30" name="TextBox 29"/>
          <p:cNvSpPr txBox="1"/>
          <p:nvPr/>
        </p:nvSpPr>
        <p:spPr>
          <a:xfrm>
            <a:off x="6433905" y="3971585"/>
            <a:ext cx="1188394" cy="517541"/>
          </a:xfrm>
          <a:prstGeom prst="rect">
            <a:avLst/>
          </a:prstGeom>
          <a:noFill/>
        </p:spPr>
        <p:txBody>
          <a:bodyPr wrap="square" lIns="0" tIns="0" rIns="0" bIns="0" rtlCol="0">
            <a:noAutofit/>
          </a:bodyPr>
          <a:lstStyle/>
          <a:p>
            <a:pPr indent="-312427" algn="r" defTabSz="1041426">
              <a:spcAft>
                <a:spcPts val="1027"/>
              </a:spcAft>
            </a:pPr>
            <a:r>
              <a:rPr lang="en-GB" b="1" i="1" dirty="0" smtClean="0">
                <a:solidFill>
                  <a:srgbClr val="FFFFFF"/>
                </a:solidFill>
                <a:latin typeface="Georgia" pitchFamily="18" charset="0"/>
              </a:rPr>
              <a:t>6</a:t>
            </a:r>
            <a:endParaRPr lang="en-GB" b="1" i="1" dirty="0">
              <a:solidFill>
                <a:srgbClr val="FFFFFF"/>
              </a:solidFill>
              <a:latin typeface="Georgia" pitchFamily="18" charset="0"/>
            </a:endParaRPr>
          </a:p>
        </p:txBody>
      </p:sp>
      <p:sp>
        <p:nvSpPr>
          <p:cNvPr id="31" name="Oval 2"/>
          <p:cNvSpPr/>
          <p:nvPr/>
        </p:nvSpPr>
        <p:spPr bwMode="ltGray">
          <a:xfrm>
            <a:off x="7028102" y="3926686"/>
            <a:ext cx="456683" cy="515678"/>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32" name="Content Placeholder 8">
            <a:hlinkClick r:id="" action="ppaction://noaction"/>
          </p:cNvPr>
          <p:cNvSpPr txBox="1">
            <a:spLocks/>
          </p:cNvSpPr>
          <p:nvPr/>
        </p:nvSpPr>
        <p:spPr>
          <a:xfrm>
            <a:off x="1361717" y="4600251"/>
            <a:ext cx="2022240" cy="1343628"/>
          </a:xfrm>
          <a:prstGeom prst="rect">
            <a:avLst/>
          </a:prstGeom>
          <a:solidFill>
            <a:srgbClr val="0070C0"/>
          </a:solidFill>
        </p:spPr>
        <p:txBody>
          <a:bodyPr vert="horz" wrap="square" lIns="107832" tIns="107832" rIns="107832" bIns="107832" rtlCol="0" anchor="t" anchorCtr="0">
            <a:noAutofit/>
          </a:bodyPr>
          <a:lstStyle/>
          <a:p>
            <a:pPr defTabSz="1041426">
              <a:defRPr/>
            </a:pPr>
            <a:r>
              <a:rPr lang="en-GB" sz="1600" dirty="0" smtClean="0">
                <a:solidFill>
                  <a:srgbClr val="FFFFFF"/>
                </a:solidFill>
                <a:latin typeface="Georgia" pitchFamily="18" charset="0"/>
              </a:rPr>
              <a:t>Product Features</a:t>
            </a:r>
          </a:p>
        </p:txBody>
      </p:sp>
      <p:sp>
        <p:nvSpPr>
          <p:cNvPr id="33" name="TextBox 32"/>
          <p:cNvSpPr txBox="1"/>
          <p:nvPr/>
        </p:nvSpPr>
        <p:spPr>
          <a:xfrm>
            <a:off x="2065105" y="5470185"/>
            <a:ext cx="1188394" cy="517541"/>
          </a:xfrm>
          <a:prstGeom prst="rect">
            <a:avLst/>
          </a:prstGeom>
          <a:noFill/>
        </p:spPr>
        <p:txBody>
          <a:bodyPr wrap="square" lIns="0" tIns="0" rIns="0" bIns="0" rtlCol="0">
            <a:noAutofit/>
          </a:bodyPr>
          <a:lstStyle/>
          <a:p>
            <a:pPr indent="-312427" algn="r" defTabSz="1041426">
              <a:spcAft>
                <a:spcPts val="1027"/>
              </a:spcAft>
            </a:pPr>
            <a:r>
              <a:rPr lang="en-GB" b="1" i="1" dirty="0" smtClean="0">
                <a:solidFill>
                  <a:srgbClr val="FFFFFF"/>
                </a:solidFill>
                <a:latin typeface="Georgia" pitchFamily="18" charset="0"/>
              </a:rPr>
              <a:t>7</a:t>
            </a:r>
            <a:endParaRPr lang="en-GB" b="1" i="1" dirty="0">
              <a:solidFill>
                <a:srgbClr val="FFFFFF"/>
              </a:solidFill>
              <a:latin typeface="Georgia" pitchFamily="18" charset="0"/>
            </a:endParaRPr>
          </a:p>
        </p:txBody>
      </p:sp>
      <p:sp>
        <p:nvSpPr>
          <p:cNvPr id="34" name="Oval 2"/>
          <p:cNvSpPr/>
          <p:nvPr/>
        </p:nvSpPr>
        <p:spPr bwMode="ltGray">
          <a:xfrm>
            <a:off x="2659302" y="5425286"/>
            <a:ext cx="456683" cy="515678"/>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35" name="Content Placeholder 8">
            <a:hlinkClick r:id="" action="ppaction://noaction"/>
          </p:cNvPr>
          <p:cNvSpPr txBox="1">
            <a:spLocks/>
          </p:cNvSpPr>
          <p:nvPr/>
        </p:nvSpPr>
        <p:spPr>
          <a:xfrm>
            <a:off x="3558817" y="4600251"/>
            <a:ext cx="2022240" cy="1343628"/>
          </a:xfrm>
          <a:prstGeom prst="rect">
            <a:avLst/>
          </a:prstGeom>
          <a:solidFill>
            <a:schemeClr val="tx1">
              <a:lumMod val="85000"/>
              <a:lumOff val="15000"/>
            </a:schemeClr>
          </a:solidFill>
        </p:spPr>
        <p:txBody>
          <a:bodyPr vert="horz" wrap="square" lIns="107832" tIns="107832" rIns="107832" bIns="107832" rtlCol="0" anchor="t" anchorCtr="0">
            <a:noAutofit/>
          </a:bodyPr>
          <a:lstStyle/>
          <a:p>
            <a:pPr defTabSz="1041426">
              <a:defRPr/>
            </a:pPr>
            <a:r>
              <a:rPr lang="en-GB" sz="1600" dirty="0" smtClean="0">
                <a:solidFill>
                  <a:srgbClr val="FFFFFF"/>
                </a:solidFill>
                <a:latin typeface="Georgia" pitchFamily="18" charset="0"/>
              </a:rPr>
              <a:t>Algorithms</a:t>
            </a:r>
            <a:endParaRPr lang="en-GB" sz="1600" dirty="0">
              <a:solidFill>
                <a:srgbClr val="FFFFFF"/>
              </a:solidFill>
              <a:latin typeface="Georgia" pitchFamily="18" charset="0"/>
            </a:endParaRPr>
          </a:p>
        </p:txBody>
      </p:sp>
      <p:sp>
        <p:nvSpPr>
          <p:cNvPr id="36" name="TextBox 35"/>
          <p:cNvSpPr txBox="1"/>
          <p:nvPr/>
        </p:nvSpPr>
        <p:spPr>
          <a:xfrm>
            <a:off x="4262205" y="5470185"/>
            <a:ext cx="1188394" cy="517541"/>
          </a:xfrm>
          <a:prstGeom prst="rect">
            <a:avLst/>
          </a:prstGeom>
          <a:noFill/>
        </p:spPr>
        <p:txBody>
          <a:bodyPr wrap="square" lIns="0" tIns="0" rIns="0" bIns="0" rtlCol="0">
            <a:noAutofit/>
          </a:bodyPr>
          <a:lstStyle/>
          <a:p>
            <a:pPr indent="-312427" algn="r" defTabSz="1041426">
              <a:spcAft>
                <a:spcPts val="1027"/>
              </a:spcAft>
            </a:pPr>
            <a:r>
              <a:rPr lang="en-GB" b="1" i="1" dirty="0" smtClean="0">
                <a:solidFill>
                  <a:srgbClr val="FFFFFF"/>
                </a:solidFill>
                <a:latin typeface="Georgia" pitchFamily="18" charset="0"/>
              </a:rPr>
              <a:t>8</a:t>
            </a:r>
            <a:endParaRPr lang="en-GB" b="1" i="1" dirty="0">
              <a:solidFill>
                <a:srgbClr val="FFFFFF"/>
              </a:solidFill>
              <a:latin typeface="Georgia" pitchFamily="18" charset="0"/>
            </a:endParaRPr>
          </a:p>
        </p:txBody>
      </p:sp>
      <p:sp>
        <p:nvSpPr>
          <p:cNvPr id="37" name="Oval 2"/>
          <p:cNvSpPr/>
          <p:nvPr/>
        </p:nvSpPr>
        <p:spPr bwMode="ltGray">
          <a:xfrm>
            <a:off x="4856402" y="5425286"/>
            <a:ext cx="456683" cy="515678"/>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38" name="Content Placeholder 8">
            <a:hlinkClick r:id="" action="ppaction://noaction"/>
          </p:cNvPr>
          <p:cNvSpPr txBox="1">
            <a:spLocks/>
          </p:cNvSpPr>
          <p:nvPr/>
        </p:nvSpPr>
        <p:spPr>
          <a:xfrm>
            <a:off x="5743217" y="4600251"/>
            <a:ext cx="2022240" cy="1343628"/>
          </a:xfrm>
          <a:prstGeom prst="rect">
            <a:avLst/>
          </a:prstGeom>
          <a:solidFill>
            <a:schemeClr val="accent4">
              <a:lumMod val="75000"/>
            </a:schemeClr>
          </a:solidFill>
        </p:spPr>
        <p:txBody>
          <a:bodyPr vert="horz" wrap="square" lIns="107832" tIns="107832" rIns="107832" bIns="107832" rtlCol="0" anchor="t" anchorCtr="0">
            <a:noAutofit/>
          </a:bodyPr>
          <a:lstStyle/>
          <a:p>
            <a:pPr defTabSz="1041426">
              <a:defRPr/>
            </a:pPr>
            <a:r>
              <a:rPr lang="en-GB" sz="1600" dirty="0" smtClean="0">
                <a:solidFill>
                  <a:srgbClr val="FFFFFF"/>
                </a:solidFill>
                <a:latin typeface="Georgia" pitchFamily="18" charset="0"/>
              </a:rPr>
              <a:t>Bibliography</a:t>
            </a:r>
            <a:endParaRPr lang="en-GB" sz="1600" dirty="0">
              <a:solidFill>
                <a:srgbClr val="FFFFFF"/>
              </a:solidFill>
              <a:latin typeface="Georgia" pitchFamily="18" charset="0"/>
            </a:endParaRPr>
          </a:p>
        </p:txBody>
      </p:sp>
      <p:sp>
        <p:nvSpPr>
          <p:cNvPr id="39" name="TextBox 38"/>
          <p:cNvSpPr txBox="1"/>
          <p:nvPr/>
        </p:nvSpPr>
        <p:spPr>
          <a:xfrm>
            <a:off x="6446605" y="5470185"/>
            <a:ext cx="1188394" cy="517541"/>
          </a:xfrm>
          <a:prstGeom prst="rect">
            <a:avLst/>
          </a:prstGeom>
          <a:noFill/>
        </p:spPr>
        <p:txBody>
          <a:bodyPr wrap="square" lIns="0" tIns="0" rIns="0" bIns="0" rtlCol="0">
            <a:noAutofit/>
          </a:bodyPr>
          <a:lstStyle/>
          <a:p>
            <a:pPr indent="-312427" algn="r" defTabSz="1041426">
              <a:spcAft>
                <a:spcPts val="1027"/>
              </a:spcAft>
            </a:pPr>
            <a:r>
              <a:rPr lang="en-GB" b="1" i="1" dirty="0" smtClean="0">
                <a:solidFill>
                  <a:srgbClr val="FFFFFF"/>
                </a:solidFill>
                <a:latin typeface="Georgia" pitchFamily="18" charset="0"/>
              </a:rPr>
              <a:t>9</a:t>
            </a:r>
            <a:endParaRPr lang="en-GB" b="1" i="1" dirty="0">
              <a:solidFill>
                <a:srgbClr val="FFFFFF"/>
              </a:solidFill>
              <a:latin typeface="Georgia" pitchFamily="18" charset="0"/>
            </a:endParaRPr>
          </a:p>
        </p:txBody>
      </p:sp>
      <p:sp>
        <p:nvSpPr>
          <p:cNvPr id="40" name="Oval 2"/>
          <p:cNvSpPr/>
          <p:nvPr/>
        </p:nvSpPr>
        <p:spPr bwMode="ltGray">
          <a:xfrm>
            <a:off x="7040802" y="5425286"/>
            <a:ext cx="456683" cy="515678"/>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42" name="Footer Placeholder 41"/>
          <p:cNvSpPr>
            <a:spLocks noGrp="1"/>
          </p:cNvSpPr>
          <p:nvPr>
            <p:ph type="ftr" sz="quarter" idx="20"/>
          </p:nvPr>
        </p:nvSpPr>
        <p:spPr>
          <a:xfrm>
            <a:off x="1219200" y="6324599"/>
            <a:ext cx="4671307" cy="127001"/>
          </a:xfrm>
        </p:spPr>
        <p:txBody>
          <a:bodyPr/>
          <a:lstStyle/>
          <a:p>
            <a:r>
              <a:rPr lang="en-US" dirty="0" smtClean="0"/>
              <a:t>© Smart Energy Meter | HJD Institute of Technical </a:t>
            </a:r>
            <a:r>
              <a:rPr lang="en-US" dirty="0" err="1" smtClean="0"/>
              <a:t>Edu</a:t>
            </a:r>
            <a:r>
              <a:rPr lang="en-US" dirty="0" smtClean="0"/>
              <a:t>. &amp; Research</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Energy Meter</a:t>
            </a:r>
            <a:endParaRPr lang="en-GB"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pic>
        <p:nvPicPr>
          <p:cNvPr id="2050" name="Picture 2" descr="C:\Users\acer\Desktop\maxresdefault.jpg"/>
          <p:cNvPicPr>
            <a:picLocks noChangeAspect="1" noChangeArrowheads="1"/>
          </p:cNvPicPr>
          <p:nvPr/>
        </p:nvPicPr>
        <p:blipFill>
          <a:blip r:embed="rId2"/>
          <a:srcRect/>
          <a:stretch>
            <a:fillRect/>
          </a:stretch>
        </p:blipFill>
        <p:spPr bwMode="auto">
          <a:xfrm>
            <a:off x="415925" y="1548847"/>
            <a:ext cx="8258175" cy="4206823"/>
          </a:xfrm>
          <a:prstGeom prst="rect">
            <a:avLst/>
          </a:prstGeom>
          <a:noFill/>
        </p:spPr>
      </p:pic>
    </p:spTree>
    <p:extLst>
      <p:ext uri="{BB962C8B-B14F-4D97-AF65-F5344CB8AC3E}">
        <p14:creationId xmlns="" xmlns:p14="http://schemas.microsoft.com/office/powerpoint/2010/main" val="2217638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8. Algorithms </a:t>
            </a:r>
            <a:endParaRPr lang="en-US" dirty="0"/>
          </a:p>
        </p:txBody>
      </p:sp>
      <p:sp>
        <p:nvSpPr>
          <p:cNvPr id="3" name="Subtitle 2"/>
          <p:cNvSpPr>
            <a:spLocks noGrp="1"/>
          </p:cNvSpPr>
          <p:nvPr>
            <p:ph type="subTitle" idx="1"/>
          </p:nvPr>
        </p:nvSpPr>
        <p:spPr>
          <a:xfrm>
            <a:off x="1003300" y="1193801"/>
            <a:ext cx="8077200" cy="292099"/>
          </a:xfrm>
        </p:spPr>
        <p:txBody>
          <a:bodyPr/>
          <a:lstStyle/>
          <a:p>
            <a:r>
              <a:rPr lang="en-US" sz="2000" b="1" i="1" dirty="0" smtClean="0"/>
              <a:t>8.1 Flow Chart Diagram</a:t>
            </a:r>
            <a:endParaRPr lang="en-US" sz="2000" b="1" i="1"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pic>
        <p:nvPicPr>
          <p:cNvPr id="39" name="Picture 2"/>
          <p:cNvPicPr>
            <a:picLocks noChangeAspect="1" noChangeArrowheads="1"/>
          </p:cNvPicPr>
          <p:nvPr/>
        </p:nvPicPr>
        <p:blipFill>
          <a:blip r:embed="rId2"/>
          <a:srcRect/>
          <a:stretch>
            <a:fillRect/>
          </a:stretch>
        </p:blipFill>
        <p:spPr bwMode="auto">
          <a:xfrm>
            <a:off x="1318161" y="1489166"/>
            <a:ext cx="6507678" cy="5368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8. Algorithms </a:t>
            </a:r>
            <a:endParaRPr lang="en-US" dirty="0"/>
          </a:p>
        </p:txBody>
      </p:sp>
      <p:sp>
        <p:nvSpPr>
          <p:cNvPr id="3" name="Subtitle 2"/>
          <p:cNvSpPr>
            <a:spLocks noGrp="1"/>
          </p:cNvSpPr>
          <p:nvPr>
            <p:ph type="subTitle" idx="1"/>
          </p:nvPr>
        </p:nvSpPr>
        <p:spPr>
          <a:xfrm>
            <a:off x="1003300" y="1193801"/>
            <a:ext cx="8077200" cy="292099"/>
          </a:xfrm>
        </p:spPr>
        <p:txBody>
          <a:bodyPr/>
          <a:lstStyle/>
          <a:p>
            <a:r>
              <a:rPr lang="en-US" sz="2000" b="1" i="1" dirty="0" smtClean="0"/>
              <a:t>8.2 Consumption and Tariff Calculation Algorithm</a:t>
            </a:r>
            <a:endParaRPr lang="en-US" sz="2000" b="1" i="1"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pic>
        <p:nvPicPr>
          <p:cNvPr id="5" name="Picture 3"/>
          <p:cNvPicPr>
            <a:picLocks noChangeAspect="1" noChangeArrowheads="1"/>
          </p:cNvPicPr>
          <p:nvPr/>
        </p:nvPicPr>
        <p:blipFill>
          <a:blip r:embed="rId2"/>
          <a:srcRect/>
          <a:stretch>
            <a:fillRect/>
          </a:stretch>
        </p:blipFill>
        <p:spPr bwMode="auto">
          <a:xfrm>
            <a:off x="4952010" y="1520036"/>
            <a:ext cx="3207311" cy="53320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Screenshots</a:t>
            </a:r>
            <a:endParaRPr lang="en-US" dirty="0"/>
          </a:p>
        </p:txBody>
      </p:sp>
      <p:pic>
        <p:nvPicPr>
          <p:cNvPr id="6" name="Content Placeholder 5" descr="internet-of-things-2.jpg"/>
          <p:cNvPicPr>
            <a:picLocks noGrp="1" noChangeAspect="1"/>
          </p:cNvPicPr>
          <p:nvPr>
            <p:ph sz="quarter" idx="13"/>
          </p:nvPr>
        </p:nvPicPr>
        <p:blipFill>
          <a:blip r:embed="rId2"/>
          <a:stretch>
            <a:fillRect/>
          </a:stretch>
        </p:blipFill>
        <p:spPr>
          <a:xfrm>
            <a:off x="469900" y="1522412"/>
            <a:ext cx="8153400" cy="4586288"/>
          </a:xfrm>
        </p:spPr>
      </p:pic>
      <p:sp>
        <p:nvSpPr>
          <p:cNvPr id="5" name="Footer Placeholder 4"/>
          <p:cNvSpPr>
            <a:spLocks noGrp="1"/>
          </p:cNvSpPr>
          <p:nvPr>
            <p:ph type="ftr" sz="quarter" idx="20"/>
          </p:nvPr>
        </p:nvSpPr>
        <p:spPr/>
        <p:txBody>
          <a:bodyPr/>
          <a:lstStyle/>
          <a:p>
            <a:r>
              <a:rPr lang="en-US" smtClean="0"/>
              <a:t>© Smart Energy Meter | HJD Institute of Technical Edu. &amp; Research</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Screenshots</a:t>
            </a:r>
            <a:endParaRPr lang="en-US" dirty="0"/>
          </a:p>
        </p:txBody>
      </p:sp>
      <p:sp>
        <p:nvSpPr>
          <p:cNvPr id="4" name="Subtitle 3"/>
          <p:cNvSpPr>
            <a:spLocks noGrp="1"/>
          </p:cNvSpPr>
          <p:nvPr>
            <p:ph type="subTitle" idx="1"/>
          </p:nvPr>
        </p:nvSpPr>
        <p:spPr/>
        <p:txBody>
          <a:bodyPr/>
          <a:lstStyle/>
          <a:p>
            <a:r>
              <a:rPr lang="en-US" sz="2400" b="1" i="1" dirty="0" smtClean="0"/>
              <a:t>1) 15 watt lamp load</a:t>
            </a:r>
            <a:endParaRPr lang="en-IN" sz="2400" b="1" i="1" dirty="0" smtClean="0"/>
          </a:p>
          <a:p>
            <a:endParaRPr lang="en-US" sz="2400" b="1" i="1" dirty="0"/>
          </a:p>
        </p:txBody>
      </p:sp>
      <p:sp>
        <p:nvSpPr>
          <p:cNvPr id="5" name="Footer Placeholder 4"/>
          <p:cNvSpPr>
            <a:spLocks noGrp="1"/>
          </p:cNvSpPr>
          <p:nvPr>
            <p:ph type="ftr" sz="quarter" idx="20"/>
          </p:nvPr>
        </p:nvSpPr>
        <p:spPr/>
        <p:txBody>
          <a:bodyPr/>
          <a:lstStyle/>
          <a:p>
            <a:r>
              <a:rPr lang="en-US" smtClean="0"/>
              <a:t>© Smart Energy Meter | HJD Institute of Technical Edu. &amp; Research</a:t>
            </a:r>
            <a:endParaRPr lang="en-GB" dirty="0"/>
          </a:p>
        </p:txBody>
      </p:sp>
      <p:pic>
        <p:nvPicPr>
          <p:cNvPr id="8" name="Picture 2"/>
          <p:cNvPicPr>
            <a:picLocks noGrp="1" noChangeAspect="1" noChangeArrowheads="1"/>
          </p:cNvPicPr>
          <p:nvPr>
            <p:ph sz="quarter" idx="13"/>
          </p:nvPr>
        </p:nvPicPr>
        <p:blipFill>
          <a:blip r:embed="rId2"/>
          <a:srcRect/>
          <a:stretch>
            <a:fillRect/>
          </a:stretch>
        </p:blipFill>
        <p:spPr bwMode="auto">
          <a:xfrm>
            <a:off x="1034241" y="2311400"/>
            <a:ext cx="6496859" cy="391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Screenshots</a:t>
            </a:r>
            <a:endParaRPr lang="en-US" dirty="0"/>
          </a:p>
        </p:txBody>
      </p:sp>
      <p:sp>
        <p:nvSpPr>
          <p:cNvPr id="4" name="Subtitle 3"/>
          <p:cNvSpPr>
            <a:spLocks noGrp="1"/>
          </p:cNvSpPr>
          <p:nvPr>
            <p:ph type="subTitle" idx="1"/>
          </p:nvPr>
        </p:nvSpPr>
        <p:spPr/>
        <p:txBody>
          <a:bodyPr/>
          <a:lstStyle/>
          <a:p>
            <a:r>
              <a:rPr lang="en-US" sz="2400" b="1" i="1" dirty="0" smtClean="0"/>
              <a:t>2) 30 watt CFL lamp load</a:t>
            </a:r>
            <a:endParaRPr lang="en-IN" sz="2400" b="1" i="1" dirty="0" smtClean="0"/>
          </a:p>
          <a:p>
            <a:endParaRPr lang="en-US" dirty="0"/>
          </a:p>
        </p:txBody>
      </p:sp>
      <p:sp>
        <p:nvSpPr>
          <p:cNvPr id="5" name="Footer Placeholder 4"/>
          <p:cNvSpPr>
            <a:spLocks noGrp="1"/>
          </p:cNvSpPr>
          <p:nvPr>
            <p:ph type="ftr" sz="quarter" idx="20"/>
          </p:nvPr>
        </p:nvSpPr>
        <p:spPr/>
        <p:txBody>
          <a:bodyPr/>
          <a:lstStyle/>
          <a:p>
            <a:r>
              <a:rPr lang="en-US" smtClean="0"/>
              <a:t>© Smart Energy Meter | HJD Institute of Technical Edu. &amp; Research</a:t>
            </a:r>
            <a:endParaRPr lang="en-GB" dirty="0"/>
          </a:p>
        </p:txBody>
      </p:sp>
      <p:pic>
        <p:nvPicPr>
          <p:cNvPr id="7" name="Picture 2"/>
          <p:cNvPicPr>
            <a:picLocks noGrp="1" noChangeAspect="1" noChangeArrowheads="1"/>
          </p:cNvPicPr>
          <p:nvPr>
            <p:ph sz="quarter" idx="13"/>
          </p:nvPr>
        </p:nvPicPr>
        <p:blipFill>
          <a:blip r:embed="rId2"/>
          <a:stretch>
            <a:fillRect/>
          </a:stretch>
        </p:blipFill>
        <p:spPr bwMode="auto">
          <a:xfrm>
            <a:off x="994724" y="2324101"/>
            <a:ext cx="6542968" cy="3911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9. Bibliography </a:t>
            </a:r>
            <a:endParaRPr lang="en-US" dirty="0"/>
          </a:p>
        </p:txBody>
      </p:sp>
      <p:sp>
        <p:nvSpPr>
          <p:cNvPr id="4" name="Footer Placeholder 3"/>
          <p:cNvSpPr>
            <a:spLocks noGrp="1"/>
          </p:cNvSpPr>
          <p:nvPr>
            <p:ph type="ftr" sz="quarter" idx="20"/>
          </p:nvPr>
        </p:nvSpPr>
        <p:spPr/>
        <p:txBody>
          <a:bodyPr/>
          <a:lstStyle/>
          <a:p>
            <a:r>
              <a:rPr lang="en-US" dirty="0" smtClean="0"/>
              <a:t>© Smart Energy Meter | HJD Institute of Technical </a:t>
            </a:r>
            <a:r>
              <a:rPr lang="en-US" dirty="0" err="1" smtClean="0"/>
              <a:t>Edu</a:t>
            </a:r>
            <a:r>
              <a:rPr lang="en-US" dirty="0" smtClean="0"/>
              <a:t>. &amp; Research</a:t>
            </a:r>
            <a:endParaRPr lang="en-GB" dirty="0"/>
          </a:p>
        </p:txBody>
      </p:sp>
      <p:sp>
        <p:nvSpPr>
          <p:cNvPr id="6" name="Subtitle 2"/>
          <p:cNvSpPr>
            <a:spLocks noGrp="1"/>
          </p:cNvSpPr>
          <p:nvPr>
            <p:ph type="subTitle" idx="1"/>
          </p:nvPr>
        </p:nvSpPr>
        <p:spPr>
          <a:xfrm>
            <a:off x="9144000" y="1557809"/>
            <a:ext cx="8077200" cy="3661891"/>
          </a:xfrm>
        </p:spPr>
        <p:txBody>
          <a:bodyPr/>
          <a:lstStyle/>
          <a:p>
            <a:r>
              <a:rPr lang="en-US" sz="1600" b="1" dirty="0" smtClean="0"/>
              <a:t>[</a:t>
            </a:r>
            <a:endParaRPr lang="en-US" sz="1600" dirty="0" smtClean="0"/>
          </a:p>
        </p:txBody>
      </p:sp>
      <p:graphicFrame>
        <p:nvGraphicFramePr>
          <p:cNvPr id="3" name="Table 2"/>
          <p:cNvGraphicFramePr>
            <a:graphicFrameLocks noGrp="1"/>
          </p:cNvGraphicFramePr>
          <p:nvPr>
            <p:extLst>
              <p:ext uri="{D42A27DB-BD31-4B8C-83A1-F6EECF244321}">
                <p14:modId xmlns="" xmlns:p14="http://schemas.microsoft.com/office/powerpoint/2010/main" val="1810104617"/>
              </p:ext>
            </p:extLst>
          </p:nvPr>
        </p:nvGraphicFramePr>
        <p:xfrm>
          <a:off x="546100" y="1155700"/>
          <a:ext cx="7505700" cy="5212080"/>
        </p:xfrm>
        <a:graphic>
          <a:graphicData uri="http://schemas.openxmlformats.org/drawingml/2006/table">
            <a:tbl>
              <a:tblPr firstRow="1" lastRow="1" bandRow="1">
                <a:tableStyleId>{2D5ABB26-0587-4C30-8999-92F81FD0307C}</a:tableStyleId>
              </a:tblPr>
              <a:tblGrid>
                <a:gridCol w="567849"/>
                <a:gridCol w="6937851"/>
              </a:tblGrid>
              <a:tr h="370840">
                <a:tc>
                  <a:txBody>
                    <a:bodyPr/>
                    <a:lstStyle/>
                    <a:p>
                      <a:pPr algn="just"/>
                      <a:r>
                        <a:rPr lang="en-US" sz="2000" dirty="0" smtClean="0"/>
                        <a:t>[1]</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smtClean="0"/>
                        <a:t>An Automated Energy Metering System - Home Based Approach Aswathy P.R1, C.Shanthi2</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just"/>
                      <a:r>
                        <a:rPr lang="en-US" sz="2000" dirty="0" smtClean="0"/>
                        <a:t>[2] </a:t>
                      </a:r>
                      <a:endParaRPr lang="en-US" sz="20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smtClean="0"/>
                        <a:t>A COGNITIVE ENERGY DISTRIBUTION SYSTEM SANUKRISHNAN S.B.</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just"/>
                      <a:r>
                        <a:rPr lang="en-US" sz="2000" dirty="0" smtClean="0"/>
                        <a:t>[3] </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smtClean="0"/>
                        <a:t>A Novel Approach for Automatic Monitoring of Power Consumption using Smart Meter P. Saraswathi1, M. Prabha2</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[4]</a:t>
                      </a:r>
                    </a:p>
                    <a:p>
                      <a:pPr algn="just"/>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US" sz="2000" dirty="0" smtClean="0"/>
                        <a:t>YoMo - The Arduino-based Smart Metering Board Christoph Klemenjak, Dominik Egarter, and Wilfried Elmenreich Institute of Networked and Embedded </a:t>
                      </a:r>
                      <a:r>
                        <a:rPr lang="en-US" sz="2000" dirty="0" err="1" smtClean="0">
                          <a:solidFill>
                            <a:schemeClr val="tx1"/>
                          </a:solidFill>
                        </a:rPr>
                        <a:t>SystemsAlpen-Adria-Universit¨atKlagenfurt,Austria</a:t>
                      </a:r>
                      <a:r>
                        <a:rPr lang="en-US" sz="2000" baseline="0" dirty="0" smtClean="0"/>
                        <a:t> </a:t>
                      </a:r>
                      <a:r>
                        <a:rPr lang="en-US" sz="2000" dirty="0" smtClean="0"/>
                        <a:t>{name.surname}@aau.at</a:t>
                      </a:r>
                    </a:p>
                    <a:p>
                      <a:pPr algn="just"/>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just"/>
                      <a:endParaRPr lang="en-US"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9. Bibliography (Conti…) </a:t>
            </a:r>
            <a:endParaRPr lang="en-US" dirty="0"/>
          </a:p>
        </p:txBody>
      </p:sp>
      <p:sp>
        <p:nvSpPr>
          <p:cNvPr id="4" name="Footer Placeholder 3"/>
          <p:cNvSpPr>
            <a:spLocks noGrp="1"/>
          </p:cNvSpPr>
          <p:nvPr>
            <p:ph type="ftr" sz="quarter" idx="20"/>
          </p:nvPr>
        </p:nvSpPr>
        <p:spPr/>
        <p:txBody>
          <a:bodyPr/>
          <a:lstStyle/>
          <a:p>
            <a:r>
              <a:rPr lang="en-US" dirty="0" smtClean="0"/>
              <a:t>© Smart Energy Meter | HJD Institute of Technical </a:t>
            </a:r>
            <a:r>
              <a:rPr lang="en-US" dirty="0" err="1" smtClean="0"/>
              <a:t>Edu</a:t>
            </a:r>
            <a:r>
              <a:rPr lang="en-US" dirty="0" smtClean="0"/>
              <a:t>. &amp; Research</a:t>
            </a:r>
            <a:endParaRPr lang="en-GB" dirty="0"/>
          </a:p>
        </p:txBody>
      </p:sp>
      <p:sp>
        <p:nvSpPr>
          <p:cNvPr id="6" name="Subtitle 2"/>
          <p:cNvSpPr>
            <a:spLocks noGrp="1"/>
          </p:cNvSpPr>
          <p:nvPr>
            <p:ph type="subTitle" idx="1"/>
          </p:nvPr>
        </p:nvSpPr>
        <p:spPr>
          <a:xfrm>
            <a:off x="10071100" y="1557809"/>
            <a:ext cx="7150100" cy="4682342"/>
          </a:xfrm>
        </p:spPr>
        <p:txBody>
          <a:bodyPr/>
          <a:lstStyle/>
          <a:p>
            <a:r>
              <a:rPr lang="en-US" sz="1600" dirty="0" smtClean="0"/>
              <a:t> </a:t>
            </a:r>
            <a:endParaRPr lang="en-US" sz="1600" dirty="0"/>
          </a:p>
        </p:txBody>
      </p:sp>
      <p:graphicFrame>
        <p:nvGraphicFramePr>
          <p:cNvPr id="3" name="Table 2"/>
          <p:cNvGraphicFramePr>
            <a:graphicFrameLocks noGrp="1"/>
          </p:cNvGraphicFramePr>
          <p:nvPr>
            <p:extLst>
              <p:ext uri="{D42A27DB-BD31-4B8C-83A1-F6EECF244321}">
                <p14:modId xmlns="" xmlns:p14="http://schemas.microsoft.com/office/powerpoint/2010/main" val="1810104617"/>
              </p:ext>
            </p:extLst>
          </p:nvPr>
        </p:nvGraphicFramePr>
        <p:xfrm>
          <a:off x="279400" y="1215740"/>
          <a:ext cx="7645400" cy="5516880"/>
        </p:xfrm>
        <a:graphic>
          <a:graphicData uri="http://schemas.openxmlformats.org/drawingml/2006/table">
            <a:tbl>
              <a:tblPr firstRow="1" lastRow="1" bandRow="1">
                <a:tableStyleId>{2D5ABB26-0587-4C30-8999-92F81FD0307C}</a:tableStyleId>
              </a:tblPr>
              <a:tblGrid>
                <a:gridCol w="660400"/>
                <a:gridCol w="6985000"/>
              </a:tblGrid>
              <a:tr h="634764">
                <a:tc>
                  <a:txBody>
                    <a:bodyPr/>
                    <a:lstStyle/>
                    <a:p>
                      <a:pPr algn="just"/>
                      <a:r>
                        <a:rPr lang="en-US" sz="2000" dirty="0" smtClean="0"/>
                        <a:t>[5]</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smtClean="0"/>
                        <a:t>Development of a prototype for remote current measurements of PV panel using WSN S. </a:t>
                      </a:r>
                      <a:r>
                        <a:rPr lang="en-US" sz="2000" dirty="0" err="1" smtClean="0"/>
                        <a:t>Zahurula</a:t>
                      </a:r>
                      <a:r>
                        <a:rPr lang="en-US" sz="2000" dirty="0" smtClean="0"/>
                        <a:t>*, N. </a:t>
                      </a:r>
                      <a:r>
                        <a:rPr lang="en-US" sz="2000" dirty="0" err="1" smtClean="0"/>
                        <a:t>Mariuna</a:t>
                      </a:r>
                      <a:r>
                        <a:rPr lang="en-US" sz="2000" dirty="0" smtClean="0"/>
                        <a:t> , V. </a:t>
                      </a:r>
                      <a:r>
                        <a:rPr lang="en-US" sz="2000" dirty="0" err="1" smtClean="0"/>
                        <a:t>Grozescub</a:t>
                      </a:r>
                      <a:r>
                        <a:rPr lang="en-US" sz="2000" dirty="0" smtClean="0"/>
                        <a:t> , M. </a:t>
                      </a:r>
                      <a:r>
                        <a:rPr lang="en-US" sz="2000" dirty="0" err="1" smtClean="0"/>
                        <a:t>Lutfia</a:t>
                      </a:r>
                      <a:r>
                        <a:rPr lang="en-US" sz="2000" dirty="0" smtClean="0"/>
                        <a:t> , H. </a:t>
                      </a:r>
                      <a:r>
                        <a:rPr lang="en-US" sz="2000" dirty="0" err="1" smtClean="0"/>
                        <a:t>Hashima</a:t>
                      </a:r>
                      <a:r>
                        <a:rPr lang="en-US" sz="2000" dirty="0" smtClean="0"/>
                        <a:t>, M. Amrana, </a:t>
                      </a:r>
                      <a:r>
                        <a:rPr lang="en-US" sz="2000" dirty="0" err="1" smtClean="0"/>
                        <a:t>Izhamc</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34764">
                <a:tc>
                  <a:txBody>
                    <a:bodyPr/>
                    <a:lstStyle/>
                    <a:p>
                      <a:pPr algn="just"/>
                      <a:r>
                        <a:rPr lang="en-US" sz="2000" dirty="0" smtClean="0"/>
                        <a:t>[6] </a:t>
                      </a:r>
                      <a:endParaRPr lang="en-US" sz="20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smtClean="0"/>
                        <a:t>Design and Building of a Cheap Smart Meter Arne </a:t>
                      </a:r>
                      <a:r>
                        <a:rPr lang="en-US" sz="2000" dirty="0" err="1" smtClean="0"/>
                        <a:t>Ellerbrock</a:t>
                      </a:r>
                      <a:r>
                        <a:rPr lang="en-US" sz="2000" dirty="0" smtClean="0"/>
                        <a:t>, Student Member, IEEE, Ahmad Abdel-</a:t>
                      </a:r>
                      <a:r>
                        <a:rPr lang="en-US" sz="2000" dirty="0" err="1" smtClean="0"/>
                        <a:t>Majeed</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46080">
                <a:tc>
                  <a:txBody>
                    <a:bodyPr/>
                    <a:lstStyle/>
                    <a:p>
                      <a:pPr algn="just"/>
                      <a:r>
                        <a:rPr lang="en-US" sz="2000" dirty="0" smtClean="0"/>
                        <a:t>[7] </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Energy and Water Monitoring System for Smart Metering and Consumer Awareness</a:t>
                      </a:r>
                      <a:r>
                        <a:rPr lang="en-US" sz="2000" baseline="0" dirty="0" smtClean="0"/>
                        <a:t> </a:t>
                      </a:r>
                      <a:r>
                        <a:rPr lang="en-US" sz="2000" dirty="0" err="1" smtClean="0"/>
                        <a:t>Shiu</a:t>
                      </a:r>
                      <a:r>
                        <a:rPr lang="en-US" sz="2000" dirty="0" smtClean="0"/>
                        <a:t> Kumar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2900">
                <a:tc>
                  <a:txBody>
                    <a:bodyPr/>
                    <a:lstStyle/>
                    <a:p>
                      <a:pPr algn="just"/>
                      <a:r>
                        <a:rPr lang="en-US" sz="2000" dirty="0" smtClean="0"/>
                        <a:t>[8]</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Programming in ANSI C </a:t>
                      </a:r>
                      <a:r>
                        <a:rPr lang="en-US" sz="2000" dirty="0" err="1" smtClean="0"/>
                        <a:t>Balagurusamy</a:t>
                      </a:r>
                      <a:r>
                        <a:rPr lang="en-US" sz="2000" dirty="0" smtClean="0"/>
                        <a:t> Tata McGraw-Hill</a:t>
                      </a:r>
                      <a:r>
                        <a:rPr lang="en-US" sz="2000" baseline="0" dirty="0" smtClean="0"/>
                        <a:t> </a:t>
                      </a:r>
                      <a:r>
                        <a:rPr lang="en-US" sz="2000" dirty="0" smtClean="0"/>
                        <a:t>Education, 2008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32740">
                <a:tc>
                  <a:txBody>
                    <a:bodyPr/>
                    <a:lstStyle/>
                    <a:p>
                      <a:pPr algn="just"/>
                      <a:r>
                        <a:rPr lang="en-US" sz="2000" dirty="0" smtClean="0"/>
                        <a:t>[9]</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MOOC - </a:t>
                      </a:r>
                      <a:r>
                        <a:rPr lang="en-US" sz="2000" dirty="0" err="1" smtClean="0"/>
                        <a:t>Coursera</a:t>
                      </a:r>
                      <a:r>
                        <a:rPr lang="en-US" sz="2000" dirty="0" smtClean="0"/>
                        <a:t> - The Arduino Platform and C Programming by Prof. Ian Harris Associate Professor, The University of California,</a:t>
                      </a:r>
                      <a:r>
                        <a:rPr lang="en-US" sz="2000" baseline="0" dirty="0" smtClean="0"/>
                        <a:t> </a:t>
                      </a:r>
                      <a:r>
                        <a:rPr lang="en-US" sz="2000" dirty="0" smtClean="0"/>
                        <a:t>Irvine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477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smtClean="0"/>
                        <a:t> </a:t>
                      </a:r>
                    </a:p>
                    <a:p>
                      <a:pPr algn="just"/>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7760">
                <a:tc>
                  <a:txBody>
                    <a:bodyPr/>
                    <a:lstStyle/>
                    <a:p>
                      <a:pPr algn="just"/>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9. Bibliography (Conti…) </a:t>
            </a:r>
            <a:endParaRPr lang="en-US" dirty="0"/>
          </a:p>
        </p:txBody>
      </p:sp>
      <p:sp>
        <p:nvSpPr>
          <p:cNvPr id="4" name="Footer Placeholder 3"/>
          <p:cNvSpPr>
            <a:spLocks noGrp="1"/>
          </p:cNvSpPr>
          <p:nvPr>
            <p:ph type="ftr" sz="quarter" idx="20"/>
          </p:nvPr>
        </p:nvSpPr>
        <p:spPr/>
        <p:txBody>
          <a:bodyPr/>
          <a:lstStyle/>
          <a:p>
            <a:r>
              <a:rPr lang="en-US" dirty="0" smtClean="0"/>
              <a:t>© Smart Energy Meter | HJD Institute of Technical </a:t>
            </a:r>
            <a:r>
              <a:rPr lang="en-US" dirty="0" err="1" smtClean="0"/>
              <a:t>Edu</a:t>
            </a:r>
            <a:r>
              <a:rPr lang="en-US" dirty="0" smtClean="0"/>
              <a:t>. &amp; Research</a:t>
            </a:r>
            <a:endParaRPr lang="en-GB" dirty="0"/>
          </a:p>
        </p:txBody>
      </p:sp>
      <p:sp>
        <p:nvSpPr>
          <p:cNvPr id="6" name="Subtitle 2"/>
          <p:cNvSpPr>
            <a:spLocks noGrp="1"/>
          </p:cNvSpPr>
          <p:nvPr>
            <p:ph type="subTitle" idx="1"/>
          </p:nvPr>
        </p:nvSpPr>
        <p:spPr>
          <a:xfrm>
            <a:off x="9144000" y="1557809"/>
            <a:ext cx="8077200" cy="4682342"/>
          </a:xfrm>
        </p:spPr>
        <p:txBody>
          <a:bodyPr/>
          <a:lstStyle/>
          <a:p>
            <a:r>
              <a:rPr lang="en-US" sz="1600" dirty="0" smtClean="0"/>
              <a:t> </a:t>
            </a:r>
            <a:endParaRPr lang="en-US" sz="1600" dirty="0"/>
          </a:p>
        </p:txBody>
      </p:sp>
      <p:graphicFrame>
        <p:nvGraphicFramePr>
          <p:cNvPr id="3" name="Table 2"/>
          <p:cNvGraphicFramePr>
            <a:graphicFrameLocks noGrp="1"/>
          </p:cNvGraphicFramePr>
          <p:nvPr>
            <p:extLst>
              <p:ext uri="{D42A27DB-BD31-4B8C-83A1-F6EECF244321}">
                <p14:modId xmlns="" xmlns:p14="http://schemas.microsoft.com/office/powerpoint/2010/main" val="1810104617"/>
              </p:ext>
            </p:extLst>
          </p:nvPr>
        </p:nvGraphicFramePr>
        <p:xfrm>
          <a:off x="279400" y="1215740"/>
          <a:ext cx="7645400" cy="4242720"/>
        </p:xfrm>
        <a:graphic>
          <a:graphicData uri="http://schemas.openxmlformats.org/drawingml/2006/table">
            <a:tbl>
              <a:tblPr firstRow="1" lastRow="1" bandRow="1">
                <a:tableStyleId>{2D5ABB26-0587-4C30-8999-92F81FD0307C}</a:tableStyleId>
              </a:tblPr>
              <a:tblGrid>
                <a:gridCol w="660400"/>
                <a:gridCol w="6985000"/>
              </a:tblGrid>
              <a:tr h="968660">
                <a:tc>
                  <a:txBody>
                    <a:bodyPr/>
                    <a:lstStyle/>
                    <a:p>
                      <a:pPr algn="just"/>
                      <a:r>
                        <a:rPr lang="en-US" sz="2000" b="0" dirty="0" smtClean="0"/>
                        <a:t>[10] </a:t>
                      </a:r>
                      <a:endParaRPr lang="en-US" sz="20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MOOC - </a:t>
                      </a:r>
                      <a:r>
                        <a:rPr lang="en-US" sz="2000" dirty="0" err="1" smtClean="0"/>
                        <a:t>Coursera</a:t>
                      </a:r>
                      <a:r>
                        <a:rPr lang="en-US" sz="2000" dirty="0" smtClean="0"/>
                        <a:t> - Interfacing with the Arduino by </a:t>
                      </a:r>
                      <a:r>
                        <a:rPr lang="en-US" sz="2000" dirty="0" err="1" smtClean="0"/>
                        <a:t>by</a:t>
                      </a:r>
                      <a:r>
                        <a:rPr lang="en-US" sz="2000" dirty="0" smtClean="0"/>
                        <a:t> Prof. Ian Harris Associate Professor, The University of California, Irvine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720">
                <a:tc>
                  <a:txBody>
                    <a:bodyPr/>
                    <a:lstStyle/>
                    <a:p>
                      <a:pPr algn="just"/>
                      <a:r>
                        <a:rPr lang="en-US" sz="2000" dirty="0" smtClean="0"/>
                        <a:t>[11]</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Getting Started with Arduino, 2nd Edition By Massimo </a:t>
                      </a:r>
                      <a:r>
                        <a:rPr lang="en-US" sz="2000" dirty="0" err="1" smtClean="0"/>
                        <a:t>Banzi</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32740">
                <a:tc>
                  <a:txBody>
                    <a:bodyPr/>
                    <a:lstStyle/>
                    <a:p>
                      <a:pPr algn="just"/>
                      <a:r>
                        <a:rPr lang="en-US" sz="2000" dirty="0" smtClean="0"/>
                        <a:t>[12]</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Arduino Cookbook 2nd Edition by Michael Margolis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0560">
                <a:tc>
                  <a:txBody>
                    <a:bodyPr/>
                    <a:lstStyle/>
                    <a:p>
                      <a:pPr algn="just"/>
                      <a:r>
                        <a:rPr lang="en-US" sz="2000" b="0" dirty="0" smtClean="0"/>
                        <a:t>[13] </a:t>
                      </a:r>
                      <a:endParaRPr lang="en-US" sz="20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ARDUINO WITH GSM - Making a Call &amp; Sending SMS</a:t>
                      </a:r>
                    </a:p>
                    <a:p>
                      <a:r>
                        <a:rPr lang="en-US" sz="2000" b="1" dirty="0" smtClean="0"/>
                        <a:t>Ref.</a:t>
                      </a:r>
                      <a:r>
                        <a:rPr lang="en-US" sz="2000" dirty="0" smtClean="0"/>
                        <a:t> https://youtu.be/WAvZ3SSQR74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477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smtClean="0"/>
                        <a:t>[14] </a:t>
                      </a:r>
                    </a:p>
                    <a:p>
                      <a:pPr algn="just"/>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Arduino connected to an Android phone via Bluetooth (JY-MCU module)</a:t>
                      </a:r>
                      <a:r>
                        <a:rPr lang="en-US" sz="2000" baseline="0" dirty="0" smtClean="0"/>
                        <a:t> </a:t>
                      </a:r>
                      <a:r>
                        <a:rPr lang="en-US" sz="2000" b="1" dirty="0" smtClean="0"/>
                        <a:t>Ref.</a:t>
                      </a:r>
                      <a:r>
                        <a:rPr lang="en-US" sz="2000" dirty="0" smtClean="0"/>
                        <a:t> https://youtu.be/K1S6G4_eCZM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7760">
                <a:tc>
                  <a:txBody>
                    <a:bodyPr/>
                    <a:lstStyle/>
                    <a:p>
                      <a:pPr algn="just"/>
                      <a:r>
                        <a:rPr lang="en-US" sz="2000" dirty="0" smtClean="0"/>
                        <a:t>[15]</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Arduino Tutorial Series by Jeremy Blum</a:t>
                      </a:r>
                    </a:p>
                    <a:p>
                      <a:r>
                        <a:rPr lang="en-US" sz="2000" b="1" dirty="0" smtClean="0"/>
                        <a:t>Ref.</a:t>
                      </a:r>
                      <a:r>
                        <a:rPr lang="en-US" sz="2000" b="1" baseline="0" dirty="0" smtClean="0"/>
                        <a:t> </a:t>
                      </a:r>
                      <a:r>
                        <a:rPr lang="en-US" sz="2000" dirty="0" smtClean="0"/>
                        <a:t>https://youtu.be/fCxzA9_kg6s?list=PLA567CE235D39FA84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Energy Meter</a:t>
            </a:r>
            <a:endParaRPr lang="en-US" dirty="0"/>
          </a:p>
        </p:txBody>
      </p:sp>
      <p:sp>
        <p:nvSpPr>
          <p:cNvPr id="4" name="Subtitle 3"/>
          <p:cNvSpPr>
            <a:spLocks noGrp="1"/>
          </p:cNvSpPr>
          <p:nvPr>
            <p:ph type="subTitle" idx="1"/>
          </p:nvPr>
        </p:nvSpPr>
        <p:spPr>
          <a:xfrm>
            <a:off x="431800" y="1841501"/>
            <a:ext cx="8077200" cy="762000"/>
          </a:xfrm>
        </p:spPr>
        <p:txBody>
          <a:bodyPr/>
          <a:lstStyle/>
          <a:p>
            <a:r>
              <a:rPr lang="en-US" dirty="0" smtClean="0"/>
              <a:t>Thank you !</a:t>
            </a:r>
            <a:endParaRPr lang="en-US" dirty="0"/>
          </a:p>
        </p:txBody>
      </p:sp>
      <p:sp>
        <p:nvSpPr>
          <p:cNvPr id="5" name="Footer Placeholder 4"/>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7" name="Content Placeholder 8">
            <a:hlinkClick r:id="" action="ppaction://noaction"/>
          </p:cNvPr>
          <p:cNvSpPr txBox="1">
            <a:spLocks/>
          </p:cNvSpPr>
          <p:nvPr/>
        </p:nvSpPr>
        <p:spPr>
          <a:xfrm>
            <a:off x="460017" y="3162301"/>
            <a:ext cx="5077183" cy="3022600"/>
          </a:xfrm>
          <a:prstGeom prst="rect">
            <a:avLst/>
          </a:prstGeom>
          <a:solidFill>
            <a:schemeClr val="tx1">
              <a:lumMod val="65000"/>
              <a:lumOff val="35000"/>
            </a:schemeClr>
          </a:solidFill>
        </p:spPr>
        <p:txBody>
          <a:bodyPr vert="horz" wrap="square" lIns="107832" tIns="107832" rIns="107832" bIns="107832" rtlCol="0" anchor="t" anchorCtr="0">
            <a:noAutofit/>
          </a:bodyPr>
          <a:lstStyle/>
          <a:p>
            <a:pPr defTabSz="1041426">
              <a:defRPr/>
            </a:pPr>
            <a:endParaRPr lang="en-GB" sz="1600" dirty="0">
              <a:solidFill>
                <a:srgbClr val="FFFFFF"/>
              </a:solidFill>
              <a:latin typeface="Georgia" pitchFamily="18" charset="0"/>
            </a:endParaRPr>
          </a:p>
        </p:txBody>
      </p:sp>
      <p:sp>
        <p:nvSpPr>
          <p:cNvPr id="8" name="Content Placeholder 24"/>
          <p:cNvSpPr>
            <a:spLocks noGrp="1"/>
          </p:cNvSpPr>
          <p:nvPr>
            <p:ph sz="quarter" idx="13"/>
          </p:nvPr>
        </p:nvSpPr>
        <p:spPr>
          <a:xfrm>
            <a:off x="533401" y="3352800"/>
            <a:ext cx="5448299" cy="2463800"/>
          </a:xfrm>
        </p:spPr>
        <p:txBody>
          <a:bodyPr/>
          <a:lstStyle/>
          <a:p>
            <a:r>
              <a:rPr lang="en-US" b="1" i="1" dirty="0" smtClean="0"/>
              <a:t>Presented By:</a:t>
            </a:r>
          </a:p>
          <a:p>
            <a:endParaRPr lang="en-US" b="1" i="1" dirty="0" smtClean="0"/>
          </a:p>
          <a:p>
            <a:r>
              <a:rPr lang="en-US" dirty="0" smtClean="0"/>
              <a:t>1. KHATRI MAYUR J [130853109015]</a:t>
            </a:r>
          </a:p>
          <a:p>
            <a:r>
              <a:rPr lang="en-US" dirty="0" smtClean="0"/>
              <a:t>2. CHAVDA SAURABH D [130853109008]</a:t>
            </a:r>
          </a:p>
          <a:p>
            <a:r>
              <a:rPr lang="en-US" dirty="0" smtClean="0"/>
              <a:t>3. JOGI SANJAY D [120850109045]</a:t>
            </a:r>
          </a:p>
          <a:p>
            <a:r>
              <a:rPr lang="en-US" dirty="0" smtClean="0"/>
              <a:t>4. ZALA SHIVRAJSINH K [110850109028]</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 Abstract</a:t>
            </a:r>
            <a:br>
              <a:rPr lang="en-US" dirty="0" smtClean="0"/>
            </a:br>
            <a:r>
              <a:rPr lang="en-US" dirty="0"/>
              <a:t/>
            </a:r>
            <a:br>
              <a:rPr lang="en-US" dirty="0"/>
            </a:br>
            <a:endParaRPr lang="en-GB" dirty="0"/>
          </a:p>
        </p:txBody>
      </p:sp>
      <p:sp>
        <p:nvSpPr>
          <p:cNvPr id="4" name="Footer Placeholder 3"/>
          <p:cNvSpPr>
            <a:spLocks noGrp="1"/>
          </p:cNvSpPr>
          <p:nvPr>
            <p:ph type="ftr" sz="quarter" idx="20"/>
          </p:nvPr>
        </p:nvSpPr>
        <p:spPr/>
        <p:txBody>
          <a:bodyPr/>
          <a:lstStyle/>
          <a:p>
            <a:r>
              <a:rPr lang="en-US" dirty="0" smtClean="0"/>
              <a:t>© Smart Energy Meter | HJD Institute of Technical </a:t>
            </a:r>
            <a:r>
              <a:rPr lang="en-US" dirty="0" err="1" smtClean="0"/>
              <a:t>Edu</a:t>
            </a:r>
            <a:r>
              <a:rPr lang="en-US" dirty="0" smtClean="0"/>
              <a:t>. &amp; Research</a:t>
            </a:r>
            <a:endParaRPr lang="en-GB" dirty="0"/>
          </a:p>
        </p:txBody>
      </p:sp>
      <p:sp>
        <p:nvSpPr>
          <p:cNvPr id="5" name="TextBox 4"/>
          <p:cNvSpPr txBox="1"/>
          <p:nvPr/>
        </p:nvSpPr>
        <p:spPr>
          <a:xfrm>
            <a:off x="469900" y="1460500"/>
            <a:ext cx="8178800" cy="4584700"/>
          </a:xfrm>
          <a:prstGeom prst="rect">
            <a:avLst/>
          </a:prstGeom>
          <a:noFill/>
        </p:spPr>
        <p:txBody>
          <a:bodyPr wrap="square" lIns="0" tIns="0" rIns="0" bIns="0" rtlCol="0">
            <a:noAutofit/>
          </a:bodyPr>
          <a:lstStyle/>
          <a:p>
            <a:pPr>
              <a:spcAft>
                <a:spcPts val="900"/>
              </a:spcAft>
            </a:pPr>
            <a:r>
              <a:rPr lang="en-US" sz="2000" dirty="0" smtClean="0">
                <a:latin typeface="Georgia" pitchFamily="18" charset="0"/>
              </a:rPr>
              <a:t> </a:t>
            </a:r>
          </a:p>
        </p:txBody>
      </p:sp>
      <p:sp>
        <p:nvSpPr>
          <p:cNvPr id="8" name="Content Placeholder 2"/>
          <p:cNvSpPr txBox="1">
            <a:spLocks/>
          </p:cNvSpPr>
          <p:nvPr/>
        </p:nvSpPr>
        <p:spPr>
          <a:xfrm>
            <a:off x="533400" y="1348168"/>
            <a:ext cx="8006751" cy="4951032"/>
          </a:xfrm>
          <a:prstGeom prst="rect">
            <a:avLst/>
          </a:prstGeom>
        </p:spPr>
        <p:txBody>
          <a:bodyPr vert="horz" lIns="0" tIns="0" rIns="0" bIns="0" rtlCol="0">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Georgia" pitchFamily="18" charset="0"/>
                <a:ea typeface="+mn-ea"/>
                <a:cs typeface="+mn-cs"/>
              </a:defRPr>
            </a:lvl2pPr>
            <a:lvl3pPr marL="475488" marR="0" indent="-227013"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Georgia" pitchFamily="18" charset="0"/>
                <a:ea typeface="+mn-ea"/>
                <a:cs typeface="+mn-cs"/>
              </a:defRPr>
            </a:lvl3pPr>
            <a:lvl4pPr marL="685800" marR="0" indent="-237744"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Georgia" pitchFamily="18" charset="0"/>
                <a:ea typeface="+mn-ea"/>
                <a:cs typeface="+mn-cs"/>
              </a:defRPr>
            </a:lvl5pPr>
            <a:lvl6pPr marL="237744" indent="-237744" algn="l" defTabSz="1018824" rtl="0" eaLnBrk="1" latinLnBrk="0" hangingPunct="1">
              <a:lnSpc>
                <a:spcPct val="100000"/>
              </a:lnSpc>
              <a:spcBef>
                <a:spcPts val="0"/>
              </a:spcBef>
              <a:spcAft>
                <a:spcPts val="600"/>
              </a:spcAft>
              <a:buFont typeface="+mj-lt"/>
              <a:buAutoNum type="arabicPeriod"/>
              <a:defRPr lang="en-GB" sz="1100" kern="1200" baseline="0" noProof="0" dirty="0" smtClean="0">
                <a:solidFill>
                  <a:schemeClr val="tx1"/>
                </a:solidFill>
                <a:latin typeface="Georgia" pitchFamily="18" charset="0"/>
                <a:ea typeface="+mn-ea"/>
                <a:cs typeface="+mn-cs"/>
              </a:defRPr>
            </a:lvl6pPr>
            <a:lvl7pPr marL="475488" indent="-228600" algn="l" defTabSz="1018824" rtl="0" eaLnBrk="1" latinLnBrk="0" hangingPunct="1">
              <a:lnSpc>
                <a:spcPct val="100000"/>
              </a:lnSpc>
              <a:spcBef>
                <a:spcPts val="0"/>
              </a:spcBef>
              <a:spcAft>
                <a:spcPts val="600"/>
              </a:spcAft>
              <a:buFont typeface="+mj-lt"/>
              <a:buAutoNum type="alphaLcPeriod"/>
              <a:defRPr lang="en-GB" sz="1100" kern="1200" baseline="0" noProof="0" dirty="0" smtClean="0">
                <a:solidFill>
                  <a:schemeClr val="tx1"/>
                </a:solidFill>
                <a:latin typeface="Georgia" pitchFamily="18" charset="0"/>
                <a:ea typeface="+mn-ea"/>
                <a:cs typeface="+mn-cs"/>
              </a:defRPr>
            </a:lvl7pPr>
            <a:lvl8pPr marL="682625" indent="-228600" algn="l" defTabSz="1018824" rtl="0" eaLnBrk="1" latinLnBrk="0" hangingPunct="1">
              <a:lnSpc>
                <a:spcPct val="100000"/>
              </a:lnSpc>
              <a:spcBef>
                <a:spcPts val="0"/>
              </a:spcBef>
              <a:spcAft>
                <a:spcPts val="600"/>
              </a:spcAft>
              <a:buFont typeface="+mj-lt"/>
              <a:buAutoNum type="romanLcPeriod"/>
              <a:defRPr lang="en-GB" sz="11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1100" b="1" kern="1200" baseline="0" noProof="0" dirty="0" smtClean="0">
                <a:solidFill>
                  <a:schemeClr val="tx2"/>
                </a:solidFill>
                <a:latin typeface="Georgia" pitchFamily="18" charset="0"/>
                <a:ea typeface="+mn-ea"/>
                <a:cs typeface="+mn-cs"/>
              </a:defRPr>
            </a:lvl9pPr>
          </a:lstStyle>
          <a:p>
            <a:pPr lvl="0">
              <a:lnSpc>
                <a:spcPct val="90000"/>
              </a:lnSpc>
              <a:defRPr/>
            </a:pPr>
            <a:r>
              <a:rPr lang="en-US" sz="2000" dirty="0" smtClean="0">
                <a:solidFill>
                  <a:srgbClr val="000000"/>
                </a:solidFill>
              </a:rPr>
              <a:t>The demand for power has increased exponentially over the last century. one avenue through which today’s energy problems can be addressed is through the reduction of energy usage in households. This has increased the emphasis on the need for accurate and economic methods of power measurement.</a:t>
            </a:r>
          </a:p>
          <a:p>
            <a:pPr lvl="0">
              <a:lnSpc>
                <a:spcPct val="90000"/>
              </a:lnSpc>
              <a:defRPr/>
            </a:pPr>
            <a:r>
              <a:rPr lang="en-US" sz="2000" dirty="0" smtClean="0">
                <a:solidFill>
                  <a:srgbClr val="000000"/>
                </a:solidFill>
              </a:rPr>
              <a:t>The main object of the project is to develop smart energy meter is not only measure the consumer’s power consumption in KWH but also to enable and support real consumption in rupees according to consumer tariff, so meter reader don’t need to visit each customer for the consumed data collection and to distributed the bill slips. In our invented meter we do not have any rotating parts .The energy consumption is calculated using measurement voltage and current with help of potential divider and ACS712 ,measure voltage and current respectively. Power product of voltage and current, its unit watt or KW and energy is product of power (watt) and time (Hour). </a:t>
            </a:r>
          </a:p>
          <a:p>
            <a:pPr lvl="0">
              <a:lnSpc>
                <a:spcPct val="90000"/>
              </a:lnSpc>
              <a:defRPr/>
            </a:pPr>
            <a:endParaRPr lang="en-US" sz="2000" dirty="0" smtClean="0">
              <a:solidFill>
                <a:srgbClr val="000000"/>
              </a:solidFill>
            </a:endParaRPr>
          </a:p>
        </p:txBody>
      </p:sp>
    </p:spTree>
    <p:extLst>
      <p:ext uri="{BB962C8B-B14F-4D97-AF65-F5344CB8AC3E}">
        <p14:creationId xmlns="" xmlns:p14="http://schemas.microsoft.com/office/powerpoint/2010/main" val="1258114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 Abstract (Conti…) </a:t>
            </a:r>
            <a:br>
              <a:rPr lang="en-US" dirty="0" smtClean="0"/>
            </a:br>
            <a:r>
              <a:rPr lang="en-US" dirty="0"/>
              <a:t/>
            </a:r>
            <a:br>
              <a:rPr lang="en-US" dirty="0"/>
            </a:br>
            <a:endParaRPr lang="en-GB" dirty="0"/>
          </a:p>
        </p:txBody>
      </p:sp>
      <p:sp>
        <p:nvSpPr>
          <p:cNvPr id="4" name="Footer Placeholder 3"/>
          <p:cNvSpPr>
            <a:spLocks noGrp="1"/>
          </p:cNvSpPr>
          <p:nvPr>
            <p:ph type="ftr" sz="quarter" idx="20"/>
          </p:nvPr>
        </p:nvSpPr>
        <p:spPr/>
        <p:txBody>
          <a:bodyPr/>
          <a:lstStyle/>
          <a:p>
            <a:r>
              <a:rPr lang="en-US" dirty="0" smtClean="0"/>
              <a:t>© Smart Energy Meter | HJD Institute of Technical </a:t>
            </a:r>
            <a:r>
              <a:rPr lang="en-US" dirty="0" err="1" smtClean="0"/>
              <a:t>Edu</a:t>
            </a:r>
            <a:r>
              <a:rPr lang="en-US" dirty="0" smtClean="0"/>
              <a:t>. &amp; Research</a:t>
            </a:r>
            <a:endParaRPr lang="en-GB" dirty="0"/>
          </a:p>
        </p:txBody>
      </p:sp>
      <p:sp>
        <p:nvSpPr>
          <p:cNvPr id="5" name="TextBox 4"/>
          <p:cNvSpPr txBox="1"/>
          <p:nvPr/>
        </p:nvSpPr>
        <p:spPr>
          <a:xfrm>
            <a:off x="469900" y="1460500"/>
            <a:ext cx="8178800" cy="4584700"/>
          </a:xfrm>
          <a:prstGeom prst="rect">
            <a:avLst/>
          </a:prstGeom>
          <a:noFill/>
        </p:spPr>
        <p:txBody>
          <a:bodyPr wrap="square" lIns="0" tIns="0" rIns="0" bIns="0" rtlCol="0">
            <a:noAutofit/>
          </a:bodyPr>
          <a:lstStyle/>
          <a:p>
            <a:pPr>
              <a:spcAft>
                <a:spcPts val="900"/>
              </a:spcAft>
            </a:pPr>
            <a:r>
              <a:rPr lang="en-US" sz="2000" dirty="0" smtClean="0">
                <a:latin typeface="Georgia" pitchFamily="18" charset="0"/>
              </a:rPr>
              <a:t> </a:t>
            </a:r>
          </a:p>
        </p:txBody>
      </p:sp>
      <p:sp>
        <p:nvSpPr>
          <p:cNvPr id="8" name="Content Placeholder 2"/>
          <p:cNvSpPr txBox="1">
            <a:spLocks/>
          </p:cNvSpPr>
          <p:nvPr/>
        </p:nvSpPr>
        <p:spPr>
          <a:xfrm>
            <a:off x="533400" y="1348168"/>
            <a:ext cx="8006751" cy="4951032"/>
          </a:xfrm>
          <a:prstGeom prst="rect">
            <a:avLst/>
          </a:prstGeom>
        </p:spPr>
        <p:txBody>
          <a:bodyPr vert="horz" lIns="0" tIns="0" rIns="0" bIns="0" rtlCol="0">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Georgia" pitchFamily="18" charset="0"/>
                <a:ea typeface="+mn-ea"/>
                <a:cs typeface="+mn-cs"/>
              </a:defRPr>
            </a:lvl2pPr>
            <a:lvl3pPr marL="475488" marR="0" indent="-227013"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Georgia" pitchFamily="18" charset="0"/>
                <a:ea typeface="+mn-ea"/>
                <a:cs typeface="+mn-cs"/>
              </a:defRPr>
            </a:lvl3pPr>
            <a:lvl4pPr marL="685800" marR="0" indent="-237744"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Georgia" pitchFamily="18" charset="0"/>
                <a:ea typeface="+mn-ea"/>
                <a:cs typeface="+mn-cs"/>
              </a:defRPr>
            </a:lvl5pPr>
            <a:lvl6pPr marL="237744" indent="-237744" algn="l" defTabSz="1018824" rtl="0" eaLnBrk="1" latinLnBrk="0" hangingPunct="1">
              <a:lnSpc>
                <a:spcPct val="100000"/>
              </a:lnSpc>
              <a:spcBef>
                <a:spcPts val="0"/>
              </a:spcBef>
              <a:spcAft>
                <a:spcPts val="600"/>
              </a:spcAft>
              <a:buFont typeface="+mj-lt"/>
              <a:buAutoNum type="arabicPeriod"/>
              <a:defRPr lang="en-GB" sz="1100" kern="1200" baseline="0" noProof="0" dirty="0" smtClean="0">
                <a:solidFill>
                  <a:schemeClr val="tx1"/>
                </a:solidFill>
                <a:latin typeface="Georgia" pitchFamily="18" charset="0"/>
                <a:ea typeface="+mn-ea"/>
                <a:cs typeface="+mn-cs"/>
              </a:defRPr>
            </a:lvl6pPr>
            <a:lvl7pPr marL="475488" indent="-228600" algn="l" defTabSz="1018824" rtl="0" eaLnBrk="1" latinLnBrk="0" hangingPunct="1">
              <a:lnSpc>
                <a:spcPct val="100000"/>
              </a:lnSpc>
              <a:spcBef>
                <a:spcPts val="0"/>
              </a:spcBef>
              <a:spcAft>
                <a:spcPts val="600"/>
              </a:spcAft>
              <a:buFont typeface="+mj-lt"/>
              <a:buAutoNum type="alphaLcPeriod"/>
              <a:defRPr lang="en-GB" sz="1100" kern="1200" baseline="0" noProof="0" dirty="0" smtClean="0">
                <a:solidFill>
                  <a:schemeClr val="tx1"/>
                </a:solidFill>
                <a:latin typeface="Georgia" pitchFamily="18" charset="0"/>
                <a:ea typeface="+mn-ea"/>
                <a:cs typeface="+mn-cs"/>
              </a:defRPr>
            </a:lvl7pPr>
            <a:lvl8pPr marL="682625" indent="-228600" algn="l" defTabSz="1018824" rtl="0" eaLnBrk="1" latinLnBrk="0" hangingPunct="1">
              <a:lnSpc>
                <a:spcPct val="100000"/>
              </a:lnSpc>
              <a:spcBef>
                <a:spcPts val="0"/>
              </a:spcBef>
              <a:spcAft>
                <a:spcPts val="600"/>
              </a:spcAft>
              <a:buFont typeface="+mj-lt"/>
              <a:buAutoNum type="romanLcPeriod"/>
              <a:defRPr lang="en-GB" sz="11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1100" b="1" kern="1200" baseline="0" noProof="0" dirty="0" smtClean="0">
                <a:solidFill>
                  <a:schemeClr val="tx2"/>
                </a:solidFill>
                <a:latin typeface="Georgia" pitchFamily="18" charset="0"/>
                <a:ea typeface="+mn-ea"/>
                <a:cs typeface="+mn-cs"/>
              </a:defRPr>
            </a:lvl9pPr>
          </a:lstStyle>
          <a:p>
            <a:pPr lvl="0">
              <a:lnSpc>
                <a:spcPct val="90000"/>
              </a:lnSpc>
              <a:defRPr/>
            </a:pPr>
            <a:r>
              <a:rPr lang="en-US" sz="2000" dirty="0" smtClean="0">
                <a:solidFill>
                  <a:srgbClr val="000000"/>
                </a:solidFill>
              </a:rPr>
              <a:t>so we use mentioned standard formula and using Arduino Microcontroller Programming , we are calculating total energy consumption of consumer load.</a:t>
            </a:r>
          </a:p>
          <a:p>
            <a:pPr lvl="0">
              <a:lnSpc>
                <a:spcPct val="90000"/>
              </a:lnSpc>
              <a:defRPr/>
            </a:pPr>
            <a:r>
              <a:rPr lang="en-US" sz="2000" dirty="0" smtClean="0">
                <a:solidFill>
                  <a:srgbClr val="000000"/>
                </a:solidFill>
              </a:rPr>
              <a:t>Microcontroller has an interface in size of 16*2 LCD, it shows important data dimensions such as voltage, current,, active and power and energy consumption it also shows power qualities.</a:t>
            </a:r>
          </a:p>
          <a:p>
            <a:pPr lvl="0">
              <a:lnSpc>
                <a:spcPct val="90000"/>
              </a:lnSpc>
              <a:defRPr/>
            </a:pPr>
            <a:endParaRPr lang="en-US" sz="1200" dirty="0" smtClean="0">
              <a:solidFill>
                <a:srgbClr val="000000"/>
              </a:solidFill>
            </a:endParaRPr>
          </a:p>
          <a:p>
            <a:pPr lvl="0">
              <a:lnSpc>
                <a:spcPct val="90000"/>
              </a:lnSpc>
              <a:defRPr/>
            </a:pPr>
            <a:endParaRPr lang="en-US" sz="1200" dirty="0" smtClean="0">
              <a:solidFill>
                <a:srgbClr val="000000"/>
              </a:solidFill>
            </a:endParaRPr>
          </a:p>
        </p:txBody>
      </p:sp>
    </p:spTree>
    <p:extLst>
      <p:ext uri="{BB962C8B-B14F-4D97-AF65-F5344CB8AC3E}">
        <p14:creationId xmlns="" xmlns:p14="http://schemas.microsoft.com/office/powerpoint/2010/main" val="1258114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 Team Structure</a:t>
            </a:r>
            <a:endParaRPr lang="en-US"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5" name="Content Placeholder 8">
            <a:hlinkClick r:id="" action="ppaction://noaction"/>
          </p:cNvPr>
          <p:cNvSpPr txBox="1">
            <a:spLocks/>
          </p:cNvSpPr>
          <p:nvPr/>
        </p:nvSpPr>
        <p:spPr>
          <a:xfrm>
            <a:off x="485417" y="1666551"/>
            <a:ext cx="2219684" cy="1902149"/>
          </a:xfrm>
          <a:prstGeom prst="rect">
            <a:avLst/>
          </a:prstGeom>
          <a:solidFill>
            <a:srgbClr val="0070C0"/>
          </a:solidFill>
        </p:spPr>
        <p:txBody>
          <a:bodyPr vert="horz" wrap="square" lIns="107832" tIns="107832" rIns="107832" bIns="107832" rtlCol="0" anchor="t" anchorCtr="0">
            <a:noAutofit/>
          </a:bodyPr>
          <a:lstStyle/>
          <a:p>
            <a:pPr defTabSz="1041426">
              <a:defRPr/>
            </a:pPr>
            <a:r>
              <a:rPr lang="en-GB" sz="1600" b="1" i="1" dirty="0" smtClean="0">
                <a:solidFill>
                  <a:srgbClr val="FFFFFF"/>
                </a:solidFill>
                <a:latin typeface="Georgia" pitchFamily="18" charset="0"/>
              </a:rPr>
              <a:t>Team Lead  &amp; Lead Architect</a:t>
            </a:r>
          </a:p>
          <a:p>
            <a:pPr defTabSz="1041426">
              <a:defRPr/>
            </a:pPr>
            <a:endParaRPr lang="en-GB" sz="1600" dirty="0" smtClean="0">
              <a:solidFill>
                <a:srgbClr val="FFFFFF"/>
              </a:solidFill>
              <a:latin typeface="Georgia" pitchFamily="18" charset="0"/>
            </a:endParaRPr>
          </a:p>
          <a:p>
            <a:pPr defTabSz="1041426">
              <a:defRPr/>
            </a:pPr>
            <a:r>
              <a:rPr lang="en-GB" sz="1600" dirty="0" smtClean="0">
                <a:solidFill>
                  <a:srgbClr val="FFFFFF"/>
                </a:solidFill>
                <a:latin typeface="Georgia" pitchFamily="18" charset="0"/>
              </a:rPr>
              <a:t>Khatri Mayur</a:t>
            </a:r>
            <a:endParaRPr lang="en-GB" sz="1600" dirty="0">
              <a:solidFill>
                <a:srgbClr val="FFFFFF"/>
              </a:solidFill>
              <a:latin typeface="Georgia" pitchFamily="18" charset="0"/>
            </a:endParaRPr>
          </a:p>
        </p:txBody>
      </p:sp>
      <p:sp>
        <p:nvSpPr>
          <p:cNvPr id="6" name="TextBox 5"/>
          <p:cNvSpPr txBox="1"/>
          <p:nvPr/>
        </p:nvSpPr>
        <p:spPr>
          <a:xfrm>
            <a:off x="1188805" y="3019085"/>
            <a:ext cx="1188394" cy="517541"/>
          </a:xfrm>
          <a:prstGeom prst="rect">
            <a:avLst/>
          </a:prstGeom>
          <a:noFill/>
        </p:spPr>
        <p:txBody>
          <a:bodyPr wrap="square" lIns="0" tIns="0" rIns="0" bIns="0" rtlCol="0">
            <a:noAutofit/>
          </a:bodyPr>
          <a:lstStyle/>
          <a:p>
            <a:pPr indent="-312427" algn="r" defTabSz="1041426">
              <a:spcAft>
                <a:spcPts val="1027"/>
              </a:spcAft>
            </a:pPr>
            <a:r>
              <a:rPr lang="en-GB" b="1" i="1" dirty="0" smtClean="0">
                <a:solidFill>
                  <a:srgbClr val="FFFFFF"/>
                </a:solidFill>
                <a:latin typeface="Georgia" pitchFamily="18" charset="0"/>
              </a:rPr>
              <a:t>1</a:t>
            </a:r>
            <a:endParaRPr lang="en-GB" b="1" i="1" dirty="0">
              <a:solidFill>
                <a:srgbClr val="FFFFFF"/>
              </a:solidFill>
              <a:latin typeface="Georgia" pitchFamily="18" charset="0"/>
            </a:endParaRPr>
          </a:p>
        </p:txBody>
      </p:sp>
      <p:sp>
        <p:nvSpPr>
          <p:cNvPr id="7" name="Oval 2"/>
          <p:cNvSpPr/>
          <p:nvPr/>
        </p:nvSpPr>
        <p:spPr bwMode="ltGray">
          <a:xfrm>
            <a:off x="1935402" y="2847186"/>
            <a:ext cx="456683" cy="515678"/>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8" name="Content Placeholder 8">
            <a:hlinkClick r:id="" action="ppaction://noaction"/>
          </p:cNvPr>
          <p:cNvSpPr txBox="1">
            <a:spLocks/>
          </p:cNvSpPr>
          <p:nvPr/>
        </p:nvSpPr>
        <p:spPr>
          <a:xfrm>
            <a:off x="2873017" y="1653851"/>
            <a:ext cx="2219684" cy="1902149"/>
          </a:xfrm>
          <a:prstGeom prst="rect">
            <a:avLst/>
          </a:prstGeom>
          <a:solidFill>
            <a:srgbClr val="968C6D"/>
          </a:solidFill>
        </p:spPr>
        <p:txBody>
          <a:bodyPr vert="horz" wrap="square" lIns="107832" tIns="107832" rIns="107832" bIns="107832" rtlCol="0" anchor="t" anchorCtr="0">
            <a:noAutofit/>
          </a:bodyPr>
          <a:lstStyle/>
          <a:p>
            <a:pPr defTabSz="1041426">
              <a:defRPr/>
            </a:pPr>
            <a:r>
              <a:rPr lang="en-GB" sz="1600" b="1" i="1" dirty="0" smtClean="0">
                <a:solidFill>
                  <a:srgbClr val="FFFFFF"/>
                </a:solidFill>
                <a:latin typeface="Georgia" pitchFamily="18" charset="0"/>
              </a:rPr>
              <a:t>Team Member</a:t>
            </a:r>
          </a:p>
          <a:p>
            <a:pPr defTabSz="1041426">
              <a:defRPr/>
            </a:pPr>
            <a:endParaRPr lang="en-GB" sz="1600" dirty="0" smtClean="0">
              <a:solidFill>
                <a:srgbClr val="FFFFFF"/>
              </a:solidFill>
              <a:latin typeface="Georgia" pitchFamily="18" charset="0"/>
            </a:endParaRPr>
          </a:p>
          <a:p>
            <a:pPr defTabSz="1041426">
              <a:defRPr/>
            </a:pPr>
            <a:endParaRPr lang="en-GB" sz="1600" dirty="0" smtClean="0">
              <a:solidFill>
                <a:srgbClr val="FFFFFF"/>
              </a:solidFill>
              <a:latin typeface="Georgia" pitchFamily="18" charset="0"/>
            </a:endParaRPr>
          </a:p>
          <a:p>
            <a:pPr defTabSz="1041426">
              <a:defRPr/>
            </a:pPr>
            <a:r>
              <a:rPr lang="en-GB" sz="1600" dirty="0" err="1" smtClean="0">
                <a:solidFill>
                  <a:srgbClr val="FFFFFF"/>
                </a:solidFill>
                <a:latin typeface="Georgia" pitchFamily="18" charset="0"/>
              </a:rPr>
              <a:t>Chavda</a:t>
            </a:r>
            <a:r>
              <a:rPr lang="en-GB" sz="1600" dirty="0" smtClean="0">
                <a:solidFill>
                  <a:srgbClr val="FFFFFF"/>
                </a:solidFill>
                <a:latin typeface="Georgia" pitchFamily="18" charset="0"/>
              </a:rPr>
              <a:t> </a:t>
            </a:r>
            <a:r>
              <a:rPr lang="en-GB" sz="1600" dirty="0" err="1" smtClean="0">
                <a:solidFill>
                  <a:srgbClr val="FFFFFF"/>
                </a:solidFill>
                <a:latin typeface="Georgia" pitchFamily="18" charset="0"/>
              </a:rPr>
              <a:t>Saurabh</a:t>
            </a:r>
            <a:endParaRPr lang="en-GB" sz="1600" dirty="0">
              <a:solidFill>
                <a:srgbClr val="FFFFFF"/>
              </a:solidFill>
              <a:latin typeface="Georgia" pitchFamily="18" charset="0"/>
            </a:endParaRPr>
          </a:p>
        </p:txBody>
      </p:sp>
      <p:sp>
        <p:nvSpPr>
          <p:cNvPr id="9" name="TextBox 8"/>
          <p:cNvSpPr txBox="1"/>
          <p:nvPr/>
        </p:nvSpPr>
        <p:spPr>
          <a:xfrm>
            <a:off x="3576405" y="3006385"/>
            <a:ext cx="1188394" cy="517541"/>
          </a:xfrm>
          <a:prstGeom prst="rect">
            <a:avLst/>
          </a:prstGeom>
          <a:noFill/>
        </p:spPr>
        <p:txBody>
          <a:bodyPr wrap="square" lIns="0" tIns="0" rIns="0" bIns="0" rtlCol="0">
            <a:noAutofit/>
          </a:bodyPr>
          <a:lstStyle/>
          <a:p>
            <a:pPr indent="-312427" algn="r" defTabSz="1041426">
              <a:spcAft>
                <a:spcPts val="1027"/>
              </a:spcAft>
            </a:pPr>
            <a:r>
              <a:rPr lang="en-GB" b="1" i="1" dirty="0" smtClean="0">
                <a:solidFill>
                  <a:srgbClr val="FFFFFF"/>
                </a:solidFill>
                <a:latin typeface="Georgia" pitchFamily="18" charset="0"/>
              </a:rPr>
              <a:t>2</a:t>
            </a:r>
            <a:endParaRPr lang="en-GB" b="1" i="1" dirty="0">
              <a:solidFill>
                <a:srgbClr val="FFFFFF"/>
              </a:solidFill>
              <a:latin typeface="Georgia" pitchFamily="18" charset="0"/>
            </a:endParaRPr>
          </a:p>
        </p:txBody>
      </p:sp>
      <p:sp>
        <p:nvSpPr>
          <p:cNvPr id="10" name="Oval 2"/>
          <p:cNvSpPr/>
          <p:nvPr/>
        </p:nvSpPr>
        <p:spPr bwMode="ltGray">
          <a:xfrm>
            <a:off x="4323002" y="2834486"/>
            <a:ext cx="456683" cy="515678"/>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11" name="Content Placeholder 8">
            <a:hlinkClick r:id="" action="ppaction://noaction"/>
          </p:cNvPr>
          <p:cNvSpPr txBox="1">
            <a:spLocks/>
          </p:cNvSpPr>
          <p:nvPr/>
        </p:nvSpPr>
        <p:spPr>
          <a:xfrm>
            <a:off x="472717" y="3736651"/>
            <a:ext cx="2219684" cy="1902149"/>
          </a:xfrm>
          <a:prstGeom prst="rect">
            <a:avLst/>
          </a:prstGeom>
          <a:solidFill>
            <a:srgbClr val="FFB600"/>
          </a:solidFill>
        </p:spPr>
        <p:txBody>
          <a:bodyPr vert="horz" wrap="square" lIns="107832" tIns="107832" rIns="107832" bIns="107832" rtlCol="0" anchor="t" anchorCtr="0">
            <a:noAutofit/>
          </a:bodyPr>
          <a:lstStyle/>
          <a:p>
            <a:pPr defTabSz="1041426">
              <a:defRPr/>
            </a:pPr>
            <a:r>
              <a:rPr lang="en-GB" sz="1600" b="1" i="1" dirty="0" smtClean="0">
                <a:solidFill>
                  <a:srgbClr val="FFFFFF"/>
                </a:solidFill>
                <a:latin typeface="Georgia" pitchFamily="18" charset="0"/>
              </a:rPr>
              <a:t>Team Member</a:t>
            </a:r>
          </a:p>
          <a:p>
            <a:pPr defTabSz="1041426">
              <a:defRPr/>
            </a:pPr>
            <a:endParaRPr lang="en-GB" sz="1600" dirty="0" smtClean="0">
              <a:solidFill>
                <a:srgbClr val="FFFFFF"/>
              </a:solidFill>
              <a:latin typeface="Georgia" pitchFamily="18" charset="0"/>
            </a:endParaRPr>
          </a:p>
          <a:p>
            <a:pPr defTabSz="1041426">
              <a:defRPr/>
            </a:pPr>
            <a:endParaRPr lang="en-GB" sz="1600" dirty="0" smtClean="0">
              <a:solidFill>
                <a:srgbClr val="FFFFFF"/>
              </a:solidFill>
              <a:latin typeface="Georgia" pitchFamily="18" charset="0"/>
            </a:endParaRPr>
          </a:p>
          <a:p>
            <a:pPr defTabSz="1041426">
              <a:defRPr/>
            </a:pPr>
            <a:r>
              <a:rPr lang="en-GB" sz="1600" dirty="0" err="1" smtClean="0">
                <a:solidFill>
                  <a:srgbClr val="FFFFFF"/>
                </a:solidFill>
                <a:latin typeface="Georgia" pitchFamily="18" charset="0"/>
              </a:rPr>
              <a:t>Jogi</a:t>
            </a:r>
            <a:r>
              <a:rPr lang="en-GB" sz="1600" dirty="0" smtClean="0">
                <a:solidFill>
                  <a:srgbClr val="FFFFFF"/>
                </a:solidFill>
                <a:latin typeface="Georgia" pitchFamily="18" charset="0"/>
              </a:rPr>
              <a:t> Sanjay</a:t>
            </a:r>
            <a:endParaRPr lang="en-GB" sz="1600" dirty="0">
              <a:solidFill>
                <a:srgbClr val="FFFFFF"/>
              </a:solidFill>
              <a:latin typeface="Georgia" pitchFamily="18" charset="0"/>
            </a:endParaRPr>
          </a:p>
        </p:txBody>
      </p:sp>
      <p:sp>
        <p:nvSpPr>
          <p:cNvPr id="12" name="TextBox 11"/>
          <p:cNvSpPr txBox="1"/>
          <p:nvPr/>
        </p:nvSpPr>
        <p:spPr>
          <a:xfrm>
            <a:off x="1176105" y="5089185"/>
            <a:ext cx="1188394" cy="517541"/>
          </a:xfrm>
          <a:prstGeom prst="rect">
            <a:avLst/>
          </a:prstGeom>
          <a:noFill/>
        </p:spPr>
        <p:txBody>
          <a:bodyPr wrap="square" lIns="0" tIns="0" rIns="0" bIns="0" rtlCol="0">
            <a:noAutofit/>
          </a:bodyPr>
          <a:lstStyle/>
          <a:p>
            <a:pPr indent="-312427" algn="r" defTabSz="1041426">
              <a:spcAft>
                <a:spcPts val="1027"/>
              </a:spcAft>
            </a:pPr>
            <a:r>
              <a:rPr lang="en-GB" b="1" i="1" dirty="0" smtClean="0">
                <a:solidFill>
                  <a:srgbClr val="FFFFFF"/>
                </a:solidFill>
                <a:latin typeface="Georgia" pitchFamily="18" charset="0"/>
              </a:rPr>
              <a:t>3</a:t>
            </a:r>
            <a:endParaRPr lang="en-GB" b="1" i="1" dirty="0">
              <a:solidFill>
                <a:srgbClr val="FFFFFF"/>
              </a:solidFill>
              <a:latin typeface="Georgia" pitchFamily="18" charset="0"/>
            </a:endParaRPr>
          </a:p>
        </p:txBody>
      </p:sp>
      <p:sp>
        <p:nvSpPr>
          <p:cNvPr id="13" name="Oval 2"/>
          <p:cNvSpPr/>
          <p:nvPr/>
        </p:nvSpPr>
        <p:spPr bwMode="ltGray">
          <a:xfrm>
            <a:off x="1922702" y="4917286"/>
            <a:ext cx="456683" cy="515678"/>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14" name="Content Placeholder 8">
            <a:hlinkClick r:id="" action="ppaction://noaction"/>
          </p:cNvPr>
          <p:cNvSpPr txBox="1">
            <a:spLocks/>
          </p:cNvSpPr>
          <p:nvPr/>
        </p:nvSpPr>
        <p:spPr>
          <a:xfrm>
            <a:off x="2873017" y="3723951"/>
            <a:ext cx="2219684" cy="1902149"/>
          </a:xfrm>
          <a:prstGeom prst="rect">
            <a:avLst/>
          </a:prstGeom>
          <a:solidFill>
            <a:schemeClr val="accent4">
              <a:lumMod val="75000"/>
            </a:schemeClr>
          </a:solidFill>
        </p:spPr>
        <p:txBody>
          <a:bodyPr vert="horz" wrap="square" lIns="107832" tIns="107832" rIns="107832" bIns="107832" rtlCol="0" anchor="t" anchorCtr="0">
            <a:noAutofit/>
          </a:bodyPr>
          <a:lstStyle/>
          <a:p>
            <a:pPr defTabSz="1041426">
              <a:defRPr/>
            </a:pPr>
            <a:r>
              <a:rPr lang="en-GB" sz="1600" b="1" i="1" dirty="0" smtClean="0">
                <a:solidFill>
                  <a:srgbClr val="FFFFFF"/>
                </a:solidFill>
                <a:latin typeface="Georgia" pitchFamily="18" charset="0"/>
              </a:rPr>
              <a:t>Team Member</a:t>
            </a:r>
          </a:p>
          <a:p>
            <a:pPr defTabSz="1041426">
              <a:defRPr/>
            </a:pPr>
            <a:endParaRPr lang="en-GB" sz="1600" dirty="0" smtClean="0">
              <a:solidFill>
                <a:srgbClr val="FFFFFF"/>
              </a:solidFill>
              <a:latin typeface="Georgia" pitchFamily="18" charset="0"/>
            </a:endParaRPr>
          </a:p>
          <a:p>
            <a:pPr defTabSz="1041426">
              <a:defRPr/>
            </a:pPr>
            <a:endParaRPr lang="en-GB" sz="1600" dirty="0" smtClean="0">
              <a:solidFill>
                <a:srgbClr val="FFFFFF"/>
              </a:solidFill>
              <a:latin typeface="Georgia" pitchFamily="18" charset="0"/>
            </a:endParaRPr>
          </a:p>
          <a:p>
            <a:pPr defTabSz="1041426">
              <a:defRPr/>
            </a:pPr>
            <a:r>
              <a:rPr lang="en-GB" sz="1600" dirty="0" err="1" smtClean="0">
                <a:solidFill>
                  <a:srgbClr val="FFFFFF"/>
                </a:solidFill>
                <a:latin typeface="Georgia" pitchFamily="18" charset="0"/>
              </a:rPr>
              <a:t>Zala</a:t>
            </a:r>
            <a:r>
              <a:rPr lang="en-GB" sz="1600" dirty="0" smtClean="0">
                <a:solidFill>
                  <a:srgbClr val="FFFFFF"/>
                </a:solidFill>
                <a:latin typeface="Georgia" pitchFamily="18" charset="0"/>
              </a:rPr>
              <a:t> </a:t>
            </a:r>
            <a:r>
              <a:rPr lang="en-GB" sz="1600" dirty="0" err="1" smtClean="0">
                <a:solidFill>
                  <a:srgbClr val="FFFFFF"/>
                </a:solidFill>
                <a:latin typeface="Georgia" pitchFamily="18" charset="0"/>
              </a:rPr>
              <a:t>Shivrajsinh</a:t>
            </a:r>
            <a:endParaRPr lang="en-GB" sz="1600" dirty="0">
              <a:solidFill>
                <a:srgbClr val="FFFFFF"/>
              </a:solidFill>
              <a:latin typeface="Georgia" pitchFamily="18" charset="0"/>
            </a:endParaRPr>
          </a:p>
        </p:txBody>
      </p:sp>
      <p:sp>
        <p:nvSpPr>
          <p:cNvPr id="15" name="TextBox 14"/>
          <p:cNvSpPr txBox="1"/>
          <p:nvPr/>
        </p:nvSpPr>
        <p:spPr>
          <a:xfrm>
            <a:off x="3576405" y="5076485"/>
            <a:ext cx="1188394" cy="517541"/>
          </a:xfrm>
          <a:prstGeom prst="rect">
            <a:avLst/>
          </a:prstGeom>
          <a:noFill/>
        </p:spPr>
        <p:txBody>
          <a:bodyPr wrap="square" lIns="0" tIns="0" rIns="0" bIns="0" rtlCol="0">
            <a:noAutofit/>
          </a:bodyPr>
          <a:lstStyle/>
          <a:p>
            <a:pPr indent="-312427" algn="r" defTabSz="1041426">
              <a:spcAft>
                <a:spcPts val="1027"/>
              </a:spcAft>
            </a:pPr>
            <a:r>
              <a:rPr lang="en-GB" b="1" i="1" dirty="0" smtClean="0">
                <a:solidFill>
                  <a:srgbClr val="FFFFFF"/>
                </a:solidFill>
                <a:latin typeface="Georgia" pitchFamily="18" charset="0"/>
              </a:rPr>
              <a:t>4</a:t>
            </a:r>
            <a:endParaRPr lang="en-GB" b="1" i="1" dirty="0">
              <a:solidFill>
                <a:srgbClr val="FFFFFF"/>
              </a:solidFill>
              <a:latin typeface="Georgia" pitchFamily="18" charset="0"/>
            </a:endParaRPr>
          </a:p>
        </p:txBody>
      </p:sp>
      <p:sp>
        <p:nvSpPr>
          <p:cNvPr id="16" name="Oval 2"/>
          <p:cNvSpPr/>
          <p:nvPr/>
        </p:nvSpPr>
        <p:spPr bwMode="ltGray">
          <a:xfrm>
            <a:off x="4323002" y="4904586"/>
            <a:ext cx="456683" cy="515678"/>
          </a:xfrm>
          <a:custGeom>
            <a:avLst/>
            <a:gdLst/>
            <a:ahLst/>
            <a:cxnLst/>
            <a:rect l="l" t="t" r="r" b="b"/>
            <a:pathLst>
              <a:path w="474949" h="666791">
                <a:moveTo>
                  <a:pt x="457200" y="0"/>
                </a:moveTo>
                <a:lnTo>
                  <a:pt x="474949" y="1789"/>
                </a:lnTo>
                <a:cubicBezTo>
                  <a:pt x="226023" y="55809"/>
                  <a:pt x="39696" y="279504"/>
                  <a:pt x="39696" y="547154"/>
                </a:cubicBezTo>
                <a:cubicBezTo>
                  <a:pt x="39696" y="588269"/>
                  <a:pt x="44093" y="628347"/>
                  <a:pt x="53096" y="666791"/>
                </a:cubicBezTo>
                <a:cubicBezTo>
                  <a:pt x="18508" y="604731"/>
                  <a:pt x="0" y="533127"/>
                  <a:pt x="0" y="457200"/>
                </a:cubicBezTo>
                <a:cubicBezTo>
                  <a:pt x="0" y="204695"/>
                  <a:pt x="204695" y="0"/>
                  <a:pt x="45720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Problem Statement</a:t>
            </a:r>
            <a:endParaRPr lang="en-US"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6" name="Content Placeholder 2"/>
          <p:cNvSpPr txBox="1">
            <a:spLocks noGrp="1"/>
          </p:cNvSpPr>
          <p:nvPr>
            <p:ph type="subTitle" idx="1"/>
          </p:nvPr>
        </p:nvSpPr>
        <p:spPr>
          <a:xfrm>
            <a:off x="533400" y="1333501"/>
            <a:ext cx="8077200" cy="4470399"/>
          </a:xfrm>
          <a:prstGeom prst="rect">
            <a:avLst/>
          </a:prstGeom>
        </p:spPr>
        <p:txBody>
          <a:bodyPr vert="horz" lIns="0" tIns="0" rIns="0" bIns="0" rtlCol="0">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Georgia" pitchFamily="18" charset="0"/>
                <a:ea typeface="+mn-ea"/>
                <a:cs typeface="+mn-cs"/>
              </a:defRPr>
            </a:lvl2pPr>
            <a:lvl3pPr marL="475488" marR="0" indent="-227013"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Georgia" pitchFamily="18" charset="0"/>
                <a:ea typeface="+mn-ea"/>
                <a:cs typeface="+mn-cs"/>
              </a:defRPr>
            </a:lvl3pPr>
            <a:lvl4pPr marL="685800" marR="0" indent="-237744"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Georgia" pitchFamily="18" charset="0"/>
                <a:ea typeface="+mn-ea"/>
                <a:cs typeface="+mn-cs"/>
              </a:defRPr>
            </a:lvl5pPr>
            <a:lvl6pPr marL="237744" indent="-237744" algn="l" defTabSz="1018824" rtl="0" eaLnBrk="1" latinLnBrk="0" hangingPunct="1">
              <a:lnSpc>
                <a:spcPct val="100000"/>
              </a:lnSpc>
              <a:spcBef>
                <a:spcPts val="0"/>
              </a:spcBef>
              <a:spcAft>
                <a:spcPts val="600"/>
              </a:spcAft>
              <a:buFont typeface="+mj-lt"/>
              <a:buAutoNum type="arabicPeriod"/>
              <a:defRPr lang="en-GB" sz="1100" kern="1200" baseline="0" noProof="0" dirty="0" smtClean="0">
                <a:solidFill>
                  <a:schemeClr val="tx1"/>
                </a:solidFill>
                <a:latin typeface="Georgia" pitchFamily="18" charset="0"/>
                <a:ea typeface="+mn-ea"/>
                <a:cs typeface="+mn-cs"/>
              </a:defRPr>
            </a:lvl6pPr>
            <a:lvl7pPr marL="475488" indent="-228600" algn="l" defTabSz="1018824" rtl="0" eaLnBrk="1" latinLnBrk="0" hangingPunct="1">
              <a:lnSpc>
                <a:spcPct val="100000"/>
              </a:lnSpc>
              <a:spcBef>
                <a:spcPts val="0"/>
              </a:spcBef>
              <a:spcAft>
                <a:spcPts val="600"/>
              </a:spcAft>
              <a:buFont typeface="+mj-lt"/>
              <a:buAutoNum type="alphaLcPeriod"/>
              <a:defRPr lang="en-GB" sz="1100" kern="1200" baseline="0" noProof="0" dirty="0" smtClean="0">
                <a:solidFill>
                  <a:schemeClr val="tx1"/>
                </a:solidFill>
                <a:latin typeface="Georgia" pitchFamily="18" charset="0"/>
                <a:ea typeface="+mn-ea"/>
                <a:cs typeface="+mn-cs"/>
              </a:defRPr>
            </a:lvl7pPr>
            <a:lvl8pPr marL="682625" indent="-228600" algn="l" defTabSz="1018824" rtl="0" eaLnBrk="1" latinLnBrk="0" hangingPunct="1">
              <a:lnSpc>
                <a:spcPct val="100000"/>
              </a:lnSpc>
              <a:spcBef>
                <a:spcPts val="0"/>
              </a:spcBef>
              <a:spcAft>
                <a:spcPts val="600"/>
              </a:spcAft>
              <a:buFont typeface="+mj-lt"/>
              <a:buAutoNum type="romanLcPeriod"/>
              <a:defRPr lang="en-GB" sz="11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1100" b="1" kern="1200" baseline="0" noProof="0" dirty="0" smtClean="0">
                <a:solidFill>
                  <a:schemeClr val="tx2"/>
                </a:solidFill>
                <a:latin typeface="Georgia" pitchFamily="18" charset="0"/>
                <a:ea typeface="+mn-ea"/>
                <a:cs typeface="+mn-cs"/>
              </a:defRPr>
            </a:lvl9pPr>
          </a:lstStyle>
          <a:p>
            <a:pPr lvl="0">
              <a:lnSpc>
                <a:spcPct val="90000"/>
              </a:lnSpc>
              <a:defRPr/>
            </a:pPr>
            <a:r>
              <a:rPr lang="en-US" sz="2400" dirty="0" smtClean="0">
                <a:solidFill>
                  <a:srgbClr val="000000"/>
                </a:solidFill>
              </a:rPr>
              <a:t> </a:t>
            </a:r>
            <a:r>
              <a:rPr lang="en-US" sz="2400" b="1" i="1" dirty="0" smtClean="0">
                <a:solidFill>
                  <a:srgbClr val="000000"/>
                </a:solidFill>
              </a:rPr>
              <a:t>Traditional energy meter have following disadvantages:</a:t>
            </a:r>
          </a:p>
          <a:p>
            <a:pPr lvl="0">
              <a:lnSpc>
                <a:spcPct val="90000"/>
              </a:lnSpc>
              <a:defRPr/>
            </a:pPr>
            <a:endParaRPr lang="en-US" sz="2400" dirty="0" smtClean="0">
              <a:solidFill>
                <a:srgbClr val="000000"/>
              </a:solidFill>
            </a:endParaRPr>
          </a:p>
          <a:p>
            <a:pPr lvl="0">
              <a:lnSpc>
                <a:spcPct val="90000"/>
              </a:lnSpc>
              <a:defRPr/>
            </a:pPr>
            <a:r>
              <a:rPr lang="en-US" sz="2400" dirty="0" smtClean="0">
                <a:solidFill>
                  <a:srgbClr val="000000"/>
                </a:solidFill>
              </a:rPr>
              <a:t>The basic working of  Single phase induction type Energy Meter is on two mechanisms:</a:t>
            </a:r>
          </a:p>
          <a:p>
            <a:pPr marL="463550" lvl="1" indent="-457200">
              <a:lnSpc>
                <a:spcPct val="90000"/>
              </a:lnSpc>
              <a:buFont typeface="+mj-lt"/>
              <a:buAutoNum type="arabicPeriod"/>
              <a:defRPr/>
            </a:pPr>
            <a:r>
              <a:rPr lang="en-US" sz="2400" dirty="0" smtClean="0">
                <a:solidFill>
                  <a:srgbClr val="000000"/>
                </a:solidFill>
              </a:rPr>
              <a:t>Mechanism of rotation of an aluminum disc which is made to rotate at a speed proportional to the power.</a:t>
            </a:r>
          </a:p>
          <a:p>
            <a:pPr marL="463550" lvl="1" indent="-457200">
              <a:lnSpc>
                <a:spcPct val="90000"/>
              </a:lnSpc>
              <a:buFont typeface="+mj-lt"/>
              <a:buAutoNum type="arabicPeriod"/>
              <a:defRPr/>
            </a:pPr>
            <a:r>
              <a:rPr lang="en-US" sz="2400" dirty="0" smtClean="0">
                <a:solidFill>
                  <a:srgbClr val="000000"/>
                </a:solidFill>
              </a:rPr>
              <a:t>Mechanism of counting and displaying the amount of energy has    been transferred.</a:t>
            </a:r>
          </a:p>
          <a:p>
            <a:pPr lvl="0">
              <a:lnSpc>
                <a:spcPct val="90000"/>
              </a:lnSpc>
              <a:defRPr/>
            </a:pPr>
            <a:r>
              <a:rPr lang="en-US" sz="2400" dirty="0" smtClean="0">
                <a:solidFill>
                  <a:srgbClr val="000000"/>
                </a:solidFill>
              </a:rPr>
              <a:t>     Hence, this system has moving characteristics , accuracy would be less.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Problem Statement </a:t>
            </a:r>
            <a:r>
              <a:rPr lang="en-US" sz="2400" dirty="0" smtClean="0"/>
              <a:t>(Conti…)</a:t>
            </a:r>
            <a:endParaRPr lang="en-US"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9" name="Content Placeholder 2"/>
          <p:cNvSpPr txBox="1">
            <a:spLocks noGrp="1"/>
          </p:cNvSpPr>
          <p:nvPr>
            <p:ph type="subTitle" idx="1"/>
          </p:nvPr>
        </p:nvSpPr>
        <p:spPr>
          <a:xfrm>
            <a:off x="571500" y="1346201"/>
            <a:ext cx="8077200" cy="4470399"/>
          </a:xfrm>
          <a:prstGeom prst="rect">
            <a:avLst/>
          </a:prstGeom>
        </p:spPr>
        <p:txBody>
          <a:bodyPr vert="horz" lIns="0" tIns="0" rIns="0" bIns="0" rtlCol="0">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Georgia" pitchFamily="18" charset="0"/>
                <a:ea typeface="+mn-ea"/>
                <a:cs typeface="+mn-cs"/>
              </a:defRPr>
            </a:lvl2pPr>
            <a:lvl3pPr marL="475488" marR="0" indent="-227013"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Georgia" pitchFamily="18" charset="0"/>
                <a:ea typeface="+mn-ea"/>
                <a:cs typeface="+mn-cs"/>
              </a:defRPr>
            </a:lvl3pPr>
            <a:lvl4pPr marL="685800" marR="0" indent="-237744"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Georgia" pitchFamily="18" charset="0"/>
                <a:ea typeface="+mn-ea"/>
                <a:cs typeface="+mn-cs"/>
              </a:defRPr>
            </a:lvl5pPr>
            <a:lvl6pPr marL="237744" indent="-237744" algn="l" defTabSz="1018824" rtl="0" eaLnBrk="1" latinLnBrk="0" hangingPunct="1">
              <a:lnSpc>
                <a:spcPct val="100000"/>
              </a:lnSpc>
              <a:spcBef>
                <a:spcPts val="0"/>
              </a:spcBef>
              <a:spcAft>
                <a:spcPts val="600"/>
              </a:spcAft>
              <a:buFont typeface="+mj-lt"/>
              <a:buAutoNum type="arabicPeriod"/>
              <a:defRPr lang="en-GB" sz="1100" kern="1200" baseline="0" noProof="0" dirty="0" smtClean="0">
                <a:solidFill>
                  <a:schemeClr val="tx1"/>
                </a:solidFill>
                <a:latin typeface="Georgia" pitchFamily="18" charset="0"/>
                <a:ea typeface="+mn-ea"/>
                <a:cs typeface="+mn-cs"/>
              </a:defRPr>
            </a:lvl6pPr>
            <a:lvl7pPr marL="475488" indent="-228600" algn="l" defTabSz="1018824" rtl="0" eaLnBrk="1" latinLnBrk="0" hangingPunct="1">
              <a:lnSpc>
                <a:spcPct val="100000"/>
              </a:lnSpc>
              <a:spcBef>
                <a:spcPts val="0"/>
              </a:spcBef>
              <a:spcAft>
                <a:spcPts val="600"/>
              </a:spcAft>
              <a:buFont typeface="+mj-lt"/>
              <a:buAutoNum type="alphaLcPeriod"/>
              <a:defRPr lang="en-GB" sz="1100" kern="1200" baseline="0" noProof="0" dirty="0" smtClean="0">
                <a:solidFill>
                  <a:schemeClr val="tx1"/>
                </a:solidFill>
                <a:latin typeface="Georgia" pitchFamily="18" charset="0"/>
                <a:ea typeface="+mn-ea"/>
                <a:cs typeface="+mn-cs"/>
              </a:defRPr>
            </a:lvl7pPr>
            <a:lvl8pPr marL="682625" indent="-228600" algn="l" defTabSz="1018824" rtl="0" eaLnBrk="1" latinLnBrk="0" hangingPunct="1">
              <a:lnSpc>
                <a:spcPct val="100000"/>
              </a:lnSpc>
              <a:spcBef>
                <a:spcPts val="0"/>
              </a:spcBef>
              <a:spcAft>
                <a:spcPts val="600"/>
              </a:spcAft>
              <a:buFont typeface="+mj-lt"/>
              <a:buAutoNum type="romanLcPeriod"/>
              <a:defRPr lang="en-GB" sz="11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1100" b="1" kern="1200" baseline="0" noProof="0" dirty="0" smtClean="0">
                <a:solidFill>
                  <a:schemeClr val="tx2"/>
                </a:solidFill>
                <a:latin typeface="Georgia" pitchFamily="18" charset="0"/>
                <a:ea typeface="+mn-ea"/>
                <a:cs typeface="+mn-cs"/>
              </a:defRPr>
            </a:lvl9pPr>
          </a:lstStyle>
          <a:p>
            <a:pPr>
              <a:lnSpc>
                <a:spcPct val="90000"/>
              </a:lnSpc>
              <a:defRPr/>
            </a:pPr>
            <a:r>
              <a:rPr lang="en-US" sz="2400" b="1" i="1" dirty="0" smtClean="0">
                <a:solidFill>
                  <a:srgbClr val="000000"/>
                </a:solidFill>
              </a:rPr>
              <a:t>This system has following errors are being observed:</a:t>
            </a:r>
          </a:p>
          <a:p>
            <a:pPr lvl="0">
              <a:lnSpc>
                <a:spcPct val="90000"/>
              </a:lnSpc>
              <a:buFont typeface="Wingdings" pitchFamily="2" charset="2"/>
              <a:buChar char="§"/>
              <a:defRPr/>
            </a:pPr>
            <a:r>
              <a:rPr lang="en-US" sz="2400" dirty="0" smtClean="0">
                <a:solidFill>
                  <a:srgbClr val="000000"/>
                </a:solidFill>
              </a:rPr>
              <a:t> Friction</a:t>
            </a:r>
          </a:p>
          <a:p>
            <a:pPr lvl="0">
              <a:lnSpc>
                <a:spcPct val="90000"/>
              </a:lnSpc>
              <a:buFont typeface="Wingdings" pitchFamily="2" charset="2"/>
              <a:buChar char="§"/>
              <a:defRPr/>
            </a:pPr>
            <a:r>
              <a:rPr lang="en-US" sz="2400" dirty="0" smtClean="0">
                <a:solidFill>
                  <a:srgbClr val="000000"/>
                </a:solidFill>
              </a:rPr>
              <a:t> Phase</a:t>
            </a:r>
          </a:p>
          <a:p>
            <a:pPr lvl="0">
              <a:lnSpc>
                <a:spcPct val="90000"/>
              </a:lnSpc>
              <a:buFont typeface="Wingdings" pitchFamily="2" charset="2"/>
              <a:buChar char="§"/>
              <a:defRPr/>
            </a:pPr>
            <a:r>
              <a:rPr lang="en-US" sz="2400" dirty="0" smtClean="0">
                <a:solidFill>
                  <a:srgbClr val="000000"/>
                </a:solidFill>
              </a:rPr>
              <a:t> Speed</a:t>
            </a:r>
          </a:p>
          <a:p>
            <a:pPr lvl="0">
              <a:lnSpc>
                <a:spcPct val="90000"/>
              </a:lnSpc>
              <a:buFont typeface="Wingdings" pitchFamily="2" charset="2"/>
              <a:buChar char="§"/>
              <a:defRPr/>
            </a:pPr>
            <a:r>
              <a:rPr lang="en-US" sz="2400" dirty="0" smtClean="0">
                <a:solidFill>
                  <a:srgbClr val="000000"/>
                </a:solidFill>
              </a:rPr>
              <a:t> Temperature</a:t>
            </a:r>
          </a:p>
          <a:p>
            <a:pPr lvl="0">
              <a:lnSpc>
                <a:spcPct val="90000"/>
              </a:lnSpc>
              <a:buFont typeface="Wingdings" pitchFamily="2" charset="2"/>
              <a:buChar char="§"/>
              <a:defRPr/>
            </a:pPr>
            <a:r>
              <a:rPr lang="en-US" sz="2400" dirty="0" smtClean="0">
                <a:solidFill>
                  <a:srgbClr val="000000"/>
                </a:solidFill>
              </a:rPr>
              <a:t> Frequency</a:t>
            </a:r>
          </a:p>
          <a:p>
            <a:pPr lvl="0">
              <a:lnSpc>
                <a:spcPct val="90000"/>
              </a:lnSpc>
              <a:buFont typeface="Wingdings" pitchFamily="2" charset="2"/>
              <a:buChar char="§"/>
              <a:defRPr/>
            </a:pPr>
            <a:r>
              <a:rPr lang="en-US" sz="2400" dirty="0" smtClean="0">
                <a:solidFill>
                  <a:srgbClr val="000000"/>
                </a:solidFill>
              </a:rPr>
              <a:t> Overload</a:t>
            </a:r>
          </a:p>
          <a:p>
            <a:pPr lvl="0">
              <a:lnSpc>
                <a:spcPct val="90000"/>
              </a:lnSpc>
              <a:defRPr/>
            </a:pPr>
            <a:endParaRPr lang="en-US" sz="2400" dirty="0" smtClean="0">
              <a:solidFill>
                <a:srgbClr val="000000"/>
              </a:solidFill>
            </a:endParaRPr>
          </a:p>
          <a:p>
            <a:pPr lvl="0">
              <a:lnSpc>
                <a:spcPct val="90000"/>
              </a:lnSpc>
              <a:defRPr/>
            </a:pPr>
            <a:endParaRPr lang="en-US" sz="1600" dirty="0" smtClean="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Problem Statement </a:t>
            </a:r>
            <a:r>
              <a:rPr lang="en-US" sz="2400" dirty="0" smtClean="0"/>
              <a:t>(Conti…)</a:t>
            </a:r>
            <a:endParaRPr lang="en-US"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sp>
        <p:nvSpPr>
          <p:cNvPr id="9" name="Content Placeholder 2"/>
          <p:cNvSpPr txBox="1">
            <a:spLocks noGrp="1"/>
          </p:cNvSpPr>
          <p:nvPr>
            <p:ph type="subTitle" idx="1"/>
          </p:nvPr>
        </p:nvSpPr>
        <p:spPr>
          <a:xfrm>
            <a:off x="571500" y="1346201"/>
            <a:ext cx="8077200" cy="4470399"/>
          </a:xfrm>
          <a:prstGeom prst="rect">
            <a:avLst/>
          </a:prstGeom>
        </p:spPr>
        <p:txBody>
          <a:bodyPr vert="horz" lIns="0" tIns="0" rIns="0" bIns="0" rtlCol="0">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Georgia" pitchFamily="18" charset="0"/>
                <a:ea typeface="+mn-ea"/>
                <a:cs typeface="+mn-cs"/>
              </a:defRPr>
            </a:lvl2pPr>
            <a:lvl3pPr marL="475488" marR="0" indent="-227013"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Georgia" pitchFamily="18" charset="0"/>
                <a:ea typeface="+mn-ea"/>
                <a:cs typeface="+mn-cs"/>
              </a:defRPr>
            </a:lvl3pPr>
            <a:lvl4pPr marL="685800" marR="0" indent="-237744"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Georgia" pitchFamily="18" charset="0"/>
                <a:ea typeface="+mn-ea"/>
                <a:cs typeface="+mn-cs"/>
              </a:defRPr>
            </a:lvl5pPr>
            <a:lvl6pPr marL="237744" indent="-237744" algn="l" defTabSz="1018824" rtl="0" eaLnBrk="1" latinLnBrk="0" hangingPunct="1">
              <a:lnSpc>
                <a:spcPct val="100000"/>
              </a:lnSpc>
              <a:spcBef>
                <a:spcPts val="0"/>
              </a:spcBef>
              <a:spcAft>
                <a:spcPts val="600"/>
              </a:spcAft>
              <a:buFont typeface="+mj-lt"/>
              <a:buAutoNum type="arabicPeriod"/>
              <a:defRPr lang="en-GB" sz="1100" kern="1200" baseline="0" noProof="0" dirty="0" smtClean="0">
                <a:solidFill>
                  <a:schemeClr val="tx1"/>
                </a:solidFill>
                <a:latin typeface="Georgia" pitchFamily="18" charset="0"/>
                <a:ea typeface="+mn-ea"/>
                <a:cs typeface="+mn-cs"/>
              </a:defRPr>
            </a:lvl6pPr>
            <a:lvl7pPr marL="475488" indent="-228600" algn="l" defTabSz="1018824" rtl="0" eaLnBrk="1" latinLnBrk="0" hangingPunct="1">
              <a:lnSpc>
                <a:spcPct val="100000"/>
              </a:lnSpc>
              <a:spcBef>
                <a:spcPts val="0"/>
              </a:spcBef>
              <a:spcAft>
                <a:spcPts val="600"/>
              </a:spcAft>
              <a:buFont typeface="+mj-lt"/>
              <a:buAutoNum type="alphaLcPeriod"/>
              <a:defRPr lang="en-GB" sz="1100" kern="1200" baseline="0" noProof="0" dirty="0" smtClean="0">
                <a:solidFill>
                  <a:schemeClr val="tx1"/>
                </a:solidFill>
                <a:latin typeface="Georgia" pitchFamily="18" charset="0"/>
                <a:ea typeface="+mn-ea"/>
                <a:cs typeface="+mn-cs"/>
              </a:defRPr>
            </a:lvl7pPr>
            <a:lvl8pPr marL="682625" indent="-228600" algn="l" defTabSz="1018824" rtl="0" eaLnBrk="1" latinLnBrk="0" hangingPunct="1">
              <a:lnSpc>
                <a:spcPct val="100000"/>
              </a:lnSpc>
              <a:spcBef>
                <a:spcPts val="0"/>
              </a:spcBef>
              <a:spcAft>
                <a:spcPts val="600"/>
              </a:spcAft>
              <a:buFont typeface="+mj-lt"/>
              <a:buAutoNum type="romanLcPeriod"/>
              <a:defRPr lang="en-GB" sz="11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1100" b="1" kern="1200" baseline="0" noProof="0" dirty="0" smtClean="0">
                <a:solidFill>
                  <a:schemeClr val="tx2"/>
                </a:solidFill>
                <a:latin typeface="Georgia" pitchFamily="18" charset="0"/>
                <a:ea typeface="+mn-ea"/>
                <a:cs typeface="+mn-cs"/>
              </a:defRPr>
            </a:lvl9pPr>
          </a:lstStyle>
          <a:p>
            <a:pPr lvl="1" algn="just">
              <a:lnSpc>
                <a:spcPct val="90000"/>
              </a:lnSpc>
              <a:buFont typeface="Wingdings" pitchFamily="2" charset="2"/>
              <a:buChar char="§"/>
              <a:defRPr/>
            </a:pPr>
            <a:r>
              <a:rPr lang="en-US" sz="2400" dirty="0" smtClean="0">
                <a:solidFill>
                  <a:srgbClr val="000000"/>
                </a:solidFill>
              </a:rPr>
              <a:t>Consumer of this system would not be able to get real      value of their consumption usage.</a:t>
            </a:r>
          </a:p>
          <a:p>
            <a:pPr lvl="1" algn="just">
              <a:lnSpc>
                <a:spcPct val="90000"/>
              </a:lnSpc>
              <a:buNone/>
              <a:defRPr/>
            </a:pPr>
            <a:endParaRPr lang="en-US" sz="2400" dirty="0" smtClean="0">
              <a:solidFill>
                <a:srgbClr val="000000"/>
              </a:solidFill>
            </a:endParaRPr>
          </a:p>
          <a:p>
            <a:pPr lvl="1" algn="just">
              <a:lnSpc>
                <a:spcPct val="90000"/>
              </a:lnSpc>
              <a:buFont typeface="Wingdings" pitchFamily="2" charset="2"/>
              <a:buChar char="§"/>
              <a:defRPr/>
            </a:pPr>
            <a:r>
              <a:rPr lang="en-US" sz="2400" dirty="0" smtClean="0">
                <a:solidFill>
                  <a:srgbClr val="000000"/>
                </a:solidFill>
              </a:rPr>
              <a:t>Biggest disadvantage of this system is Security and Privacy, this system can be easily theft by consumer, such as by doing unethical tricks such as by using magnet and other connection changes user can stop the meter while also getting energy, user will not be billed for this energy consumption.</a:t>
            </a:r>
          </a:p>
          <a:p>
            <a:pPr lvl="0">
              <a:lnSpc>
                <a:spcPct val="90000"/>
              </a:lnSpc>
              <a:defRPr/>
            </a:pPr>
            <a:endParaRPr lang="en-US" sz="1600" dirty="0" smtClean="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Provided Solution</a:t>
            </a:r>
            <a:endParaRPr lang="en-US" dirty="0"/>
          </a:p>
        </p:txBody>
      </p:sp>
      <p:sp>
        <p:nvSpPr>
          <p:cNvPr id="3" name="Subtitle 2"/>
          <p:cNvSpPr>
            <a:spLocks noGrp="1"/>
          </p:cNvSpPr>
          <p:nvPr>
            <p:ph type="subTitle" idx="1"/>
          </p:nvPr>
        </p:nvSpPr>
        <p:spPr>
          <a:xfrm>
            <a:off x="508000" y="3149601"/>
            <a:ext cx="8077200" cy="1371599"/>
          </a:xfrm>
        </p:spPr>
        <p:txBody>
          <a:bodyPr/>
          <a:lstStyle/>
          <a:p>
            <a:r>
              <a:rPr lang="en-US" dirty="0" smtClean="0"/>
              <a:t> </a:t>
            </a:r>
            <a:endParaRPr lang="en-US" dirty="0"/>
          </a:p>
        </p:txBody>
      </p:sp>
      <p:sp>
        <p:nvSpPr>
          <p:cNvPr id="4" name="Footer Placeholder 3"/>
          <p:cNvSpPr>
            <a:spLocks noGrp="1"/>
          </p:cNvSpPr>
          <p:nvPr>
            <p:ph type="ftr" sz="quarter" idx="20"/>
          </p:nvPr>
        </p:nvSpPr>
        <p:spPr/>
        <p:txBody>
          <a:bodyPr/>
          <a:lstStyle/>
          <a:p>
            <a:r>
              <a:rPr lang="en-US" smtClean="0"/>
              <a:t>© Smart Energy Meter | HJD Institute of Technical Edu. &amp; Research</a:t>
            </a:r>
            <a:endParaRPr lang="en-GB" dirty="0"/>
          </a:p>
        </p:txBody>
      </p:sp>
      <p:graphicFrame>
        <p:nvGraphicFramePr>
          <p:cNvPr id="5" name="Table 4"/>
          <p:cNvGraphicFramePr>
            <a:graphicFrameLocks noGrp="1"/>
          </p:cNvGraphicFramePr>
          <p:nvPr>
            <p:extLst>
              <p:ext uri="{D42A27DB-BD31-4B8C-83A1-F6EECF244321}">
                <p14:modId xmlns="" xmlns:p14="http://schemas.microsoft.com/office/powerpoint/2010/main" val="1735497783"/>
              </p:ext>
            </p:extLst>
          </p:nvPr>
        </p:nvGraphicFramePr>
        <p:xfrm>
          <a:off x="484911" y="1492499"/>
          <a:ext cx="6964861" cy="437029"/>
        </p:xfrm>
        <a:graphic>
          <a:graphicData uri="http://schemas.openxmlformats.org/drawingml/2006/table">
            <a:tbl>
              <a:tblPr/>
              <a:tblGrid>
                <a:gridCol w="915620"/>
                <a:gridCol w="1188765"/>
                <a:gridCol w="1935079"/>
                <a:gridCol w="1552575"/>
                <a:gridCol w="1330104"/>
                <a:gridCol w="42718"/>
              </a:tblGrid>
              <a:tr h="437029">
                <a:tc>
                  <a:txBody>
                    <a:bodyPr/>
                    <a:lstStyle/>
                    <a:p>
                      <a:pPr algn="ctr" fontAlgn="ctr"/>
                      <a:r>
                        <a:rPr lang="en-US" sz="1000" b="1" i="0" u="none" strike="noStrike" dirty="0">
                          <a:ln>
                            <a:noFill/>
                          </a:ln>
                          <a:solidFill>
                            <a:srgbClr val="FFFFFF"/>
                          </a:solidFill>
                          <a:effectLst/>
                          <a:latin typeface="+mj-lt"/>
                        </a:rPr>
                        <a:t>Kick Off</a:t>
                      </a:r>
                    </a:p>
                  </a:txBody>
                  <a:tcPr marL="8659" marR="8659" marT="8404" marB="0" anchor="ctr">
                    <a:lnL w="28575" cap="flat" cmpd="sng" algn="ctr">
                      <a:solidFill>
                        <a:schemeClr val="tx2"/>
                      </a:solidFill>
                      <a:prstDash val="sysDot"/>
                      <a:round/>
                      <a:headEnd type="none" w="med" len="med"/>
                      <a:tailEnd type="none" w="med" len="med"/>
                    </a:lnL>
                    <a:lnR w="28575" cap="flat" cmpd="sng" algn="ctr">
                      <a:solidFill>
                        <a:schemeClr val="bg1"/>
                      </a:solidFill>
                      <a:prstDash val="sysDot"/>
                      <a:round/>
                      <a:headEnd type="none" w="med" len="med"/>
                      <a:tailEnd type="none" w="med" len="med"/>
                    </a:lnR>
                    <a:lnT w="28575" cap="flat" cmpd="sng" algn="ctr">
                      <a:solidFill>
                        <a:schemeClr val="tx2"/>
                      </a:solidFill>
                      <a:prstDash val="sysDot"/>
                      <a:round/>
                      <a:headEnd type="none" w="med" len="med"/>
                      <a:tailEnd type="none" w="med" len="med"/>
                    </a:lnT>
                    <a:lnB w="28575" cap="flat" cmpd="sng" algn="ctr">
                      <a:solidFill>
                        <a:schemeClr val="tx2"/>
                      </a:solidFill>
                      <a:prstDash val="sysDot"/>
                      <a:round/>
                      <a:headEnd type="none" w="med" len="med"/>
                      <a:tailEnd type="none" w="med" len="med"/>
                    </a:lnB>
                    <a:solidFill>
                      <a:srgbClr val="E26B0A"/>
                    </a:solidFill>
                  </a:tcPr>
                </a:tc>
                <a:tc>
                  <a:txBody>
                    <a:bodyPr/>
                    <a:lstStyle/>
                    <a:p>
                      <a:pPr algn="ctr" fontAlgn="ctr"/>
                      <a:r>
                        <a:rPr lang="en-US" sz="1000" b="1" i="0" u="none" strike="noStrike" dirty="0" smtClean="0">
                          <a:ln>
                            <a:noFill/>
                          </a:ln>
                          <a:solidFill>
                            <a:srgbClr val="FFFFFF"/>
                          </a:solidFill>
                          <a:effectLst/>
                          <a:latin typeface="+mj-lt"/>
                        </a:rPr>
                        <a:t>Design</a:t>
                      </a:r>
                      <a:endParaRPr lang="en-US" sz="1000" b="1" i="0" u="none" strike="noStrike" dirty="0">
                        <a:ln>
                          <a:noFill/>
                        </a:ln>
                        <a:solidFill>
                          <a:srgbClr val="FFFFFF"/>
                        </a:solidFill>
                        <a:effectLst/>
                        <a:latin typeface="+mj-lt"/>
                      </a:endParaRPr>
                    </a:p>
                  </a:txBody>
                  <a:tcPr marL="8659" marR="8659" marT="8404" marB="0" anchor="ctr">
                    <a:lnL w="28575" cap="flat" cmpd="sng" algn="ctr">
                      <a:solidFill>
                        <a:schemeClr val="bg1"/>
                      </a:solidFill>
                      <a:prstDash val="sysDot"/>
                      <a:round/>
                      <a:headEnd type="none" w="med" len="med"/>
                      <a:tailEnd type="none" w="med" len="med"/>
                    </a:lnL>
                    <a:lnR w="28575" cap="flat" cmpd="sng" algn="ctr">
                      <a:solidFill>
                        <a:schemeClr val="bg1"/>
                      </a:solidFill>
                      <a:prstDash val="sysDot"/>
                      <a:round/>
                      <a:headEnd type="none" w="med" len="med"/>
                      <a:tailEnd type="none" w="med" len="med"/>
                    </a:lnR>
                    <a:lnT w="28575" cap="flat" cmpd="sng" algn="ctr">
                      <a:solidFill>
                        <a:schemeClr val="tx2"/>
                      </a:solidFill>
                      <a:prstDash val="sysDot"/>
                      <a:round/>
                      <a:headEnd type="none" w="med" len="med"/>
                      <a:tailEnd type="none" w="med" len="med"/>
                    </a:lnT>
                    <a:lnB w="28575" cap="flat" cmpd="sng" algn="ctr">
                      <a:solidFill>
                        <a:schemeClr val="tx2"/>
                      </a:solidFill>
                      <a:prstDash val="sysDot"/>
                      <a:round/>
                      <a:headEnd type="none" w="med" len="med"/>
                      <a:tailEnd type="none" w="med" len="med"/>
                    </a:lnB>
                    <a:solidFill>
                      <a:srgbClr val="E26B0A"/>
                    </a:solidFill>
                  </a:tcPr>
                </a:tc>
                <a:tc>
                  <a:txBody>
                    <a:bodyPr/>
                    <a:lstStyle/>
                    <a:p>
                      <a:pPr algn="ctr" fontAlgn="ctr"/>
                      <a:r>
                        <a:rPr lang="en-US" sz="1000" b="1" i="0" u="none" strike="noStrike" dirty="0" smtClean="0">
                          <a:ln>
                            <a:noFill/>
                          </a:ln>
                          <a:solidFill>
                            <a:srgbClr val="FFFFFF"/>
                          </a:solidFill>
                          <a:effectLst/>
                          <a:latin typeface="+mj-lt"/>
                        </a:rPr>
                        <a:t>Development</a:t>
                      </a:r>
                      <a:endParaRPr lang="en-US" sz="1000" b="1" i="0" u="none" strike="noStrike" dirty="0">
                        <a:ln>
                          <a:noFill/>
                        </a:ln>
                        <a:solidFill>
                          <a:srgbClr val="FFFFFF"/>
                        </a:solidFill>
                        <a:effectLst/>
                        <a:latin typeface="+mj-lt"/>
                      </a:endParaRPr>
                    </a:p>
                  </a:txBody>
                  <a:tcPr marL="8659" marR="8659" marT="8404" marB="0" anchor="ctr">
                    <a:lnL w="28575" cap="flat" cmpd="sng" algn="ctr">
                      <a:solidFill>
                        <a:schemeClr val="bg1"/>
                      </a:solidFill>
                      <a:prstDash val="sysDot"/>
                      <a:round/>
                      <a:headEnd type="none" w="med" len="med"/>
                      <a:tailEnd type="none" w="med" len="med"/>
                    </a:lnL>
                    <a:lnR w="28575" cap="flat" cmpd="sng" algn="ctr">
                      <a:solidFill>
                        <a:schemeClr val="bg1"/>
                      </a:solidFill>
                      <a:prstDash val="sysDot"/>
                      <a:round/>
                      <a:headEnd type="none" w="med" len="med"/>
                      <a:tailEnd type="none" w="med" len="med"/>
                    </a:lnR>
                    <a:lnT w="28575" cap="flat" cmpd="sng" algn="ctr">
                      <a:solidFill>
                        <a:schemeClr val="tx2"/>
                      </a:solidFill>
                      <a:prstDash val="sysDot"/>
                      <a:round/>
                      <a:headEnd type="none" w="med" len="med"/>
                      <a:tailEnd type="none" w="med" len="med"/>
                    </a:lnT>
                    <a:lnB w="28575" cap="flat" cmpd="sng" algn="ctr">
                      <a:solidFill>
                        <a:schemeClr val="tx2"/>
                      </a:solidFill>
                      <a:prstDash val="sysDot"/>
                      <a:round/>
                      <a:headEnd type="none" w="med" len="med"/>
                      <a:tailEnd type="none" w="med" len="med"/>
                    </a:lnB>
                    <a:solidFill>
                      <a:srgbClr val="E26B0A"/>
                    </a:solidFill>
                  </a:tcPr>
                </a:tc>
                <a:tc>
                  <a:txBody>
                    <a:bodyPr/>
                    <a:lstStyle/>
                    <a:p>
                      <a:pPr algn="ctr" fontAlgn="ctr"/>
                      <a:r>
                        <a:rPr lang="en-US" sz="1000" b="1" i="0" u="none" strike="noStrike" dirty="0" smtClean="0">
                          <a:ln>
                            <a:noFill/>
                          </a:ln>
                          <a:solidFill>
                            <a:srgbClr val="FFFFFF"/>
                          </a:solidFill>
                          <a:effectLst/>
                          <a:latin typeface="+mj-lt"/>
                        </a:rPr>
                        <a:t>Testing</a:t>
                      </a:r>
                      <a:endParaRPr lang="en-US" sz="1000" b="1" i="0" u="none" strike="noStrike" dirty="0">
                        <a:ln>
                          <a:noFill/>
                        </a:ln>
                        <a:solidFill>
                          <a:srgbClr val="FFFFFF"/>
                        </a:solidFill>
                        <a:effectLst/>
                        <a:latin typeface="+mj-lt"/>
                      </a:endParaRPr>
                    </a:p>
                  </a:txBody>
                  <a:tcPr marL="8659" marR="8659" marT="8404" marB="0" anchor="ctr">
                    <a:lnL w="28575" cap="flat" cmpd="sng" algn="ctr">
                      <a:solidFill>
                        <a:schemeClr val="bg1"/>
                      </a:solidFill>
                      <a:prstDash val="sysDot"/>
                      <a:round/>
                      <a:headEnd type="none" w="med" len="med"/>
                      <a:tailEnd type="none" w="med" len="med"/>
                    </a:lnL>
                    <a:lnR w="28575" cap="flat" cmpd="sng" algn="ctr">
                      <a:solidFill>
                        <a:schemeClr val="bg1"/>
                      </a:solidFill>
                      <a:prstDash val="sysDot"/>
                      <a:round/>
                      <a:headEnd type="none" w="med" len="med"/>
                      <a:tailEnd type="none" w="med" len="med"/>
                    </a:lnR>
                    <a:lnT w="28575" cap="flat" cmpd="sng" algn="ctr">
                      <a:solidFill>
                        <a:schemeClr val="tx2"/>
                      </a:solidFill>
                      <a:prstDash val="sysDot"/>
                      <a:round/>
                      <a:headEnd type="none" w="med" len="med"/>
                      <a:tailEnd type="none" w="med" len="med"/>
                    </a:lnT>
                    <a:lnB w="28575" cap="flat" cmpd="sng" algn="ctr">
                      <a:solidFill>
                        <a:schemeClr val="tx2"/>
                      </a:solidFill>
                      <a:prstDash val="sysDot"/>
                      <a:round/>
                      <a:headEnd type="none" w="med" len="med"/>
                      <a:tailEnd type="none" w="med" len="med"/>
                    </a:lnB>
                    <a:solidFill>
                      <a:srgbClr val="E26B0A"/>
                    </a:solidFill>
                  </a:tcPr>
                </a:tc>
                <a:tc>
                  <a:txBody>
                    <a:bodyPr/>
                    <a:lstStyle/>
                    <a:p>
                      <a:pPr algn="ctr" fontAlgn="ctr"/>
                      <a:r>
                        <a:rPr lang="en-US" sz="1000" b="1" i="0" u="none" strike="noStrike" dirty="0" err="1" smtClean="0">
                          <a:ln>
                            <a:noFill/>
                          </a:ln>
                          <a:solidFill>
                            <a:srgbClr val="FFFFFF"/>
                          </a:solidFill>
                          <a:effectLst/>
                          <a:latin typeface="+mj-lt"/>
                        </a:rPr>
                        <a:t>GoLive</a:t>
                      </a:r>
                      <a:endParaRPr lang="en-US" sz="1000" b="1" i="0" u="none" strike="noStrike" dirty="0">
                        <a:ln>
                          <a:noFill/>
                        </a:ln>
                        <a:solidFill>
                          <a:srgbClr val="FFFFFF"/>
                        </a:solidFill>
                        <a:effectLst/>
                        <a:latin typeface="+mj-lt"/>
                      </a:endParaRPr>
                    </a:p>
                  </a:txBody>
                  <a:tcPr marL="8659" marR="8659" marT="8404" marB="0" anchor="ctr">
                    <a:lnL w="28575" cap="flat" cmpd="sng" algn="ctr">
                      <a:solidFill>
                        <a:schemeClr val="bg1"/>
                      </a:solidFill>
                      <a:prstDash val="sysDot"/>
                      <a:round/>
                      <a:headEnd type="none" w="med" len="med"/>
                      <a:tailEnd type="none" w="med" len="med"/>
                    </a:lnL>
                    <a:lnR w="28575" cap="flat" cmpd="sng" algn="ctr">
                      <a:solidFill>
                        <a:schemeClr val="bg1"/>
                      </a:solidFill>
                      <a:prstDash val="sysDot"/>
                      <a:round/>
                      <a:headEnd type="none" w="med" len="med"/>
                      <a:tailEnd type="none" w="med" len="med"/>
                    </a:lnR>
                    <a:lnT w="28575" cap="flat" cmpd="sng" algn="ctr">
                      <a:solidFill>
                        <a:schemeClr val="tx2"/>
                      </a:solidFill>
                      <a:prstDash val="sysDot"/>
                      <a:round/>
                      <a:headEnd type="none" w="med" len="med"/>
                      <a:tailEnd type="none" w="med" len="med"/>
                    </a:lnT>
                    <a:lnB w="28575" cap="flat" cmpd="sng" algn="ctr">
                      <a:solidFill>
                        <a:schemeClr val="tx2"/>
                      </a:solidFill>
                      <a:prstDash val="sysDot"/>
                      <a:round/>
                      <a:headEnd type="none" w="med" len="med"/>
                      <a:tailEnd type="none" w="med" len="med"/>
                    </a:lnB>
                    <a:solidFill>
                      <a:srgbClr val="E26B0A"/>
                    </a:solidFill>
                  </a:tcPr>
                </a:tc>
                <a:tc>
                  <a:txBody>
                    <a:bodyPr/>
                    <a:lstStyle/>
                    <a:p>
                      <a:pPr algn="ctr" fontAlgn="ctr"/>
                      <a:endParaRPr lang="en-US" sz="1000" b="1" i="0" u="none" strike="noStrike" dirty="0">
                        <a:ln>
                          <a:noFill/>
                        </a:ln>
                        <a:solidFill>
                          <a:srgbClr val="FFFFFF"/>
                        </a:solidFill>
                        <a:effectLst/>
                        <a:latin typeface="+mj-lt"/>
                      </a:endParaRPr>
                    </a:p>
                  </a:txBody>
                  <a:tcPr marL="8659" marR="8659" marT="8404" marB="0" anchor="ctr">
                    <a:lnL w="28575" cap="flat" cmpd="sng" algn="ctr">
                      <a:solidFill>
                        <a:schemeClr val="bg1"/>
                      </a:solidFill>
                      <a:prstDash val="sysDot"/>
                      <a:round/>
                      <a:headEnd type="none" w="med" len="med"/>
                      <a:tailEnd type="none" w="med" len="med"/>
                    </a:lnL>
                    <a:lnR w="28575" cap="flat" cmpd="sng" algn="ctr">
                      <a:solidFill>
                        <a:schemeClr val="tx2"/>
                      </a:solidFill>
                      <a:prstDash val="sysDot"/>
                      <a:round/>
                      <a:headEnd type="none" w="med" len="med"/>
                      <a:tailEnd type="none" w="med" len="med"/>
                    </a:lnR>
                    <a:lnT w="28575" cap="flat" cmpd="sng" algn="ctr">
                      <a:solidFill>
                        <a:schemeClr val="tx2"/>
                      </a:solidFill>
                      <a:prstDash val="sysDot"/>
                      <a:round/>
                      <a:headEnd type="none" w="med" len="med"/>
                      <a:tailEnd type="none" w="med" len="med"/>
                    </a:lnT>
                    <a:lnB w="28575" cap="flat" cmpd="sng" algn="ctr">
                      <a:solidFill>
                        <a:schemeClr val="tx2"/>
                      </a:solidFill>
                      <a:prstDash val="sysDot"/>
                      <a:round/>
                      <a:headEnd type="none" w="med" len="med"/>
                      <a:tailEnd type="none" w="med" len="med"/>
                    </a:lnB>
                    <a:solidFill>
                      <a:srgbClr val="E26B0A"/>
                    </a:solidFill>
                  </a:tcPr>
                </a:tc>
              </a:tr>
            </a:tbl>
          </a:graphicData>
        </a:graphic>
      </p:graphicFrame>
      <p:grpSp>
        <p:nvGrpSpPr>
          <p:cNvPr id="6" name="Group 4"/>
          <p:cNvGrpSpPr>
            <a:grpSpLocks/>
          </p:cNvGrpSpPr>
          <p:nvPr/>
        </p:nvGrpSpPr>
        <p:grpSpPr bwMode="auto">
          <a:xfrm>
            <a:off x="641050" y="2047199"/>
            <a:ext cx="6403961" cy="369745"/>
            <a:chOff x="664868" y="3715031"/>
            <a:chExt cx="7044153" cy="419025"/>
          </a:xfrm>
        </p:grpSpPr>
        <p:sp>
          <p:nvSpPr>
            <p:cNvPr id="7" name="AutoShape 13"/>
            <p:cNvSpPr>
              <a:spLocks noChangeArrowheads="1"/>
            </p:cNvSpPr>
            <p:nvPr/>
          </p:nvSpPr>
          <p:spPr bwMode="auto">
            <a:xfrm rot="16200000">
              <a:off x="847165" y="3532734"/>
              <a:ext cx="415821" cy="780416"/>
            </a:xfrm>
            <a:prstGeom prst="homePlate">
              <a:avLst>
                <a:gd name="adj" fmla="val 25000"/>
              </a:avLst>
            </a:prstGeom>
            <a:ln>
              <a:headEnd/>
              <a:tailEnd/>
            </a:ln>
          </p:spPr>
          <p:style>
            <a:lnRef idx="1">
              <a:schemeClr val="accent3"/>
            </a:lnRef>
            <a:fillRef idx="3">
              <a:schemeClr val="accent3"/>
            </a:fillRef>
            <a:effectRef idx="2">
              <a:schemeClr val="accent3"/>
            </a:effectRef>
            <a:fontRef idx="minor">
              <a:schemeClr val="lt1"/>
            </a:fontRef>
          </p:style>
          <p:txBody>
            <a:bodyPr vert="eaVert" wrap="none" anchor="ctr">
              <a:spAutoFit/>
            </a:bodyPr>
            <a:lstStyle>
              <a:defPPr>
                <a:defRPr lang="en-US"/>
              </a:defPPr>
              <a:lvl1pPr algn="l" rtl="0" fontAlgn="base">
                <a:spcBef>
                  <a:spcPct val="50000"/>
                </a:spcBef>
                <a:spcAft>
                  <a:spcPct val="0"/>
                </a:spcAft>
                <a:defRPr sz="1200" b="1" kern="1200">
                  <a:solidFill>
                    <a:srgbClr val="000000"/>
                  </a:solidFill>
                  <a:latin typeface="Cambria" pitchFamily="18" charset="0"/>
                  <a:cs typeface="Arial" charset="0"/>
                </a:defRPr>
              </a:lvl1pPr>
              <a:lvl2pPr marL="457200" algn="l" rtl="0" fontAlgn="base">
                <a:spcBef>
                  <a:spcPct val="50000"/>
                </a:spcBef>
                <a:spcAft>
                  <a:spcPct val="0"/>
                </a:spcAft>
                <a:defRPr sz="1200" b="1" kern="1200">
                  <a:solidFill>
                    <a:srgbClr val="000000"/>
                  </a:solidFill>
                  <a:latin typeface="Cambria" pitchFamily="18" charset="0"/>
                  <a:cs typeface="Arial" charset="0"/>
                </a:defRPr>
              </a:lvl2pPr>
              <a:lvl3pPr marL="914400" algn="l" rtl="0" fontAlgn="base">
                <a:spcBef>
                  <a:spcPct val="50000"/>
                </a:spcBef>
                <a:spcAft>
                  <a:spcPct val="0"/>
                </a:spcAft>
                <a:defRPr sz="1200" b="1" kern="1200">
                  <a:solidFill>
                    <a:srgbClr val="000000"/>
                  </a:solidFill>
                  <a:latin typeface="Cambria" pitchFamily="18" charset="0"/>
                  <a:cs typeface="Arial" charset="0"/>
                </a:defRPr>
              </a:lvl3pPr>
              <a:lvl4pPr marL="1371600" algn="l" rtl="0" fontAlgn="base">
                <a:spcBef>
                  <a:spcPct val="50000"/>
                </a:spcBef>
                <a:spcAft>
                  <a:spcPct val="0"/>
                </a:spcAft>
                <a:defRPr sz="1200" b="1" kern="1200">
                  <a:solidFill>
                    <a:srgbClr val="000000"/>
                  </a:solidFill>
                  <a:latin typeface="Cambria" pitchFamily="18" charset="0"/>
                  <a:cs typeface="Arial" charset="0"/>
                </a:defRPr>
              </a:lvl4pPr>
              <a:lvl5pPr marL="1828800" algn="l" rtl="0" fontAlgn="base">
                <a:spcBef>
                  <a:spcPct val="50000"/>
                </a:spcBef>
                <a:spcAft>
                  <a:spcPct val="0"/>
                </a:spcAft>
                <a:defRPr sz="1200" b="1" kern="1200">
                  <a:solidFill>
                    <a:srgbClr val="000000"/>
                  </a:solidFill>
                  <a:latin typeface="Cambria" pitchFamily="18" charset="0"/>
                  <a:cs typeface="Arial" charset="0"/>
                </a:defRPr>
              </a:lvl5pPr>
              <a:lvl6pPr marL="2286000" algn="l" defTabSz="914400" rtl="0" eaLnBrk="1" latinLnBrk="0" hangingPunct="1">
                <a:defRPr sz="1200" b="1" kern="1200">
                  <a:solidFill>
                    <a:srgbClr val="000000"/>
                  </a:solidFill>
                  <a:latin typeface="Cambria" pitchFamily="18" charset="0"/>
                  <a:cs typeface="Arial" charset="0"/>
                </a:defRPr>
              </a:lvl6pPr>
              <a:lvl7pPr marL="2743200" algn="l" defTabSz="914400" rtl="0" eaLnBrk="1" latinLnBrk="0" hangingPunct="1">
                <a:defRPr sz="1200" b="1" kern="1200">
                  <a:solidFill>
                    <a:srgbClr val="000000"/>
                  </a:solidFill>
                  <a:latin typeface="Cambria" pitchFamily="18" charset="0"/>
                  <a:cs typeface="Arial" charset="0"/>
                </a:defRPr>
              </a:lvl7pPr>
              <a:lvl8pPr marL="3200400" algn="l" defTabSz="914400" rtl="0" eaLnBrk="1" latinLnBrk="0" hangingPunct="1">
                <a:defRPr sz="1200" b="1" kern="1200">
                  <a:solidFill>
                    <a:srgbClr val="000000"/>
                  </a:solidFill>
                  <a:latin typeface="Cambria" pitchFamily="18" charset="0"/>
                  <a:cs typeface="Arial" charset="0"/>
                </a:defRPr>
              </a:lvl8pPr>
              <a:lvl9pPr marL="3657600" algn="l" defTabSz="914400" rtl="0" eaLnBrk="1" latinLnBrk="0" hangingPunct="1">
                <a:defRPr sz="1200" b="1" kern="1200">
                  <a:solidFill>
                    <a:srgbClr val="000000"/>
                  </a:solidFill>
                  <a:latin typeface="Cambria" pitchFamily="18" charset="0"/>
                  <a:cs typeface="Arial" charset="0"/>
                </a:defRPr>
              </a:lvl9pPr>
            </a:lstStyle>
            <a:p>
              <a:pPr>
                <a:spcBef>
                  <a:spcPts val="0"/>
                </a:spcBef>
                <a:spcAft>
                  <a:spcPts val="0"/>
                </a:spcAft>
                <a:defRPr/>
              </a:pPr>
              <a:r>
                <a:rPr lang="en-GB" sz="900" b="0" dirty="0" smtClean="0">
                  <a:solidFill>
                    <a:schemeClr val="bg2"/>
                  </a:solidFill>
                  <a:latin typeface="+mj-lt"/>
                  <a:cs typeface="Arial" pitchFamily="34" charset="0"/>
                </a:rPr>
                <a:t>20/07/2015</a:t>
              </a:r>
              <a:endParaRPr lang="en-GB" sz="900" b="0" dirty="0">
                <a:solidFill>
                  <a:schemeClr val="bg2"/>
                </a:solidFill>
                <a:latin typeface="+mj-lt"/>
                <a:cs typeface="Arial" pitchFamily="34" charset="0"/>
              </a:endParaRPr>
            </a:p>
          </p:txBody>
        </p:sp>
        <p:sp>
          <p:nvSpPr>
            <p:cNvPr id="8" name="AutoShape 13"/>
            <p:cNvSpPr>
              <a:spLocks noChangeArrowheads="1"/>
            </p:cNvSpPr>
            <p:nvPr/>
          </p:nvSpPr>
          <p:spPr bwMode="auto">
            <a:xfrm rot="16200000">
              <a:off x="1997117" y="3531498"/>
              <a:ext cx="415821" cy="789232"/>
            </a:xfrm>
            <a:prstGeom prst="homePlate">
              <a:avLst>
                <a:gd name="adj" fmla="val 25000"/>
              </a:avLst>
            </a:prstGeom>
            <a:ln>
              <a:headEnd/>
              <a:tailEnd/>
            </a:ln>
          </p:spPr>
          <p:style>
            <a:lnRef idx="1">
              <a:schemeClr val="accent3"/>
            </a:lnRef>
            <a:fillRef idx="3">
              <a:schemeClr val="accent3"/>
            </a:fillRef>
            <a:effectRef idx="2">
              <a:schemeClr val="accent3"/>
            </a:effectRef>
            <a:fontRef idx="minor">
              <a:schemeClr val="lt1"/>
            </a:fontRef>
          </p:style>
          <p:txBody>
            <a:bodyPr vert="eaVert" wrap="none" anchor="ctr">
              <a:spAutoFit/>
            </a:bodyPr>
            <a:lstStyle>
              <a:defPPr>
                <a:defRPr lang="en-US"/>
              </a:defPPr>
              <a:lvl1pPr algn="l" rtl="0" fontAlgn="base">
                <a:spcBef>
                  <a:spcPct val="50000"/>
                </a:spcBef>
                <a:spcAft>
                  <a:spcPct val="0"/>
                </a:spcAft>
                <a:defRPr sz="1200" b="1" kern="1200">
                  <a:solidFill>
                    <a:srgbClr val="000000"/>
                  </a:solidFill>
                  <a:latin typeface="Cambria" pitchFamily="18" charset="0"/>
                  <a:cs typeface="Arial" charset="0"/>
                </a:defRPr>
              </a:lvl1pPr>
              <a:lvl2pPr marL="457200" algn="l" rtl="0" fontAlgn="base">
                <a:spcBef>
                  <a:spcPct val="50000"/>
                </a:spcBef>
                <a:spcAft>
                  <a:spcPct val="0"/>
                </a:spcAft>
                <a:defRPr sz="1200" b="1" kern="1200">
                  <a:solidFill>
                    <a:srgbClr val="000000"/>
                  </a:solidFill>
                  <a:latin typeface="Cambria" pitchFamily="18" charset="0"/>
                  <a:cs typeface="Arial" charset="0"/>
                </a:defRPr>
              </a:lvl2pPr>
              <a:lvl3pPr marL="914400" algn="l" rtl="0" fontAlgn="base">
                <a:spcBef>
                  <a:spcPct val="50000"/>
                </a:spcBef>
                <a:spcAft>
                  <a:spcPct val="0"/>
                </a:spcAft>
                <a:defRPr sz="1200" b="1" kern="1200">
                  <a:solidFill>
                    <a:srgbClr val="000000"/>
                  </a:solidFill>
                  <a:latin typeface="Cambria" pitchFamily="18" charset="0"/>
                  <a:cs typeface="Arial" charset="0"/>
                </a:defRPr>
              </a:lvl3pPr>
              <a:lvl4pPr marL="1371600" algn="l" rtl="0" fontAlgn="base">
                <a:spcBef>
                  <a:spcPct val="50000"/>
                </a:spcBef>
                <a:spcAft>
                  <a:spcPct val="0"/>
                </a:spcAft>
                <a:defRPr sz="1200" b="1" kern="1200">
                  <a:solidFill>
                    <a:srgbClr val="000000"/>
                  </a:solidFill>
                  <a:latin typeface="Cambria" pitchFamily="18" charset="0"/>
                  <a:cs typeface="Arial" charset="0"/>
                </a:defRPr>
              </a:lvl4pPr>
              <a:lvl5pPr marL="1828800" algn="l" rtl="0" fontAlgn="base">
                <a:spcBef>
                  <a:spcPct val="50000"/>
                </a:spcBef>
                <a:spcAft>
                  <a:spcPct val="0"/>
                </a:spcAft>
                <a:defRPr sz="1200" b="1" kern="1200">
                  <a:solidFill>
                    <a:srgbClr val="000000"/>
                  </a:solidFill>
                  <a:latin typeface="Cambria" pitchFamily="18" charset="0"/>
                  <a:cs typeface="Arial" charset="0"/>
                </a:defRPr>
              </a:lvl5pPr>
              <a:lvl6pPr marL="2286000" algn="l" defTabSz="914400" rtl="0" eaLnBrk="1" latinLnBrk="0" hangingPunct="1">
                <a:defRPr sz="1200" b="1" kern="1200">
                  <a:solidFill>
                    <a:srgbClr val="000000"/>
                  </a:solidFill>
                  <a:latin typeface="Cambria" pitchFamily="18" charset="0"/>
                  <a:cs typeface="Arial" charset="0"/>
                </a:defRPr>
              </a:lvl6pPr>
              <a:lvl7pPr marL="2743200" algn="l" defTabSz="914400" rtl="0" eaLnBrk="1" latinLnBrk="0" hangingPunct="1">
                <a:defRPr sz="1200" b="1" kern="1200">
                  <a:solidFill>
                    <a:srgbClr val="000000"/>
                  </a:solidFill>
                  <a:latin typeface="Cambria" pitchFamily="18" charset="0"/>
                  <a:cs typeface="Arial" charset="0"/>
                </a:defRPr>
              </a:lvl7pPr>
              <a:lvl8pPr marL="3200400" algn="l" defTabSz="914400" rtl="0" eaLnBrk="1" latinLnBrk="0" hangingPunct="1">
                <a:defRPr sz="1200" b="1" kern="1200">
                  <a:solidFill>
                    <a:srgbClr val="000000"/>
                  </a:solidFill>
                  <a:latin typeface="Cambria" pitchFamily="18" charset="0"/>
                  <a:cs typeface="Arial" charset="0"/>
                </a:defRPr>
              </a:lvl8pPr>
              <a:lvl9pPr marL="3657600" algn="l" defTabSz="914400" rtl="0" eaLnBrk="1" latinLnBrk="0" hangingPunct="1">
                <a:defRPr sz="1200" b="1" kern="1200">
                  <a:solidFill>
                    <a:srgbClr val="000000"/>
                  </a:solidFill>
                  <a:latin typeface="Cambria" pitchFamily="18" charset="0"/>
                  <a:cs typeface="Arial" charset="0"/>
                </a:defRPr>
              </a:lvl9pPr>
            </a:lstStyle>
            <a:p>
              <a:pPr>
                <a:spcBef>
                  <a:spcPts val="0"/>
                </a:spcBef>
                <a:spcAft>
                  <a:spcPts val="0"/>
                </a:spcAft>
                <a:defRPr/>
              </a:pPr>
              <a:r>
                <a:rPr lang="en-GB" sz="900" b="0" dirty="0" smtClean="0">
                  <a:solidFill>
                    <a:schemeClr val="bg2"/>
                  </a:solidFill>
                  <a:cs typeface="Arial" pitchFamily="34" charset="0"/>
                </a:rPr>
                <a:t>15/09/2015</a:t>
              </a:r>
              <a:endParaRPr lang="en-GB" sz="900" b="0" dirty="0">
                <a:solidFill>
                  <a:schemeClr val="bg2"/>
                </a:solidFill>
                <a:cs typeface="Arial" pitchFamily="34" charset="0"/>
              </a:endParaRPr>
            </a:p>
          </p:txBody>
        </p:sp>
        <p:sp>
          <p:nvSpPr>
            <p:cNvPr id="9" name="AutoShape 13"/>
            <p:cNvSpPr>
              <a:spLocks noChangeArrowheads="1"/>
            </p:cNvSpPr>
            <p:nvPr/>
          </p:nvSpPr>
          <p:spPr bwMode="auto">
            <a:xfrm rot="16200000">
              <a:off x="3674894" y="3531500"/>
              <a:ext cx="415821" cy="789232"/>
            </a:xfrm>
            <a:prstGeom prst="homePlate">
              <a:avLst>
                <a:gd name="adj" fmla="val 25000"/>
              </a:avLst>
            </a:prstGeom>
            <a:ln>
              <a:headEnd/>
              <a:tailEnd/>
            </a:ln>
          </p:spPr>
          <p:style>
            <a:lnRef idx="1">
              <a:schemeClr val="accent3"/>
            </a:lnRef>
            <a:fillRef idx="3">
              <a:schemeClr val="accent3"/>
            </a:fillRef>
            <a:effectRef idx="2">
              <a:schemeClr val="accent3"/>
            </a:effectRef>
            <a:fontRef idx="minor">
              <a:schemeClr val="lt1"/>
            </a:fontRef>
          </p:style>
          <p:txBody>
            <a:bodyPr vert="eaVert" wrap="none" anchor="ctr">
              <a:spAutoFit/>
            </a:bodyPr>
            <a:lstStyle>
              <a:defPPr>
                <a:defRPr lang="en-US"/>
              </a:defPPr>
              <a:lvl1pPr algn="l" rtl="0" fontAlgn="base">
                <a:spcBef>
                  <a:spcPct val="50000"/>
                </a:spcBef>
                <a:spcAft>
                  <a:spcPct val="0"/>
                </a:spcAft>
                <a:defRPr sz="1200" b="1" kern="1200">
                  <a:solidFill>
                    <a:srgbClr val="000000"/>
                  </a:solidFill>
                  <a:latin typeface="Cambria" pitchFamily="18" charset="0"/>
                  <a:cs typeface="Arial" charset="0"/>
                </a:defRPr>
              </a:lvl1pPr>
              <a:lvl2pPr marL="457200" algn="l" rtl="0" fontAlgn="base">
                <a:spcBef>
                  <a:spcPct val="50000"/>
                </a:spcBef>
                <a:spcAft>
                  <a:spcPct val="0"/>
                </a:spcAft>
                <a:defRPr sz="1200" b="1" kern="1200">
                  <a:solidFill>
                    <a:srgbClr val="000000"/>
                  </a:solidFill>
                  <a:latin typeface="Cambria" pitchFamily="18" charset="0"/>
                  <a:cs typeface="Arial" charset="0"/>
                </a:defRPr>
              </a:lvl2pPr>
              <a:lvl3pPr marL="914400" algn="l" rtl="0" fontAlgn="base">
                <a:spcBef>
                  <a:spcPct val="50000"/>
                </a:spcBef>
                <a:spcAft>
                  <a:spcPct val="0"/>
                </a:spcAft>
                <a:defRPr sz="1200" b="1" kern="1200">
                  <a:solidFill>
                    <a:srgbClr val="000000"/>
                  </a:solidFill>
                  <a:latin typeface="Cambria" pitchFamily="18" charset="0"/>
                  <a:cs typeface="Arial" charset="0"/>
                </a:defRPr>
              </a:lvl3pPr>
              <a:lvl4pPr marL="1371600" algn="l" rtl="0" fontAlgn="base">
                <a:spcBef>
                  <a:spcPct val="50000"/>
                </a:spcBef>
                <a:spcAft>
                  <a:spcPct val="0"/>
                </a:spcAft>
                <a:defRPr sz="1200" b="1" kern="1200">
                  <a:solidFill>
                    <a:srgbClr val="000000"/>
                  </a:solidFill>
                  <a:latin typeface="Cambria" pitchFamily="18" charset="0"/>
                  <a:cs typeface="Arial" charset="0"/>
                </a:defRPr>
              </a:lvl4pPr>
              <a:lvl5pPr marL="1828800" algn="l" rtl="0" fontAlgn="base">
                <a:spcBef>
                  <a:spcPct val="50000"/>
                </a:spcBef>
                <a:spcAft>
                  <a:spcPct val="0"/>
                </a:spcAft>
                <a:defRPr sz="1200" b="1" kern="1200">
                  <a:solidFill>
                    <a:srgbClr val="000000"/>
                  </a:solidFill>
                  <a:latin typeface="Cambria" pitchFamily="18" charset="0"/>
                  <a:cs typeface="Arial" charset="0"/>
                </a:defRPr>
              </a:lvl5pPr>
              <a:lvl6pPr marL="2286000" algn="l" defTabSz="914400" rtl="0" eaLnBrk="1" latinLnBrk="0" hangingPunct="1">
                <a:defRPr sz="1200" b="1" kern="1200">
                  <a:solidFill>
                    <a:srgbClr val="000000"/>
                  </a:solidFill>
                  <a:latin typeface="Cambria" pitchFamily="18" charset="0"/>
                  <a:cs typeface="Arial" charset="0"/>
                </a:defRPr>
              </a:lvl6pPr>
              <a:lvl7pPr marL="2743200" algn="l" defTabSz="914400" rtl="0" eaLnBrk="1" latinLnBrk="0" hangingPunct="1">
                <a:defRPr sz="1200" b="1" kern="1200">
                  <a:solidFill>
                    <a:srgbClr val="000000"/>
                  </a:solidFill>
                  <a:latin typeface="Cambria" pitchFamily="18" charset="0"/>
                  <a:cs typeface="Arial" charset="0"/>
                </a:defRPr>
              </a:lvl7pPr>
              <a:lvl8pPr marL="3200400" algn="l" defTabSz="914400" rtl="0" eaLnBrk="1" latinLnBrk="0" hangingPunct="1">
                <a:defRPr sz="1200" b="1" kern="1200">
                  <a:solidFill>
                    <a:srgbClr val="000000"/>
                  </a:solidFill>
                  <a:latin typeface="Cambria" pitchFamily="18" charset="0"/>
                  <a:cs typeface="Arial" charset="0"/>
                </a:defRPr>
              </a:lvl8pPr>
              <a:lvl9pPr marL="3657600" algn="l" defTabSz="914400" rtl="0" eaLnBrk="1" latinLnBrk="0" hangingPunct="1">
                <a:defRPr sz="1200" b="1" kern="1200">
                  <a:solidFill>
                    <a:srgbClr val="000000"/>
                  </a:solidFill>
                  <a:latin typeface="Cambria" pitchFamily="18" charset="0"/>
                  <a:cs typeface="Arial" charset="0"/>
                </a:defRPr>
              </a:lvl9pPr>
            </a:lstStyle>
            <a:p>
              <a:pPr>
                <a:spcBef>
                  <a:spcPts val="0"/>
                </a:spcBef>
                <a:spcAft>
                  <a:spcPts val="0"/>
                </a:spcAft>
                <a:defRPr/>
              </a:pPr>
              <a:r>
                <a:rPr lang="en-GB" sz="900" b="0" dirty="0" smtClean="0">
                  <a:solidFill>
                    <a:schemeClr val="bg2"/>
                  </a:solidFill>
                  <a:cs typeface="Arial" pitchFamily="34" charset="0"/>
                </a:rPr>
                <a:t>25/01/2016</a:t>
              </a:r>
              <a:endParaRPr lang="en-GB" sz="900" b="0" dirty="0">
                <a:solidFill>
                  <a:schemeClr val="bg2"/>
                </a:solidFill>
                <a:cs typeface="Arial" pitchFamily="34" charset="0"/>
              </a:endParaRPr>
            </a:p>
          </p:txBody>
        </p:sp>
        <p:sp>
          <p:nvSpPr>
            <p:cNvPr id="10" name="AutoShape 13"/>
            <p:cNvSpPr>
              <a:spLocks noChangeArrowheads="1"/>
            </p:cNvSpPr>
            <p:nvPr/>
          </p:nvSpPr>
          <p:spPr bwMode="auto">
            <a:xfrm rot="16200000">
              <a:off x="5560791" y="3531500"/>
              <a:ext cx="415821" cy="789232"/>
            </a:xfrm>
            <a:prstGeom prst="homePlate">
              <a:avLst>
                <a:gd name="adj" fmla="val 25000"/>
              </a:avLst>
            </a:prstGeom>
            <a:ln>
              <a:headEnd/>
              <a:tailEnd/>
            </a:ln>
          </p:spPr>
          <p:style>
            <a:lnRef idx="1">
              <a:schemeClr val="accent3"/>
            </a:lnRef>
            <a:fillRef idx="3">
              <a:schemeClr val="accent3"/>
            </a:fillRef>
            <a:effectRef idx="2">
              <a:schemeClr val="accent3"/>
            </a:effectRef>
            <a:fontRef idx="minor">
              <a:schemeClr val="lt1"/>
            </a:fontRef>
          </p:style>
          <p:txBody>
            <a:bodyPr vert="eaVert" wrap="none" anchor="ctr">
              <a:spAutoFit/>
            </a:bodyPr>
            <a:lstStyle>
              <a:defPPr>
                <a:defRPr lang="en-US"/>
              </a:defPPr>
              <a:lvl1pPr algn="l" rtl="0" fontAlgn="base">
                <a:spcBef>
                  <a:spcPct val="50000"/>
                </a:spcBef>
                <a:spcAft>
                  <a:spcPct val="0"/>
                </a:spcAft>
                <a:defRPr sz="1200" b="1" kern="1200">
                  <a:solidFill>
                    <a:srgbClr val="000000"/>
                  </a:solidFill>
                  <a:latin typeface="Cambria" pitchFamily="18" charset="0"/>
                  <a:cs typeface="Arial" charset="0"/>
                </a:defRPr>
              </a:lvl1pPr>
              <a:lvl2pPr marL="457200" algn="l" rtl="0" fontAlgn="base">
                <a:spcBef>
                  <a:spcPct val="50000"/>
                </a:spcBef>
                <a:spcAft>
                  <a:spcPct val="0"/>
                </a:spcAft>
                <a:defRPr sz="1200" b="1" kern="1200">
                  <a:solidFill>
                    <a:srgbClr val="000000"/>
                  </a:solidFill>
                  <a:latin typeface="Cambria" pitchFamily="18" charset="0"/>
                  <a:cs typeface="Arial" charset="0"/>
                </a:defRPr>
              </a:lvl2pPr>
              <a:lvl3pPr marL="914400" algn="l" rtl="0" fontAlgn="base">
                <a:spcBef>
                  <a:spcPct val="50000"/>
                </a:spcBef>
                <a:spcAft>
                  <a:spcPct val="0"/>
                </a:spcAft>
                <a:defRPr sz="1200" b="1" kern="1200">
                  <a:solidFill>
                    <a:srgbClr val="000000"/>
                  </a:solidFill>
                  <a:latin typeface="Cambria" pitchFamily="18" charset="0"/>
                  <a:cs typeface="Arial" charset="0"/>
                </a:defRPr>
              </a:lvl3pPr>
              <a:lvl4pPr marL="1371600" algn="l" rtl="0" fontAlgn="base">
                <a:spcBef>
                  <a:spcPct val="50000"/>
                </a:spcBef>
                <a:spcAft>
                  <a:spcPct val="0"/>
                </a:spcAft>
                <a:defRPr sz="1200" b="1" kern="1200">
                  <a:solidFill>
                    <a:srgbClr val="000000"/>
                  </a:solidFill>
                  <a:latin typeface="Cambria" pitchFamily="18" charset="0"/>
                  <a:cs typeface="Arial" charset="0"/>
                </a:defRPr>
              </a:lvl4pPr>
              <a:lvl5pPr marL="1828800" algn="l" rtl="0" fontAlgn="base">
                <a:spcBef>
                  <a:spcPct val="50000"/>
                </a:spcBef>
                <a:spcAft>
                  <a:spcPct val="0"/>
                </a:spcAft>
                <a:defRPr sz="1200" b="1" kern="1200">
                  <a:solidFill>
                    <a:srgbClr val="000000"/>
                  </a:solidFill>
                  <a:latin typeface="Cambria" pitchFamily="18" charset="0"/>
                  <a:cs typeface="Arial" charset="0"/>
                </a:defRPr>
              </a:lvl5pPr>
              <a:lvl6pPr marL="2286000" algn="l" defTabSz="914400" rtl="0" eaLnBrk="1" latinLnBrk="0" hangingPunct="1">
                <a:defRPr sz="1200" b="1" kern="1200">
                  <a:solidFill>
                    <a:srgbClr val="000000"/>
                  </a:solidFill>
                  <a:latin typeface="Cambria" pitchFamily="18" charset="0"/>
                  <a:cs typeface="Arial" charset="0"/>
                </a:defRPr>
              </a:lvl6pPr>
              <a:lvl7pPr marL="2743200" algn="l" defTabSz="914400" rtl="0" eaLnBrk="1" latinLnBrk="0" hangingPunct="1">
                <a:defRPr sz="1200" b="1" kern="1200">
                  <a:solidFill>
                    <a:srgbClr val="000000"/>
                  </a:solidFill>
                  <a:latin typeface="Cambria" pitchFamily="18" charset="0"/>
                  <a:cs typeface="Arial" charset="0"/>
                </a:defRPr>
              </a:lvl7pPr>
              <a:lvl8pPr marL="3200400" algn="l" defTabSz="914400" rtl="0" eaLnBrk="1" latinLnBrk="0" hangingPunct="1">
                <a:defRPr sz="1200" b="1" kern="1200">
                  <a:solidFill>
                    <a:srgbClr val="000000"/>
                  </a:solidFill>
                  <a:latin typeface="Cambria" pitchFamily="18" charset="0"/>
                  <a:cs typeface="Arial" charset="0"/>
                </a:defRPr>
              </a:lvl8pPr>
              <a:lvl9pPr marL="3657600" algn="l" defTabSz="914400" rtl="0" eaLnBrk="1" latinLnBrk="0" hangingPunct="1">
                <a:defRPr sz="1200" b="1" kern="1200">
                  <a:solidFill>
                    <a:srgbClr val="000000"/>
                  </a:solidFill>
                  <a:latin typeface="Cambria" pitchFamily="18" charset="0"/>
                  <a:cs typeface="Arial" charset="0"/>
                </a:defRPr>
              </a:lvl9pPr>
            </a:lstStyle>
            <a:p>
              <a:pPr>
                <a:spcBef>
                  <a:spcPts val="0"/>
                </a:spcBef>
                <a:spcAft>
                  <a:spcPts val="0"/>
                </a:spcAft>
                <a:defRPr/>
              </a:pPr>
              <a:r>
                <a:rPr lang="en-GB" sz="900" b="0" dirty="0" smtClean="0">
                  <a:solidFill>
                    <a:schemeClr val="bg2"/>
                  </a:solidFill>
                  <a:cs typeface="Arial" pitchFamily="34" charset="0"/>
                </a:rPr>
                <a:t>01/04/2015</a:t>
              </a:r>
              <a:endParaRPr lang="en-GB" sz="900" b="0" dirty="0">
                <a:solidFill>
                  <a:schemeClr val="bg2"/>
                </a:solidFill>
                <a:cs typeface="Arial" pitchFamily="34" charset="0"/>
              </a:endParaRPr>
            </a:p>
          </p:txBody>
        </p:sp>
        <p:sp>
          <p:nvSpPr>
            <p:cNvPr id="11" name="AutoShape 13"/>
            <p:cNvSpPr>
              <a:spLocks noChangeArrowheads="1"/>
            </p:cNvSpPr>
            <p:nvPr/>
          </p:nvSpPr>
          <p:spPr bwMode="auto">
            <a:xfrm rot="16200000">
              <a:off x="7106493" y="3531528"/>
              <a:ext cx="415824" cy="789232"/>
            </a:xfrm>
            <a:prstGeom prst="homePlate">
              <a:avLst>
                <a:gd name="adj" fmla="val 25000"/>
              </a:avLst>
            </a:prstGeom>
            <a:ln>
              <a:headEnd/>
              <a:tailEnd/>
            </a:ln>
          </p:spPr>
          <p:style>
            <a:lnRef idx="1">
              <a:schemeClr val="accent3"/>
            </a:lnRef>
            <a:fillRef idx="3">
              <a:schemeClr val="accent3"/>
            </a:fillRef>
            <a:effectRef idx="2">
              <a:schemeClr val="accent3"/>
            </a:effectRef>
            <a:fontRef idx="minor">
              <a:schemeClr val="lt1"/>
            </a:fontRef>
          </p:style>
          <p:txBody>
            <a:bodyPr vert="eaVert" wrap="none" anchor="ctr">
              <a:spAutoFit/>
            </a:bodyPr>
            <a:lstStyle>
              <a:defPPr>
                <a:defRPr lang="en-US"/>
              </a:defPPr>
              <a:lvl1pPr algn="l" rtl="0" fontAlgn="base">
                <a:spcBef>
                  <a:spcPct val="50000"/>
                </a:spcBef>
                <a:spcAft>
                  <a:spcPct val="0"/>
                </a:spcAft>
                <a:defRPr sz="1200" b="1" kern="1200">
                  <a:solidFill>
                    <a:srgbClr val="000000"/>
                  </a:solidFill>
                  <a:latin typeface="Cambria" pitchFamily="18" charset="0"/>
                  <a:cs typeface="Arial" charset="0"/>
                </a:defRPr>
              </a:lvl1pPr>
              <a:lvl2pPr marL="457200" algn="l" rtl="0" fontAlgn="base">
                <a:spcBef>
                  <a:spcPct val="50000"/>
                </a:spcBef>
                <a:spcAft>
                  <a:spcPct val="0"/>
                </a:spcAft>
                <a:defRPr sz="1200" b="1" kern="1200">
                  <a:solidFill>
                    <a:srgbClr val="000000"/>
                  </a:solidFill>
                  <a:latin typeface="Cambria" pitchFamily="18" charset="0"/>
                  <a:cs typeface="Arial" charset="0"/>
                </a:defRPr>
              </a:lvl2pPr>
              <a:lvl3pPr marL="914400" algn="l" rtl="0" fontAlgn="base">
                <a:spcBef>
                  <a:spcPct val="50000"/>
                </a:spcBef>
                <a:spcAft>
                  <a:spcPct val="0"/>
                </a:spcAft>
                <a:defRPr sz="1200" b="1" kern="1200">
                  <a:solidFill>
                    <a:srgbClr val="000000"/>
                  </a:solidFill>
                  <a:latin typeface="Cambria" pitchFamily="18" charset="0"/>
                  <a:cs typeface="Arial" charset="0"/>
                </a:defRPr>
              </a:lvl3pPr>
              <a:lvl4pPr marL="1371600" algn="l" rtl="0" fontAlgn="base">
                <a:spcBef>
                  <a:spcPct val="50000"/>
                </a:spcBef>
                <a:spcAft>
                  <a:spcPct val="0"/>
                </a:spcAft>
                <a:defRPr sz="1200" b="1" kern="1200">
                  <a:solidFill>
                    <a:srgbClr val="000000"/>
                  </a:solidFill>
                  <a:latin typeface="Cambria" pitchFamily="18" charset="0"/>
                  <a:cs typeface="Arial" charset="0"/>
                </a:defRPr>
              </a:lvl4pPr>
              <a:lvl5pPr marL="1828800" algn="l" rtl="0" fontAlgn="base">
                <a:spcBef>
                  <a:spcPct val="50000"/>
                </a:spcBef>
                <a:spcAft>
                  <a:spcPct val="0"/>
                </a:spcAft>
                <a:defRPr sz="1200" b="1" kern="1200">
                  <a:solidFill>
                    <a:srgbClr val="000000"/>
                  </a:solidFill>
                  <a:latin typeface="Cambria" pitchFamily="18" charset="0"/>
                  <a:cs typeface="Arial" charset="0"/>
                </a:defRPr>
              </a:lvl5pPr>
              <a:lvl6pPr marL="2286000" algn="l" defTabSz="914400" rtl="0" eaLnBrk="1" latinLnBrk="0" hangingPunct="1">
                <a:defRPr sz="1200" b="1" kern="1200">
                  <a:solidFill>
                    <a:srgbClr val="000000"/>
                  </a:solidFill>
                  <a:latin typeface="Cambria" pitchFamily="18" charset="0"/>
                  <a:cs typeface="Arial" charset="0"/>
                </a:defRPr>
              </a:lvl6pPr>
              <a:lvl7pPr marL="2743200" algn="l" defTabSz="914400" rtl="0" eaLnBrk="1" latinLnBrk="0" hangingPunct="1">
                <a:defRPr sz="1200" b="1" kern="1200">
                  <a:solidFill>
                    <a:srgbClr val="000000"/>
                  </a:solidFill>
                  <a:latin typeface="Cambria" pitchFamily="18" charset="0"/>
                  <a:cs typeface="Arial" charset="0"/>
                </a:defRPr>
              </a:lvl7pPr>
              <a:lvl8pPr marL="3200400" algn="l" defTabSz="914400" rtl="0" eaLnBrk="1" latinLnBrk="0" hangingPunct="1">
                <a:defRPr sz="1200" b="1" kern="1200">
                  <a:solidFill>
                    <a:srgbClr val="000000"/>
                  </a:solidFill>
                  <a:latin typeface="Cambria" pitchFamily="18" charset="0"/>
                  <a:cs typeface="Arial" charset="0"/>
                </a:defRPr>
              </a:lvl8pPr>
              <a:lvl9pPr marL="3657600" algn="l" defTabSz="914400" rtl="0" eaLnBrk="1" latinLnBrk="0" hangingPunct="1">
                <a:defRPr sz="1200" b="1" kern="1200">
                  <a:solidFill>
                    <a:srgbClr val="000000"/>
                  </a:solidFill>
                  <a:latin typeface="Cambria" pitchFamily="18" charset="0"/>
                  <a:cs typeface="Arial" charset="0"/>
                </a:defRPr>
              </a:lvl9pPr>
            </a:lstStyle>
            <a:p>
              <a:pPr>
                <a:spcBef>
                  <a:spcPts val="0"/>
                </a:spcBef>
                <a:spcAft>
                  <a:spcPts val="0"/>
                </a:spcAft>
                <a:defRPr/>
              </a:pPr>
              <a:r>
                <a:rPr lang="en-GB" sz="900" b="0" dirty="0" smtClean="0">
                  <a:solidFill>
                    <a:schemeClr val="bg2"/>
                  </a:solidFill>
                  <a:cs typeface="Arial" pitchFamily="34" charset="0"/>
                </a:rPr>
                <a:t>31/04/2015</a:t>
              </a:r>
              <a:endParaRPr lang="en-GB" sz="900" b="0" dirty="0">
                <a:solidFill>
                  <a:schemeClr val="bg2"/>
                </a:solidFill>
                <a:cs typeface="Arial"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PwC">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E27588"/>
      </a:accent4>
      <a:accent5>
        <a:srgbClr val="A32020"/>
      </a:accent5>
      <a:accent6>
        <a:srgbClr val="E0301E"/>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PwC</Template>
  <TotalTime>20940</TotalTime>
  <Words>1727</Words>
  <Application>Microsoft Office PowerPoint</Application>
  <PresentationFormat>On-screen Show (4:3)</PresentationFormat>
  <Paragraphs>253</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PwC</vt:lpstr>
      <vt:lpstr>Design &amp; Building Smart Energy Meter</vt:lpstr>
      <vt:lpstr>Outline </vt:lpstr>
      <vt:lpstr>1. Abstract  </vt:lpstr>
      <vt:lpstr>1. Abstract (Conti…)   </vt:lpstr>
      <vt:lpstr>2. Team Structure</vt:lpstr>
      <vt:lpstr>3. Problem Statement</vt:lpstr>
      <vt:lpstr>3. Problem Statement (Conti…)</vt:lpstr>
      <vt:lpstr>3. Problem Statement (Conti…)</vt:lpstr>
      <vt:lpstr>4. Provided Solution</vt:lpstr>
      <vt:lpstr>5. Features</vt:lpstr>
      <vt:lpstr>5. Features (Conti…)</vt:lpstr>
      <vt:lpstr>6. Diagram’s</vt:lpstr>
      <vt:lpstr>6. Diagram’s (Conti…)</vt:lpstr>
      <vt:lpstr>6. Diagram’s (Conti…)</vt:lpstr>
      <vt:lpstr>7. Detailed Technical Architecture</vt:lpstr>
      <vt:lpstr>7. Detailed Technical Architecture (Conti…)</vt:lpstr>
      <vt:lpstr>7. Detailed Technical Architecture (Conti…)</vt:lpstr>
      <vt:lpstr>7. Detailed Technical Architecture (Conti…)</vt:lpstr>
      <vt:lpstr>7. Detailed Technical Architecture (Conti…)</vt:lpstr>
      <vt:lpstr>Smart Energy Meter</vt:lpstr>
      <vt:lpstr>8. Algorithms </vt:lpstr>
      <vt:lpstr>8. Algorithms </vt:lpstr>
      <vt:lpstr>Screenshots</vt:lpstr>
      <vt:lpstr>Screenshots</vt:lpstr>
      <vt:lpstr>Screenshots</vt:lpstr>
      <vt:lpstr>9. Bibliography </vt:lpstr>
      <vt:lpstr>9. Bibliography (Conti…) </vt:lpstr>
      <vt:lpstr>9. Bibliography (Conti…) </vt:lpstr>
      <vt:lpstr>Smart Energy Meter</vt:lpstr>
    </vt:vector>
  </TitlesOfParts>
  <Company>PwC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 heading appears here (24pt Arial)</dc:title>
  <dc:creator>DE-19021</dc:creator>
  <cp:lastModifiedBy>MAYUR</cp:lastModifiedBy>
  <cp:revision>1415</cp:revision>
  <dcterms:created xsi:type="dcterms:W3CDTF">2010-09-07T06:40:41Z</dcterms:created>
  <dcterms:modified xsi:type="dcterms:W3CDTF">2016-06-04T07:30:25Z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version">
    <vt:lpwstr>6</vt:lpwstr>
  </property>
  <property fmtid="{D5CDD505-2E9C-101B-9397-08002B2CF9AE}" pid="3" name="TB template type">
    <vt:lpwstr>Onscreen</vt:lpwstr>
  </property>
  <property fmtid="{D5CDD505-2E9C-101B-9397-08002B2CF9AE}" pid="4" name="Template created by">
    <vt:lpwstr>PwC</vt:lpwstr>
  </property>
  <property fmtid="{D5CDD505-2E9C-101B-9397-08002B2CF9AE}" pid="5" name="Template version">
    <vt:lpwstr>3</vt:lpwstr>
  </property>
</Properties>
</file>