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9" autoAdjust="0"/>
    <p:restoredTop sz="91521" autoAdjust="0"/>
  </p:normalViewPr>
  <p:slideViewPr>
    <p:cSldViewPr snapToGrid="0">
      <p:cViewPr varScale="1">
        <p:scale>
          <a:sx n="100" d="100"/>
          <a:sy n="100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6C87-C993-4E13-AC0B-DEEE6D1BE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6A327-3E05-4F09-9815-06E68C24E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88267-2E9C-457D-AF9B-33630D25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1A4-D0EE-41F3-B7E3-AFF425EF40AC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B884E-D281-4907-8E7E-CB8152F6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BA3A2-C4E5-4679-B24D-102F15E9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8C5C-FAA3-460E-BEFC-9E8E268F5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1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46B0-34BC-4026-8800-C00C861E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81150-D81E-4ED4-8F96-613968063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93256-BCDC-4651-B0BC-F7611858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1A4-D0EE-41F3-B7E3-AFF425EF40AC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991D2-A9DB-45E5-9A9A-700043FA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A40DB-4B9C-4F11-AD0D-0076657C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8C5C-FAA3-460E-BEFC-9E8E268F5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92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8D874-C25A-444B-8C9D-9E1690579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684A9-6C37-4760-9396-F2CED8C3E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BDB32-9A75-4F4C-BD1D-7D8A5326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1A4-D0EE-41F3-B7E3-AFF425EF40AC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82E8-324A-4055-B5C5-6DD0D0B9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A3122-6042-4C1D-AB5D-74CBB8F0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8C5C-FAA3-460E-BEFC-9E8E268F5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30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9211-603F-4FB6-9E37-2F3CB9D7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F1070-F7C7-4296-8892-291FF9FAD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E3797-E5E6-4D3D-88FF-C39103FB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1A4-D0EE-41F3-B7E3-AFF425EF40AC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A3130-F322-449A-9B8B-4C9C0D32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CCFC-B472-4497-811E-22C214BC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8C5C-FAA3-460E-BEFC-9E8E268F5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30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A9C4-3910-49E8-BC28-809E611C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E7F62-26FD-465D-A7BC-1F0441F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E45F3-B90A-40E7-89E3-12FA193F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1A4-D0EE-41F3-B7E3-AFF425EF40AC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C43A-6FE1-4A70-842B-79C2B837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ADBE-9791-4DD0-A170-9729B512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8C5C-FAA3-460E-BEFC-9E8E268F5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21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D970-DC2C-4543-B09A-7E254EAE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EEE4-13C3-4A8F-91E1-D053496C3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C942B-0D48-4DA6-80A6-CBE93E84D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94400-22A3-4F02-AEED-47588BE0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1A4-D0EE-41F3-B7E3-AFF425EF40AC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BC786-EA4A-4220-8B41-8AD69860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59434-DA62-4ADB-9D5E-9E067850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8C5C-FAA3-460E-BEFC-9E8E268F5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0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D75B-AF74-4BE6-B4DB-2F1D500C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6DE1-7DE8-4113-87CE-B0B1EEED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A67E7-DCF2-4B68-87DF-B9B37A05D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35359-C1D9-4044-8CF6-7CF993749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B385F-3670-4955-89E8-747ED5053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FBAF4-AC08-438D-9446-5D6AA62C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1A4-D0EE-41F3-B7E3-AFF425EF40AC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4785D-FAE0-4FCA-A19E-EE95FA5E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E48C9-FBB2-47B3-B951-7E178DEA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8C5C-FAA3-460E-BEFC-9E8E268F5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6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1CDF-72D8-4BA9-8A05-DE7E26C9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A4926-F9DA-4765-878B-41083FC5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1A4-D0EE-41F3-B7E3-AFF425EF40AC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FF911-12EA-4A3F-971C-72FC7BA5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0E859-DA70-4C51-84E8-023F31DD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8C5C-FAA3-460E-BEFC-9E8E268F5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44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2FB1D-5CA5-4064-ABA9-B0E06439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1A4-D0EE-41F3-B7E3-AFF425EF40AC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41CDB-9BA0-4EA5-B543-93474389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C6C6-C76F-416A-81F4-5D5AAF76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8C5C-FAA3-460E-BEFC-9E8E268F5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77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E202-179C-4D95-8357-9CE3038F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0922-C3DA-4094-9587-7ACD3FF3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99F43-29E2-4C1F-90CB-9E28245D2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34608-BBB3-4713-9963-A13091A2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1A4-D0EE-41F3-B7E3-AFF425EF40AC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589B6-8894-4BD7-A233-F5C8B82B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AB001-7E98-4238-A1A2-DA3EDFC1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8C5C-FAA3-460E-BEFC-9E8E268F5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02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60DF-5227-40F1-AB17-652ECA00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0A1DE-F3B9-4EBA-ADAE-DD0F6C657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A63A4-C9A5-4167-B839-E06364ED6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1055A-B1DE-4059-812A-294985C5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1A4-D0EE-41F3-B7E3-AFF425EF40AC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8863D-881E-4A1E-B7FF-4BEF27E0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E9CD7-4838-45FA-A0F2-0547D3C3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8C5C-FAA3-460E-BEFC-9E8E268F5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77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C717D-7431-43CE-ACB1-96B97AE2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3CFD9-9F0F-4643-BA36-1454DE3F9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8D4F-5CB4-4CA5-91CF-CD00783DA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31A4-D0EE-41F3-B7E3-AFF425EF40AC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83B0-DABA-4CFA-B4D3-7369B3FA9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A92D-7D2C-4EE0-B0A9-72441D72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8C5C-FAA3-460E-BEFC-9E8E268F5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38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9C7D81A-782C-40BA-A23E-2D281D51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6" y="2152649"/>
            <a:ext cx="5626530" cy="36861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Relaxed">
              <a:rot lat="20129106" lon="20608396" rev="421130"/>
            </a:camera>
            <a:lightRig rig="brightRoom" dir="t"/>
          </a:scene3d>
          <a:sp3d extrusionH="114300"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264E80-0D7B-42AC-A5B8-415D83573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914" y="-114300"/>
            <a:ext cx="3095759" cy="61915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">
              <a:rot lat="20456688" lon="823054" rev="20999991"/>
            </a:camera>
            <a:lightRig rig="brightRoom" dir="t"/>
          </a:scene3d>
          <a:sp3d extrusionH="190500"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274C38-5364-405A-8301-A921454B9D9B}"/>
              </a:ext>
            </a:extLst>
          </p:cNvPr>
          <p:cNvSpPr txBox="1"/>
          <p:nvPr/>
        </p:nvSpPr>
        <p:spPr>
          <a:xfrm>
            <a:off x="775516" y="504297"/>
            <a:ext cx="2224725" cy="20621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Show off what you’re doing in Office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6F6E5-91EA-46F0-A6C6-CE4E333F7D54}"/>
              </a:ext>
            </a:extLst>
          </p:cNvPr>
          <p:cNvSpPr txBox="1"/>
          <p:nvPr/>
        </p:nvSpPr>
        <p:spPr>
          <a:xfrm>
            <a:off x="5810250" y="767654"/>
            <a:ext cx="3095759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GB" sz="2800" dirty="0">
                <a:solidFill>
                  <a:schemeClr val="bg1"/>
                </a:solidFill>
              </a:rPr>
              <a:t>Compatible with Office 2013, 2016, 2019 and 365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459295-5C2B-4B29-8BAC-5701137ADF7C}"/>
              </a:ext>
            </a:extLst>
          </p:cNvPr>
          <p:cNvSpPr txBox="1"/>
          <p:nvPr/>
        </p:nvSpPr>
        <p:spPr>
          <a:xfrm>
            <a:off x="4972050" y="6092093"/>
            <a:ext cx="4647036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GB" sz="1050" dirty="0">
                <a:solidFill>
                  <a:schemeClr val="bg1"/>
                </a:solidFill>
              </a:rPr>
              <a:t>This application is not affiliated with nor endorsed by 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208800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Leondro Lio</dc:creator>
  <cp:lastModifiedBy>Leondro Lio</cp:lastModifiedBy>
  <cp:revision>5</cp:revision>
  <dcterms:created xsi:type="dcterms:W3CDTF">2019-04-10T13:32:13Z</dcterms:created>
  <dcterms:modified xsi:type="dcterms:W3CDTF">2019-04-10T14:16:43Z</dcterms:modified>
</cp:coreProperties>
</file>