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2CB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6A6EF-C296-4E55-8292-4392B8A0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1AF50-3910-423E-B0B3-4748B39D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18B32-6556-4BBE-8FE2-793ECA6E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9803C-9381-419E-A440-990A12C6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B0205-AD55-4AB5-AFD7-A4229246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22B2D-4EAF-4C39-BC4B-20021B6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5AA96-4683-447E-85D1-05458E4E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E0708-AB14-46C4-BDDB-7B37A898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D909-C99D-4AE2-94D9-5A4DE50C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300C1-F329-434F-9043-3BA8B1FE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AEBA0D-8451-4068-929A-F3CDF710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AD158-6DB0-4C02-AD61-00B0DF3A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86224-55F5-4F67-B0EF-FBBE7523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C0608-3EFB-4BA8-B232-ADB44413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90D85-5786-4A05-933A-64F36B2C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7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F0BEB-8CFF-4EFA-8D87-52F76866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ED24F-C150-4993-A5C1-9CE619D59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E660A-80FA-43A2-9876-1594746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5F03E-D676-4C21-824D-912FC426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4CB19-A5A2-42A2-A729-EABAD3C8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9A0B-B6F3-479C-8FA8-8BDF282D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AF364-2864-4B10-BA29-56588A7B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5391C-06E0-4996-9272-73D5D4A0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51A05-FE7C-4DC7-92E7-599C2839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9BD87-BDF1-4CB5-BA0C-4E94932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8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57DDC-804E-4FB8-AFA4-B53A4901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D01E8-EE59-47A9-BF0E-CB33B726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FD382-50C1-4C9B-8086-4D09B5AE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C7AD2-4CD0-47C2-BC15-B6EBD487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D9C9F-D768-44FB-BF70-2B7F8EEA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6CBAF-38A5-4319-9EC3-8ECC32D5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6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909CB-C617-4BE8-AB04-9227EE94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53C81-C9A5-4C22-8FFA-7BDEA0F5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4067D-E123-49ED-9743-1981B434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FB0C3E-0A20-4902-9489-A646B0919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70E87-22B2-4CAC-A384-0D70ED327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E3D9E-276C-442A-9E68-0286DF61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BD26EE-7C1B-4C0A-B2F1-2CB4F394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49D6DB-974C-4A89-8BF8-C55C77E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0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2A94D-42F5-41E5-B3A6-2A41BD2F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4D9184-D1B2-497E-84E5-E7D46B51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140-F0EB-4B29-9DC7-BD4F4B3C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0A969-4A5F-4005-AE29-1171E468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276FE4-989A-4225-BF7B-6ABECA68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9ADAF8-7668-4A59-9219-F0D0FA29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627E8-DDF7-489C-B100-6320958B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1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0EEA1-973D-46F1-9292-7C0653D6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C63B1-5DD8-4A35-B41F-7C84F1FE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381DA-48BF-4488-B637-282E8FB4C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3D314-D544-4841-970C-C00A136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7B842-1ACD-42D4-946B-A641729C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6263-3B70-4708-A57A-886FEB77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0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C5F05-88A8-4865-9337-CB91B2C0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1AE79-0322-48FF-8EED-9B1EC4F6D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EE5CD-D816-40F2-AB72-883E6B29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24D76-5C9E-41FD-AC7F-94E39B8D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9F95F-C60F-4B0B-A15F-AA3A796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D2B95-19E5-49AE-BACE-708F0136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6A8D0F-1564-449B-BC48-3C45C00F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218F7-2EED-4F36-AA59-0175C7F6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051F2-368E-4630-AD08-E266AE39B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3C32-1A30-4C0C-A6C8-563FB73CDB8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C75BD-5E2A-4AF2-9608-A72890187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9B3FE-9943-4A5F-BCC5-F94CDD66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E8B2-B21D-4F4D-8D54-3978E868F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5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D66F8CD-B1EE-4C02-8C57-24929278EBB1}"/>
              </a:ext>
            </a:extLst>
          </p:cNvPr>
          <p:cNvSpPr/>
          <p:nvPr/>
        </p:nvSpPr>
        <p:spPr>
          <a:xfrm>
            <a:off x="1241571" y="2768367"/>
            <a:ext cx="1988190" cy="989901"/>
          </a:xfrm>
          <a:prstGeom prst="roundRect">
            <a:avLst/>
          </a:prstGeom>
          <a:solidFill>
            <a:srgbClr val="2CB9C8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9EDCC4C-9E15-41AC-AEE3-819189AA61DB}"/>
              </a:ext>
            </a:extLst>
          </p:cNvPr>
          <p:cNvSpPr/>
          <p:nvPr/>
        </p:nvSpPr>
        <p:spPr>
          <a:xfrm>
            <a:off x="3597372" y="2768367"/>
            <a:ext cx="1988190" cy="989901"/>
          </a:xfrm>
          <a:prstGeom prst="roundRect">
            <a:avLst/>
          </a:prstGeom>
          <a:solidFill>
            <a:srgbClr val="2CB9C8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807487-09E0-4CF9-B416-0F13EF685318}"/>
              </a:ext>
            </a:extLst>
          </p:cNvPr>
          <p:cNvSpPr/>
          <p:nvPr/>
        </p:nvSpPr>
        <p:spPr>
          <a:xfrm>
            <a:off x="6730982" y="2768367"/>
            <a:ext cx="1988190" cy="989901"/>
          </a:xfrm>
          <a:prstGeom prst="roundRect">
            <a:avLst/>
          </a:prstGeom>
          <a:solidFill>
            <a:srgbClr val="2CB9C8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196343-FB71-4A09-B3D7-0E3B7B6F93EF}"/>
              </a:ext>
            </a:extLst>
          </p:cNvPr>
          <p:cNvSpPr/>
          <p:nvPr/>
        </p:nvSpPr>
        <p:spPr>
          <a:xfrm>
            <a:off x="9086783" y="2768367"/>
            <a:ext cx="1988190" cy="989901"/>
          </a:xfrm>
          <a:prstGeom prst="roundRect">
            <a:avLst/>
          </a:prstGeom>
          <a:solidFill>
            <a:srgbClr val="2CB9C8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 to Spectrogram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CF5B1B-6654-4DF6-A5F4-0585B980920B}"/>
              </a:ext>
            </a:extLst>
          </p:cNvPr>
          <p:cNvSpPr/>
          <p:nvPr/>
        </p:nvSpPr>
        <p:spPr>
          <a:xfrm>
            <a:off x="11442585" y="2768367"/>
            <a:ext cx="1988190" cy="989901"/>
          </a:xfrm>
          <a:prstGeom prst="roundRect">
            <a:avLst/>
          </a:prstGeom>
          <a:solidFill>
            <a:srgbClr val="2CB9C8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WAV from based on Griffin </a:t>
            </a:r>
            <a:r>
              <a:rPr lang="en-US" altLang="ko-KR" dirty="0" err="1"/>
              <a:t>lim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8FB7C6-5A0F-4619-A0A1-F6EB9E1E8A20}"/>
              </a:ext>
            </a:extLst>
          </p:cNvPr>
          <p:cNvSpPr/>
          <p:nvPr/>
        </p:nvSpPr>
        <p:spPr>
          <a:xfrm>
            <a:off x="3597372" y="1383949"/>
            <a:ext cx="1988190" cy="989901"/>
          </a:xfrm>
          <a:prstGeom prst="roundRect">
            <a:avLst/>
          </a:prstGeom>
          <a:solidFill>
            <a:srgbClr val="2CB9C8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GST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EC06D3-360B-4EB5-A553-E5B101CB43E1}"/>
              </a:ext>
            </a:extLst>
          </p:cNvPr>
          <p:cNvSpPr/>
          <p:nvPr/>
        </p:nvSpPr>
        <p:spPr>
          <a:xfrm>
            <a:off x="5953173" y="3058218"/>
            <a:ext cx="410198" cy="4101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36FE09-3D05-4838-B9F4-71A2790896A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29761" y="3263318"/>
            <a:ext cx="3676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AC6037-6694-4AFD-B9F0-7E175738E2F0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5585562" y="3263317"/>
            <a:ext cx="36761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FF5687-C000-4114-8B50-71DF3E859485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>
            <a:off x="6363371" y="3263317"/>
            <a:ext cx="36761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667FC53-5A2B-4EA1-812E-CCF5CBC3D42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719172" y="3263318"/>
            <a:ext cx="3676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AE1B84-5641-4306-A289-2CB6FDE8C41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1074973" y="3263318"/>
            <a:ext cx="3676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F1B5B25-2BAA-4358-A96F-D0F33CE1034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5585562" y="1878900"/>
            <a:ext cx="572710" cy="117931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D3A9EDC-7D59-4468-BD7B-1948FB57B945}"/>
              </a:ext>
            </a:extLst>
          </p:cNvPr>
          <p:cNvSpPr/>
          <p:nvPr/>
        </p:nvSpPr>
        <p:spPr>
          <a:xfrm>
            <a:off x="1241571" y="1383949"/>
            <a:ext cx="1988190" cy="989901"/>
          </a:xfrm>
          <a:prstGeom prst="roundRect">
            <a:avLst/>
          </a:prstGeom>
          <a:solidFill>
            <a:srgbClr val="2CB9C8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 for style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C14332-65F4-400E-85AC-079921DE370C}"/>
              </a:ext>
            </a:extLst>
          </p:cNvPr>
          <p:cNvCxnSpPr>
            <a:cxnSpLocks/>
            <a:stCxn id="33" idx="3"/>
            <a:endCxn id="9" idx="1"/>
          </p:cNvCxnSpPr>
          <p:nvPr/>
        </p:nvCxnSpPr>
        <p:spPr>
          <a:xfrm>
            <a:off x="3229761" y="1878900"/>
            <a:ext cx="3676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8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Heejo</dc:creator>
  <cp:lastModifiedBy>Heejo</cp:lastModifiedBy>
  <cp:revision>1</cp:revision>
  <dcterms:created xsi:type="dcterms:W3CDTF">2020-02-18T17:16:13Z</dcterms:created>
  <dcterms:modified xsi:type="dcterms:W3CDTF">2020-02-18T17:21:50Z</dcterms:modified>
</cp:coreProperties>
</file>