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211B184-D47F-4E51-8576-FD3DF6A93EE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53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4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3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5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89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66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93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82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2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6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5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3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4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7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11B184-D47F-4E51-8576-FD3DF6A93EE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97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7528-5A2F-4632-9D0D-A02B249D1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Traveling </a:t>
            </a:r>
            <a:r>
              <a:rPr lang="en-US" dirty="0" err="1"/>
              <a:t>trhough</a:t>
            </a:r>
            <a:r>
              <a:rPr lang="en-US" dirty="0"/>
              <a:t> time with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3ED54-40B9-42BF-B647-9BFDBCB7B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 version control right for you ? </a:t>
            </a:r>
          </a:p>
          <a:p>
            <a:r>
              <a:rPr lang="en-US" dirty="0"/>
              <a:t>By Dimitri Forster</a:t>
            </a:r>
          </a:p>
        </p:txBody>
      </p:sp>
    </p:spTree>
    <p:extLst>
      <p:ext uri="{BB962C8B-B14F-4D97-AF65-F5344CB8AC3E}">
        <p14:creationId xmlns:p14="http://schemas.microsoft.com/office/powerpoint/2010/main" val="16521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5FA8-DE85-4B42-8714-E5441554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err="1"/>
              <a:t>contens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C9DE-AC0D-462E-9627-C33733F2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is version control 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git 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Why use git 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simple Demo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52550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AF04-1A24-4588-A029-02F76EB6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E1DD-A655-4980-91F0-7FAA47BA1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1768-401F-4220-B960-817AD19C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D665-FDA1-4CAA-9262-19349F77E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56C0-9BB6-4408-811A-15D1F57D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9BCC-2F55-4B67-A194-372DFDBD0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D6DB-0B60-4227-B409-C6B5F81D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921B-5198-4E7E-9BAA-330EE642B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simple demo </a:t>
            </a:r>
          </a:p>
        </p:txBody>
      </p:sp>
    </p:spTree>
    <p:extLst>
      <p:ext uri="{BB962C8B-B14F-4D97-AF65-F5344CB8AC3E}">
        <p14:creationId xmlns:p14="http://schemas.microsoft.com/office/powerpoint/2010/main" val="303558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F26082-EC2A-489D-862A-70E61C72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Perguntas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071484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</TotalTime>
  <Words>55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Traveling trhough time with git</vt:lpstr>
      <vt:lpstr>Table of contens </vt:lpstr>
      <vt:lpstr>What is version Control ?</vt:lpstr>
      <vt:lpstr>What is Git ?</vt:lpstr>
      <vt:lpstr>Why use git ?</vt:lpstr>
      <vt:lpstr>Git </vt:lpstr>
      <vt:lpstr>Perguntas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trhough time with git</dc:title>
  <dc:creator>Dimitri Forster</dc:creator>
  <cp:lastModifiedBy>Dimitri Forster</cp:lastModifiedBy>
  <cp:revision>2</cp:revision>
  <dcterms:created xsi:type="dcterms:W3CDTF">2020-01-22T09:38:49Z</dcterms:created>
  <dcterms:modified xsi:type="dcterms:W3CDTF">2020-01-22T10:07:45Z</dcterms:modified>
</cp:coreProperties>
</file>