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8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7528-5A2F-4632-9D0D-A02B249D1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Traveling </a:t>
            </a:r>
            <a:r>
              <a:rPr lang="en-US" dirty="0" err="1"/>
              <a:t>trhough</a:t>
            </a:r>
            <a:r>
              <a:rPr lang="en-US" dirty="0"/>
              <a:t> time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ED54-40B9-42BF-B647-9BFDBCB7B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version control right for you ? </a:t>
            </a:r>
          </a:p>
          <a:p>
            <a:r>
              <a:rPr lang="en-US" dirty="0"/>
              <a:t>By Dimitri Forster</a:t>
            </a:r>
          </a:p>
        </p:txBody>
      </p:sp>
    </p:spTree>
    <p:extLst>
      <p:ext uri="{BB962C8B-B14F-4D97-AF65-F5344CB8AC3E}">
        <p14:creationId xmlns:p14="http://schemas.microsoft.com/office/powerpoint/2010/main" val="1652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5FA8-DE85-4B42-8714-E544155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err="1"/>
              <a:t>contens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C9DE-AC0D-462E-9627-C33733F2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version control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git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use git 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2550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F04-1A24-4588-A029-02F76EB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1DD-A655-4980-91F0-7FAA47B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1768-401F-4220-B960-817AD19C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D665-FDA1-4CAA-9262-19349F77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6C0-9BB6-4408-811A-15D1F57D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BCC-2F55-4B67-A194-372DFDB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6DB-0B60-4227-B409-C6B5F81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921B-5198-4E7E-9BAA-330EE642B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demo </a:t>
            </a:r>
          </a:p>
        </p:txBody>
      </p:sp>
    </p:spTree>
    <p:extLst>
      <p:ext uri="{BB962C8B-B14F-4D97-AF65-F5344CB8AC3E}">
        <p14:creationId xmlns:p14="http://schemas.microsoft.com/office/powerpoint/2010/main" val="30355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26082-EC2A-489D-862A-70E61C72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7148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221</TotalTime>
  <Words>56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Traveling trhough time with git</vt:lpstr>
      <vt:lpstr>Table of contens </vt:lpstr>
      <vt:lpstr>What is version Control ?</vt:lpstr>
      <vt:lpstr>What is Git ?</vt:lpstr>
      <vt:lpstr>Why use git ?</vt:lpstr>
      <vt:lpstr>Git 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trhough time with git</dc:title>
  <dc:creator>Dimitri Forster</dc:creator>
  <cp:lastModifiedBy>Dimitri Forster</cp:lastModifiedBy>
  <cp:revision>4</cp:revision>
  <dcterms:created xsi:type="dcterms:W3CDTF">2020-01-22T09:38:49Z</dcterms:created>
  <dcterms:modified xsi:type="dcterms:W3CDTF">2020-01-25T01:22:36Z</dcterms:modified>
</cp:coreProperties>
</file>