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49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11B184-D47F-4E51-8576-FD3DF6A93EE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528-5A2F-4632-9D0D-A02B249D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Viagem</a:t>
            </a:r>
            <a:r>
              <a:rPr lang="en-US" dirty="0"/>
              <a:t> o tempo com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D54-40B9-42BF-B647-9BFDBCB7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err="1"/>
              <a:t>posibilidades</a:t>
            </a:r>
            <a:r>
              <a:rPr lang="en-US" dirty="0"/>
              <a:t> de version control? </a:t>
            </a:r>
          </a:p>
          <a:p>
            <a:r>
              <a:rPr lang="en-US" dirty="0"/>
              <a:t> Dimitri Forster</a:t>
            </a:r>
          </a:p>
        </p:txBody>
      </p:sp>
    </p:spTree>
    <p:extLst>
      <p:ext uri="{BB962C8B-B14F-4D97-AF65-F5344CB8AC3E}">
        <p14:creationId xmlns:p14="http://schemas.microsoft.com/office/powerpoint/2010/main" val="1652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5FA8-DE85-4B42-8714-E544155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C9DE-AC0D-462E-9627-C33733F2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 que é version control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 que é git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 </a:t>
            </a:r>
            <a:r>
              <a:rPr lang="en-US" dirty="0" err="1"/>
              <a:t>usar</a:t>
            </a:r>
            <a:r>
              <a:rPr lang="en-US" dirty="0"/>
              <a:t> git 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2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F04-1A24-4588-A029-02F76EB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DD-A655-4980-91F0-7FAA47B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Version control is a system that records changes to a file or set of files  over time so that you can recall specific versions later.</a:t>
            </a:r>
          </a:p>
          <a:p>
            <a:pPr marL="0" indent="0">
              <a:buNone/>
            </a:pPr>
            <a:r>
              <a:rPr lang="en-US" dirty="0"/>
              <a:t>Version control é um </a:t>
            </a:r>
            <a:r>
              <a:rPr lang="en-US" dirty="0" err="1"/>
              <a:t>systema</a:t>
            </a:r>
            <a:r>
              <a:rPr lang="en-US" dirty="0"/>
              <a:t> que recorder as </a:t>
            </a:r>
            <a:r>
              <a:rPr lang="en-US" dirty="0" err="1"/>
              <a:t>mudancas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o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o tempo e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, </a:t>
            </a:r>
            <a:r>
              <a:rPr lang="pt-PT" dirty="0"/>
              <a:t>você pode analisar o ver uma versão específica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1768-401F-4220-B960-817AD19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D665-FDA1-4CAA-9262-19349F77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é um </a:t>
            </a:r>
            <a:r>
              <a:rPr lang="pt-PT" dirty="0"/>
              <a:t>implementação de version control com estas características:</a:t>
            </a:r>
          </a:p>
          <a:p>
            <a:r>
              <a:rPr lang="en-US" dirty="0"/>
              <a:t>Git é </a:t>
            </a:r>
            <a:r>
              <a:rPr lang="en-US" dirty="0" err="1"/>
              <a:t>pequena</a:t>
            </a:r>
            <a:r>
              <a:rPr lang="en-US" dirty="0"/>
              <a:t> e </a:t>
            </a:r>
            <a:r>
              <a:rPr lang="en-US" dirty="0" err="1"/>
              <a:t>rapido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6C0-9BB6-4408-811A-15D1F57D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CC-2F55-4B67-A194-372DFDB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6DB-0B60-4227-B409-C6B5F81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21B-5198-4E7E-9BAA-330EE642B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demo </a:t>
            </a:r>
          </a:p>
        </p:txBody>
      </p:sp>
    </p:spTree>
    <p:extLst>
      <p:ext uri="{BB962C8B-B14F-4D97-AF65-F5344CB8AC3E}">
        <p14:creationId xmlns:p14="http://schemas.microsoft.com/office/powerpoint/2010/main" val="30355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26082-EC2A-489D-862A-70E61C72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714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1535</TotalTime>
  <Words>130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Viagem o tempo com git</vt:lpstr>
      <vt:lpstr>Table of contents </vt:lpstr>
      <vt:lpstr>What is version Control ?</vt:lpstr>
      <vt:lpstr>O que é git?</vt:lpstr>
      <vt:lpstr>Why use git ?</vt:lpstr>
      <vt:lpstr>Git 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trhough time with git</dc:title>
  <dc:creator>Dimitri Forster</dc:creator>
  <cp:lastModifiedBy>Dimitri Forster</cp:lastModifiedBy>
  <cp:revision>12</cp:revision>
  <dcterms:created xsi:type="dcterms:W3CDTF">2020-01-22T09:38:49Z</dcterms:created>
  <dcterms:modified xsi:type="dcterms:W3CDTF">2020-01-30T10:57:48Z</dcterms:modified>
</cp:coreProperties>
</file>