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33.xml" ContentType="application/vnd.openxmlformats-officedocument.presentationml.notesSlide+xml"/>
  <Override PartName="/ppt/notesSlides/notesSlide10.xml" ContentType="application/vnd.openxmlformats-officedocument.presentationml.notesSlide+xml"/>
  <Override PartName="/ppt/notesSlides/notesSlide24.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14.xml" ContentType="application/vnd.openxmlformats-officedocument.presentationml.notesSlide+xml"/>
  <Override PartName="/ppt/notesSlides/notesSlide43.xml" ContentType="application/vnd.openxmlformats-officedocument.presentationml.notesSlide+xml"/>
  <Override PartName="/ppt/notesSlides/notesSlide37.xml" ContentType="application/vnd.openxmlformats-officedocument.presentationml.notesSlide+xml"/>
  <Override PartName="/ppt/notesSlides/notesSlide32.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5.xml" ContentType="application/vnd.openxmlformats-officedocument.presentationml.notesSlide+xml"/>
  <Override PartName="/ppt/notesSlides/notesSlide31.xml" ContentType="application/vnd.openxmlformats-officedocument.presentationml.notesSlide+xml"/>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27.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28.xml" ContentType="application/vnd.openxmlformats-officedocument.presentationml.notesSlide+xml"/>
  <Override PartName="/ppt/notesSlides/notesSlide40.xml" ContentType="application/vnd.openxmlformats-officedocument.presentationml.notesSlide+xml"/>
  <Override PartName="/ppt/notesSlides/notesSlide2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9.xml" ContentType="application/vnd.openxmlformats-officedocument.presentationml.notesSlide+xml"/>
  <Override PartName="/ppt/notesSlides/notesSlide44.xml" ContentType="application/vnd.openxmlformats-officedocument.presentationml.notesSlide+xml"/>
  <Override PartName="/ppt/notesSlides/notesSlide19.xml" ContentType="application/vnd.openxmlformats-officedocument.presentationml.notesSlide+xml"/>
  <Override PartName="/ppt/notesSlides/notesSlide30.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36.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37.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34.xml" Type="http://schemas.openxmlformats.org/officeDocument/2006/relationships/slide" Id="rId39"/><Relationship Target="slides/slide33.xml" Type="http://schemas.openxmlformats.org/officeDocument/2006/relationships/slide" Id="rId38"/><Relationship Target="slides/slide32.xml" Type="http://schemas.openxmlformats.org/officeDocument/2006/relationships/slide" Id="rId37"/><Relationship Target="slides/slide14.xml" Type="http://schemas.openxmlformats.org/officeDocument/2006/relationships/slide" Id="rId19"/><Relationship Target="slides/slide31.xml" Type="http://schemas.openxmlformats.org/officeDocument/2006/relationships/slide" Id="rId36"/><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25.xml" Type="http://schemas.openxmlformats.org/officeDocument/2006/relationships/slide" Id="rId30"/><Relationship Target="slides/slide7.xml" Type="http://schemas.openxmlformats.org/officeDocument/2006/relationships/slide" Id="rId12"/><Relationship Target="slides/slide26.xml" Type="http://schemas.openxmlformats.org/officeDocument/2006/relationships/slide" Id="rId31"/><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9.xml" Type="http://schemas.openxmlformats.org/officeDocument/2006/relationships/slide" Id="rId34"/><Relationship Target="slides/slide30.xml" Type="http://schemas.openxmlformats.org/officeDocument/2006/relationships/slide" Id="rId35"/><Relationship Target="slides/slide27.xml" Type="http://schemas.openxmlformats.org/officeDocument/2006/relationships/slide" Id="rId32"/><Relationship Target="slides/slide28.xml" Type="http://schemas.openxmlformats.org/officeDocument/2006/relationships/slide" Id="rId33"/><Relationship Target="slides/slide45.xml" Type="http://schemas.openxmlformats.org/officeDocument/2006/relationships/slide" Id="rId50"/><Relationship Target="slides/slide43.xml" Type="http://schemas.openxmlformats.org/officeDocument/2006/relationships/slide" Id="rId48"/><Relationship Target="slides/slide42.xml" Type="http://schemas.openxmlformats.org/officeDocument/2006/relationships/slide" Id="rId47"/><Relationship Target="slides/slide24.xml" Type="http://schemas.openxmlformats.org/officeDocument/2006/relationships/slide" Id="rId29"/><Relationship Target="slides/slide44.xml" Type="http://schemas.openxmlformats.org/officeDocument/2006/relationships/slide" Id="rId49"/><Relationship Target="slides/slide21.xml" Type="http://schemas.openxmlformats.org/officeDocument/2006/relationships/slide" Id="rId26"/><Relationship Target="slides/slide20.xml" Type="http://schemas.openxmlformats.org/officeDocument/2006/relationships/slide" Id="rId25"/><Relationship Target="slides/slide23.xml" Type="http://schemas.openxmlformats.org/officeDocument/2006/relationships/slide" Id="rId28"/><Relationship Target="slides/slide22.xml" Type="http://schemas.openxmlformats.org/officeDocument/2006/relationships/slide" Id="rId27"/><Relationship Target="presProps.xml" Type="http://schemas.openxmlformats.org/officeDocument/2006/relationships/presProps" Id="rId2"/><Relationship Target="slides/slide16.xml" Type="http://schemas.openxmlformats.org/officeDocument/2006/relationships/slide" Id="rId21"/><Relationship Target="slides/slide35.xml" Type="http://schemas.openxmlformats.org/officeDocument/2006/relationships/slide" Id="rId40"/><Relationship Target="theme/theme2.xml" Type="http://schemas.openxmlformats.org/officeDocument/2006/relationships/theme" Id="rId1"/><Relationship Target="slides/slide17.xml" Type="http://schemas.openxmlformats.org/officeDocument/2006/relationships/slide" Id="rId22"/><Relationship Target="slides/slide36.xml" Type="http://schemas.openxmlformats.org/officeDocument/2006/relationships/slide" Id="rId41"/><Relationship Target="slideMasters/slideMaster1.xml" Type="http://schemas.openxmlformats.org/officeDocument/2006/relationships/slideMaster" Id="rId4"/><Relationship Target="slides/slide18.xml" Type="http://schemas.openxmlformats.org/officeDocument/2006/relationships/slide" Id="rId23"/><Relationship Target="slides/slide37.xml" Type="http://schemas.openxmlformats.org/officeDocument/2006/relationships/slide" Id="rId42"/><Relationship Target="tableStyles.xml" Type="http://schemas.openxmlformats.org/officeDocument/2006/relationships/tableStyles" Id="rId3"/><Relationship Target="slides/slide19.xml" Type="http://schemas.openxmlformats.org/officeDocument/2006/relationships/slide" Id="rId24"/><Relationship Target="slides/slide38.xml" Type="http://schemas.openxmlformats.org/officeDocument/2006/relationships/slide" Id="rId43"/><Relationship Target="slides/slide39.xml" Type="http://schemas.openxmlformats.org/officeDocument/2006/relationships/slide" Id="rId44"/><Relationship Target="slides/slide40.xml" Type="http://schemas.openxmlformats.org/officeDocument/2006/relationships/slide" Id="rId45"/><Relationship Target="slides/slide41.xml" Type="http://schemas.openxmlformats.org/officeDocument/2006/relationships/slide" Id="rId46"/><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 name="Shape 30"/>
        <p:cNvGrpSpPr/>
        <p:nvPr/>
      </p:nvGrpSpPr>
      <p:grpSpPr>
        <a:xfrm>
          <a:off y="0" x="0"/>
          <a:ext cy="0" cx="0"/>
          <a:chOff y="0" x="0"/>
          <a:chExt cy="0" cx="0"/>
        </a:xfrm>
      </p:grpSpPr>
      <p:sp>
        <p:nvSpPr>
          <p:cNvPr id="31" name="Shape 31"/>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 name="Shape 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1" name="Shape 101"/>
        <p:cNvGrpSpPr/>
        <p:nvPr/>
      </p:nvGrpSpPr>
      <p:grpSpPr>
        <a:xfrm>
          <a:off y="0" x="0"/>
          <a:ext cy="0" cx="0"/>
          <a:chOff y="0" x="0"/>
          <a:chExt cy="0" cx="0"/>
        </a:xfrm>
      </p:grpSpPr>
      <p:sp>
        <p:nvSpPr>
          <p:cNvPr id="102" name="Shape 10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3" name="Shape 10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9" name="Shape 109"/>
        <p:cNvGrpSpPr/>
        <p:nvPr/>
      </p:nvGrpSpPr>
      <p:grpSpPr>
        <a:xfrm>
          <a:off y="0" x="0"/>
          <a:ext cy="0" cx="0"/>
          <a:chOff y="0" x="0"/>
          <a:chExt cy="0" cx="0"/>
        </a:xfrm>
      </p:grpSpPr>
      <p:sp>
        <p:nvSpPr>
          <p:cNvPr id="110" name="Shape 11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1" name="Shape 11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7" name="Shape 117"/>
        <p:cNvGrpSpPr/>
        <p:nvPr/>
      </p:nvGrpSpPr>
      <p:grpSpPr>
        <a:xfrm>
          <a:off y="0" x="0"/>
          <a:ext cy="0" cx="0"/>
          <a:chOff y="0" x="0"/>
          <a:chExt cy="0" cx="0"/>
        </a:xfrm>
      </p:grpSpPr>
      <p:sp>
        <p:nvSpPr>
          <p:cNvPr id="118" name="Shape 1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9" name="Shape 1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2" name="Shape 132"/>
        <p:cNvGrpSpPr/>
        <p:nvPr/>
      </p:nvGrpSpPr>
      <p:grpSpPr>
        <a:xfrm>
          <a:off y="0" x="0"/>
          <a:ext cy="0" cx="0"/>
          <a:chOff y="0" x="0"/>
          <a:chExt cy="0" cx="0"/>
        </a:xfrm>
      </p:grpSpPr>
      <p:sp>
        <p:nvSpPr>
          <p:cNvPr id="133" name="Shape 13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4" name="Shape 13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9" name="Shape 139"/>
        <p:cNvGrpSpPr/>
        <p:nvPr/>
      </p:nvGrpSpPr>
      <p:grpSpPr>
        <a:xfrm>
          <a:off y="0" x="0"/>
          <a:ext cy="0" cx="0"/>
          <a:chOff y="0" x="0"/>
          <a:chExt cy="0" cx="0"/>
        </a:xfrm>
      </p:grpSpPr>
      <p:sp>
        <p:nvSpPr>
          <p:cNvPr id="140" name="Shape 14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1" name="Shape 14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6" name="Shape 146"/>
        <p:cNvGrpSpPr/>
        <p:nvPr/>
      </p:nvGrpSpPr>
      <p:grpSpPr>
        <a:xfrm>
          <a:off y="0" x="0"/>
          <a:ext cy="0" cx="0"/>
          <a:chOff y="0" x="0"/>
          <a:chExt cy="0" cx="0"/>
        </a:xfrm>
      </p:grpSpPr>
      <p:sp>
        <p:nvSpPr>
          <p:cNvPr id="147" name="Shape 14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8" name="Shape 14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3" name="Shape 153"/>
        <p:cNvGrpSpPr/>
        <p:nvPr/>
      </p:nvGrpSpPr>
      <p:grpSpPr>
        <a:xfrm>
          <a:off y="0" x="0"/>
          <a:ext cy="0" cx="0"/>
          <a:chOff y="0" x="0"/>
          <a:chExt cy="0" cx="0"/>
        </a:xfrm>
      </p:grpSpPr>
      <p:sp>
        <p:nvSpPr>
          <p:cNvPr id="154" name="Shape 15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5" name="Shape 15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3" name="Shape 163"/>
        <p:cNvGrpSpPr/>
        <p:nvPr/>
      </p:nvGrpSpPr>
      <p:grpSpPr>
        <a:xfrm>
          <a:off y="0" x="0"/>
          <a:ext cy="0" cx="0"/>
          <a:chOff y="0" x="0"/>
          <a:chExt cy="0" cx="0"/>
        </a:xfrm>
      </p:grpSpPr>
      <p:sp>
        <p:nvSpPr>
          <p:cNvPr id="164" name="Shape 16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65" name="Shape 16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7" name="Shape 37"/>
        <p:cNvGrpSpPr/>
        <p:nvPr/>
      </p:nvGrpSpPr>
      <p:grpSpPr>
        <a:xfrm>
          <a:off y="0" x="0"/>
          <a:ext cy="0" cx="0"/>
          <a:chOff y="0" x="0"/>
          <a:chExt cy="0" cx="0"/>
        </a:xfrm>
      </p:grpSpPr>
      <p:sp>
        <p:nvSpPr>
          <p:cNvPr id="38" name="Shape 3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9" name="Shape 3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9" name="Shape 169"/>
        <p:cNvGrpSpPr/>
        <p:nvPr/>
      </p:nvGrpSpPr>
      <p:grpSpPr>
        <a:xfrm>
          <a:off y="0" x="0"/>
          <a:ext cy="0" cx="0"/>
          <a:chOff y="0" x="0"/>
          <a:chExt cy="0" cx="0"/>
        </a:xfrm>
      </p:grpSpPr>
      <p:sp>
        <p:nvSpPr>
          <p:cNvPr id="170" name="Shape 17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1" name="Shape 17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5" name="Shape 175"/>
        <p:cNvGrpSpPr/>
        <p:nvPr/>
      </p:nvGrpSpPr>
      <p:grpSpPr>
        <a:xfrm>
          <a:off y="0" x="0"/>
          <a:ext cy="0" cx="0"/>
          <a:chOff y="0" x="0"/>
          <a:chExt cy="0" cx="0"/>
        </a:xfrm>
      </p:grpSpPr>
      <p:sp>
        <p:nvSpPr>
          <p:cNvPr id="176" name="Shape 17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7" name="Shape 177"/>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1" name="Shape 181"/>
        <p:cNvGrpSpPr/>
        <p:nvPr/>
      </p:nvGrpSpPr>
      <p:grpSpPr>
        <a:xfrm>
          <a:off y="0" x="0"/>
          <a:ext cy="0" cx="0"/>
          <a:chOff y="0" x="0"/>
          <a:chExt cy="0" cx="0"/>
        </a:xfrm>
      </p:grpSpPr>
      <p:sp>
        <p:nvSpPr>
          <p:cNvPr id="182" name="Shape 1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3" name="Shape 18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87" name="Shape 187"/>
        <p:cNvGrpSpPr/>
        <p:nvPr/>
      </p:nvGrpSpPr>
      <p:grpSpPr>
        <a:xfrm>
          <a:off y="0" x="0"/>
          <a:ext cy="0" cx="0"/>
          <a:chOff y="0" x="0"/>
          <a:chExt cy="0" cx="0"/>
        </a:xfrm>
      </p:grpSpPr>
      <p:sp>
        <p:nvSpPr>
          <p:cNvPr id="188" name="Shape 1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89" name="Shape 189"/>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93" name="Shape 193"/>
        <p:cNvGrpSpPr/>
        <p:nvPr/>
      </p:nvGrpSpPr>
      <p:grpSpPr>
        <a:xfrm>
          <a:off y="0" x="0"/>
          <a:ext cy="0" cx="0"/>
          <a:chOff y="0" x="0"/>
          <a:chExt cy="0" cx="0"/>
        </a:xfrm>
      </p:grpSpPr>
      <p:sp>
        <p:nvSpPr>
          <p:cNvPr id="194" name="Shape 1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95" name="Shape 195"/>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02" name="Shape 202"/>
        <p:cNvGrpSpPr/>
        <p:nvPr/>
      </p:nvGrpSpPr>
      <p:grpSpPr>
        <a:xfrm>
          <a:off y="0" x="0"/>
          <a:ext cy="0" cx="0"/>
          <a:chOff y="0" x="0"/>
          <a:chExt cy="0" cx="0"/>
        </a:xfrm>
      </p:grpSpPr>
      <p:sp>
        <p:nvSpPr>
          <p:cNvPr id="203" name="Shape 20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04" name="Shape 20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0" name="Shape 210"/>
        <p:cNvGrpSpPr/>
        <p:nvPr/>
      </p:nvGrpSpPr>
      <p:grpSpPr>
        <a:xfrm>
          <a:off y="0" x="0"/>
          <a:ext cy="0" cx="0"/>
          <a:chOff y="0" x="0"/>
          <a:chExt cy="0" cx="0"/>
        </a:xfrm>
      </p:grpSpPr>
      <p:sp>
        <p:nvSpPr>
          <p:cNvPr id="211" name="Shape 21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2" name="Shape 21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7" name="Shape 217"/>
        <p:cNvGrpSpPr/>
        <p:nvPr/>
      </p:nvGrpSpPr>
      <p:grpSpPr>
        <a:xfrm>
          <a:off y="0" x="0"/>
          <a:ext cy="0" cx="0"/>
          <a:chOff y="0" x="0"/>
          <a:chExt cy="0" cx="0"/>
        </a:xfrm>
      </p:grpSpPr>
      <p:sp>
        <p:nvSpPr>
          <p:cNvPr id="218" name="Shape 21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9" name="Shape 21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3" name="Shape 223"/>
        <p:cNvGrpSpPr/>
        <p:nvPr/>
      </p:nvGrpSpPr>
      <p:grpSpPr>
        <a:xfrm>
          <a:off y="0" x="0"/>
          <a:ext cy="0" cx="0"/>
          <a:chOff y="0" x="0"/>
          <a:chExt cy="0" cx="0"/>
        </a:xfrm>
      </p:grpSpPr>
      <p:sp>
        <p:nvSpPr>
          <p:cNvPr id="224" name="Shape 22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25" name="Shape 22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29" name="Shape 229"/>
        <p:cNvGrpSpPr/>
        <p:nvPr/>
      </p:nvGrpSpPr>
      <p:grpSpPr>
        <a:xfrm>
          <a:off y="0" x="0"/>
          <a:ext cy="0" cx="0"/>
          <a:chOff y="0" x="0"/>
          <a:chExt cy="0" cx="0"/>
        </a:xfrm>
      </p:grpSpPr>
      <p:sp>
        <p:nvSpPr>
          <p:cNvPr id="230" name="Shape 23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1" name="Shape 23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3" name="Shape 43"/>
        <p:cNvGrpSpPr/>
        <p:nvPr/>
      </p:nvGrpSpPr>
      <p:grpSpPr>
        <a:xfrm>
          <a:off y="0" x="0"/>
          <a:ext cy="0" cx="0"/>
          <a:chOff y="0" x="0"/>
          <a:chExt cy="0" cx="0"/>
        </a:xfrm>
      </p:grpSpPr>
      <p:sp>
        <p:nvSpPr>
          <p:cNvPr id="44" name="Shape 4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5" name="Shape 4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35" name="Shape 235"/>
        <p:cNvGrpSpPr/>
        <p:nvPr/>
      </p:nvGrpSpPr>
      <p:grpSpPr>
        <a:xfrm>
          <a:off y="0" x="0"/>
          <a:ext cy="0" cx="0"/>
          <a:chOff y="0" x="0"/>
          <a:chExt cy="0" cx="0"/>
        </a:xfrm>
      </p:grpSpPr>
      <p:sp>
        <p:nvSpPr>
          <p:cNvPr id="236" name="Shape 23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37" name="Shape 23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1" name="Shape 241"/>
        <p:cNvGrpSpPr/>
        <p:nvPr/>
      </p:nvGrpSpPr>
      <p:grpSpPr>
        <a:xfrm>
          <a:off y="0" x="0"/>
          <a:ext cy="0" cx="0"/>
          <a:chOff y="0" x="0"/>
          <a:chExt cy="0" cx="0"/>
        </a:xfrm>
      </p:grpSpPr>
      <p:sp>
        <p:nvSpPr>
          <p:cNvPr id="242" name="Shape 24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3" name="Shape 24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47" name="Shape 247"/>
        <p:cNvGrpSpPr/>
        <p:nvPr/>
      </p:nvGrpSpPr>
      <p:grpSpPr>
        <a:xfrm>
          <a:off y="0" x="0"/>
          <a:ext cy="0" cx="0"/>
          <a:chOff y="0" x="0"/>
          <a:chExt cy="0" cx="0"/>
        </a:xfrm>
      </p:grpSpPr>
      <p:sp>
        <p:nvSpPr>
          <p:cNvPr id="248" name="Shape 24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49" name="Shape 24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4" name="Shape 254"/>
        <p:cNvGrpSpPr/>
        <p:nvPr/>
      </p:nvGrpSpPr>
      <p:grpSpPr>
        <a:xfrm>
          <a:off y="0" x="0"/>
          <a:ext cy="0" cx="0"/>
          <a:chOff y="0" x="0"/>
          <a:chExt cy="0" cx="0"/>
        </a:xfrm>
      </p:grpSpPr>
      <p:sp>
        <p:nvSpPr>
          <p:cNvPr id="255" name="Shape 25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6" name="Shape 25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1" name="Shape 261"/>
        <p:cNvGrpSpPr/>
        <p:nvPr/>
      </p:nvGrpSpPr>
      <p:grpSpPr>
        <a:xfrm>
          <a:off y="0" x="0"/>
          <a:ext cy="0" cx="0"/>
          <a:chOff y="0" x="0"/>
          <a:chExt cy="0" cx="0"/>
        </a:xfrm>
      </p:grpSpPr>
      <p:sp>
        <p:nvSpPr>
          <p:cNvPr id="262" name="Shape 26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3" name="Shape 26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67" name="Shape 267"/>
        <p:cNvGrpSpPr/>
        <p:nvPr/>
      </p:nvGrpSpPr>
      <p:grpSpPr>
        <a:xfrm>
          <a:off y="0" x="0"/>
          <a:ext cy="0" cx="0"/>
          <a:chOff y="0" x="0"/>
          <a:chExt cy="0" cx="0"/>
        </a:xfrm>
      </p:grpSpPr>
      <p:sp>
        <p:nvSpPr>
          <p:cNvPr id="268" name="Shape 26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69" name="Shape 26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3" name="Shape 273"/>
        <p:cNvGrpSpPr/>
        <p:nvPr/>
      </p:nvGrpSpPr>
      <p:grpSpPr>
        <a:xfrm>
          <a:off y="0" x="0"/>
          <a:ext cy="0" cx="0"/>
          <a:chOff y="0" x="0"/>
          <a:chExt cy="0" cx="0"/>
        </a:xfrm>
      </p:grpSpPr>
      <p:sp>
        <p:nvSpPr>
          <p:cNvPr id="274" name="Shape 27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5" name="Shape 27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9" name="Shape 279"/>
        <p:cNvGrpSpPr/>
        <p:nvPr/>
      </p:nvGrpSpPr>
      <p:grpSpPr>
        <a:xfrm>
          <a:off y="0" x="0"/>
          <a:ext cy="0" cx="0"/>
          <a:chOff y="0" x="0"/>
          <a:chExt cy="0" cx="0"/>
        </a:xfrm>
      </p:grpSpPr>
      <p:sp>
        <p:nvSpPr>
          <p:cNvPr id="280" name="Shape 28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1" name="Shape 28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86" name="Shape 286"/>
        <p:cNvGrpSpPr/>
        <p:nvPr/>
      </p:nvGrpSpPr>
      <p:grpSpPr>
        <a:xfrm>
          <a:off y="0" x="0"/>
          <a:ext cy="0" cx="0"/>
          <a:chOff y="0" x="0"/>
          <a:chExt cy="0" cx="0"/>
        </a:xfrm>
      </p:grpSpPr>
      <p:sp>
        <p:nvSpPr>
          <p:cNvPr id="287" name="Shape 28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88" name="Shape 28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2" name="Shape 292"/>
        <p:cNvGrpSpPr/>
        <p:nvPr/>
      </p:nvGrpSpPr>
      <p:grpSpPr>
        <a:xfrm>
          <a:off y="0" x="0"/>
          <a:ext cy="0" cx="0"/>
          <a:chOff y="0" x="0"/>
          <a:chExt cy="0" cx="0"/>
        </a:xfrm>
      </p:grpSpPr>
      <p:sp>
        <p:nvSpPr>
          <p:cNvPr id="293" name="Shape 29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94" name="Shape 29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99" name="Shape 299"/>
        <p:cNvGrpSpPr/>
        <p:nvPr/>
      </p:nvGrpSpPr>
      <p:grpSpPr>
        <a:xfrm>
          <a:off y="0" x="0"/>
          <a:ext cy="0" cx="0"/>
          <a:chOff y="0" x="0"/>
          <a:chExt cy="0" cx="0"/>
        </a:xfrm>
      </p:grpSpPr>
      <p:sp>
        <p:nvSpPr>
          <p:cNvPr id="300" name="Shape 3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1" name="Shape 30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06" name="Shape 306"/>
        <p:cNvGrpSpPr/>
        <p:nvPr/>
      </p:nvGrpSpPr>
      <p:grpSpPr>
        <a:xfrm>
          <a:off y="0" x="0"/>
          <a:ext cy="0" cx="0"/>
          <a:chOff y="0" x="0"/>
          <a:chExt cy="0" cx="0"/>
        </a:xfrm>
      </p:grpSpPr>
      <p:sp>
        <p:nvSpPr>
          <p:cNvPr id="307" name="Shape 30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08" name="Shape 30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2" name="Shape 312"/>
        <p:cNvGrpSpPr/>
        <p:nvPr/>
      </p:nvGrpSpPr>
      <p:grpSpPr>
        <a:xfrm>
          <a:off y="0" x="0"/>
          <a:ext cy="0" cx="0"/>
          <a:chOff y="0" x="0"/>
          <a:chExt cy="0" cx="0"/>
        </a:xfrm>
      </p:grpSpPr>
      <p:sp>
        <p:nvSpPr>
          <p:cNvPr id="313" name="Shape 31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4" name="Shape 314"/>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9" name="Shape 319"/>
        <p:cNvGrpSpPr/>
        <p:nvPr/>
      </p:nvGrpSpPr>
      <p:grpSpPr>
        <a:xfrm>
          <a:off y="0" x="0"/>
          <a:ext cy="0" cx="0"/>
          <a:chOff y="0" x="0"/>
          <a:chExt cy="0" cx="0"/>
        </a:xfrm>
      </p:grpSpPr>
      <p:sp>
        <p:nvSpPr>
          <p:cNvPr id="320" name="Shape 32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1" name="Shape 321"/>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25" name="Shape 325"/>
        <p:cNvGrpSpPr/>
        <p:nvPr/>
      </p:nvGrpSpPr>
      <p:grpSpPr>
        <a:xfrm>
          <a:off y="0" x="0"/>
          <a:ext cy="0" cx="0"/>
          <a:chOff y="0" x="0"/>
          <a:chExt cy="0" cx="0"/>
        </a:xfrm>
      </p:grpSpPr>
      <p:sp>
        <p:nvSpPr>
          <p:cNvPr id="326" name="Shape 32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27" name="Shape 3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1" name="Shape 331"/>
        <p:cNvGrpSpPr/>
        <p:nvPr/>
      </p:nvGrpSpPr>
      <p:grpSpPr>
        <a:xfrm>
          <a:off y="0" x="0"/>
          <a:ext cy="0" cx="0"/>
          <a:chOff y="0" x="0"/>
          <a:chExt cy="0" cx="0"/>
        </a:xfrm>
      </p:grpSpPr>
      <p:sp>
        <p:nvSpPr>
          <p:cNvPr id="332" name="Shape 3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3" name="Shape 3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0" name="Shape 70"/>
        <p:cNvGrpSpPr/>
        <p:nvPr/>
      </p:nvGrpSpPr>
      <p:grpSpPr>
        <a:xfrm>
          <a:off y="0" x="0"/>
          <a:ext cy="0" cx="0"/>
          <a:chOff y="0" x="0"/>
          <a:chExt cy="0" cx="0"/>
        </a:xfrm>
      </p:grpSpPr>
      <p:sp>
        <p:nvSpPr>
          <p:cNvPr id="71" name="Shape 7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2" name="Shape 7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0" name="Shape 8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5" name="Shape 85"/>
        <p:cNvGrpSpPr/>
        <p:nvPr/>
      </p:nvGrpSpPr>
      <p:grpSpPr>
        <a:xfrm>
          <a:off y="0" x="0"/>
          <a:ext cy="0" cx="0"/>
          <a:chOff y="0" x="0"/>
          <a:chExt cy="0" cx="0"/>
        </a:xfrm>
      </p:grpSpPr>
      <p:sp>
        <p:nvSpPr>
          <p:cNvPr id="86" name="Shape 8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7" name="Shape 8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rot="10800000" flipH="1">
            <a:off y="4124512" x="0"/>
            <a:ext cy="949799" cx="84582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9" name="Shape 9"/>
          <p:cNvSpPr txBox="1"/>
          <p:nvPr>
            <p:ph type="ctrTitle"/>
          </p:nvPr>
        </p:nvSpPr>
        <p:spPr>
          <a:xfrm>
            <a:off y="1734342" x="685800"/>
            <a:ext cy="2245499" cx="7772400"/>
          </a:xfrm>
          <a:prstGeom prst="rect">
            <a:avLst/>
          </a:prstGeom>
          <a:noFill/>
          <a:ln>
            <a:noFill/>
          </a:ln>
        </p:spPr>
        <p:txBody>
          <a:bodyPr bIns="91425" rIns="91425" lIns="91425" tIns="91425" anchor="b" anchorCtr="0"/>
          <a:lstStyle>
            <a:lvl1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1pPr>
            <a:lvl2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2pPr>
            <a:lvl3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3pPr>
            <a:lvl4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4pPr>
            <a:lvl5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5pPr>
            <a:lvl6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6pPr>
            <a:lvl7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7pPr>
            <a:lvl8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8pPr>
            <a:lvl9pPr algn="l" rtl="0">
              <a:spcBef>
                <a:spcPts val="0"/>
              </a:spcBef>
              <a:buClr>
                <a:schemeClr val="dk2"/>
              </a:buClr>
              <a:buSzPct val="100000"/>
              <a:buFont typeface="Arial"/>
              <a:buNone/>
              <a:defRPr strike="noStrike" u="none" b="1" cap="none" baseline="0" sz="7200" i="0">
                <a:solidFill>
                  <a:schemeClr val="dk2"/>
                </a:solidFill>
                <a:latin typeface="Arial"/>
                <a:ea typeface="Arial"/>
                <a:cs typeface="Arial"/>
                <a:sym typeface="Arial"/>
              </a:defRPr>
            </a:lvl9pPr>
          </a:lstStyle>
          <a:p/>
        </p:txBody>
      </p:sp>
      <p:sp>
        <p:nvSpPr>
          <p:cNvPr id="10" name="Shape 10"/>
          <p:cNvSpPr txBox="1"/>
          <p:nvPr>
            <p:ph idx="1" type="subTitle"/>
          </p:nvPr>
        </p:nvSpPr>
        <p:spPr>
          <a:xfrm>
            <a:off y="4124476" x="685800"/>
            <a:ext cy="949799" cx="7772400"/>
          </a:xfrm>
          <a:prstGeom prst="rect">
            <a:avLst/>
          </a:prstGeom>
          <a:noFill/>
          <a:ln>
            <a:noFill/>
          </a:ln>
        </p:spPr>
        <p:txBody>
          <a:bodyPr bIns="91425" rIns="91425" lIns="91425" tIns="91425" anchor="ctr" anchorCtr="0"/>
          <a:lstStyle>
            <a:lvl1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1pPr>
            <a:lvl2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2pPr>
            <a:lvl3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3pPr>
            <a:lvl4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4pPr>
            <a:lvl5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5pPr>
            <a:lvl6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6pPr>
            <a:lvl7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7pPr>
            <a:lvl8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8pPr>
            <a:lvl9pPr algn="l" rtl="0">
              <a:spcBef>
                <a:spcPts val="0"/>
              </a:spcBef>
              <a:buClr>
                <a:schemeClr val="lt2"/>
              </a:buClr>
              <a:buSzPct val="100000"/>
              <a:buFont typeface="Arial"/>
              <a:buNone/>
              <a:defRPr strike="noStrike" u="none" b="1" cap="none" baseline="0" sz="3000" i="0">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y="0" x="0"/>
          <a:ext cy="0" cx="0"/>
          <a:chOff y="0" x="0"/>
          <a:chExt cy="0" cx="0"/>
        </a:xfrm>
      </p:grpSpPr>
      <p:sp>
        <p:nvSpPr>
          <p:cNvPr id="12" name="Shape 12"/>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3" name="Shape 13"/>
          <p:cNvSpPr txBox="1"/>
          <p:nvPr>
            <p:ph type="title"/>
          </p:nvPr>
        </p:nvSpPr>
        <p:spPr>
          <a:xfrm>
            <a:off y="274637" x="457200"/>
            <a:ext cy="1522199" cx="8229600"/>
          </a:xfrm>
          <a:prstGeom prst="rect">
            <a:avLst/>
          </a:prstGeom>
          <a:noFill/>
          <a:ln>
            <a:noFill/>
          </a:ln>
        </p:spPr>
        <p:txBody>
          <a:bodyPr bIns="91425" rIns="91425" lIns="91425" tIns="91425" anchor="b" anchorCtr="0"/>
          <a:lstStyle>
            <a:lvl1pPr rtl="0">
              <a:spcBef>
                <a:spcPts val="0"/>
              </a:spcBef>
              <a:defRPr>
                <a:solidFill>
                  <a:schemeClr val="lt1"/>
                </a:solidFill>
              </a:defRPr>
            </a:lvl1pPr>
            <a:lvl2pPr rtl="0">
              <a:spcBef>
                <a:spcPts val="0"/>
              </a:spcBef>
              <a:defRPr>
                <a:solidFill>
                  <a:schemeClr val="lt1"/>
                </a:solidFill>
              </a:defRPr>
            </a:lvl2pPr>
            <a:lvl3pPr rtl="0">
              <a:spcBef>
                <a:spcPts val="0"/>
              </a:spcBef>
              <a:defRPr>
                <a:solidFill>
                  <a:schemeClr val="lt1"/>
                </a:solidFill>
              </a:defRPr>
            </a:lvl3pPr>
            <a:lvl4pPr rtl="0">
              <a:spcBef>
                <a:spcPts val="0"/>
              </a:spcBef>
              <a:defRPr>
                <a:solidFill>
                  <a:schemeClr val="lt1"/>
                </a:solidFill>
              </a:defRPr>
            </a:lvl4pPr>
            <a:lvl5pPr rtl="0">
              <a:spcBef>
                <a:spcPts val="0"/>
              </a:spcBef>
              <a:defRPr>
                <a:solidFill>
                  <a:schemeClr val="lt1"/>
                </a:solidFill>
              </a:defRPr>
            </a:lvl5pPr>
            <a:lvl6pPr rtl="0">
              <a:spcBef>
                <a:spcPts val="0"/>
              </a:spcBef>
              <a:defRPr>
                <a:solidFill>
                  <a:schemeClr val="lt1"/>
                </a:solidFill>
              </a:defRPr>
            </a:lvl6pPr>
            <a:lvl7pPr rtl="0">
              <a:spcBef>
                <a:spcPts val="0"/>
              </a:spcBef>
              <a:defRPr>
                <a:solidFill>
                  <a:schemeClr val="lt1"/>
                </a:solidFill>
              </a:defRPr>
            </a:lvl7pPr>
            <a:lvl8pPr rtl="0">
              <a:spcBef>
                <a:spcPts val="0"/>
              </a:spcBef>
              <a:defRPr>
                <a:solidFill>
                  <a:schemeClr val="lt1"/>
                </a:solidFill>
              </a:defRPr>
            </a:lvl8pPr>
            <a:lvl9pPr rtl="0">
              <a:spcBef>
                <a:spcPts val="0"/>
              </a:spcBef>
              <a:defRPr>
                <a:solidFill>
                  <a:schemeClr val="lt1"/>
                </a:solidFill>
              </a:defRPr>
            </a:lvl9pPr>
          </a:lstStyle>
          <a:p/>
        </p:txBody>
      </p:sp>
      <p:sp>
        <p:nvSpPr>
          <p:cNvPr id="14" name="Shape 14"/>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5" name="Shape 15"/>
        <p:cNvGrpSpPr/>
        <p:nvPr/>
      </p:nvGrpSpPr>
      <p:grpSpPr>
        <a:xfrm>
          <a:off y="0" x="0"/>
          <a:ext cy="0" cx="0"/>
          <a:chOff y="0" x="0"/>
          <a:chExt cy="0" cx="0"/>
        </a:xfrm>
      </p:grpSpPr>
      <p:sp>
        <p:nvSpPr>
          <p:cNvPr id="16" name="Shape 16"/>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17" name="Shape 17"/>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
        <p:nvSpPr>
          <p:cNvPr id="18" name="Shape 18"/>
          <p:cNvSpPr txBox="1"/>
          <p:nvPr>
            <p:ph idx="1" type="body"/>
          </p:nvPr>
        </p:nvSpPr>
        <p:spPr>
          <a:xfrm>
            <a:off y="1947332" x="457200"/>
            <a:ext cy="4620299" cx="40302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19" name="Shape 19"/>
          <p:cNvSpPr txBox="1"/>
          <p:nvPr>
            <p:ph idx="2" type="body"/>
          </p:nvPr>
        </p:nvSpPr>
        <p:spPr>
          <a:xfrm>
            <a:off y="1949211" x="4656667"/>
            <a:ext cy="4620299" cx="4030200"/>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0" name="Shape 20"/>
        <p:cNvGrpSpPr/>
        <p:nvPr/>
      </p:nvGrpSpPr>
      <p:grpSpPr>
        <a:xfrm>
          <a:off y="0" x="0"/>
          <a:ext cy="0" cx="0"/>
          <a:chOff y="0" x="0"/>
          <a:chExt cy="0" cx="0"/>
        </a:xfrm>
      </p:grpSpPr>
      <p:sp>
        <p:nvSpPr>
          <p:cNvPr id="21" name="Shape 21"/>
          <p:cNvSpPr/>
          <p:nvPr/>
        </p:nvSpPr>
        <p:spPr>
          <a:xfrm>
            <a:off y="274636" x="0"/>
            <a:ext cy="15543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2" name="Shape 22"/>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SzPct val="100000"/>
              <a:buFont typeface="Arial"/>
              <a:buNone/>
              <a:defRPr b="1" sz="4800">
                <a:solidFill>
                  <a:schemeClr val="lt1"/>
                </a:solidFill>
                <a:latin typeface="Arial"/>
                <a:ea typeface="Arial"/>
                <a:cs typeface="Arial"/>
                <a:sym typeface="Arial"/>
              </a:defRPr>
            </a:lvl1pPr>
            <a:lvl2pPr algn="l" rtl="0">
              <a:spcBef>
                <a:spcPts val="0"/>
              </a:spcBef>
              <a:buSzPct val="100000"/>
              <a:buFont typeface="Arial"/>
              <a:buNone/>
              <a:defRPr b="1" sz="4800">
                <a:solidFill>
                  <a:schemeClr val="lt1"/>
                </a:solidFill>
                <a:latin typeface="Arial"/>
                <a:ea typeface="Arial"/>
                <a:cs typeface="Arial"/>
                <a:sym typeface="Arial"/>
              </a:defRPr>
            </a:lvl2pPr>
            <a:lvl3pPr algn="l" rtl="0">
              <a:spcBef>
                <a:spcPts val="0"/>
              </a:spcBef>
              <a:buSzPct val="100000"/>
              <a:buFont typeface="Arial"/>
              <a:buNone/>
              <a:defRPr b="1" sz="4800">
                <a:solidFill>
                  <a:schemeClr val="lt1"/>
                </a:solidFill>
                <a:latin typeface="Arial"/>
                <a:ea typeface="Arial"/>
                <a:cs typeface="Arial"/>
                <a:sym typeface="Arial"/>
              </a:defRPr>
            </a:lvl3pPr>
            <a:lvl4pPr algn="l" rtl="0">
              <a:spcBef>
                <a:spcPts val="0"/>
              </a:spcBef>
              <a:buSzPct val="100000"/>
              <a:buFont typeface="Arial"/>
              <a:buNone/>
              <a:defRPr b="1" sz="4800">
                <a:solidFill>
                  <a:schemeClr val="lt1"/>
                </a:solidFill>
                <a:latin typeface="Arial"/>
                <a:ea typeface="Arial"/>
                <a:cs typeface="Arial"/>
                <a:sym typeface="Arial"/>
              </a:defRPr>
            </a:lvl4pPr>
            <a:lvl5pPr algn="l" rtl="0">
              <a:spcBef>
                <a:spcPts val="0"/>
              </a:spcBef>
              <a:buSzPct val="100000"/>
              <a:buFont typeface="Arial"/>
              <a:buNone/>
              <a:defRPr b="1" sz="4800">
                <a:solidFill>
                  <a:schemeClr val="lt1"/>
                </a:solidFill>
                <a:latin typeface="Arial"/>
                <a:ea typeface="Arial"/>
                <a:cs typeface="Arial"/>
                <a:sym typeface="Arial"/>
              </a:defRPr>
            </a:lvl5pPr>
            <a:lvl6pPr algn="l" rtl="0">
              <a:spcBef>
                <a:spcPts val="0"/>
              </a:spcBef>
              <a:buSzPct val="100000"/>
              <a:buFont typeface="Arial"/>
              <a:buNone/>
              <a:defRPr b="1" sz="4800">
                <a:solidFill>
                  <a:schemeClr val="lt1"/>
                </a:solidFill>
                <a:latin typeface="Arial"/>
                <a:ea typeface="Arial"/>
                <a:cs typeface="Arial"/>
                <a:sym typeface="Arial"/>
              </a:defRPr>
            </a:lvl6pPr>
            <a:lvl7pPr algn="l" rtl="0">
              <a:spcBef>
                <a:spcPts val="0"/>
              </a:spcBef>
              <a:buSzPct val="100000"/>
              <a:buFont typeface="Arial"/>
              <a:buNone/>
              <a:defRPr b="1" sz="4800">
                <a:solidFill>
                  <a:schemeClr val="lt1"/>
                </a:solidFill>
                <a:latin typeface="Arial"/>
                <a:ea typeface="Arial"/>
                <a:cs typeface="Arial"/>
                <a:sym typeface="Arial"/>
              </a:defRPr>
            </a:lvl7pPr>
            <a:lvl8pPr algn="l" rtl="0">
              <a:spcBef>
                <a:spcPts val="0"/>
              </a:spcBef>
              <a:buSzPct val="100000"/>
              <a:buFont typeface="Arial"/>
              <a:buNone/>
              <a:defRPr b="1" sz="4800">
                <a:solidFill>
                  <a:schemeClr val="lt1"/>
                </a:solidFill>
                <a:latin typeface="Arial"/>
                <a:ea typeface="Arial"/>
                <a:cs typeface="Arial"/>
                <a:sym typeface="Arial"/>
              </a:defRPr>
            </a:lvl8pPr>
            <a:lvl9pPr algn="l" rtl="0">
              <a:spcBef>
                <a:spcPts val="0"/>
              </a:spcBef>
              <a:buSzPct val="1000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3" name="Shape 23"/>
        <p:cNvGrpSpPr/>
        <p:nvPr/>
      </p:nvGrpSpPr>
      <p:grpSpPr>
        <a:xfrm>
          <a:off y="0" x="0"/>
          <a:ext cy="0" cx="0"/>
          <a:chOff y="0" x="0"/>
          <a:chExt cy="0" cx="0"/>
        </a:xfrm>
      </p:grpSpPr>
      <p:sp>
        <p:nvSpPr>
          <p:cNvPr id="24" name="Shape 24"/>
          <p:cNvSpPr/>
          <p:nvPr/>
        </p:nvSpPr>
        <p:spPr>
          <a:xfrm>
            <a:off y="5875078" x="0"/>
            <a:ext cy="692700" cx="8686800"/>
          </a:xfrm>
          <a:prstGeom prst="rect">
            <a:avLst/>
          </a:prstGeom>
          <a:solidFill>
            <a:schemeClr val="dk2"/>
          </a:solidFill>
          <a:ln>
            <a:noFill/>
          </a:ln>
        </p:spPr>
        <p:txBody>
          <a:bodyPr bIns="45700" rIns="91425" lIns="91425" tIns="45700" anchor="ctr" anchorCtr="0">
            <a:noAutofit/>
          </a:bodyPr>
          <a:lstStyle/>
          <a:p>
            <a:pPr>
              <a:spcBef>
                <a:spcPts val="0"/>
              </a:spcBef>
              <a:buNone/>
            </a:pPr>
            <a:r>
              <a:t/>
            </a:r>
            <a:endParaRPr/>
          </a:p>
        </p:txBody>
      </p:sp>
      <p:sp>
        <p:nvSpPr>
          <p:cNvPr id="25" name="Shape 25"/>
          <p:cNvSpPr txBox="1"/>
          <p:nvPr>
            <p:ph idx="1" type="body"/>
          </p:nvPr>
        </p:nvSpPr>
        <p:spPr>
          <a:xfrm>
            <a:off y="5875078" x="457200"/>
            <a:ext cy="692700" cx="8229600"/>
          </a:xfrm>
          <a:prstGeom prst="rect">
            <a:avLst/>
          </a:prstGeom>
          <a:noFill/>
          <a:ln>
            <a:noFill/>
          </a:ln>
        </p:spPr>
        <p:txBody>
          <a:bodyPr bIns="91425" rIns="91425" lIns="91425" tIns="91425" anchor="ctr" anchorCtr="0"/>
          <a:lstStyle>
            <a:lvl1pPr algn="l" rtl="0">
              <a:lnSpc>
                <a:spcPct val="100000"/>
              </a:lnSpc>
              <a:spcBef>
                <a:spcPts val="0"/>
              </a:spcBef>
              <a:spcAft>
                <a:spcPts val="0"/>
              </a:spcAft>
              <a:buClr>
                <a:schemeClr val="lt1"/>
              </a:buClr>
              <a:buSzPct val="100000"/>
              <a:buFont typeface="Arial"/>
              <a:buChar char="●"/>
              <a:defRPr b="1" sz="2400" i="0">
                <a:solidFill>
                  <a:schemeClr val="lt1"/>
                </a:solidFill>
              </a:defRPr>
            </a:lvl1pPr>
            <a:lvl2pPr algn="l" rtl="0">
              <a:lnSpc>
                <a:spcPct val="100000"/>
              </a:lnSpc>
              <a:spcBef>
                <a:spcPts val="0"/>
              </a:spcBef>
              <a:spcAft>
                <a:spcPts val="0"/>
              </a:spcAft>
              <a:buClr>
                <a:schemeClr val="lt1"/>
              </a:buClr>
              <a:buSzPct val="100000"/>
              <a:buFont typeface="Courier New"/>
              <a:buChar char="o"/>
              <a:defRPr b="1" sz="2400" i="0">
                <a:solidFill>
                  <a:schemeClr val="lt1"/>
                </a:solidFill>
              </a:defRPr>
            </a:lvl2pPr>
            <a:lvl3pPr algn="l" rtl="0">
              <a:lnSpc>
                <a:spcPct val="100000"/>
              </a:lnSpc>
              <a:spcBef>
                <a:spcPts val="0"/>
              </a:spcBef>
              <a:spcAft>
                <a:spcPts val="0"/>
              </a:spcAft>
              <a:buClr>
                <a:schemeClr val="lt1"/>
              </a:buClr>
              <a:buSzPct val="100000"/>
              <a:buFont typeface="Wingdings"/>
              <a:buChar char="§"/>
              <a:defRPr b="1" sz="2400" i="0">
                <a:solidFill>
                  <a:schemeClr val="lt1"/>
                </a:solidFill>
              </a:defRPr>
            </a:lvl3pPr>
            <a:lvl4pPr algn="l" rtl="0">
              <a:lnSpc>
                <a:spcPct val="100000"/>
              </a:lnSpc>
              <a:spcBef>
                <a:spcPts val="0"/>
              </a:spcBef>
              <a:spcAft>
                <a:spcPts val="0"/>
              </a:spcAft>
              <a:buClr>
                <a:schemeClr val="lt1"/>
              </a:buClr>
              <a:buSzPct val="100000"/>
              <a:buFont typeface="Arial"/>
              <a:buChar char="●"/>
              <a:defRPr b="1" sz="2400" i="0">
                <a:solidFill>
                  <a:schemeClr val="lt1"/>
                </a:solidFill>
              </a:defRPr>
            </a:lvl4pPr>
            <a:lvl5pPr algn="l" rtl="0">
              <a:lnSpc>
                <a:spcPct val="100000"/>
              </a:lnSpc>
              <a:spcBef>
                <a:spcPts val="0"/>
              </a:spcBef>
              <a:spcAft>
                <a:spcPts val="0"/>
              </a:spcAft>
              <a:buClr>
                <a:schemeClr val="lt1"/>
              </a:buClr>
              <a:buSzPct val="100000"/>
              <a:buFont typeface="Courier New"/>
              <a:buChar char="o"/>
              <a:defRPr b="1" sz="2400" i="0">
                <a:solidFill>
                  <a:schemeClr val="lt1"/>
                </a:solidFill>
              </a:defRPr>
            </a:lvl5pPr>
            <a:lvl6pPr algn="l" rtl="0">
              <a:lnSpc>
                <a:spcPct val="100000"/>
              </a:lnSpc>
              <a:spcBef>
                <a:spcPts val="0"/>
              </a:spcBef>
              <a:spcAft>
                <a:spcPts val="0"/>
              </a:spcAft>
              <a:buClr>
                <a:schemeClr val="lt1"/>
              </a:buClr>
              <a:buSzPct val="100000"/>
              <a:buFont typeface="Wingdings"/>
              <a:buChar char="§"/>
              <a:defRPr b="1" sz="2400" i="0">
                <a:solidFill>
                  <a:schemeClr val="lt1"/>
                </a:solidFill>
              </a:defRPr>
            </a:lvl6pPr>
            <a:lvl7pPr algn="l" rtl="0">
              <a:lnSpc>
                <a:spcPct val="100000"/>
              </a:lnSpc>
              <a:spcBef>
                <a:spcPts val="0"/>
              </a:spcBef>
              <a:spcAft>
                <a:spcPts val="0"/>
              </a:spcAft>
              <a:buClr>
                <a:schemeClr val="lt1"/>
              </a:buClr>
              <a:buSzPct val="100000"/>
              <a:buFont typeface="Arial"/>
              <a:buChar char="●"/>
              <a:defRPr b="1" sz="2400" i="0">
                <a:solidFill>
                  <a:schemeClr val="lt1"/>
                </a:solidFill>
              </a:defRPr>
            </a:lvl7pPr>
            <a:lvl8pPr algn="l" rtl="0">
              <a:lnSpc>
                <a:spcPct val="100000"/>
              </a:lnSpc>
              <a:spcBef>
                <a:spcPts val="0"/>
              </a:spcBef>
              <a:spcAft>
                <a:spcPts val="0"/>
              </a:spcAft>
              <a:buClr>
                <a:schemeClr val="lt1"/>
              </a:buClr>
              <a:buSzPct val="100000"/>
              <a:buFont typeface="Courier New"/>
              <a:buChar char="o"/>
              <a:defRPr b="1" sz="2400" i="0">
                <a:solidFill>
                  <a:schemeClr val="lt1"/>
                </a:solidFill>
              </a:defRPr>
            </a:lvl8pPr>
            <a:lvl9pPr algn="l" rtl="0">
              <a:lnSpc>
                <a:spcPct val="100000"/>
              </a:lnSpc>
              <a:spcBef>
                <a:spcPts val="0"/>
              </a:spcBef>
              <a:spcAft>
                <a:spcPts val="0"/>
              </a:spcAft>
              <a:buClr>
                <a:schemeClr val="lt1"/>
              </a:buClr>
              <a:buSzPct val="100000"/>
              <a:buFont typeface="Wingdings"/>
              <a:buChar char="§"/>
              <a:defRPr b="1" sz="2400" i="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6" name="Shape 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1.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74637" x="457200"/>
            <a:ext cy="1522199" cx="8229600"/>
          </a:xfrm>
          <a:prstGeom prst="rect">
            <a:avLst/>
          </a:prstGeom>
          <a:noFill/>
          <a:ln>
            <a:noFill/>
          </a:ln>
        </p:spPr>
        <p:txBody>
          <a:bodyPr bIns="91425" rIns="91425" lIns="91425" tIns="91425" anchor="b" anchorCtr="0"/>
          <a:lstStyle>
            <a:lvl1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1pPr>
            <a:lvl2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2pPr>
            <a:lvl3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3pPr>
            <a:lvl4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4pPr>
            <a:lvl5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5pPr>
            <a:lvl6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6pPr>
            <a:lvl7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7pPr>
            <a:lvl8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8pPr>
            <a:lvl9pPr algn="l" rtl="0">
              <a:spcBef>
                <a:spcPts val="0"/>
              </a:spcBef>
              <a:buClr>
                <a:schemeClr val="lt1"/>
              </a:buClr>
              <a:buSzPct val="100000"/>
              <a:buFont typeface="Arial"/>
              <a:buNone/>
              <a:defRPr strike="noStrike" u="none" b="1" cap="none" baseline="0" sz="4800" i="0">
                <a:solidFill>
                  <a:schemeClr val="lt1"/>
                </a:solidFill>
                <a:latin typeface="Arial"/>
                <a:ea typeface="Arial"/>
                <a:cs typeface="Arial"/>
                <a:sym typeface="Arial"/>
              </a:defRPr>
            </a:lvl9pPr>
          </a:lstStyle>
          <a:p/>
        </p:txBody>
      </p:sp>
      <p:sp>
        <p:nvSpPr>
          <p:cNvPr id="6" name="Shape 6"/>
          <p:cNvSpPr txBox="1"/>
          <p:nvPr>
            <p:ph idx="1" type="body"/>
          </p:nvPr>
        </p:nvSpPr>
        <p:spPr>
          <a:xfrm>
            <a:off y="1947332" x="457200"/>
            <a:ext cy="4620299" cx="8229600"/>
          </a:xfrm>
          <a:prstGeom prst="rect">
            <a:avLst/>
          </a:prstGeom>
          <a:noFill/>
          <a:ln>
            <a:noFill/>
          </a:ln>
        </p:spPr>
        <p:txBody>
          <a:bodyPr bIns="91425" rIns="91425" lIns="91425" tIns="91425" anchor="t" anchorCtr="0"/>
          <a:lstStyle>
            <a:lvl1pPr algn="l" rtl="0">
              <a:spcBef>
                <a:spcPts val="600"/>
              </a:spcBef>
              <a:buClr>
                <a:schemeClr val="dk2"/>
              </a:buClr>
              <a:buSzPct val="100000"/>
              <a:buFont typeface="Arial"/>
              <a:buChar char="●"/>
              <a:defRPr strike="noStrike" u="none" b="0" cap="none" baseline="0" sz="3000" i="0">
                <a:solidFill>
                  <a:schemeClr val="dk2"/>
                </a:solidFill>
                <a:latin typeface="Arial"/>
                <a:ea typeface="Arial"/>
                <a:cs typeface="Arial"/>
                <a:sym typeface="Arial"/>
              </a:defRPr>
            </a:lvl1pPr>
            <a:lvl2pPr algn="l" rtl="0">
              <a:spcBef>
                <a:spcPts val="480"/>
              </a:spcBef>
              <a:buClr>
                <a:schemeClr val="dk2"/>
              </a:buClr>
              <a:buSzPct val="100000"/>
              <a:buFont typeface="Courier New"/>
              <a:buChar char="o"/>
              <a:defRPr strike="noStrike" u="none" b="0" cap="none" baseline="0" sz="2400" i="0">
                <a:solidFill>
                  <a:schemeClr val="dk2"/>
                </a:solidFill>
                <a:latin typeface="Arial"/>
                <a:ea typeface="Arial"/>
                <a:cs typeface="Arial"/>
                <a:sym typeface="Arial"/>
              </a:defRPr>
            </a:lvl2pPr>
            <a:lvl3pPr algn="l" rtl="0">
              <a:spcBef>
                <a:spcPts val="480"/>
              </a:spcBef>
              <a:buClr>
                <a:schemeClr val="dk2"/>
              </a:buClr>
              <a:buSzPct val="100000"/>
              <a:buFont typeface="Wingdings"/>
              <a:buChar char="§"/>
              <a:defRPr strike="noStrike" u="none" b="0" cap="none" baseline="0" sz="2400" i="0">
                <a:solidFill>
                  <a:schemeClr val="dk2"/>
                </a:solidFill>
                <a:latin typeface="Arial"/>
                <a:ea typeface="Arial"/>
                <a:cs typeface="Arial"/>
                <a:sym typeface="Arial"/>
              </a:defRPr>
            </a:lvl3pPr>
            <a:lvl4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4pPr>
            <a:lvl5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5pPr>
            <a:lvl6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6pPr>
            <a:lvl7pPr algn="l" rtl="0">
              <a:spcBef>
                <a:spcPts val="360"/>
              </a:spcBef>
              <a:buClr>
                <a:schemeClr val="dk2"/>
              </a:buClr>
              <a:buSzPct val="100000"/>
              <a:buFont typeface="Arial"/>
              <a:buChar char="●"/>
              <a:defRPr strike="noStrike" u="none" b="0" cap="none" baseline="0" sz="1800" i="0">
                <a:solidFill>
                  <a:schemeClr val="dk2"/>
                </a:solidFill>
                <a:latin typeface="Arial"/>
                <a:ea typeface="Arial"/>
                <a:cs typeface="Arial"/>
                <a:sym typeface="Arial"/>
              </a:defRPr>
            </a:lvl7pPr>
            <a:lvl8pPr algn="l" rtl="0">
              <a:spcBef>
                <a:spcPts val="360"/>
              </a:spcBef>
              <a:buClr>
                <a:schemeClr val="dk2"/>
              </a:buClr>
              <a:buSzPct val="100000"/>
              <a:buFont typeface="Courier New"/>
              <a:buChar char="o"/>
              <a:defRPr strike="noStrike" u="none" b="0" cap="none" baseline="0" sz="1800" i="0">
                <a:solidFill>
                  <a:schemeClr val="dk2"/>
                </a:solidFill>
                <a:latin typeface="Arial"/>
                <a:ea typeface="Arial"/>
                <a:cs typeface="Arial"/>
                <a:sym typeface="Arial"/>
              </a:defRPr>
            </a:lvl8pPr>
            <a:lvl9pPr algn="l" rtl="0">
              <a:spcBef>
                <a:spcPts val="360"/>
              </a:spcBef>
              <a:buClr>
                <a:schemeClr val="dk2"/>
              </a:buClr>
              <a:buSzPct val="100000"/>
              <a:buFont typeface="Wingdings"/>
              <a:buChar char="§"/>
              <a:defRPr strike="noStrike" u="none" b="0" cap="none" baseline="0" sz="1800" i="0">
                <a:solidFill>
                  <a:schemeClr val="dk2"/>
                </a:solidFill>
                <a:latin typeface="Arial"/>
                <a:ea typeface="Arial"/>
                <a:cs typeface="Arial"/>
                <a:sym typeface="Aria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3.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4"/><Relationship Target="../media/image05.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4"/><Relationship Target="../media/image06.png" Type="http://schemas.openxmlformats.org/officeDocument/2006/relationships/image"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4"/><Relationship Target="../media/image00.png" Type="http://schemas.openxmlformats.org/officeDocument/2006/relationships/image" Id="rId3"/></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3.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4"/><Relationship Target="http://groovy.codehaus.org/" Type="http://schemas.openxmlformats.org/officeDocument/2006/relationships/hyperlink" TargetMode="External"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http://gradle.org/" Type="http://schemas.openxmlformats.org/officeDocument/2006/relationships/hyperlink" TargetMode="External" Id="rId3"/></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 Target="http://tools.android.com/tech-docs/new-build-system/roadmap" Type="http://schemas.openxmlformats.org/officeDocument/2006/relationships/hyperlink" TargetMode="External" Id="rId3"/></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3.xml" Type="http://schemas.openxmlformats.org/officeDocument/2006/relationships/slideLayout" Id="rId1"/><Relationship Target="../media/image01.png" Type="http://schemas.openxmlformats.org/officeDocument/2006/relationships/image" Id="rId4"/><Relationship Target="../media/image04.png" Type="http://schemas.openxmlformats.org/officeDocument/2006/relationships/image" Id="rId3"/><Relationship Target="../media/image03.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 Target="mailto:goddchen@gmail.com" Type="http://schemas.openxmlformats.org/officeDocument/2006/relationships/hyperlink" TargetMode="External" Id="rId4"/><Relationship Target="https://plus.google.com/111008049726565799376" Type="http://schemas.openxmlformats.org/officeDocument/2006/relationships/hyperlink" TargetMode="External" Id="rId3"/><Relationship Target="../media/image21.png" Type="http://schemas.openxmlformats.org/officeDocument/2006/relationships/image" Id="rId6"/><Relationship Target="https://github.com/Goddchen" Type="http://schemas.openxmlformats.org/officeDocument/2006/relationships/hyperlink" TargetMode="External" Id="rId5"/></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4.xml" Type="http://schemas.openxmlformats.org/officeDocument/2006/relationships/slideLayout" Id="rId1"/><Relationship Target="../media/image08.png" Type="http://schemas.openxmlformats.org/officeDocument/2006/relationships/image" Id="rId3"/></Relationships>
</file>

<file path=ppt/slides/_rels/slide22.xml.rels><?xml version="1.0" encoding="UTF-8" standalone="yes"?><Relationships xmlns="http://schemas.openxmlformats.org/package/2006/relationships"><Relationship Target="../notesSlides/notesSlide22.xml" Type="http://schemas.openxmlformats.org/officeDocument/2006/relationships/notesSlide" Id="rId2"/><Relationship Target="../slideLayouts/slideLayout4.xml" Type="http://schemas.openxmlformats.org/officeDocument/2006/relationships/slideLayout" Id="rId1"/><Relationship Target="../media/image10.png" Type="http://schemas.openxmlformats.org/officeDocument/2006/relationships/image" Id="rId3"/></Relationships>
</file>

<file path=ppt/slides/_rels/slide23.xml.rels><?xml version="1.0" encoding="UTF-8" standalone="yes"?><Relationships xmlns="http://schemas.openxmlformats.org/package/2006/relationships"><Relationship Target="../notesSlides/notesSlide23.xml" Type="http://schemas.openxmlformats.org/officeDocument/2006/relationships/notesSlide" Id="rId2"/><Relationship Target="../slideLayouts/slideLayout2.xml" Type="http://schemas.openxmlformats.org/officeDocument/2006/relationships/slideLayout" Id="rId1"/><Relationship Target="../media/image14.png" Type="http://schemas.openxmlformats.org/officeDocument/2006/relationships/image" Id="rId3"/></Relationships>
</file>

<file path=ppt/slides/_rels/slide24.xml.rels><?xml version="1.0" encoding="UTF-8" standalone="yes"?><Relationships xmlns="http://schemas.openxmlformats.org/package/2006/relationships"><Relationship Target="../notesSlides/notesSlide24.xml" Type="http://schemas.openxmlformats.org/officeDocument/2006/relationships/notesSlide" Id="rId2"/><Relationship Target="../slideLayouts/slideLayout2.xml" Type="http://schemas.openxmlformats.org/officeDocument/2006/relationships/slideLayout" Id="rId1"/><Relationship Target="../media/image18.png" Type="http://schemas.openxmlformats.org/officeDocument/2006/relationships/image" Id="rId3"/></Relationships>
</file>

<file path=ppt/slides/_rels/slide25.xml.rels><?xml version="1.0" encoding="UTF-8" standalone="yes"?><Relationships xmlns="http://schemas.openxmlformats.org/package/2006/relationships"><Relationship Target="../notesSlides/notesSlide25.xml" Type="http://schemas.openxmlformats.org/officeDocument/2006/relationships/notesSlide" Id="rId2"/><Relationship Target="../slideLayouts/slideLayout2.xml" Type="http://schemas.openxmlformats.org/officeDocument/2006/relationships/slideLayout" Id="rId1"/><Relationship Target="../media/image11.png" Type="http://schemas.openxmlformats.org/officeDocument/2006/relationships/image" Id="rId4"/><Relationship Target="../media/image09.png" Type="http://schemas.openxmlformats.org/officeDocument/2006/relationships/image" Id="rId3"/></Relationships>
</file>

<file path=ppt/slides/_rels/slide26.xml.rels><?xml version="1.0" encoding="UTF-8" standalone="yes"?><Relationships xmlns="http://schemas.openxmlformats.org/package/2006/relationships"><Relationship Target="../notesSlides/notesSlide26.xml" Type="http://schemas.openxmlformats.org/officeDocument/2006/relationships/notesSlide" Id="rId2"/><Relationship Target="../slideLayouts/slideLayout2.xml" Type="http://schemas.openxmlformats.org/officeDocument/2006/relationships/slideLayout" Id="rId1"/><Relationship Target="../media/image13.png" Type="http://schemas.openxmlformats.org/officeDocument/2006/relationships/image" Id="rId4"/><Relationship Target="../media/image17.png" Type="http://schemas.openxmlformats.org/officeDocument/2006/relationships/image" Id="rId3"/></Relationships>
</file>

<file path=ppt/slides/_rels/slide27.xml.rels><?xml version="1.0" encoding="UTF-8" standalone="yes"?><Relationships xmlns="http://schemas.openxmlformats.org/package/2006/relationships"><Relationship Target="../notesSlides/notesSlide27.xml" Type="http://schemas.openxmlformats.org/officeDocument/2006/relationships/notesSlide" Id="rId2"/><Relationship Target="../slideLayouts/slideLayout2.xml" Type="http://schemas.openxmlformats.org/officeDocument/2006/relationships/slideLayout" Id="rId1"/><Relationship Target="../media/image16.png" Type="http://schemas.openxmlformats.org/officeDocument/2006/relationships/image" Id="rId3"/></Relationships>
</file>

<file path=ppt/slides/_rels/slide28.xml.rels><?xml version="1.0" encoding="UTF-8" standalone="yes"?><Relationships xmlns="http://schemas.openxmlformats.org/package/2006/relationships"><Relationship Target="../notesSlides/notesSlide28.xml" Type="http://schemas.openxmlformats.org/officeDocument/2006/relationships/notesSlide" Id="rId2"/><Relationship Target="../slideLayouts/slideLayout2.xml" Type="http://schemas.openxmlformats.org/officeDocument/2006/relationships/slideLayout" Id="rId1"/><Relationship Target="http://developer.android.com/sdk/installing/studio.html" Type="http://schemas.openxmlformats.org/officeDocument/2006/relationships/hyperlink" TargetMode="External" Id="rId3"/></Relationships>
</file>

<file path=ppt/slides/_rels/slide29.xml.rels><?xml version="1.0" encoding="UTF-8" standalone="yes"?><Relationships xmlns="http://schemas.openxmlformats.org/package/2006/relationships"><Relationship Target="../notesSlides/notesSlide29.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30.xml.rels><?xml version="1.0" encoding="UTF-8" standalone="yes"?><Relationships xmlns="http://schemas.openxmlformats.org/package/2006/relationships"><Relationship Target="../notesSlides/notesSlide30.xml" Type="http://schemas.openxmlformats.org/officeDocument/2006/relationships/notesSlide" Id="rId2"/><Relationship Target="../slideLayouts/slideLayout2.xml" Type="http://schemas.openxmlformats.org/officeDocument/2006/relationships/slideLayout" Id="rId1"/></Relationships>
</file>

<file path=ppt/slides/_rels/slide31.xml.rels><?xml version="1.0" encoding="UTF-8" standalone="yes"?><Relationships xmlns="http://schemas.openxmlformats.org/package/2006/relationships"><Relationship Target="../notesSlides/notesSlide31.xml" Type="http://schemas.openxmlformats.org/officeDocument/2006/relationships/notesSlide" Id="rId2"/><Relationship Target="../slideLayouts/slideLayout2.xml" Type="http://schemas.openxmlformats.org/officeDocument/2006/relationships/slideLayout" Id="rId1"/></Relationships>
</file>

<file path=ppt/slides/_rels/slide32.xml.rels><?xml version="1.0" encoding="UTF-8" standalone="yes"?><Relationships xmlns="http://schemas.openxmlformats.org/package/2006/relationships"><Relationship Target="../notesSlides/notesSlide32.xml" Type="http://schemas.openxmlformats.org/officeDocument/2006/relationships/notesSlide" Id="rId2"/><Relationship Target="../slideLayouts/slideLayout2.xml" Type="http://schemas.openxmlformats.org/officeDocument/2006/relationships/slideLayout" Id="rId1"/></Relationships>
</file>

<file path=ppt/slides/_rels/slide33.xml.rels><?xml version="1.0" encoding="UTF-8" standalone="yes"?><Relationships xmlns="http://schemas.openxmlformats.org/package/2006/relationships"><Relationship Target="../notesSlides/notesSlide33.xml" Type="http://schemas.openxmlformats.org/officeDocument/2006/relationships/notesSlide" Id="rId2"/><Relationship Target="../slideLayouts/slideLayout2.xml" Type="http://schemas.openxmlformats.org/officeDocument/2006/relationships/slideLayout" Id="rId1"/><Relationship Target="../media/image15.png" Type="http://schemas.openxmlformats.org/officeDocument/2006/relationships/image" Id="rId3"/></Relationships>
</file>

<file path=ppt/slides/_rels/slide34.xml.rels><?xml version="1.0" encoding="UTF-8" standalone="yes"?><Relationships xmlns="http://schemas.openxmlformats.org/package/2006/relationships"><Relationship Target="../notesSlides/notesSlide34.xml" Type="http://schemas.openxmlformats.org/officeDocument/2006/relationships/notesSlide" Id="rId2"/><Relationship Target="../slideLayouts/slideLayout2.xml" Type="http://schemas.openxmlformats.org/officeDocument/2006/relationships/slideLayout" Id="rId1"/><Relationship Target="../media/image12.png" Type="http://schemas.openxmlformats.org/officeDocument/2006/relationships/image" Id="rId3"/></Relationships>
</file>

<file path=ppt/slides/_rels/slide35.xml.rels><?xml version="1.0" encoding="UTF-8" standalone="yes"?><Relationships xmlns="http://schemas.openxmlformats.org/package/2006/relationships"><Relationship Target="../notesSlides/notesSlide35.xml" Type="http://schemas.openxmlformats.org/officeDocument/2006/relationships/notesSlide" Id="rId2"/><Relationship Target="../slideLayouts/slideLayout2.xml" Type="http://schemas.openxmlformats.org/officeDocument/2006/relationships/slideLayout" Id="rId1"/></Relationships>
</file>

<file path=ppt/slides/_rels/slide36.xml.rels><?xml version="1.0" encoding="UTF-8" standalone="yes"?><Relationships xmlns="http://schemas.openxmlformats.org/package/2006/relationships"><Relationship Target="../notesSlides/notesSlide36.xml" Type="http://schemas.openxmlformats.org/officeDocument/2006/relationships/notesSlide" Id="rId2"/><Relationship Target="../slideLayouts/slideLayout2.xml" Type="http://schemas.openxmlformats.org/officeDocument/2006/relationships/slideLayout" Id="rId1"/></Relationships>
</file>

<file path=ppt/slides/_rels/slide37.xml.rels><?xml version="1.0" encoding="UTF-8" standalone="yes"?><Relationships xmlns="http://schemas.openxmlformats.org/package/2006/relationships"><Relationship Target="../notesSlides/notesSlide37.xml" Type="http://schemas.openxmlformats.org/officeDocument/2006/relationships/notesSlide" Id="rId2"/><Relationship Target="../slideLayouts/slideLayout2.xml" Type="http://schemas.openxmlformats.org/officeDocument/2006/relationships/slideLayout" Id="rId1"/></Relationships>
</file>

<file path=ppt/slides/_rels/slide38.xml.rels><?xml version="1.0" encoding="UTF-8" standalone="yes"?><Relationships xmlns="http://schemas.openxmlformats.org/package/2006/relationships"><Relationship Target="../notesSlides/notesSlide38.xml" Type="http://schemas.openxmlformats.org/officeDocument/2006/relationships/notesSlide" Id="rId2"/><Relationship Target="../slideLayouts/slideLayout3.xml" Type="http://schemas.openxmlformats.org/officeDocument/2006/relationships/slideLayout" Id="rId1"/></Relationships>
</file>

<file path=ppt/slides/_rels/slide39.xml.rels><?xml version="1.0" encoding="UTF-8" standalone="yes"?><Relationships xmlns="http://schemas.openxmlformats.org/package/2006/relationships"><Relationship Target="../notesSlides/notesSlide39.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http://tools.android.com/tech-docs/new-build-system" Type="http://schemas.openxmlformats.org/officeDocument/2006/relationships/hyperlink" TargetMode="External" Id="rId3"/></Relationships>
</file>

<file path=ppt/slides/_rels/slide40.xml.rels><?xml version="1.0" encoding="UTF-8" standalone="yes"?><Relationships xmlns="http://schemas.openxmlformats.org/package/2006/relationships"><Relationship Target="../notesSlides/notesSlide40.xml" Type="http://schemas.openxmlformats.org/officeDocument/2006/relationships/notesSlide" Id="rId2"/><Relationship Target="../slideLayouts/slideLayout2.xml" Type="http://schemas.openxmlformats.org/officeDocument/2006/relationships/slideLayout" Id="rId1"/><Relationship Target="../media/image20.png" Type="http://schemas.openxmlformats.org/officeDocument/2006/relationships/image" Id="rId3"/></Relationships>
</file>

<file path=ppt/slides/_rels/slide41.xml.rels><?xml version="1.0" encoding="UTF-8" standalone="yes"?><Relationships xmlns="http://schemas.openxmlformats.org/package/2006/relationships"><Relationship Target="../notesSlides/notesSlide41.xml" Type="http://schemas.openxmlformats.org/officeDocument/2006/relationships/notesSlide" Id="rId2"/><Relationship Target="../slideLayouts/slideLayout2.xml" Type="http://schemas.openxmlformats.org/officeDocument/2006/relationships/slideLayout" Id="rId1"/><Relationship Target="../media/image19.png" Type="http://schemas.openxmlformats.org/officeDocument/2006/relationships/image" Id="rId3"/></Relationships>
</file>

<file path=ppt/slides/_rels/slide42.xml.rels><?xml version="1.0" encoding="UTF-8" standalone="yes"?><Relationships xmlns="http://schemas.openxmlformats.org/package/2006/relationships"><Relationship Target="../notesSlides/notesSlide42.xml" Type="http://schemas.openxmlformats.org/officeDocument/2006/relationships/notesSlide" Id="rId2"/><Relationship Target="../slideLayouts/slideLayout2.xml" Type="http://schemas.openxmlformats.org/officeDocument/2006/relationships/slideLayout" Id="rId1"/></Relationships>
</file>

<file path=ppt/slides/_rels/slide43.xml.rels><?xml version="1.0" encoding="UTF-8" standalone="yes"?><Relationships xmlns="http://schemas.openxmlformats.org/package/2006/relationships"><Relationship Target="../notesSlides/notesSlide43.xml" Type="http://schemas.openxmlformats.org/officeDocument/2006/relationships/notesSlide" Id="rId2"/><Relationship Target="../slideLayouts/slideLayout2.xml" Type="http://schemas.openxmlformats.org/officeDocument/2006/relationships/slideLayout" Id="rId1"/><Relationship Target="../media/image22.png" Type="http://schemas.openxmlformats.org/officeDocument/2006/relationships/image" Id="rId3"/></Relationships>
</file>

<file path=ppt/slides/_rels/slide44.xml.rels><?xml version="1.0" encoding="UTF-8" standalone="yes"?><Relationships xmlns="http://schemas.openxmlformats.org/package/2006/relationships"><Relationship Target="../notesSlides/notesSlide44.xml" Type="http://schemas.openxmlformats.org/officeDocument/2006/relationships/notesSlide" Id="rId2"/><Relationship Target="../slideLayouts/slideLayout2.xml" Type="http://schemas.openxmlformats.org/officeDocument/2006/relationships/slideLayout" Id="rId1"/><Relationship Target="http://groups.google.com/group/adt-dev" Type="http://schemas.openxmlformats.org/officeDocument/2006/relationships/hyperlink" TargetMode="External" Id="rId4"/><Relationship Target="http://source.android.com/" Type="http://schemas.openxmlformats.org/officeDocument/2006/relationships/hyperlink" TargetMode="External" Id="rId3"/><Relationship Target="https://github.com/Goddchen/Android-Gradle-Examples" Type="http://schemas.openxmlformats.org/officeDocument/2006/relationships/hyperlink" TargetMode="External" Id="rId6"/><Relationship Target="http://tools.android.com/tech-docs/new-build-system" Type="http://schemas.openxmlformats.org/officeDocument/2006/relationships/hyperlink" TargetMode="External" Id="rId5"/></Relationships>
</file>

<file path=ppt/slides/_rels/slide45.xml.rels><?xml version="1.0" encoding="UTF-8" standalone="yes"?><Relationships xmlns="http://schemas.openxmlformats.org/package/2006/relationships"><Relationship Target="../notesSlides/notesSlide45.xml" Type="http://schemas.openxmlformats.org/officeDocument/2006/relationships/notesSlide" Id="rId2"/><Relationship Target="../slideLayouts/slideLayout4.xml" Type="http://schemas.openxmlformats.org/officeDocument/2006/relationships/slideLayout" Id="rId1"/><Relationship Target="../media/image23.jp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3.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http://tools.android.com/tech-docs/new-build-system/build-system-concepts" Type="http://schemas.openxmlformats.org/officeDocument/2006/relationships/hyperlink" TargetMode="External"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 name="Shape 27"/>
        <p:cNvGrpSpPr/>
        <p:nvPr/>
      </p:nvGrpSpPr>
      <p:grpSpPr>
        <a:xfrm>
          <a:off y="0" x="0"/>
          <a:ext cy="0" cx="0"/>
          <a:chOff y="0" x="0"/>
          <a:chExt cy="0" cx="0"/>
        </a:xfrm>
      </p:grpSpPr>
      <p:sp>
        <p:nvSpPr>
          <p:cNvPr id="28" name="Shape 28"/>
          <p:cNvSpPr txBox="1"/>
          <p:nvPr>
            <p:ph type="ctrTitle"/>
          </p:nvPr>
        </p:nvSpPr>
        <p:spPr>
          <a:xfrm>
            <a:off y="1734342" x="685800"/>
            <a:ext cy="2245499" cx="7772400"/>
          </a:xfrm>
          <a:prstGeom prst="rect">
            <a:avLst/>
          </a:prstGeom>
        </p:spPr>
        <p:txBody>
          <a:bodyPr bIns="91425" rIns="91425" lIns="91425" tIns="91425" anchor="b" anchorCtr="0">
            <a:noAutofit/>
          </a:bodyPr>
          <a:lstStyle/>
          <a:p>
            <a:pPr>
              <a:spcBef>
                <a:spcPts val="0"/>
              </a:spcBef>
              <a:buNone/>
            </a:pPr>
            <a:r>
              <a:rPr sz="6000" lang="de"/>
              <a:t>The new (or the first?) build system for Android</a:t>
            </a:r>
          </a:p>
        </p:txBody>
      </p:sp>
      <p:sp>
        <p:nvSpPr>
          <p:cNvPr id="29" name="Shape 29"/>
          <p:cNvSpPr txBox="1"/>
          <p:nvPr>
            <p:ph idx="1" type="subTitle"/>
          </p:nvPr>
        </p:nvSpPr>
        <p:spPr>
          <a:xfrm>
            <a:off y="4124476" x="685800"/>
            <a:ext cy="949799" cx="7772400"/>
          </a:xfrm>
          <a:prstGeom prst="rect">
            <a:avLst/>
          </a:prstGeom>
        </p:spPr>
        <p:txBody>
          <a:bodyPr bIns="91425" rIns="91425" lIns="91425" tIns="91425" anchor="ctr" anchorCtr="0">
            <a:noAutofit/>
          </a:bodyPr>
          <a:lstStyle/>
          <a:p>
            <a:pPr>
              <a:spcBef>
                <a:spcPts val="0"/>
              </a:spcBef>
              <a:buNone/>
            </a:pPr>
            <a:r>
              <a:rPr lang="de"/>
              <a:t>Gradle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y="0" x="0"/>
          <a:ext cy="0" cx="0"/>
          <a:chOff y="0" x="0"/>
          <a:chExt cy="0" cx="0"/>
        </a:xfrm>
      </p:grpSpPr>
      <p:sp>
        <p:nvSpPr>
          <p:cNvPr id="89" name="Shape 89"/>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Build Types - What can be customized?</a:t>
            </a:r>
          </a:p>
        </p:txBody>
      </p:sp>
      <p:sp>
        <p:nvSpPr>
          <p:cNvPr id="90" name="Shape 90"/>
          <p:cNvSpPr txBox="1"/>
          <p:nvPr>
            <p:ph idx="1" type="body"/>
          </p:nvPr>
        </p:nvSpPr>
        <p:spPr>
          <a:xfrm>
            <a:off y="1947332" x="457200"/>
            <a:ext cy="4620299" cx="40302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sz="1800" lang="de"/>
              <a:t>manifest debuggable flag</a:t>
            </a:r>
          </a:p>
          <a:p>
            <a:pPr rtl="0" lvl="0" indent="-342900" marL="457200">
              <a:spcBef>
                <a:spcPts val="0"/>
              </a:spcBef>
              <a:buClr>
                <a:schemeClr val="dk2"/>
              </a:buClr>
              <a:buSzPct val="100000"/>
              <a:buFont typeface="Arial"/>
              <a:buChar char="●"/>
            </a:pPr>
            <a:r>
              <a:rPr sz="1800" lang="de"/>
              <a:t>native compilation debug flag</a:t>
            </a:r>
          </a:p>
          <a:p>
            <a:pPr rtl="0" lvl="0" indent="-342900" marL="457200">
              <a:spcBef>
                <a:spcPts val="0"/>
              </a:spcBef>
              <a:buClr>
                <a:schemeClr val="dk2"/>
              </a:buClr>
              <a:buSzPct val="100000"/>
              <a:buFont typeface="Arial"/>
              <a:buChar char="●"/>
            </a:pPr>
            <a:r>
              <a:rPr sz="1800" lang="de"/>
              <a:t>proguard enabled + specific rules (</a:t>
            </a:r>
            <a:r>
              <a:rPr sz="1800" lang="de">
                <a:solidFill>
                  <a:srgbClr val="FF0000"/>
                </a:solidFill>
              </a:rPr>
              <a:t>Not implemented yet</a:t>
            </a:r>
            <a:r>
              <a:rPr sz="1800" lang="de"/>
              <a:t>)</a:t>
            </a:r>
          </a:p>
          <a:p>
            <a:pPr rtl="0" lvl="0" indent="-342900" marL="457200">
              <a:spcBef>
                <a:spcPts val="0"/>
              </a:spcBef>
              <a:buClr>
                <a:schemeClr val="dk2"/>
              </a:buClr>
              <a:buSzPct val="100000"/>
              <a:buFont typeface="Arial"/>
              <a:buChar char="●"/>
            </a:pPr>
            <a:r>
              <a:rPr sz="1800" lang="de"/>
              <a:t>debug signing flag (ie whether to use debug key or release key)</a:t>
            </a:r>
          </a:p>
          <a:p>
            <a:pPr rtl="0" lvl="0" indent="-342900" marL="457200">
              <a:spcBef>
                <a:spcPts val="0"/>
              </a:spcBef>
              <a:buClr>
                <a:schemeClr val="dk2"/>
              </a:buClr>
              <a:buSzPct val="100000"/>
              <a:buFont typeface="Arial"/>
              <a:buChar char="●"/>
            </a:pPr>
            <a:r>
              <a:rPr sz="1800" lang="de"/>
              <a:t>package name suffix (2)</a:t>
            </a:r>
          </a:p>
          <a:p>
            <a:pPr rtl="0" lvl="0" indent="-342900" marL="457200">
              <a:spcBef>
                <a:spcPts val="0"/>
              </a:spcBef>
              <a:buClr>
                <a:schemeClr val="dk2"/>
              </a:buClr>
              <a:buSzPct val="100000"/>
              <a:buFont typeface="Arial"/>
              <a:buChar char="●"/>
            </a:pPr>
            <a:r>
              <a:rPr sz="1800" lang="de"/>
              <a:t>Buildconfig</a:t>
            </a:r>
          </a:p>
          <a:p>
            <a:pPr rtl="0" lvl="1" indent="-342900" marL="914400">
              <a:spcBef>
                <a:spcPts val="0"/>
              </a:spcBef>
              <a:buClr>
                <a:schemeClr val="dk2"/>
              </a:buClr>
              <a:buSzPct val="100000"/>
              <a:buFont typeface="Courier New"/>
              <a:buChar char="o"/>
            </a:pPr>
            <a:r>
              <a:rPr sz="1800" lang="de"/>
              <a:t>DEBUG flag. Set automatically based on the manifest debuggable flag.</a:t>
            </a:r>
          </a:p>
          <a:p>
            <a:pPr rtl="0" lvl="1" indent="-342900" marL="914400">
              <a:spcBef>
                <a:spcPts val="0"/>
              </a:spcBef>
              <a:buClr>
                <a:schemeClr val="dk2"/>
              </a:buClr>
              <a:buSzPct val="100000"/>
              <a:buFont typeface="Courier New"/>
              <a:buChar char="o"/>
            </a:pPr>
            <a:r>
              <a:rPr sz="1800" lang="de"/>
              <a:t>Ability to provide custom Java code.</a:t>
            </a:r>
          </a:p>
          <a:p>
            <a:pPr>
              <a:spcBef>
                <a:spcPts val="0"/>
              </a:spcBef>
              <a:buNone/>
            </a:pPr>
            <a:r>
              <a:t/>
            </a:r>
            <a:endParaRPr/>
          </a:p>
        </p:txBody>
      </p:sp>
      <p:sp>
        <p:nvSpPr>
          <p:cNvPr id="91" name="Shape 91"/>
          <p:cNvSpPr txBox="1"/>
          <p:nvPr>
            <p:ph idx="2" type="body"/>
          </p:nvPr>
        </p:nvSpPr>
        <p:spPr>
          <a:xfrm>
            <a:off y="1949211" x="4656667"/>
            <a:ext cy="4620299" cx="4030200"/>
          </a:xfrm>
          <a:prstGeom prst="rect">
            <a:avLst/>
          </a:prstGeom>
        </p:spPr>
        <p:txBody>
          <a:bodyPr bIns="91425" rIns="91425" lIns="91425" tIns="91425" anchor="t" anchorCtr="0">
            <a:noAutofit/>
          </a:bodyPr>
          <a:lstStyle/>
          <a:p>
            <a:pPr lvl="0" indent="-419100" marL="457200">
              <a:spcBef>
                <a:spcPts val="0"/>
              </a:spcBef>
              <a:buClr>
                <a:schemeClr val="dk2"/>
              </a:buClr>
              <a:buSzPct val="100000"/>
              <a:buFont typeface="Arial"/>
              <a:buChar char="●"/>
            </a:pPr>
            <a:r>
              <a:rPr lang="de"/>
              <a:t>Types "Release" and "Debug" are automatically created and can be reconfigured</a:t>
            </a:r>
          </a:p>
        </p:txBody>
      </p:sp>
      <p:sp>
        <p:nvSpPr>
          <p:cNvPr id="92" name="Shape 92"/>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3"/>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0" end="0"/>
                                            </p:txEl>
                                          </p:spTgt>
                                        </p:tgtEl>
                                        <p:attrNameLst>
                                          <p:attrName>style.visibility</p:attrName>
                                        </p:attrNameLst>
                                      </p:cBhvr>
                                      <p:to>
                                        <p:strVal val="visible"/>
                                      </p:to>
                                    </p:set>
                                    <p:animEffect transition="in" filter="fade">
                                      <p:cBhvr>
                                        <p:cTn dur="1000"/>
                                        <p:tgtEl>
                                          <p:spTgt spid="9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1" end="1"/>
                                            </p:txEl>
                                          </p:spTgt>
                                        </p:tgtEl>
                                        <p:attrNameLst>
                                          <p:attrName>style.visibility</p:attrName>
                                        </p:attrNameLst>
                                      </p:cBhvr>
                                      <p:to>
                                        <p:strVal val="visible"/>
                                      </p:to>
                                    </p:set>
                                    <p:animEffect transition="in" filter="fade">
                                      <p:cBhvr>
                                        <p:cTn dur="1000"/>
                                        <p:tgtEl>
                                          <p:spTgt spid="90">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2" end="2"/>
                                            </p:txEl>
                                          </p:spTgt>
                                        </p:tgtEl>
                                        <p:attrNameLst>
                                          <p:attrName>style.visibility</p:attrName>
                                        </p:attrNameLst>
                                      </p:cBhvr>
                                      <p:to>
                                        <p:strVal val="visible"/>
                                      </p:to>
                                    </p:set>
                                    <p:animEffect transition="in" filter="fade">
                                      <p:cBhvr>
                                        <p:cTn dur="1000"/>
                                        <p:tgtEl>
                                          <p:spTgt spid="90">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3" end="3"/>
                                            </p:txEl>
                                          </p:spTgt>
                                        </p:tgtEl>
                                        <p:attrNameLst>
                                          <p:attrName>style.visibility</p:attrName>
                                        </p:attrNameLst>
                                      </p:cBhvr>
                                      <p:to>
                                        <p:strVal val="visible"/>
                                      </p:to>
                                    </p:set>
                                    <p:animEffect transition="in" filter="fade">
                                      <p:cBhvr>
                                        <p:cTn dur="1000"/>
                                        <p:tgtEl>
                                          <p:spTgt spid="90">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4" end="4"/>
                                            </p:txEl>
                                          </p:spTgt>
                                        </p:tgtEl>
                                        <p:attrNameLst>
                                          <p:attrName>style.visibility</p:attrName>
                                        </p:attrNameLst>
                                      </p:cBhvr>
                                      <p:to>
                                        <p:strVal val="visible"/>
                                      </p:to>
                                    </p:set>
                                    <p:animEffect transition="in" filter="fade">
                                      <p:cBhvr>
                                        <p:cTn dur="1000"/>
                                        <p:tgtEl>
                                          <p:spTgt spid="90">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5" end="5"/>
                                            </p:txEl>
                                          </p:spTgt>
                                        </p:tgtEl>
                                        <p:attrNameLst>
                                          <p:attrName>style.visibility</p:attrName>
                                        </p:attrNameLst>
                                      </p:cBhvr>
                                      <p:to>
                                        <p:strVal val="visible"/>
                                      </p:to>
                                    </p:set>
                                    <p:animEffect transition="in" filter="fade">
                                      <p:cBhvr>
                                        <p:cTn dur="1000"/>
                                        <p:tgtEl>
                                          <p:spTgt spid="90">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6" end="6"/>
                                            </p:txEl>
                                          </p:spTgt>
                                        </p:tgtEl>
                                        <p:attrNameLst>
                                          <p:attrName>style.visibility</p:attrName>
                                        </p:attrNameLst>
                                      </p:cBhvr>
                                      <p:to>
                                        <p:strVal val="visible"/>
                                      </p:to>
                                    </p:set>
                                    <p:animEffect transition="in" filter="fade">
                                      <p:cBhvr>
                                        <p:cTn dur="1000"/>
                                        <p:tgtEl>
                                          <p:spTgt spid="90">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7" end="7"/>
                                            </p:txEl>
                                          </p:spTgt>
                                        </p:tgtEl>
                                        <p:attrNameLst>
                                          <p:attrName>style.visibility</p:attrName>
                                        </p:attrNameLst>
                                      </p:cBhvr>
                                      <p:to>
                                        <p:strVal val="visible"/>
                                      </p:to>
                                    </p:set>
                                    <p:animEffect transition="in" filter="fade">
                                      <p:cBhvr>
                                        <p:cTn dur="1000"/>
                                        <p:tgtEl>
                                          <p:spTgt spid="90">
                                            <p:txEl>
                                              <p:pRg st="7" end="7"/>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0">
                                            <p:txEl>
                                              <p:pRg st="8" end="8"/>
                                            </p:txEl>
                                          </p:spTgt>
                                        </p:tgtEl>
                                        <p:attrNameLst>
                                          <p:attrName>style.visibility</p:attrName>
                                        </p:attrNameLst>
                                      </p:cBhvr>
                                      <p:to>
                                        <p:strVal val="visible"/>
                                      </p:to>
                                    </p:set>
                                    <p:animEffect transition="in" filter="fade">
                                      <p:cBhvr>
                                        <p:cTn dur="1000"/>
                                        <p:tgtEl>
                                          <p:spTgt spid="90">
                                            <p:txEl>
                                              <p:pRg st="8" end="8"/>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1">
                                            <p:txEl>
                                              <p:pRg st="0" end="0"/>
                                            </p:txEl>
                                          </p:spTgt>
                                        </p:tgtEl>
                                        <p:attrNameLst>
                                          <p:attrName>style.visibility</p:attrName>
                                        </p:attrNameLst>
                                      </p:cBhvr>
                                      <p:to>
                                        <p:strVal val="visible"/>
                                      </p:to>
                                    </p:set>
                                    <p:animEffect transition="in" filter="fade">
                                      <p:cBhvr>
                                        <p:cTn dur="1000"/>
                                        <p:tgtEl>
                                          <p:spTgt spid="9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Build Variants</a:t>
            </a:r>
          </a:p>
        </p:txBody>
      </p:sp>
      <p:sp>
        <p:nvSpPr>
          <p:cNvPr id="98" name="Shape 98"/>
          <p:cNvSpPr txBox="1"/>
          <p:nvPr>
            <p:ph idx="1" type="body"/>
          </p:nvPr>
        </p:nvSpPr>
        <p:spPr>
          <a:xfrm>
            <a:off y="1947332" x="457200"/>
            <a:ext cy="4620299" cx="8229600"/>
          </a:xfrm>
          <a:prstGeom prst="rect">
            <a:avLst/>
          </a:prstGeom>
        </p:spPr>
        <p:txBody>
          <a:bodyPr bIns="91425" rIns="91425" lIns="91425" tIns="91425" anchor="t" anchorCtr="0">
            <a:noAutofit/>
          </a:bodyPr>
          <a:lstStyle/>
          <a:p>
            <a:pPr>
              <a:spcBef>
                <a:spcPts val="0"/>
              </a:spcBef>
              <a:buNone/>
            </a:pPr>
            <a:r>
              <a:rPr lang="de"/>
              <a:t>In short: the cross product of Build Type x Build Flavor</a:t>
            </a:r>
          </a:p>
        </p:txBody>
      </p:sp>
      <p:pic>
        <p:nvPicPr>
          <p:cNvPr id="99" name="Shape 99"/>
          <p:cNvPicPr preferRelativeResize="0"/>
          <p:nvPr/>
        </p:nvPicPr>
        <p:blipFill>
          <a:blip r:embed="rId3">
            <a:alphaModFix/>
          </a:blip>
          <a:stretch>
            <a:fillRect/>
          </a:stretch>
        </p:blipFill>
        <p:spPr>
          <a:xfrm>
            <a:off y="3714627" x="3143250"/>
            <a:ext cy="1085850" cx="2857500"/>
          </a:xfrm>
          <a:prstGeom prst="rect">
            <a:avLst/>
          </a:prstGeom>
          <a:noFill/>
          <a:ln>
            <a:noFill/>
          </a:ln>
        </p:spPr>
      </p:pic>
      <p:sp>
        <p:nvSpPr>
          <p:cNvPr id="100" name="Shape 100"/>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4"/>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1000"/>
                                        <p:tgtEl>
                                          <p:spTgt spid="98"/>
                                        </p:tgtEl>
                                      </p:cBhvr>
                                    </p:animEffect>
                                  </p:childTnLst>
                                </p:cTn>
                              </p:par>
                              <p:par>
                                <p:cTn presetID="10" fill="hold" presetSubtype="0" presetClass="entr"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y="0" x="0"/>
          <a:ext cy="0" cx="0"/>
          <a:chOff y="0" x="0"/>
          <a:chExt cy="0" cx="0"/>
        </a:xfrm>
      </p:grpSpPr>
      <p:sp>
        <p:nvSpPr>
          <p:cNvPr id="105" name="Shape 105"/>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Flavor Groups</a:t>
            </a:r>
          </a:p>
        </p:txBody>
      </p:sp>
      <p:sp>
        <p:nvSpPr>
          <p:cNvPr id="106" name="Shape 106"/>
          <p:cNvSpPr txBox="1"/>
          <p:nvPr>
            <p:ph idx="1" type="body"/>
          </p:nvPr>
        </p:nvSpPr>
        <p:spPr>
          <a:xfrm>
            <a:off y="1947332" x="457200"/>
            <a:ext cy="4620299" cx="8229600"/>
          </a:xfrm>
          <a:prstGeom prst="rect">
            <a:avLst/>
          </a:prstGeom>
        </p:spPr>
        <p:txBody>
          <a:bodyPr bIns="91425" rIns="91425" lIns="91425" tIns="91425" anchor="t" anchorCtr="0">
            <a:noAutofit/>
          </a:bodyPr>
          <a:lstStyle/>
          <a:p>
            <a:pPr>
              <a:spcBef>
                <a:spcPts val="0"/>
              </a:spcBef>
              <a:buNone/>
            </a:pPr>
            <a:r>
              <a:rPr lang="de"/>
              <a:t>In short: Flavor groups provide several dimensions of flavors (eg 2 GL texture formats x 2 ABIs)</a:t>
            </a:r>
          </a:p>
        </p:txBody>
      </p:sp>
      <p:pic>
        <p:nvPicPr>
          <p:cNvPr id="107" name="Shape 107"/>
          <p:cNvPicPr preferRelativeResize="0"/>
          <p:nvPr/>
        </p:nvPicPr>
        <p:blipFill>
          <a:blip r:embed="rId3">
            <a:alphaModFix/>
          </a:blip>
          <a:stretch>
            <a:fillRect/>
          </a:stretch>
        </p:blipFill>
        <p:spPr>
          <a:xfrm>
            <a:off y="3500314" x="2443162"/>
            <a:ext cy="1514475" cx="4257675"/>
          </a:xfrm>
          <a:prstGeom prst="rect">
            <a:avLst/>
          </a:prstGeom>
          <a:noFill/>
          <a:ln>
            <a:noFill/>
          </a:ln>
        </p:spPr>
      </p:pic>
      <p:sp>
        <p:nvSpPr>
          <p:cNvPr id="108" name="Shape 108"/>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4"/>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gtEl>
                                        <p:attrNameLst>
                                          <p:attrName>style.visibility</p:attrName>
                                        </p:attrNameLst>
                                      </p:cBhvr>
                                      <p:to>
                                        <p:strVal val="visible"/>
                                      </p:to>
                                    </p:set>
                                    <p:animEffect transition="in" filter="fade">
                                      <p:cBhvr>
                                        <p:cTn dur="1000"/>
                                        <p:tgtEl>
                                          <p:spTgt spid="106"/>
                                        </p:tgtEl>
                                      </p:cBhvr>
                                    </p:animEffect>
                                  </p:childTnLst>
                                </p:cTn>
                              </p:par>
                              <p:par>
                                <p:cTn presetID="10" fill="hold" presetSubtype="0" presetClass="entr" nodeType="with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fade">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y="0" x="0"/>
          <a:ext cy="0" cx="0"/>
          <a:chOff y="0" x="0"/>
          <a:chExt cy="0" cx="0"/>
        </a:xfrm>
      </p:grpSpPr>
      <p:sp>
        <p:nvSpPr>
          <p:cNvPr id="113" name="Shape 113"/>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Sourcesets</a:t>
            </a:r>
          </a:p>
        </p:txBody>
      </p:sp>
      <p:sp>
        <p:nvSpPr>
          <p:cNvPr id="114" name="Shape 11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Mapping of source types</a:t>
            </a:r>
          </a:p>
          <a:p>
            <a:pPr lvl="0" indent="-419100" marL="457200">
              <a:spcBef>
                <a:spcPts val="0"/>
              </a:spcBef>
              <a:buClr>
                <a:schemeClr val="dk2"/>
              </a:buClr>
              <a:buSzPct val="100000"/>
              <a:buFont typeface="Arial"/>
              <a:buChar char="●"/>
            </a:pPr>
            <a:r>
              <a:rPr lang="de"/>
              <a:t>Can be reconfigured</a:t>
            </a:r>
          </a:p>
        </p:txBody>
      </p:sp>
      <p:pic>
        <p:nvPicPr>
          <p:cNvPr id="115" name="Shape 115"/>
          <p:cNvPicPr preferRelativeResize="0"/>
          <p:nvPr/>
        </p:nvPicPr>
        <p:blipFill>
          <a:blip r:embed="rId3">
            <a:alphaModFix/>
          </a:blip>
          <a:stretch>
            <a:fillRect/>
          </a:stretch>
        </p:blipFill>
        <p:spPr>
          <a:xfrm>
            <a:off y="2788627" x="5134599"/>
            <a:ext cy="2937850" cx="3552200"/>
          </a:xfrm>
          <a:prstGeom prst="rect">
            <a:avLst/>
          </a:prstGeom>
          <a:noFill/>
          <a:ln>
            <a:noFill/>
          </a:ln>
        </p:spPr>
      </p:pic>
      <p:sp>
        <p:nvSpPr>
          <p:cNvPr id="116" name="Shape 116"/>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4"/>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4">
                                            <p:txEl>
                                              <p:pRg st="0" end="0"/>
                                            </p:txEl>
                                          </p:spTgt>
                                        </p:tgtEl>
                                        <p:attrNameLst>
                                          <p:attrName>style.visibility</p:attrName>
                                        </p:attrNameLst>
                                      </p:cBhvr>
                                      <p:to>
                                        <p:strVal val="visible"/>
                                      </p:to>
                                    </p:set>
                                    <p:animEffect transition="in" filter="fade">
                                      <p:cBhvr>
                                        <p:cTn dur="1000"/>
                                        <p:tgtEl>
                                          <p:spTgt spid="11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4">
                                            <p:txEl>
                                              <p:pRg st="1" end="1"/>
                                            </p:txEl>
                                          </p:spTgt>
                                        </p:tgtEl>
                                        <p:attrNameLst>
                                          <p:attrName>style.visibility</p:attrName>
                                        </p:attrNameLst>
                                      </p:cBhvr>
                                      <p:to>
                                        <p:strVal val="visible"/>
                                      </p:to>
                                    </p:set>
                                    <p:animEffect transition="in" filter="fade">
                                      <p:cBhvr>
                                        <p:cTn dur="1000"/>
                                        <p:tgtEl>
                                          <p:spTgt spid="11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5"/>
                                        </p:tgtEl>
                                        <p:attrNameLst>
                                          <p:attrName>style.visibility</p:attrName>
                                        </p:attrNameLst>
                                      </p:cBhvr>
                                      <p:to>
                                        <p:strVal val="visible"/>
                                      </p:to>
                                    </p:set>
                                    <p:animEffect transition="in" filter="fade">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y="0" x="0"/>
          <a:ext cy="0" cx="0"/>
          <a:chOff y="0" x="0"/>
          <a:chExt cy="0" cx="0"/>
        </a:xfrm>
      </p:grpSpPr>
      <p:sp>
        <p:nvSpPr>
          <p:cNvPr id="121" name="Shape 121"/>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Testing</a:t>
            </a:r>
          </a:p>
        </p:txBody>
      </p:sp>
      <p:sp>
        <p:nvSpPr>
          <p:cNvPr id="122" name="Shape 12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Tests are no longer a separate project</a:t>
            </a:r>
          </a:p>
          <a:p>
            <a:pPr rtl="0" lvl="0" indent="-419100" marL="457200">
              <a:spcBef>
                <a:spcPts val="0"/>
              </a:spcBef>
              <a:buClr>
                <a:schemeClr val="dk2"/>
              </a:buClr>
              <a:buSzPct val="100000"/>
              <a:buFont typeface="Arial"/>
              <a:buChar char="●"/>
            </a:pPr>
            <a:r>
              <a:rPr lang="de"/>
              <a:t>They are now part of the main project</a:t>
            </a:r>
          </a:p>
          <a:p>
            <a:pPr lvl="0" indent="-419100" marL="457200">
              <a:spcBef>
                <a:spcPts val="0"/>
              </a:spcBef>
              <a:buClr>
                <a:schemeClr val="dk2"/>
              </a:buClr>
              <a:buSzPct val="100000"/>
              <a:buFont typeface="Arial"/>
              <a:buChar char="●"/>
            </a:pPr>
            <a:r>
              <a:rPr lang="de"/>
              <a:t>Tests go to "src/test" or "src/test&lt;flavor&gt;"</a:t>
            </a:r>
          </a:p>
        </p:txBody>
      </p:sp>
      <p:sp>
        <p:nvSpPr>
          <p:cNvPr id="123" name="Shape 123"/>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3"/>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2">
                                            <p:txEl>
                                              <p:pRg st="0" end="0"/>
                                            </p:txEl>
                                          </p:spTgt>
                                        </p:tgtEl>
                                        <p:attrNameLst>
                                          <p:attrName>style.visibility</p:attrName>
                                        </p:attrNameLst>
                                      </p:cBhvr>
                                      <p:to>
                                        <p:strVal val="visible"/>
                                      </p:to>
                                    </p:set>
                                    <p:animEffect transition="in" filter="fade">
                                      <p:cBhvr>
                                        <p:cTn dur="1000"/>
                                        <p:tgtEl>
                                          <p:spTgt spid="12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2">
                                            <p:txEl>
                                              <p:pRg st="1" end="1"/>
                                            </p:txEl>
                                          </p:spTgt>
                                        </p:tgtEl>
                                        <p:attrNameLst>
                                          <p:attrName>style.visibility</p:attrName>
                                        </p:attrNameLst>
                                      </p:cBhvr>
                                      <p:to>
                                        <p:strVal val="visible"/>
                                      </p:to>
                                    </p:set>
                                    <p:animEffect transition="in" filter="fade">
                                      <p:cBhvr>
                                        <p:cTn dur="1000"/>
                                        <p:tgtEl>
                                          <p:spTgt spid="12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2">
                                            <p:txEl>
                                              <p:pRg st="2" end="2"/>
                                            </p:txEl>
                                          </p:spTgt>
                                        </p:tgtEl>
                                        <p:attrNameLst>
                                          <p:attrName>style.visibility</p:attrName>
                                        </p:attrNameLst>
                                      </p:cBhvr>
                                      <p:to>
                                        <p:strVal val="visible"/>
                                      </p:to>
                                    </p:set>
                                    <p:animEffect transition="in" filter="fade">
                                      <p:cBhvr>
                                        <p:cTn dur="1000"/>
                                        <p:tgtEl>
                                          <p:spTgt spid="12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Library Projects</a:t>
            </a:r>
          </a:p>
        </p:txBody>
      </p:sp>
      <p:sp>
        <p:nvSpPr>
          <p:cNvPr id="129" name="Shape 129"/>
          <p:cNvSpPr txBox="1"/>
          <p:nvPr>
            <p:ph idx="1" type="body"/>
          </p:nvPr>
        </p:nvSpPr>
        <p:spPr>
          <a:xfrm>
            <a:off y="1947332" x="457200"/>
            <a:ext cy="4620299" cx="4030200"/>
          </a:xfrm>
          <a:prstGeom prst="rect">
            <a:avLst/>
          </a:prstGeom>
        </p:spPr>
        <p:txBody>
          <a:bodyPr bIns="91425" rIns="91425" lIns="91425" tIns="91425" anchor="t" anchorCtr="0">
            <a:noAutofit/>
          </a:bodyPr>
          <a:lstStyle/>
          <a:p>
            <a:pPr rtl="0" lvl="0">
              <a:spcBef>
                <a:spcPts val="0"/>
              </a:spcBef>
              <a:buNone/>
            </a:pPr>
            <a:r>
              <a:rPr sz="2400" lang="de"/>
              <a:t>Similar to regular project except:</a:t>
            </a:r>
          </a:p>
          <a:p>
            <a:pPr rtl="0" lvl="0" indent="-381000" marL="457200">
              <a:spcBef>
                <a:spcPts val="0"/>
              </a:spcBef>
              <a:buClr>
                <a:schemeClr val="dk2"/>
              </a:buClr>
              <a:buSzPct val="100000"/>
              <a:buFont typeface="Arial"/>
              <a:buChar char="●"/>
            </a:pPr>
            <a:r>
              <a:rPr sz="2400" lang="de"/>
              <a:t>There are no Product Flavor.</a:t>
            </a:r>
          </a:p>
          <a:p>
            <a:pPr rtl="0" lvl="0" indent="-381000" marL="457200">
              <a:lnSpc>
                <a:spcPct val="115000"/>
              </a:lnSpc>
              <a:spcBef>
                <a:spcPts val="0"/>
              </a:spcBef>
              <a:buClr>
                <a:schemeClr val="dk2"/>
              </a:buClr>
              <a:buSzPct val="100000"/>
              <a:buFont typeface="Arial"/>
              <a:buChar char="●"/>
            </a:pPr>
            <a:r>
              <a:rPr sz="2400" lang="de"/>
              <a:t>There are debug and release build types but they are used slightly differently.</a:t>
            </a:r>
          </a:p>
        </p:txBody>
      </p:sp>
      <p:sp>
        <p:nvSpPr>
          <p:cNvPr id="130" name="Shape 130"/>
          <p:cNvSpPr txBox="1"/>
          <p:nvPr>
            <p:ph idx="2" type="body"/>
          </p:nvPr>
        </p:nvSpPr>
        <p:spPr>
          <a:xfrm>
            <a:off y="1949211" x="4656667"/>
            <a:ext cy="4620299" cx="40302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sz="2400" lang="de"/>
              <a:t>Building a library project itself is always a "Debug" build</a:t>
            </a:r>
          </a:p>
          <a:p>
            <a:pPr lvl="0" indent="-381000" marL="457200">
              <a:spcBef>
                <a:spcPts val="0"/>
              </a:spcBef>
              <a:buClr>
                <a:schemeClr val="dk2"/>
              </a:buClr>
              <a:buSzPct val="100000"/>
              <a:buFont typeface="Arial"/>
              <a:buChar char="●"/>
            </a:pPr>
            <a:r>
              <a:rPr sz="2400" lang="de"/>
              <a:t>Packaging a library project in a distribution blob is always a "Release" build</a:t>
            </a:r>
          </a:p>
        </p:txBody>
      </p:sp>
      <p:sp>
        <p:nvSpPr>
          <p:cNvPr id="131" name="Shape 131"/>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3"/>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9">
                                            <p:txEl>
                                              <p:pRg st="0" end="0"/>
                                            </p:txEl>
                                          </p:spTgt>
                                        </p:tgtEl>
                                        <p:attrNameLst>
                                          <p:attrName>style.visibility</p:attrName>
                                        </p:attrNameLst>
                                      </p:cBhvr>
                                      <p:to>
                                        <p:strVal val="visible"/>
                                      </p:to>
                                    </p:set>
                                    <p:animEffect transition="in" filter="fade">
                                      <p:cBhvr>
                                        <p:cTn dur="1000"/>
                                        <p:tgtEl>
                                          <p:spTgt spid="12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9">
                                            <p:txEl>
                                              <p:pRg st="1" end="1"/>
                                            </p:txEl>
                                          </p:spTgt>
                                        </p:tgtEl>
                                        <p:attrNameLst>
                                          <p:attrName>style.visibility</p:attrName>
                                        </p:attrNameLst>
                                      </p:cBhvr>
                                      <p:to>
                                        <p:strVal val="visible"/>
                                      </p:to>
                                    </p:set>
                                    <p:animEffect transition="in" filter="fade">
                                      <p:cBhvr>
                                        <p:cTn dur="1000"/>
                                        <p:tgtEl>
                                          <p:spTgt spid="12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9">
                                            <p:txEl>
                                              <p:pRg st="2" end="2"/>
                                            </p:txEl>
                                          </p:spTgt>
                                        </p:tgtEl>
                                        <p:attrNameLst>
                                          <p:attrName>style.visibility</p:attrName>
                                        </p:attrNameLst>
                                      </p:cBhvr>
                                      <p:to>
                                        <p:strVal val="visible"/>
                                      </p:to>
                                    </p:set>
                                    <p:animEffect transition="in" filter="fade">
                                      <p:cBhvr>
                                        <p:cTn dur="1000"/>
                                        <p:tgtEl>
                                          <p:spTgt spid="12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0">
                                            <p:txEl>
                                              <p:pRg st="0" end="0"/>
                                            </p:txEl>
                                          </p:spTgt>
                                        </p:tgtEl>
                                        <p:attrNameLst>
                                          <p:attrName>style.visibility</p:attrName>
                                        </p:attrNameLst>
                                      </p:cBhvr>
                                      <p:to>
                                        <p:strVal val="visible"/>
                                      </p:to>
                                    </p:set>
                                    <p:animEffect transition="in" filter="fade">
                                      <p:cBhvr>
                                        <p:cTn dur="1000"/>
                                        <p:tgtEl>
                                          <p:spTgt spid="130">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0">
                                            <p:txEl>
                                              <p:pRg st="1" end="1"/>
                                            </p:txEl>
                                          </p:spTgt>
                                        </p:tgtEl>
                                        <p:attrNameLst>
                                          <p:attrName>style.visibility</p:attrName>
                                        </p:attrNameLst>
                                      </p:cBhvr>
                                      <p:to>
                                        <p:strVal val="visible"/>
                                      </p:to>
                                    </p:set>
                                    <p:animEffect transition="in" filter="fade">
                                      <p:cBhvr>
                                        <p:cTn dur="1000"/>
                                        <p:tgtEl>
                                          <p:spTgt spid="130">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y="0" x="0"/>
          <a:ext cy="0" cx="0"/>
          <a:chOff y="0" x="0"/>
          <a:chExt cy="0" cx="0"/>
        </a:xfrm>
      </p:grpSpPr>
      <p:sp>
        <p:nvSpPr>
          <p:cNvPr id="136" name="Shape 13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Groovy</a:t>
            </a:r>
          </a:p>
        </p:txBody>
      </p:sp>
      <p:sp>
        <p:nvSpPr>
          <p:cNvPr id="137" name="Shape 13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u="sng" lang="de">
                <a:solidFill>
                  <a:schemeClr val="hlink"/>
                </a:solidFill>
                <a:hlinkClick r:id="rId3"/>
              </a:rPr>
              <a:t>http://groovy.codehaus.org/</a:t>
            </a:r>
          </a:p>
          <a:p>
            <a:pPr rtl="0" lvl="0" indent="-419100" marL="457200">
              <a:spcBef>
                <a:spcPts val="0"/>
              </a:spcBef>
              <a:buClr>
                <a:schemeClr val="dk2"/>
              </a:buClr>
              <a:buSzPct val="100000"/>
              <a:buFont typeface="Arial"/>
              <a:buChar char="●"/>
            </a:pPr>
            <a:r>
              <a:rPr lang="de"/>
              <a:t>The language used by Gradle</a:t>
            </a:r>
          </a:p>
          <a:p>
            <a:pPr rtl="0" lvl="0" indent="-419100" marL="457200">
              <a:spcBef>
                <a:spcPts val="0"/>
              </a:spcBef>
              <a:buClr>
                <a:schemeClr val="dk2"/>
              </a:buClr>
              <a:buSzPct val="100000"/>
              <a:buFont typeface="Arial"/>
              <a:buChar char="●"/>
            </a:pPr>
            <a:r>
              <a:rPr lang="de"/>
              <a:t>Great similarity to Java</a:t>
            </a:r>
          </a:p>
          <a:p>
            <a:pPr rtl="0" lvl="0" indent="-419100" marL="457200">
              <a:spcBef>
                <a:spcPts val="0"/>
              </a:spcBef>
              <a:buClr>
                <a:schemeClr val="dk2"/>
              </a:buClr>
              <a:buSzPct val="100000"/>
              <a:buFont typeface="Arial"/>
              <a:buChar char="●"/>
            </a:pPr>
            <a:r>
              <a:rPr lang="de"/>
              <a:t>"builds upon the strengths of Java but has additional power features inspired by languages like Python, Ruby and Smalltalk"</a:t>
            </a:r>
          </a:p>
        </p:txBody>
      </p:sp>
      <p:pic>
        <p:nvPicPr>
          <p:cNvPr id="138" name="Shape 138"/>
          <p:cNvPicPr preferRelativeResize="0"/>
          <p:nvPr/>
        </p:nvPicPr>
        <p:blipFill>
          <a:blip r:embed="rId4">
            <a:alphaModFix/>
          </a:blip>
          <a:stretch>
            <a:fillRect/>
          </a:stretch>
        </p:blipFill>
        <p:spPr>
          <a:xfrm>
            <a:off y="5117550" x="2486025"/>
            <a:ext cy="228600" cx="41719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7">
                                            <p:txEl>
                                              <p:pRg st="0" end="0"/>
                                            </p:txEl>
                                          </p:spTgt>
                                        </p:tgtEl>
                                        <p:attrNameLst>
                                          <p:attrName>style.visibility</p:attrName>
                                        </p:attrNameLst>
                                      </p:cBhvr>
                                      <p:to>
                                        <p:strVal val="visible"/>
                                      </p:to>
                                    </p:set>
                                    <p:animEffect transition="in" filter="fade">
                                      <p:cBhvr>
                                        <p:cTn dur="1000"/>
                                        <p:tgtEl>
                                          <p:spTgt spid="13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7">
                                            <p:txEl>
                                              <p:pRg st="1" end="1"/>
                                            </p:txEl>
                                          </p:spTgt>
                                        </p:tgtEl>
                                        <p:attrNameLst>
                                          <p:attrName>style.visibility</p:attrName>
                                        </p:attrNameLst>
                                      </p:cBhvr>
                                      <p:to>
                                        <p:strVal val="visible"/>
                                      </p:to>
                                    </p:set>
                                    <p:animEffect transition="in" filter="fade">
                                      <p:cBhvr>
                                        <p:cTn dur="1000"/>
                                        <p:tgtEl>
                                          <p:spTgt spid="13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7">
                                            <p:txEl>
                                              <p:pRg st="2" end="2"/>
                                            </p:txEl>
                                          </p:spTgt>
                                        </p:tgtEl>
                                        <p:attrNameLst>
                                          <p:attrName>style.visibility</p:attrName>
                                        </p:attrNameLst>
                                      </p:cBhvr>
                                      <p:to>
                                        <p:strVal val="visible"/>
                                      </p:to>
                                    </p:set>
                                    <p:animEffect transition="in" filter="fade">
                                      <p:cBhvr>
                                        <p:cTn dur="1000"/>
                                        <p:tgtEl>
                                          <p:spTgt spid="13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37">
                                            <p:txEl>
                                              <p:pRg st="3" end="3"/>
                                            </p:txEl>
                                          </p:spTgt>
                                        </p:tgtEl>
                                        <p:attrNameLst>
                                          <p:attrName>style.visibility</p:attrName>
                                        </p:attrNameLst>
                                      </p:cBhvr>
                                      <p:to>
                                        <p:strVal val="visible"/>
                                      </p:to>
                                    </p:set>
                                    <p:animEffect transition="in" filter="fade">
                                      <p:cBhvr>
                                        <p:cTn dur="1000"/>
                                        <p:tgtEl>
                                          <p:spTgt spid="137">
                                            <p:txEl>
                                              <p:pRg st="3" end="3"/>
                                            </p:txEl>
                                          </p:spTgt>
                                        </p:tgtEl>
                                      </p:cBhvr>
                                    </p:animEffect>
                                  </p:childTnLst>
                                </p:cTn>
                              </p:par>
                              <p:par>
                                <p:cTn presetID="10" fill="hold" presetSubtype="0" presetClass="entr" nodeType="withEffect">
                                  <p:stCondLst>
                                    <p:cond delay="0"/>
                                  </p:stCondLst>
                                  <p:childTnLst>
                                    <p:set>
                                      <p:cBhvr>
                                        <p:cTn dur="1" fill="hold">
                                          <p:stCondLst>
                                            <p:cond delay="0"/>
                                          </p:stCondLst>
                                        </p:cTn>
                                        <p:tgtEl>
                                          <p:spTgt spid="138"/>
                                        </p:tgtEl>
                                        <p:attrNameLst>
                                          <p:attrName>style.visibility</p:attrName>
                                        </p:attrNameLst>
                                      </p:cBhvr>
                                      <p:to>
                                        <p:strVal val="visible"/>
                                      </p:to>
                                    </p:set>
                                    <p:animEffect transition="in" filter="fade">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y="0" x="0"/>
          <a:ext cy="0" cx="0"/>
          <a:chOff y="0" x="0"/>
          <a:chExt cy="0" cx="0"/>
        </a:xfrm>
      </p:grpSpPr>
      <p:sp>
        <p:nvSpPr>
          <p:cNvPr id="143" name="Shape 14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Gradle</a:t>
            </a:r>
          </a:p>
        </p:txBody>
      </p:sp>
      <p:sp>
        <p:nvSpPr>
          <p:cNvPr id="144" name="Shape 14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100000"/>
              <a:buFont typeface="Arial"/>
              <a:buChar char="●"/>
            </a:pPr>
            <a:r>
              <a:rPr u="sng" sz="2400" lang="de">
                <a:solidFill>
                  <a:schemeClr val="hlink"/>
                </a:solidFill>
                <a:hlinkClick r:id="rId3"/>
              </a:rPr>
              <a:t>http://gradle.org/</a:t>
            </a:r>
          </a:p>
          <a:p>
            <a:pPr rtl="0" lvl="0" indent="-381000" marL="457200">
              <a:spcBef>
                <a:spcPts val="0"/>
              </a:spcBef>
              <a:buClr>
                <a:schemeClr val="dk2"/>
              </a:buClr>
              <a:buSzPct val="100000"/>
              <a:buFont typeface="Arial"/>
              <a:buChar char="●"/>
            </a:pPr>
            <a:r>
              <a:rPr sz="2400" lang="de"/>
              <a:t>The actual build system, the core of everything</a:t>
            </a:r>
          </a:p>
          <a:p>
            <a:pPr rtl="0" lvl="0" indent="-381000" marL="457200">
              <a:spcBef>
                <a:spcPts val="0"/>
              </a:spcBef>
              <a:buClr>
                <a:schemeClr val="dk2"/>
              </a:buClr>
              <a:buSzPct val="100000"/>
              <a:buFont typeface="Arial"/>
              <a:buChar char="●"/>
            </a:pPr>
            <a:r>
              <a:rPr sz="2400" lang="de"/>
              <a:t>"Gradle is build automation evolved. Gradle can automate the building, testing, publishing, deployment and more of software packages or other types of projects"</a:t>
            </a:r>
          </a:p>
          <a:p>
            <a:pPr rtl="0" lvl="0" indent="-381000" marL="457200">
              <a:spcBef>
                <a:spcPts val="0"/>
              </a:spcBef>
              <a:buClr>
                <a:schemeClr val="dk2"/>
              </a:buClr>
              <a:buSzPct val="100000"/>
              <a:buFont typeface="Arial"/>
              <a:buChar char="●"/>
            </a:pPr>
            <a:r>
              <a:rPr sz="2400" lang="de"/>
              <a:t>"Gradle combines the power and flexibility of Ant with the dependency management and conventions of Maven into a more effective way to build."</a:t>
            </a:r>
          </a:p>
        </p:txBody>
      </p:sp>
      <p:pic>
        <p:nvPicPr>
          <p:cNvPr id="145" name="Shape 145"/>
          <p:cNvPicPr preferRelativeResize="0"/>
          <p:nvPr/>
        </p:nvPicPr>
        <p:blipFill>
          <a:blip r:embed="rId4">
            <a:alphaModFix/>
          </a:blip>
          <a:stretch>
            <a:fillRect/>
          </a:stretch>
        </p:blipFill>
        <p:spPr>
          <a:xfrm>
            <a:off y="5517050" x="2100262"/>
            <a:ext cy="914400" cx="494347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0" end="0"/>
                                            </p:txEl>
                                          </p:spTgt>
                                        </p:tgtEl>
                                        <p:attrNameLst>
                                          <p:attrName>style.visibility</p:attrName>
                                        </p:attrNameLst>
                                      </p:cBhvr>
                                      <p:to>
                                        <p:strVal val="visible"/>
                                      </p:to>
                                    </p:set>
                                    <p:animEffect transition="in" filter="fade">
                                      <p:cBhvr>
                                        <p:cTn dur="1000"/>
                                        <p:tgtEl>
                                          <p:spTgt spid="14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1" end="1"/>
                                            </p:txEl>
                                          </p:spTgt>
                                        </p:tgtEl>
                                        <p:attrNameLst>
                                          <p:attrName>style.visibility</p:attrName>
                                        </p:attrNameLst>
                                      </p:cBhvr>
                                      <p:to>
                                        <p:strVal val="visible"/>
                                      </p:to>
                                    </p:set>
                                    <p:animEffect transition="in" filter="fade">
                                      <p:cBhvr>
                                        <p:cTn dur="1000"/>
                                        <p:tgtEl>
                                          <p:spTgt spid="14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2" end="2"/>
                                            </p:txEl>
                                          </p:spTgt>
                                        </p:tgtEl>
                                        <p:attrNameLst>
                                          <p:attrName>style.visibility</p:attrName>
                                        </p:attrNameLst>
                                      </p:cBhvr>
                                      <p:to>
                                        <p:strVal val="visible"/>
                                      </p:to>
                                    </p:set>
                                    <p:animEffect transition="in" filter="fade">
                                      <p:cBhvr>
                                        <p:cTn dur="1000"/>
                                        <p:tgtEl>
                                          <p:spTgt spid="14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44">
                                            <p:txEl>
                                              <p:pRg st="3" end="3"/>
                                            </p:txEl>
                                          </p:spTgt>
                                        </p:tgtEl>
                                        <p:attrNameLst>
                                          <p:attrName>style.visibility</p:attrName>
                                        </p:attrNameLst>
                                      </p:cBhvr>
                                      <p:to>
                                        <p:strVal val="visible"/>
                                      </p:to>
                                    </p:set>
                                    <p:animEffect transition="in" filter="fade">
                                      <p:cBhvr>
                                        <p:cTn dur="1000"/>
                                        <p:tgtEl>
                                          <p:spTgt spid="144">
                                            <p:txEl>
                                              <p:pRg st="3" end="3"/>
                                            </p:txEl>
                                          </p:spTgt>
                                        </p:tgtEl>
                                      </p:cBhvr>
                                    </p:animEffect>
                                  </p:childTnLst>
                                </p:cTn>
                              </p:par>
                              <p:par>
                                <p:cTn presetID="10" fill="hold" presetSubtype="0" presetClass="entr" nodeType="withEffect">
                                  <p:stCondLst>
                                    <p:cond delay="0"/>
                                  </p:stCondLst>
                                  <p:childTnLst>
                                    <p:set>
                                      <p:cBhvr>
                                        <p:cTn dur="1" fill="hold">
                                          <p:stCondLst>
                                            <p:cond delay="0"/>
                                          </p:stCondLst>
                                        </p:cTn>
                                        <p:tgtEl>
                                          <p:spTgt spid="145"/>
                                        </p:tgtEl>
                                        <p:attrNameLst>
                                          <p:attrName>style.visibility</p:attrName>
                                        </p:attrNameLst>
                                      </p:cBhvr>
                                      <p:to>
                                        <p:strVal val="visible"/>
                                      </p:to>
                                    </p:set>
                                    <p:animEffect transition="in" filter="fade">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y="0" x="0"/>
          <a:ext cy="0" cx="0"/>
          <a:chOff y="0" x="0"/>
          <a:chExt cy="0" cx="0"/>
        </a:xfrm>
      </p:grpSpPr>
      <p:sp>
        <p:nvSpPr>
          <p:cNvPr id="150" name="Shape 150"/>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Roadmap</a:t>
            </a:r>
          </a:p>
        </p:txBody>
      </p:sp>
      <p:sp>
        <p:nvSpPr>
          <p:cNvPr id="151" name="Shape 15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533400" marL="457200">
              <a:spcBef>
                <a:spcPts val="0"/>
              </a:spcBef>
              <a:buClr>
                <a:schemeClr val="dk2"/>
              </a:buClr>
              <a:buSzPct val="100000"/>
              <a:buFont typeface="Arial"/>
              <a:buChar char="●"/>
            </a:pPr>
            <a:r>
              <a:rPr b="1" sz="4800" lang="de"/>
              <a:t>0.7</a:t>
            </a:r>
          </a:p>
          <a:p>
            <a:pPr rtl="0" lvl="1" indent="-457200" marL="914400">
              <a:spcBef>
                <a:spcPts val="0"/>
              </a:spcBef>
              <a:buClr>
                <a:schemeClr val="dk2"/>
              </a:buClr>
              <a:buSzPct val="100000"/>
              <a:buFont typeface="Arial"/>
              <a:buChar char="○"/>
            </a:pPr>
            <a:r>
              <a:rPr sz="3600" lang="de"/>
              <a:t>NDK support</a:t>
            </a:r>
          </a:p>
          <a:p>
            <a:pPr rtl="0" lvl="1" indent="-457200" marL="914400">
              <a:spcBef>
                <a:spcPts val="0"/>
              </a:spcBef>
              <a:buClr>
                <a:schemeClr val="dk2"/>
              </a:buClr>
              <a:buSzPct val="100000"/>
              <a:buFont typeface="Arial"/>
              <a:buChar char="○"/>
            </a:pPr>
            <a:r>
              <a:rPr sz="3600" lang="de"/>
              <a:t>lint support (stretch)</a:t>
            </a:r>
          </a:p>
          <a:p>
            <a:pPr rtl="0" lvl="1" indent="-457200" marL="914400">
              <a:spcBef>
                <a:spcPts val="0"/>
              </a:spcBef>
              <a:buClr>
                <a:schemeClr val="dk2"/>
              </a:buClr>
              <a:buSzPct val="100000"/>
              <a:buFont typeface="Arial"/>
              <a:buChar char="○"/>
            </a:pPr>
            <a:r>
              <a:rPr sz="3600" lang="de"/>
              <a:t>Better Test support:</a:t>
            </a:r>
          </a:p>
          <a:p>
            <a:pPr rtl="0" lvl="2" indent="-457200" marL="1371600">
              <a:spcBef>
                <a:spcPts val="0"/>
              </a:spcBef>
              <a:buClr>
                <a:schemeClr val="dk2"/>
              </a:buClr>
              <a:buSzPct val="100000"/>
              <a:buFont typeface="Arial"/>
              <a:buChar char="■"/>
            </a:pPr>
            <a:r>
              <a:rPr sz="3600" lang="de"/>
              <a:t>emma support</a:t>
            </a:r>
          </a:p>
          <a:p>
            <a:pPr rtl="0" lvl="2" indent="-457200" marL="1371600">
              <a:spcBef>
                <a:spcPts val="0"/>
              </a:spcBef>
              <a:buClr>
                <a:schemeClr val="dk2"/>
              </a:buClr>
              <a:buSzPct val="100000"/>
              <a:buFont typeface="Arial"/>
              <a:buChar char="■"/>
            </a:pPr>
            <a:r>
              <a:rPr sz="3600" lang="de"/>
              <a:t>Define, create, start AVDs</a:t>
            </a:r>
          </a:p>
          <a:p>
            <a:pPr rtl="0" lvl="2" indent="-457200" marL="1371600">
              <a:spcBef>
                <a:spcPts val="0"/>
              </a:spcBef>
              <a:buClr>
                <a:schemeClr val="dk2"/>
              </a:buClr>
              <a:buSzPct val="100000"/>
              <a:buFont typeface="Arial"/>
              <a:buChar char="■"/>
            </a:pPr>
            <a:r>
              <a:rPr sz="3600" lang="de"/>
              <a:t>Run tests on multiple AVDs</a:t>
            </a:r>
          </a:p>
          <a:p>
            <a:pPr>
              <a:spcBef>
                <a:spcPts val="0"/>
              </a:spcBef>
              <a:buNone/>
            </a:pPr>
            <a:r>
              <a:t/>
            </a:r>
            <a:endParaRPr/>
          </a:p>
        </p:txBody>
      </p:sp>
      <p:sp>
        <p:nvSpPr>
          <p:cNvPr id="152" name="Shape 152"/>
          <p:cNvSpPr txBox="1"/>
          <p:nvPr/>
        </p:nvSpPr>
        <p:spPr>
          <a:xfrm>
            <a:off y="6262200" x="3407400"/>
            <a:ext cy="305699" cx="5279399"/>
          </a:xfrm>
          <a:prstGeom prst="rect">
            <a:avLst/>
          </a:prstGeom>
          <a:noFill/>
          <a:ln>
            <a:noFill/>
          </a:ln>
        </p:spPr>
        <p:txBody>
          <a:bodyPr bIns="91425" rIns="91425" lIns="91425" tIns="91425" anchor="t" anchorCtr="0">
            <a:noAutofit/>
          </a:bodyPr>
          <a:lstStyle/>
          <a:p>
            <a:pPr algn="r">
              <a:spcBef>
                <a:spcPts val="0"/>
              </a:spcBef>
              <a:buNone/>
            </a:pPr>
            <a:r>
              <a:rPr u="sng" sz="1100" lang="de">
                <a:solidFill>
                  <a:schemeClr val="hlink"/>
                </a:solidFill>
                <a:hlinkClick r:id="rId3"/>
              </a:rPr>
              <a:t>http://tools.android.com/tech-docs/new-build-system/roadmap</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0" end="0"/>
                                            </p:txEl>
                                          </p:spTgt>
                                        </p:tgtEl>
                                        <p:attrNameLst>
                                          <p:attrName>style.visibility</p:attrName>
                                        </p:attrNameLst>
                                      </p:cBhvr>
                                      <p:to>
                                        <p:strVal val="visible"/>
                                      </p:to>
                                    </p:set>
                                    <p:animEffect transition="in" filter="fade">
                                      <p:cBhvr>
                                        <p:cTn dur="1000"/>
                                        <p:tgtEl>
                                          <p:spTgt spid="15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1" end="1"/>
                                            </p:txEl>
                                          </p:spTgt>
                                        </p:tgtEl>
                                        <p:attrNameLst>
                                          <p:attrName>style.visibility</p:attrName>
                                        </p:attrNameLst>
                                      </p:cBhvr>
                                      <p:to>
                                        <p:strVal val="visible"/>
                                      </p:to>
                                    </p:set>
                                    <p:animEffect transition="in" filter="fade">
                                      <p:cBhvr>
                                        <p:cTn dur="1000"/>
                                        <p:tgtEl>
                                          <p:spTgt spid="15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2" end="2"/>
                                            </p:txEl>
                                          </p:spTgt>
                                        </p:tgtEl>
                                        <p:attrNameLst>
                                          <p:attrName>style.visibility</p:attrName>
                                        </p:attrNameLst>
                                      </p:cBhvr>
                                      <p:to>
                                        <p:strVal val="visible"/>
                                      </p:to>
                                    </p:set>
                                    <p:animEffect transition="in" filter="fade">
                                      <p:cBhvr>
                                        <p:cTn dur="1000"/>
                                        <p:tgtEl>
                                          <p:spTgt spid="15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3" end="3"/>
                                            </p:txEl>
                                          </p:spTgt>
                                        </p:tgtEl>
                                        <p:attrNameLst>
                                          <p:attrName>style.visibility</p:attrName>
                                        </p:attrNameLst>
                                      </p:cBhvr>
                                      <p:to>
                                        <p:strVal val="visible"/>
                                      </p:to>
                                    </p:set>
                                    <p:animEffect transition="in" filter="fade">
                                      <p:cBhvr>
                                        <p:cTn dur="1000"/>
                                        <p:tgtEl>
                                          <p:spTgt spid="15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4" end="4"/>
                                            </p:txEl>
                                          </p:spTgt>
                                        </p:tgtEl>
                                        <p:attrNameLst>
                                          <p:attrName>style.visibility</p:attrName>
                                        </p:attrNameLst>
                                      </p:cBhvr>
                                      <p:to>
                                        <p:strVal val="visible"/>
                                      </p:to>
                                    </p:set>
                                    <p:animEffect transition="in" filter="fade">
                                      <p:cBhvr>
                                        <p:cTn dur="1000"/>
                                        <p:tgtEl>
                                          <p:spTgt spid="15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5" end="5"/>
                                            </p:txEl>
                                          </p:spTgt>
                                        </p:tgtEl>
                                        <p:attrNameLst>
                                          <p:attrName>style.visibility</p:attrName>
                                        </p:attrNameLst>
                                      </p:cBhvr>
                                      <p:to>
                                        <p:strVal val="visible"/>
                                      </p:to>
                                    </p:set>
                                    <p:animEffect transition="in" filter="fade">
                                      <p:cBhvr>
                                        <p:cTn dur="1000"/>
                                        <p:tgtEl>
                                          <p:spTgt spid="151">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6" end="6"/>
                                            </p:txEl>
                                          </p:spTgt>
                                        </p:tgtEl>
                                        <p:attrNameLst>
                                          <p:attrName>style.visibility</p:attrName>
                                        </p:attrNameLst>
                                      </p:cBhvr>
                                      <p:to>
                                        <p:strVal val="visible"/>
                                      </p:to>
                                    </p:set>
                                    <p:animEffect transition="in" filter="fade">
                                      <p:cBhvr>
                                        <p:cTn dur="1000"/>
                                        <p:tgtEl>
                                          <p:spTgt spid="151">
                                            <p:txEl>
                                              <p:pRg st="6" end="6"/>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1">
                                            <p:txEl>
                                              <p:pRg st="7" end="7"/>
                                            </p:txEl>
                                          </p:spTgt>
                                        </p:tgtEl>
                                        <p:attrNameLst>
                                          <p:attrName>style.visibility</p:attrName>
                                        </p:attrNameLst>
                                      </p:cBhvr>
                                      <p:to>
                                        <p:strVal val="visible"/>
                                      </p:to>
                                    </p:set>
                                    <p:animEffect transition="in" filter="fade">
                                      <p:cBhvr>
                                        <p:cTn dur="1000"/>
                                        <p:tgtEl>
                                          <p:spTgt spid="151">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y="0" x="0"/>
          <a:ext cy="0" cx="0"/>
          <a:chOff y="0" x="0"/>
          <a:chExt cy="0" cx="0"/>
        </a:xfrm>
      </p:grpSpPr>
      <p:sp>
        <p:nvSpPr>
          <p:cNvPr id="157" name="Shape 15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The new way...</a:t>
            </a:r>
          </a:p>
        </p:txBody>
      </p:sp>
      <p:sp>
        <p:nvSpPr>
          <p:cNvPr id="158" name="Shape 158"/>
          <p:cNvSpPr txBox="1"/>
          <p:nvPr>
            <p:ph idx="1" type="body"/>
          </p:nvPr>
        </p:nvSpPr>
        <p:spPr>
          <a:xfrm>
            <a:off y="1947332" x="457200"/>
            <a:ext cy="4620299" cx="4030200"/>
          </a:xfrm>
          <a:prstGeom prst="rect">
            <a:avLst/>
          </a:prstGeom>
        </p:spPr>
        <p:txBody>
          <a:bodyPr bIns="91425" rIns="91425" lIns="91425" tIns="91425" anchor="t" anchorCtr="0">
            <a:noAutofit/>
          </a:bodyPr>
          <a:lstStyle/>
          <a:p>
            <a:pPr rtl="0" lvl="0">
              <a:spcBef>
                <a:spcPts val="0"/>
              </a:spcBef>
              <a:buNone/>
            </a:pPr>
            <a:r>
              <a:rPr sz="2400" lang="de">
                <a:solidFill>
                  <a:srgbClr val="FF0000"/>
                </a:solidFill>
              </a:rPr>
              <a:t>Previously:</a:t>
            </a:r>
          </a:p>
          <a:p>
            <a:pPr rtl="0" lvl="0" indent="-381000" marL="457200">
              <a:spcBef>
                <a:spcPts val="0"/>
              </a:spcBef>
              <a:buClr>
                <a:schemeClr val="dk2"/>
              </a:buClr>
              <a:buSzPct val="100000"/>
              <a:buFont typeface="Arial"/>
              <a:buChar char="●"/>
            </a:pPr>
            <a:r>
              <a:rPr sz="2400" lang="de"/>
              <a:t>Worst: Multiple  Android projects (with copied sources and resources)</a:t>
            </a:r>
          </a:p>
          <a:p>
            <a:pPr lvl="0" indent="-381000" marL="457200">
              <a:spcBef>
                <a:spcPts val="0"/>
              </a:spcBef>
              <a:buClr>
                <a:schemeClr val="dk2"/>
              </a:buClr>
              <a:buSzPct val="100000"/>
              <a:buFont typeface="Arial"/>
              <a:buChar char="●"/>
            </a:pPr>
            <a:r>
              <a:rPr sz="2400" lang="de"/>
              <a:t>Okay but still complex: Android library project + multiple Android Projects</a:t>
            </a:r>
          </a:p>
        </p:txBody>
      </p:sp>
      <p:sp>
        <p:nvSpPr>
          <p:cNvPr id="159" name="Shape 159"/>
          <p:cNvSpPr txBox="1"/>
          <p:nvPr>
            <p:ph idx="2" type="body"/>
          </p:nvPr>
        </p:nvSpPr>
        <p:spPr>
          <a:xfrm>
            <a:off y="1949211" x="4656667"/>
            <a:ext cy="4620299" cx="4030200"/>
          </a:xfrm>
          <a:prstGeom prst="rect">
            <a:avLst/>
          </a:prstGeom>
        </p:spPr>
        <p:txBody>
          <a:bodyPr bIns="91425" rIns="91425" lIns="91425" tIns="91425" anchor="t" anchorCtr="0">
            <a:noAutofit/>
          </a:bodyPr>
          <a:lstStyle/>
          <a:p>
            <a:pPr rtl="0" lvl="0">
              <a:spcBef>
                <a:spcPts val="0"/>
              </a:spcBef>
              <a:buNone/>
            </a:pPr>
            <a:r>
              <a:rPr sz="2400" lang="de">
                <a:solidFill>
                  <a:srgbClr val="00FF00"/>
                </a:solidFill>
              </a:rPr>
              <a:t>Now:</a:t>
            </a:r>
          </a:p>
          <a:p>
            <a:pPr rtl="0" lvl="0" indent="-381000" marL="457200">
              <a:spcBef>
                <a:spcPts val="0"/>
              </a:spcBef>
              <a:buClr>
                <a:schemeClr val="dk2"/>
              </a:buClr>
              <a:buSzPct val="100000"/>
              <a:buFont typeface="Arial"/>
              <a:buChar char="●"/>
            </a:pPr>
            <a:r>
              <a:rPr sz="2400" lang="de"/>
              <a:t>One single Android project which contains:</a:t>
            </a:r>
          </a:p>
          <a:p>
            <a:pPr rtl="0" lvl="1" indent="-381000" marL="914400">
              <a:spcBef>
                <a:spcPts val="0"/>
              </a:spcBef>
              <a:buClr>
                <a:schemeClr val="dk2"/>
              </a:buClr>
              <a:buSzPct val="80000"/>
              <a:buFont typeface="Courier New"/>
              <a:buChar char="o"/>
            </a:pPr>
            <a:r>
              <a:rPr lang="de"/>
              <a:t>Gradle config</a:t>
            </a:r>
          </a:p>
          <a:p>
            <a:pPr lvl="1" indent="-381000" marL="914400">
              <a:spcBef>
                <a:spcPts val="0"/>
              </a:spcBef>
              <a:buClr>
                <a:schemeClr val="dk2"/>
              </a:buClr>
              <a:buSzPct val="80000"/>
              <a:buFont typeface="Courier New"/>
              <a:buChar char="o"/>
            </a:pPr>
            <a:r>
              <a:rPr lang="de"/>
              <a:t>Sources and resources for all build variants</a:t>
            </a:r>
          </a:p>
        </p:txBody>
      </p:sp>
      <p:pic>
        <p:nvPicPr>
          <p:cNvPr id="160" name="Shape 160"/>
          <p:cNvPicPr preferRelativeResize="0"/>
          <p:nvPr/>
        </p:nvPicPr>
        <p:blipFill>
          <a:blip r:embed="rId3">
            <a:alphaModFix/>
          </a:blip>
          <a:stretch>
            <a:fillRect/>
          </a:stretch>
        </p:blipFill>
        <p:spPr>
          <a:xfrm>
            <a:off y="5481782" x="829800"/>
            <a:ext cy="1085850" cx="1543050"/>
          </a:xfrm>
          <a:prstGeom prst="rect">
            <a:avLst/>
          </a:prstGeom>
          <a:noFill/>
          <a:ln>
            <a:noFill/>
          </a:ln>
        </p:spPr>
      </p:pic>
      <p:pic>
        <p:nvPicPr>
          <p:cNvPr id="161" name="Shape 161"/>
          <p:cNvPicPr preferRelativeResize="0"/>
          <p:nvPr/>
        </p:nvPicPr>
        <p:blipFill>
          <a:blip r:embed="rId4">
            <a:alphaModFix/>
          </a:blip>
          <a:stretch>
            <a:fillRect/>
          </a:stretch>
        </p:blipFill>
        <p:spPr>
          <a:xfrm>
            <a:off y="4940737" x="2818587"/>
            <a:ext cy="1628775" cx="1571625"/>
          </a:xfrm>
          <a:prstGeom prst="rect">
            <a:avLst/>
          </a:prstGeom>
          <a:noFill/>
          <a:ln>
            <a:noFill/>
          </a:ln>
        </p:spPr>
      </p:pic>
      <p:pic>
        <p:nvPicPr>
          <p:cNvPr id="162" name="Shape 162"/>
          <p:cNvPicPr preferRelativeResize="0"/>
          <p:nvPr/>
        </p:nvPicPr>
        <p:blipFill>
          <a:blip r:embed="rId5">
            <a:alphaModFix/>
          </a:blip>
          <a:stretch>
            <a:fillRect/>
          </a:stretch>
        </p:blipFill>
        <p:spPr>
          <a:xfrm>
            <a:off y="5481782" x="6060625"/>
            <a:ext cy="1085850" cx="18097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8">
                                            <p:txEl>
                                              <p:pRg st="0" end="0"/>
                                            </p:txEl>
                                          </p:spTgt>
                                        </p:tgtEl>
                                        <p:attrNameLst>
                                          <p:attrName>style.visibility</p:attrName>
                                        </p:attrNameLst>
                                      </p:cBhvr>
                                      <p:to>
                                        <p:strVal val="visible"/>
                                      </p:to>
                                    </p:set>
                                    <p:animEffect transition="in" filter="fade">
                                      <p:cBhvr>
                                        <p:cTn dur="1000"/>
                                        <p:tgtEl>
                                          <p:spTgt spid="158">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8">
                                            <p:txEl>
                                              <p:pRg st="1" end="1"/>
                                            </p:txEl>
                                          </p:spTgt>
                                        </p:tgtEl>
                                        <p:attrNameLst>
                                          <p:attrName>style.visibility</p:attrName>
                                        </p:attrNameLst>
                                      </p:cBhvr>
                                      <p:to>
                                        <p:strVal val="visible"/>
                                      </p:to>
                                    </p:set>
                                    <p:animEffect transition="in" filter="fade">
                                      <p:cBhvr>
                                        <p:cTn dur="1000"/>
                                        <p:tgtEl>
                                          <p:spTgt spid="158">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8">
                                            <p:txEl>
                                              <p:pRg st="2" end="2"/>
                                            </p:txEl>
                                          </p:spTgt>
                                        </p:tgtEl>
                                        <p:attrNameLst>
                                          <p:attrName>style.visibility</p:attrName>
                                        </p:attrNameLst>
                                      </p:cBhvr>
                                      <p:to>
                                        <p:strVal val="visible"/>
                                      </p:to>
                                    </p:set>
                                    <p:animEffect transition="in" filter="fade">
                                      <p:cBhvr>
                                        <p:cTn dur="1000"/>
                                        <p:tgtEl>
                                          <p:spTgt spid="158">
                                            <p:txEl>
                                              <p:pRg st="2" end="2"/>
                                            </p:txEl>
                                          </p:spTgt>
                                        </p:tgtEl>
                                      </p:cBhvr>
                                    </p:animEffect>
                                  </p:childTnLst>
                                </p:cTn>
                              </p:par>
                              <p:par>
                                <p:cTn presetID="10" fill="hold" presetSubtype="0" presetClass="entr" nodeType="withEffect">
                                  <p:stCondLst>
                                    <p:cond delay="0"/>
                                  </p:stCondLst>
                                  <p:childTnLst>
                                    <p:set>
                                      <p:cBhvr>
                                        <p:cTn dur="1" fill="hold">
                                          <p:stCondLst>
                                            <p:cond delay="0"/>
                                          </p:stCondLst>
                                        </p:cTn>
                                        <p:tgtEl>
                                          <p:spTgt spid="160"/>
                                        </p:tgtEl>
                                        <p:attrNameLst>
                                          <p:attrName>style.visibility</p:attrName>
                                        </p:attrNameLst>
                                      </p:cBhvr>
                                      <p:to>
                                        <p:strVal val="visible"/>
                                      </p:to>
                                    </p:set>
                                    <p:animEffect transition="in" filter="fade">
                                      <p:cBhvr>
                                        <p:cTn dur="1000"/>
                                        <p:tgtEl>
                                          <p:spTgt spid="160"/>
                                        </p:tgtEl>
                                      </p:cBhvr>
                                    </p:animEffect>
                                  </p:childTnLst>
                                </p:cTn>
                              </p:par>
                              <p:par>
                                <p:cTn presetID="10" fill="hold" presetSubtype="0" presetClass="entr" nodeType="withEffect">
                                  <p:stCondLst>
                                    <p:cond delay="0"/>
                                  </p:stCondLst>
                                  <p:childTnLst>
                                    <p:set>
                                      <p:cBhvr>
                                        <p:cTn dur="1" fill="hold">
                                          <p:stCondLst>
                                            <p:cond delay="0"/>
                                          </p:stCondLst>
                                        </p:cTn>
                                        <p:tgtEl>
                                          <p:spTgt spid="161"/>
                                        </p:tgtEl>
                                        <p:attrNameLst>
                                          <p:attrName>style.visibility</p:attrName>
                                        </p:attrNameLst>
                                      </p:cBhvr>
                                      <p:to>
                                        <p:strVal val="visible"/>
                                      </p:to>
                                    </p:set>
                                    <p:animEffect transition="in" filter="fade">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0" end="0"/>
                                            </p:txEl>
                                          </p:spTgt>
                                        </p:tgtEl>
                                        <p:attrNameLst>
                                          <p:attrName>style.visibility</p:attrName>
                                        </p:attrNameLst>
                                      </p:cBhvr>
                                      <p:to>
                                        <p:strVal val="visible"/>
                                      </p:to>
                                    </p:set>
                                    <p:animEffect transition="in" filter="fade">
                                      <p:cBhvr>
                                        <p:cTn dur="1000"/>
                                        <p:tgtEl>
                                          <p:spTgt spid="15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1" end="1"/>
                                            </p:txEl>
                                          </p:spTgt>
                                        </p:tgtEl>
                                        <p:attrNameLst>
                                          <p:attrName>style.visibility</p:attrName>
                                        </p:attrNameLst>
                                      </p:cBhvr>
                                      <p:to>
                                        <p:strVal val="visible"/>
                                      </p:to>
                                    </p:set>
                                    <p:animEffect transition="in" filter="fade">
                                      <p:cBhvr>
                                        <p:cTn dur="1000"/>
                                        <p:tgtEl>
                                          <p:spTgt spid="15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2" end="2"/>
                                            </p:txEl>
                                          </p:spTgt>
                                        </p:tgtEl>
                                        <p:attrNameLst>
                                          <p:attrName>style.visibility</p:attrName>
                                        </p:attrNameLst>
                                      </p:cBhvr>
                                      <p:to>
                                        <p:strVal val="visible"/>
                                      </p:to>
                                    </p:set>
                                    <p:animEffect transition="in" filter="fade">
                                      <p:cBhvr>
                                        <p:cTn dur="1000"/>
                                        <p:tgtEl>
                                          <p:spTgt spid="15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59">
                                            <p:txEl>
                                              <p:pRg st="3" end="3"/>
                                            </p:txEl>
                                          </p:spTgt>
                                        </p:tgtEl>
                                        <p:attrNameLst>
                                          <p:attrName>style.visibility</p:attrName>
                                        </p:attrNameLst>
                                      </p:cBhvr>
                                      <p:to>
                                        <p:strVal val="visible"/>
                                      </p:to>
                                    </p:set>
                                    <p:animEffect transition="in" filter="fade">
                                      <p:cBhvr>
                                        <p:cTn dur="1000"/>
                                        <p:tgtEl>
                                          <p:spTgt spid="159">
                                            <p:txEl>
                                              <p:pRg st="3" end="3"/>
                                            </p:txEl>
                                          </p:spTgt>
                                        </p:tgtEl>
                                      </p:cBhvr>
                                    </p:animEffect>
                                  </p:childTnLst>
                                </p:cTn>
                              </p:par>
                              <p:par>
                                <p:cTn presetID="10" fill="hold" presetSubtype="0" presetClass="entr" nodeType="withEffect">
                                  <p:stCondLst>
                                    <p:cond delay="0"/>
                                  </p:stCondLst>
                                  <p:childTnLst>
                                    <p:set>
                                      <p:cBhvr>
                                        <p:cTn dur="1" fill="hold">
                                          <p:stCondLst>
                                            <p:cond delay="0"/>
                                          </p:stCondLst>
                                        </p:cTn>
                                        <p:tgtEl>
                                          <p:spTgt spid="162"/>
                                        </p:tgtEl>
                                        <p:attrNameLst>
                                          <p:attrName>style.visibility</p:attrName>
                                        </p:attrNameLst>
                                      </p:cBhvr>
                                      <p:to>
                                        <p:strVal val="visible"/>
                                      </p:to>
                                    </p:set>
                                    <p:animEffect transition="in" filter="fade">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 name="Shape 33"/>
        <p:cNvGrpSpPr/>
        <p:nvPr/>
      </p:nvGrpSpPr>
      <p:grpSpPr>
        <a:xfrm>
          <a:off y="0" x="0"/>
          <a:ext cy="0" cx="0"/>
          <a:chOff y="0" x="0"/>
          <a:chExt cy="0" cx="0"/>
        </a:xfrm>
      </p:grpSpPr>
      <p:sp>
        <p:nvSpPr>
          <p:cNvPr id="34" name="Shape 3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Martin "Goddchen" Liersch (</a:t>
            </a:r>
            <a:r>
              <a:rPr u="sng" lang="de">
                <a:solidFill>
                  <a:schemeClr val="hlink"/>
                </a:solidFill>
                <a:hlinkClick r:id="rId3"/>
              </a:rPr>
              <a:t>+Martin Liersch</a:t>
            </a:r>
            <a:r>
              <a:rPr lang="de"/>
              <a:t>)</a:t>
            </a:r>
          </a:p>
          <a:p>
            <a:pPr rtl="0" lvl="0" indent="-419100" marL="457200">
              <a:spcBef>
                <a:spcPts val="0"/>
              </a:spcBef>
              <a:buClr>
                <a:schemeClr val="dk2"/>
              </a:buClr>
              <a:buSzPct val="100000"/>
              <a:buFont typeface="Arial"/>
              <a:buChar char="●"/>
            </a:pPr>
            <a:r>
              <a:rPr lang="de"/>
              <a:t>Freelance Android Developer</a:t>
            </a:r>
          </a:p>
          <a:p>
            <a:pPr rtl="0" lvl="0" indent="-419100" marL="457200">
              <a:spcBef>
                <a:spcPts val="0"/>
              </a:spcBef>
              <a:buClr>
                <a:schemeClr val="dk2"/>
              </a:buClr>
              <a:buSzPct val="100000"/>
              <a:buFont typeface="Arial"/>
              <a:buChar char="●"/>
            </a:pPr>
            <a:r>
              <a:rPr u="sng" lang="de">
                <a:solidFill>
                  <a:schemeClr val="hlink"/>
                </a:solidFill>
                <a:hlinkClick r:id="rId4"/>
              </a:rPr>
              <a:t>goddchen@gmail.com</a:t>
            </a:r>
          </a:p>
          <a:p>
            <a:pPr rtl="0" lvl="0" indent="-419100" marL="457200">
              <a:spcBef>
                <a:spcPts val="0"/>
              </a:spcBef>
              <a:buClr>
                <a:schemeClr val="dk2"/>
              </a:buClr>
              <a:buSzPct val="100000"/>
              <a:buFont typeface="Arial"/>
              <a:buChar char="●"/>
            </a:pPr>
            <a:r>
              <a:rPr u="sng" lang="de">
                <a:solidFill>
                  <a:schemeClr val="hlink"/>
                </a:solidFill>
                <a:hlinkClick r:id="rId5"/>
              </a:rPr>
              <a:t>https://github.com/Goddchen</a:t>
            </a:r>
          </a:p>
        </p:txBody>
      </p:sp>
      <p:sp>
        <p:nvSpPr>
          <p:cNvPr id="35" name="Shape 35"/>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About Me</a:t>
            </a:r>
          </a:p>
        </p:txBody>
      </p:sp>
      <p:pic>
        <p:nvPicPr>
          <p:cNvPr id="36" name="Shape 36"/>
          <p:cNvPicPr preferRelativeResize="0"/>
          <p:nvPr/>
        </p:nvPicPr>
        <p:blipFill>
          <a:blip r:embed="rId6">
            <a:alphaModFix/>
          </a:blip>
          <a:stretch>
            <a:fillRect/>
          </a:stretch>
        </p:blipFill>
        <p:spPr>
          <a:xfrm>
            <a:off y="4016394" x="2196596"/>
            <a:ext cy="2107833" cx="4750807"/>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y="0" x="0"/>
          <a:ext cy="0" cx="0"/>
          <a:chOff y="0" x="0"/>
          <a:chExt cy="0" cx="0"/>
        </a:xfrm>
      </p:grpSpPr>
      <p:sp>
        <p:nvSpPr>
          <p:cNvPr id="167" name="Shape 16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Examples</a:t>
            </a:r>
          </a:p>
        </p:txBody>
      </p:sp>
      <p:sp>
        <p:nvSpPr>
          <p:cNvPr id="168" name="Shape 16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Hello World</a:t>
            </a:r>
          </a:p>
          <a:p>
            <a:pPr rtl="0" lvl="0" indent="-419100" marL="457200">
              <a:spcBef>
                <a:spcPts val="0"/>
              </a:spcBef>
              <a:buClr>
                <a:schemeClr val="dk2"/>
              </a:buClr>
              <a:buSzPct val="100000"/>
              <a:buFont typeface="Arial"/>
              <a:buChar char="●"/>
            </a:pPr>
            <a:r>
              <a:rPr lang="de"/>
              <a:t>Product Flavors</a:t>
            </a:r>
          </a:p>
          <a:p>
            <a:pPr rtl="0" lvl="0" indent="-419100" marL="457200">
              <a:spcBef>
                <a:spcPts val="0"/>
              </a:spcBef>
              <a:buClr>
                <a:schemeClr val="dk2"/>
              </a:buClr>
              <a:buSzPct val="100000"/>
              <a:buFont typeface="Arial"/>
              <a:buChar char="●"/>
            </a:pPr>
            <a:r>
              <a:rPr lang="de"/>
              <a:t>Build Configs</a:t>
            </a:r>
          </a:p>
          <a:p>
            <a:pPr lvl="0" indent="-419100" marL="457200">
              <a:spcBef>
                <a:spcPts val="0"/>
              </a:spcBef>
              <a:buClr>
                <a:schemeClr val="dk2"/>
              </a:buClr>
              <a:buSzPct val="100000"/>
              <a:buFont typeface="Arial"/>
              <a:buChar char="●"/>
            </a:pPr>
            <a:r>
              <a:rPr lang="de"/>
              <a:t>Eclipse Compatibility (Custom Sourcesets)</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y="0" x="0"/>
          <a:ext cy="0" cx="0"/>
          <a:chOff y="0" x="0"/>
          <a:chExt cy="0" cx="0"/>
        </a:xfrm>
      </p:grpSpPr>
      <p:sp>
        <p:nvSpPr>
          <p:cNvPr id="173" name="Shape 17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Hello World Example</a:t>
            </a:r>
          </a:p>
        </p:txBody>
      </p:sp>
      <p:pic>
        <p:nvPicPr>
          <p:cNvPr id="174" name="Shape 174"/>
          <p:cNvPicPr preferRelativeResize="0"/>
          <p:nvPr/>
        </p:nvPicPr>
        <p:blipFill>
          <a:blip r:embed="rId3">
            <a:alphaModFix/>
          </a:blip>
          <a:stretch>
            <a:fillRect/>
          </a:stretch>
        </p:blipFill>
        <p:spPr>
          <a:xfrm>
            <a:off y="2774875" x="667287"/>
            <a:ext cy="2770944" cx="7809424"/>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y="0" x="0"/>
          <a:ext cy="0" cx="0"/>
          <a:chOff y="0" x="0"/>
          <a:chExt cy="0" cx="0"/>
        </a:xfrm>
      </p:grpSpPr>
      <p:sp>
        <p:nvSpPr>
          <p:cNvPr id="179" name="Shape 179"/>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Product Flavors Example</a:t>
            </a:r>
          </a:p>
        </p:txBody>
      </p:sp>
      <p:pic>
        <p:nvPicPr>
          <p:cNvPr id="180" name="Shape 180"/>
          <p:cNvPicPr preferRelativeResize="0"/>
          <p:nvPr/>
        </p:nvPicPr>
        <p:blipFill>
          <a:blip r:embed="rId3">
            <a:alphaModFix/>
          </a:blip>
          <a:stretch>
            <a:fillRect/>
          </a:stretch>
        </p:blipFill>
        <p:spPr>
          <a:xfrm>
            <a:off y="2397772" x="346850"/>
            <a:ext cy="3626502" cx="84502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y="0" x="0"/>
          <a:ext cy="0" cx="0"/>
          <a:chOff y="0" x="0"/>
          <a:chExt cy="0" cx="0"/>
        </a:xfrm>
      </p:grpSpPr>
      <p:sp>
        <p:nvSpPr>
          <p:cNvPr id="185" name="Shape 185"/>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Build Configs Example</a:t>
            </a:r>
          </a:p>
        </p:txBody>
      </p:sp>
      <p:pic>
        <p:nvPicPr>
          <p:cNvPr id="186" name="Shape 186"/>
          <p:cNvPicPr preferRelativeResize="0"/>
          <p:nvPr/>
        </p:nvPicPr>
        <p:blipFill>
          <a:blip r:embed="rId3">
            <a:alphaModFix/>
          </a:blip>
          <a:stretch>
            <a:fillRect/>
          </a:stretch>
        </p:blipFill>
        <p:spPr>
          <a:xfrm>
            <a:off y="2121000" x="1425862"/>
            <a:ext cy="4139349" cx="6292276"/>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y="0" x="0"/>
          <a:ext cy="0" cx="0"/>
          <a:chOff y="0" x="0"/>
          <a:chExt cy="0" cx="0"/>
        </a:xfrm>
      </p:grpSpPr>
      <p:sp>
        <p:nvSpPr>
          <p:cNvPr id="191" name="Shape 19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Eclipse Compatibility</a:t>
            </a:r>
          </a:p>
        </p:txBody>
      </p:sp>
      <p:pic>
        <p:nvPicPr>
          <p:cNvPr id="192" name="Shape 192"/>
          <p:cNvPicPr preferRelativeResize="0"/>
          <p:nvPr/>
        </p:nvPicPr>
        <p:blipFill>
          <a:blip r:embed="rId3">
            <a:alphaModFix/>
          </a:blip>
          <a:stretch>
            <a:fillRect/>
          </a:stretch>
        </p:blipFill>
        <p:spPr>
          <a:xfrm>
            <a:off y="2048875" x="1376725"/>
            <a:ext cy="4523600" cx="6390549"/>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y="0" x="0"/>
          <a:ext cy="0" cx="0"/>
          <a:chOff y="0" x="0"/>
          <a:chExt cy="0" cx="0"/>
        </a:xfrm>
      </p:grpSpPr>
      <p:sp>
        <p:nvSpPr>
          <p:cNvPr id="197" name="Shape 197"/>
          <p:cNvSpPr txBox="1"/>
          <p:nvPr/>
        </p:nvSpPr>
        <p:spPr>
          <a:xfrm>
            <a:off y="3904300" x="457200"/>
            <a:ext cy="2427599" cx="8199299"/>
          </a:xfrm>
          <a:prstGeom prst="rect">
            <a:avLst/>
          </a:prstGeom>
          <a:noFill/>
          <a:ln>
            <a:noFill/>
          </a:ln>
        </p:spPr>
        <p:txBody>
          <a:bodyPr bIns="91425" rIns="91425" lIns="91425" tIns="91425" anchor="t" anchorCtr="0">
            <a:noAutofit/>
          </a:bodyPr>
          <a:lstStyle/>
          <a:p>
            <a:pPr rtl="0" lvl="0" indent="-419100" marL="457200">
              <a:spcBef>
                <a:spcPts val="600"/>
              </a:spcBef>
              <a:buClr>
                <a:schemeClr val="dk2"/>
              </a:buClr>
              <a:buSzPct val="100000"/>
              <a:buFont typeface="Arial"/>
              <a:buChar char="●"/>
            </a:pPr>
            <a:r>
              <a:rPr sz="3000" lang="de">
                <a:solidFill>
                  <a:schemeClr val="dk2"/>
                </a:solidFill>
              </a:rPr>
              <a:t>add library projects as "compile" dependency</a:t>
            </a:r>
          </a:p>
          <a:p>
            <a:pPr rtl="0" lvl="0">
              <a:spcBef>
                <a:spcPts val="0"/>
              </a:spcBef>
              <a:buNone/>
            </a:pPr>
            <a:r>
              <a:t/>
            </a:r>
            <a:endParaRPr/>
          </a:p>
        </p:txBody>
      </p:sp>
      <p:sp>
        <p:nvSpPr>
          <p:cNvPr id="198" name="Shape 19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Multi Project Build (Library Projects)</a:t>
            </a:r>
          </a:p>
        </p:txBody>
      </p:sp>
      <p:sp>
        <p:nvSpPr>
          <p:cNvPr id="199" name="Shape 199"/>
          <p:cNvSpPr txBox="1"/>
          <p:nvPr>
            <p:ph idx="1" type="body"/>
          </p:nvPr>
        </p:nvSpPr>
        <p:spPr>
          <a:xfrm>
            <a:off y="1947332" x="457200"/>
            <a:ext cy="17174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use the settings.gradle files to declare library projects</a:t>
            </a:r>
          </a:p>
          <a:p>
            <a:pPr rtl="0" lvl="0">
              <a:spcBef>
                <a:spcPts val="0"/>
              </a:spcBef>
              <a:buNone/>
            </a:pPr>
            <a:r>
              <a:t/>
            </a:r>
            <a:endParaRPr/>
          </a:p>
          <a:p>
            <a:pPr rtl="0" lvl="0">
              <a:spcBef>
                <a:spcPts val="0"/>
              </a:spcBef>
              <a:buNone/>
            </a:pPr>
            <a:r>
              <a:t/>
            </a:r>
            <a:endParaRPr/>
          </a:p>
        </p:txBody>
      </p:sp>
      <p:pic>
        <p:nvPicPr>
          <p:cNvPr id="200" name="Shape 200"/>
          <p:cNvPicPr preferRelativeResize="0"/>
          <p:nvPr/>
        </p:nvPicPr>
        <p:blipFill>
          <a:blip r:embed="rId3">
            <a:alphaModFix/>
          </a:blip>
          <a:stretch>
            <a:fillRect/>
          </a:stretch>
        </p:blipFill>
        <p:spPr>
          <a:xfrm>
            <a:off y="5112112" x="680538"/>
            <a:ext cy="620724" cx="7782936"/>
          </a:xfrm>
          <a:prstGeom prst="rect">
            <a:avLst/>
          </a:prstGeom>
          <a:noFill/>
          <a:ln>
            <a:noFill/>
          </a:ln>
        </p:spPr>
      </p:pic>
      <p:pic>
        <p:nvPicPr>
          <p:cNvPr id="201" name="Shape 201"/>
          <p:cNvPicPr preferRelativeResize="0"/>
          <p:nvPr/>
        </p:nvPicPr>
        <p:blipFill>
          <a:blip r:embed="rId4">
            <a:alphaModFix/>
          </a:blip>
          <a:stretch>
            <a:fillRect/>
          </a:stretch>
        </p:blipFill>
        <p:spPr>
          <a:xfrm>
            <a:off y="3258462" x="586350"/>
            <a:ext cy="341074" cx="79410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9">
                                            <p:txEl>
                                              <p:pRg st="0" end="0"/>
                                            </p:txEl>
                                          </p:spTgt>
                                        </p:tgtEl>
                                        <p:attrNameLst>
                                          <p:attrName>style.visibility</p:attrName>
                                        </p:attrNameLst>
                                      </p:cBhvr>
                                      <p:to>
                                        <p:strVal val="visible"/>
                                      </p:to>
                                    </p:set>
                                    <p:animEffect transition="in" filter="fade">
                                      <p:cBhvr>
                                        <p:cTn dur="1000"/>
                                        <p:tgtEl>
                                          <p:spTgt spid="19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9">
                                            <p:txEl>
                                              <p:pRg st="1" end="1"/>
                                            </p:txEl>
                                          </p:spTgt>
                                        </p:tgtEl>
                                        <p:attrNameLst>
                                          <p:attrName>style.visibility</p:attrName>
                                        </p:attrNameLst>
                                      </p:cBhvr>
                                      <p:to>
                                        <p:strVal val="visible"/>
                                      </p:to>
                                    </p:set>
                                    <p:animEffect transition="in" filter="fade">
                                      <p:cBhvr>
                                        <p:cTn dur="1000"/>
                                        <p:tgtEl>
                                          <p:spTgt spid="19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9">
                                            <p:txEl>
                                              <p:pRg st="2" end="2"/>
                                            </p:txEl>
                                          </p:spTgt>
                                        </p:tgtEl>
                                        <p:attrNameLst>
                                          <p:attrName>style.visibility</p:attrName>
                                        </p:attrNameLst>
                                      </p:cBhvr>
                                      <p:to>
                                        <p:strVal val="visible"/>
                                      </p:to>
                                    </p:set>
                                    <p:animEffect transition="in" filter="fade">
                                      <p:cBhvr>
                                        <p:cTn dur="1000"/>
                                        <p:tgtEl>
                                          <p:spTgt spid="199">
                                            <p:txEl>
                                              <p:pRg st="2" end="2"/>
                                            </p:txEl>
                                          </p:spTgt>
                                        </p:tgtEl>
                                      </p:cBhvr>
                                    </p:animEffect>
                                  </p:childTnLst>
                                </p:cTn>
                              </p:par>
                              <p:par>
                                <p:cTn presetID="10" fill="hold" presetSubtype="0" presetClass="entr" nodeType="withEffect">
                                  <p:stCondLst>
                                    <p:cond delay="0"/>
                                  </p:stCondLst>
                                  <p:childTnLst>
                                    <p:set>
                                      <p:cBhvr>
                                        <p:cTn dur="1" fill="hold">
                                          <p:stCondLst>
                                            <p:cond delay="0"/>
                                          </p:stCondLst>
                                        </p:cTn>
                                        <p:tgtEl>
                                          <p:spTgt spid="201"/>
                                        </p:tgtEl>
                                        <p:attrNameLst>
                                          <p:attrName>style.visibility</p:attrName>
                                        </p:attrNameLst>
                                      </p:cBhvr>
                                      <p:to>
                                        <p:strVal val="visible"/>
                                      </p:to>
                                    </p:set>
                                    <p:animEffect transition="in" filter="fade">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0" end="0"/>
                                            </p:txEl>
                                          </p:spTgt>
                                        </p:tgtEl>
                                        <p:attrNameLst>
                                          <p:attrName>style.visibility</p:attrName>
                                        </p:attrNameLst>
                                      </p:cBhvr>
                                      <p:to>
                                        <p:strVal val="visible"/>
                                      </p:to>
                                    </p:set>
                                    <p:animEffect transition="in" filter="fade">
                                      <p:cBhvr>
                                        <p:cTn dur="1000"/>
                                        <p:tgtEl>
                                          <p:spTgt spid="19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97">
                                            <p:txEl>
                                              <p:pRg st="1" end="1"/>
                                            </p:txEl>
                                          </p:spTgt>
                                        </p:tgtEl>
                                        <p:attrNameLst>
                                          <p:attrName>style.visibility</p:attrName>
                                        </p:attrNameLst>
                                      </p:cBhvr>
                                      <p:to>
                                        <p:strVal val="visible"/>
                                      </p:to>
                                    </p:set>
                                    <p:animEffect transition="in" filter="fade">
                                      <p:cBhvr>
                                        <p:cTn dur="1000"/>
                                        <p:tgtEl>
                                          <p:spTgt spid="197">
                                            <p:txEl>
                                              <p:pRg st="1" end="1"/>
                                            </p:txEl>
                                          </p:spTgt>
                                        </p:tgtEl>
                                      </p:cBhvr>
                                    </p:animEffect>
                                  </p:childTnLst>
                                </p:cTn>
                              </p:par>
                              <p:par>
                                <p:cTn presetID="10" fill="hold" presetSubtype="0" presetClass="entr" nodeType="withEffect">
                                  <p:stCondLst>
                                    <p:cond delay="0"/>
                                  </p:stCondLst>
                                  <p:childTnLst>
                                    <p:set>
                                      <p:cBhvr>
                                        <p:cTn dur="1" fill="hold">
                                          <p:stCondLst>
                                            <p:cond delay="0"/>
                                          </p:stCondLst>
                                        </p:cTn>
                                        <p:tgtEl>
                                          <p:spTgt spid="200"/>
                                        </p:tgtEl>
                                        <p:attrNameLst>
                                          <p:attrName>style.visibility</p:attrName>
                                        </p:attrNameLst>
                                      </p:cBhvr>
                                      <p:to>
                                        <p:strVal val="visible"/>
                                      </p:to>
                                    </p:set>
                                    <p:animEffect transition="in" filter="fade">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y="0" x="0"/>
          <a:ext cy="0" cx="0"/>
          <a:chOff y="0" x="0"/>
          <a:chExt cy="0" cx="0"/>
        </a:xfrm>
      </p:grpSpPr>
      <p:sp>
        <p:nvSpPr>
          <p:cNvPr id="206" name="Shape 206"/>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Dependencies</a:t>
            </a:r>
          </a:p>
        </p:txBody>
      </p:sp>
      <p:sp>
        <p:nvSpPr>
          <p:cNvPr id="207" name="Shape 20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Simply include any artifacts provided by mavenCentral()</a:t>
            </a:r>
          </a:p>
          <a:p>
            <a:pPr rtl="0" lvl="1" indent="-381000" marL="914400">
              <a:spcBef>
                <a:spcPts val="0"/>
              </a:spcBef>
              <a:buClr>
                <a:schemeClr val="dk2"/>
              </a:buClr>
              <a:buSzPct val="80000"/>
              <a:buFont typeface="Arial"/>
              <a:buChar char="○"/>
            </a:pPr>
            <a:r>
              <a:rPr lang="de"/>
              <a:t>Simple Jar dependencies</a:t>
            </a:r>
            <a:br>
              <a:rPr lang="de"/>
            </a:br>
            <a:br>
              <a:rPr lang="de"/>
            </a:br>
            <a:br>
              <a:rPr lang="de"/>
            </a:br>
            <a:br>
              <a:rPr lang="de"/>
            </a:br>
          </a:p>
          <a:p>
            <a:pPr rtl="0" lvl="1" indent="-381000" marL="914400">
              <a:spcBef>
                <a:spcPts val="0"/>
              </a:spcBef>
              <a:buClr>
                <a:schemeClr val="dk2"/>
              </a:buClr>
              <a:buSzPct val="80000"/>
              <a:buFont typeface="Arial"/>
              <a:buChar char="○"/>
            </a:pPr>
            <a:r>
              <a:rPr lang="de"/>
              <a:t>Libraries need to have the “aar” format!!!</a:t>
            </a:r>
          </a:p>
        </p:txBody>
      </p:sp>
      <p:pic>
        <p:nvPicPr>
          <p:cNvPr id="208" name="Shape 208"/>
          <p:cNvPicPr preferRelativeResize="0"/>
          <p:nvPr/>
        </p:nvPicPr>
        <p:blipFill>
          <a:blip r:embed="rId3">
            <a:alphaModFix/>
          </a:blip>
          <a:stretch>
            <a:fillRect/>
          </a:stretch>
        </p:blipFill>
        <p:spPr>
          <a:xfrm>
            <a:off y="3519575" x="1857375"/>
            <a:ext cy="942975" cx="5429250"/>
          </a:xfrm>
          <a:prstGeom prst="rect">
            <a:avLst/>
          </a:prstGeom>
          <a:noFill/>
          <a:ln>
            <a:noFill/>
          </a:ln>
        </p:spPr>
      </p:pic>
      <p:pic>
        <p:nvPicPr>
          <p:cNvPr id="209" name="Shape 209"/>
          <p:cNvPicPr preferRelativeResize="0"/>
          <p:nvPr/>
        </p:nvPicPr>
        <p:blipFill>
          <a:blip r:embed="rId4">
            <a:alphaModFix/>
          </a:blip>
          <a:stretch>
            <a:fillRect/>
          </a:stretch>
        </p:blipFill>
        <p:spPr>
          <a:xfrm>
            <a:off y="5726325" x="2157400"/>
            <a:ext cy="600075" cx="482917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07"/>
                                        </p:tgtEl>
                                        <p:attrNameLst>
                                          <p:attrName>style.visibility</p:attrName>
                                        </p:attrNameLst>
                                      </p:cBhvr>
                                      <p:to>
                                        <p:strVal val="visible"/>
                                      </p:to>
                                    </p:set>
                                    <p:animEffect transition="in" filter="fade">
                                      <p:cBhvr>
                                        <p:cTn dur="1000"/>
                                        <p:tgtEl>
                                          <p:spTgt spid="207"/>
                                        </p:tgtEl>
                                      </p:cBhvr>
                                    </p:animEffect>
                                  </p:childTnLst>
                                </p:cTn>
                              </p:par>
                              <p:par>
                                <p:cTn presetID="10" fill="hold" presetSubtype="0" presetClass="entr" nodeType="withEffect">
                                  <p:stCondLst>
                                    <p:cond delay="0"/>
                                  </p:stCondLst>
                                  <p:childTnLst>
                                    <p:set>
                                      <p:cBhvr>
                                        <p:cTn dur="1" fill="hold">
                                          <p:stCondLst>
                                            <p:cond delay="0"/>
                                          </p:stCondLst>
                                        </p:cTn>
                                        <p:tgtEl>
                                          <p:spTgt spid="208"/>
                                        </p:tgtEl>
                                        <p:attrNameLst>
                                          <p:attrName>style.visibility</p:attrName>
                                        </p:attrNameLst>
                                      </p:cBhvr>
                                      <p:to>
                                        <p:strVal val="visible"/>
                                      </p:to>
                                    </p:set>
                                    <p:animEffect transition="in" filter="fade">
                                      <p:cBhvr>
                                        <p:cTn dur="1000"/>
                                        <p:tgtEl>
                                          <p:spTgt spid="208"/>
                                        </p:tgtEl>
                                      </p:cBhvr>
                                    </p:animEffect>
                                  </p:childTnLst>
                                </p:cTn>
                              </p:par>
                              <p:par>
                                <p:cTn presetID="10" fill="hold" presetSubtype="0" presetClass="entr" nodeType="withEffect">
                                  <p:stCondLst>
                                    <p:cond delay="0"/>
                                  </p:stCondLst>
                                  <p:childTnLst>
                                    <p:set>
                                      <p:cBhvr>
                                        <p:cTn dur="1" fill="hold">
                                          <p:stCondLst>
                                            <p:cond delay="0"/>
                                          </p:stCondLst>
                                        </p:cTn>
                                        <p:tgtEl>
                                          <p:spTgt spid="209"/>
                                        </p:tgtEl>
                                        <p:attrNameLst>
                                          <p:attrName>style.visibility</p:attrName>
                                        </p:attrNameLst>
                                      </p:cBhvr>
                                      <p:to>
                                        <p:strVal val="visible"/>
                                      </p:to>
                                    </p:set>
                                    <p:animEffect transition="in" filter="fade">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y="0" x="0"/>
          <a:ext cy="0" cx="0"/>
          <a:chOff y="0" x="0"/>
          <a:chExt cy="0" cx="0"/>
        </a:xfrm>
      </p:grpSpPr>
      <p:sp>
        <p:nvSpPr>
          <p:cNvPr id="214" name="Shape 214"/>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Library not available in mavenCentral as aar?</a:t>
            </a:r>
          </a:p>
        </p:txBody>
      </p:sp>
      <p:sp>
        <p:nvSpPr>
          <p:cNvPr id="215" name="Shape 21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There is often the case that a library is no longer maintained or the maintainer simply doesn’t provide a aar artifact.</a:t>
            </a:r>
          </a:p>
          <a:p>
            <a:pPr lvl="0" indent="-419100" marL="457200">
              <a:spcBef>
                <a:spcPts val="0"/>
              </a:spcBef>
              <a:buClr>
                <a:schemeClr val="dk2"/>
              </a:buClr>
              <a:buSzPct val="100000"/>
              <a:buFont typeface="Arial"/>
              <a:buChar char="●"/>
            </a:pPr>
            <a:r>
              <a:rPr lang="de"/>
              <a:t>For that case, I have created a public maven repo hosted on GitHub and we are frequently adding aar artifacts of popular libraries</a:t>
            </a:r>
          </a:p>
        </p:txBody>
      </p:sp>
      <p:pic>
        <p:nvPicPr>
          <p:cNvPr id="216" name="Shape 216"/>
          <p:cNvPicPr preferRelativeResize="0"/>
          <p:nvPr/>
        </p:nvPicPr>
        <p:blipFill>
          <a:blip r:embed="rId3">
            <a:alphaModFix/>
          </a:blip>
          <a:stretch>
            <a:fillRect/>
          </a:stretch>
        </p:blipFill>
        <p:spPr>
          <a:xfrm>
            <a:off y="5481775" x="2143125"/>
            <a:ext cy="1085850" cx="48577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5">
                                            <p:txEl>
                                              <p:pRg st="0" end="0"/>
                                            </p:txEl>
                                          </p:spTgt>
                                        </p:tgtEl>
                                        <p:attrNameLst>
                                          <p:attrName>style.visibility</p:attrName>
                                        </p:attrNameLst>
                                      </p:cBhvr>
                                      <p:to>
                                        <p:strVal val="visible"/>
                                      </p:to>
                                    </p:set>
                                    <p:animEffect transition="in" filter="fade">
                                      <p:cBhvr>
                                        <p:cTn dur="1000"/>
                                        <p:tgtEl>
                                          <p:spTgt spid="21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15">
                                            <p:txEl>
                                              <p:pRg st="1" end="1"/>
                                            </p:txEl>
                                          </p:spTgt>
                                        </p:tgtEl>
                                        <p:attrNameLst>
                                          <p:attrName>style.visibility</p:attrName>
                                        </p:attrNameLst>
                                      </p:cBhvr>
                                      <p:to>
                                        <p:strVal val="visible"/>
                                      </p:to>
                                    </p:set>
                                    <p:animEffect transition="in" filter="fade">
                                      <p:cBhvr>
                                        <p:cTn dur="1000"/>
                                        <p:tgtEl>
                                          <p:spTgt spid="215">
                                            <p:txEl>
                                              <p:pRg st="1" end="1"/>
                                            </p:txEl>
                                          </p:spTgt>
                                        </p:tgtEl>
                                      </p:cBhvr>
                                    </p:animEffect>
                                  </p:childTnLst>
                                </p:cTn>
                              </p:par>
                              <p:par>
                                <p:cTn presetID="10" fill="hold" presetSubtype="0" presetClass="entr" nodeType="withEffect">
                                  <p:stCondLst>
                                    <p:cond delay="0"/>
                                  </p:stCondLst>
                                  <p:childTnLst>
                                    <p:set>
                                      <p:cBhvr>
                                        <p:cTn dur="1" fill="hold">
                                          <p:stCondLst>
                                            <p:cond delay="0"/>
                                          </p:stCondLst>
                                        </p:cTn>
                                        <p:tgtEl>
                                          <p:spTgt spid="216"/>
                                        </p:tgtEl>
                                        <p:attrNameLst>
                                          <p:attrName>style.visibility</p:attrName>
                                        </p:attrNameLst>
                                      </p:cBhvr>
                                      <p:to>
                                        <p:strVal val="visible"/>
                                      </p:to>
                                    </p:set>
                                    <p:animEffect transition="in" filter="fade">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y="0" x="0"/>
          <a:ext cy="0" cx="0"/>
          <a:chOff y="0" x="0"/>
          <a:chExt cy="0" cx="0"/>
        </a:xfrm>
      </p:grpSpPr>
      <p:sp>
        <p:nvSpPr>
          <p:cNvPr id="221" name="Shape 221"/>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Android Studio</a:t>
            </a:r>
          </a:p>
        </p:txBody>
      </p:sp>
      <p:sp>
        <p:nvSpPr>
          <p:cNvPr id="222" name="Shape 22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Introduced during Google I/O 2013</a:t>
            </a:r>
          </a:p>
          <a:p>
            <a:pPr rtl="0" lvl="0" indent="-419100" marL="457200">
              <a:spcBef>
                <a:spcPts val="0"/>
              </a:spcBef>
              <a:buClr>
                <a:schemeClr val="dk2"/>
              </a:buClr>
              <a:buSzPct val="100000"/>
              <a:buFont typeface="Arial"/>
              <a:buChar char="●"/>
            </a:pPr>
            <a:r>
              <a:rPr lang="de"/>
              <a:t>Full support for Gradle integration</a:t>
            </a:r>
          </a:p>
          <a:p>
            <a:pPr lvl="0" indent="-381000" marL="457200">
              <a:spcBef>
                <a:spcPts val="0"/>
              </a:spcBef>
              <a:buClr>
                <a:schemeClr val="dk2"/>
              </a:buClr>
              <a:buSzPct val="100000"/>
              <a:buFont typeface="Arial"/>
              <a:buChar char="●"/>
            </a:pPr>
            <a:r>
              <a:rPr u="sng" sz="2400" lang="de">
                <a:solidFill>
                  <a:schemeClr val="hlink"/>
                </a:solidFill>
                <a:hlinkClick r:id="rId3"/>
              </a:rPr>
              <a:t>http://developer.android.com/sdk/installing/studio.html</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y="0" x="0"/>
          <a:ext cy="0" cx="0"/>
          <a:chOff y="0" x="0"/>
          <a:chExt cy="0" cx="0"/>
        </a:xfrm>
      </p:grpSpPr>
      <p:sp>
        <p:nvSpPr>
          <p:cNvPr id="227" name="Shape 22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Migrating to Android Studio</a:t>
            </a:r>
          </a:p>
        </p:txBody>
      </p:sp>
      <p:sp>
        <p:nvSpPr>
          <p:cNvPr id="228" name="Shape 228"/>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Export an existing Eclipse project</a:t>
            </a:r>
          </a:p>
          <a:p>
            <a:pPr rtl="0" lvl="1" indent="-381000" marL="914400">
              <a:spcBef>
                <a:spcPts val="0"/>
              </a:spcBef>
              <a:buClr>
                <a:schemeClr val="dk2"/>
              </a:buClr>
              <a:buSzPct val="80000"/>
              <a:buFont typeface="Courier New"/>
              <a:buChar char="o"/>
            </a:pPr>
            <a:r>
              <a:rPr lang="de"/>
              <a:t>Update your ADT plugin to the latest version</a:t>
            </a:r>
          </a:p>
          <a:p>
            <a:pPr rtl="0" lvl="1" indent="-381000" marL="914400">
              <a:spcBef>
                <a:spcPts val="0"/>
              </a:spcBef>
              <a:buClr>
                <a:schemeClr val="dk2"/>
              </a:buClr>
              <a:buSzPct val="80000"/>
              <a:buFont typeface="Courier New"/>
              <a:buChar char="o"/>
            </a:pPr>
            <a:r>
              <a:rPr lang="de"/>
              <a:t>File -&gt; Export -&gt; Android -&gt; </a:t>
            </a:r>
            <a:br>
              <a:rPr lang="de"/>
            </a:br>
            <a:r>
              <a:rPr lang="de"/>
              <a:t>-&gt; Generate Gradle build files</a:t>
            </a:r>
            <a:br>
              <a:rPr lang="de"/>
            </a:br>
            <a:r>
              <a:rPr lang="de"/>
              <a:t>-&gt; Finish</a:t>
            </a:r>
          </a:p>
          <a:p>
            <a:pPr rtl="0" lvl="0" indent="-419100" marL="457200">
              <a:spcBef>
                <a:spcPts val="0"/>
              </a:spcBef>
              <a:buClr>
                <a:schemeClr val="dk2"/>
              </a:buClr>
              <a:buSzPct val="100000"/>
              <a:buFont typeface="Arial"/>
              <a:buChar char="●"/>
            </a:pPr>
            <a:r>
              <a:rPr lang="de"/>
              <a:t>What you get are Gradle build files that you can import/open in Android Studio</a:t>
            </a:r>
          </a:p>
          <a:p>
            <a:pPr rtl="0" lvl="0" indent="-419100" marL="457200">
              <a:spcBef>
                <a:spcPts val="0"/>
              </a:spcBef>
              <a:buClr>
                <a:schemeClr val="dk2"/>
              </a:buClr>
              <a:buSzPct val="100000"/>
              <a:buFont typeface="Arial"/>
              <a:buChar char="●"/>
            </a:pPr>
            <a:r>
              <a:rPr lang="de"/>
              <a:t>Might need some manual tweaking depending on your project’s complexity</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Android Gradle Build System</a:t>
            </a:r>
          </a:p>
        </p:txBody>
      </p:sp>
      <p:sp>
        <p:nvSpPr>
          <p:cNvPr id="42" name="Shape 4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What for?</a:t>
            </a:r>
          </a:p>
          <a:p>
            <a:pPr rtl="0" lvl="0" indent="-419100" marL="457200">
              <a:spcBef>
                <a:spcPts val="0"/>
              </a:spcBef>
              <a:buClr>
                <a:schemeClr val="dk2"/>
              </a:buClr>
              <a:buSzPct val="100000"/>
              <a:buFont typeface="Arial"/>
              <a:buChar char="●"/>
            </a:pPr>
            <a:r>
              <a:rPr lang="de"/>
              <a:t>Overview</a:t>
            </a:r>
          </a:p>
          <a:p>
            <a:pPr rtl="0" lvl="0" indent="-419100" marL="457200">
              <a:spcBef>
                <a:spcPts val="0"/>
              </a:spcBef>
              <a:buClr>
                <a:schemeClr val="dk2"/>
              </a:buClr>
              <a:buSzPct val="100000"/>
              <a:buFont typeface="Arial"/>
              <a:buChar char="●"/>
            </a:pPr>
            <a:r>
              <a:rPr lang="de"/>
              <a:t>Details</a:t>
            </a:r>
          </a:p>
          <a:p>
            <a:pPr rtl="0" lvl="0" indent="-419100" marL="457200">
              <a:spcBef>
                <a:spcPts val="0"/>
              </a:spcBef>
              <a:buClr>
                <a:schemeClr val="dk2"/>
              </a:buClr>
              <a:buSzPct val="100000"/>
              <a:buFont typeface="Arial"/>
              <a:buChar char="●"/>
            </a:pPr>
            <a:r>
              <a:rPr lang="de"/>
              <a:t>Examples</a:t>
            </a:r>
          </a:p>
          <a:p>
            <a:pPr rtl="0" lvl="0" indent="-419100" marL="457200">
              <a:spcBef>
                <a:spcPts val="0"/>
              </a:spcBef>
              <a:buClr>
                <a:schemeClr val="dk2"/>
              </a:buClr>
              <a:buSzPct val="100000"/>
              <a:buFont typeface="Arial"/>
              <a:buChar char="●"/>
            </a:pPr>
            <a:r>
              <a:rPr lang="de"/>
              <a:t>Android Studio</a:t>
            </a:r>
          </a:p>
          <a:p>
            <a:pPr lvl="0" indent="-419100" marL="457200">
              <a:spcBef>
                <a:spcPts val="0"/>
              </a:spcBef>
              <a:buClr>
                <a:schemeClr val="dk2"/>
              </a:buClr>
              <a:buSzPct val="100000"/>
              <a:buFont typeface="Arial"/>
              <a:buChar char="●"/>
            </a:pPr>
            <a:r>
              <a:rPr lang="de"/>
              <a:t>Hints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0" end="0"/>
                                            </p:txEl>
                                          </p:spTgt>
                                        </p:tgtEl>
                                        <p:attrNameLst>
                                          <p:attrName>style.visibility</p:attrName>
                                        </p:attrNameLst>
                                      </p:cBhvr>
                                      <p:to>
                                        <p:strVal val="visible"/>
                                      </p:to>
                                    </p:set>
                                    <p:animEffect transition="in" filter="fade">
                                      <p:cBhvr>
                                        <p:cTn dur="1000"/>
                                        <p:tgtEl>
                                          <p:spTgt spid="4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1" end="1"/>
                                            </p:txEl>
                                          </p:spTgt>
                                        </p:tgtEl>
                                        <p:attrNameLst>
                                          <p:attrName>style.visibility</p:attrName>
                                        </p:attrNameLst>
                                      </p:cBhvr>
                                      <p:to>
                                        <p:strVal val="visible"/>
                                      </p:to>
                                    </p:set>
                                    <p:animEffect transition="in" filter="fade">
                                      <p:cBhvr>
                                        <p:cTn dur="1000"/>
                                        <p:tgtEl>
                                          <p:spTgt spid="42">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2" end="2"/>
                                            </p:txEl>
                                          </p:spTgt>
                                        </p:tgtEl>
                                        <p:attrNameLst>
                                          <p:attrName>style.visibility</p:attrName>
                                        </p:attrNameLst>
                                      </p:cBhvr>
                                      <p:to>
                                        <p:strVal val="visible"/>
                                      </p:to>
                                    </p:set>
                                    <p:animEffect transition="in" filter="fade">
                                      <p:cBhvr>
                                        <p:cTn dur="1000"/>
                                        <p:tgtEl>
                                          <p:spTgt spid="42">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3" end="3"/>
                                            </p:txEl>
                                          </p:spTgt>
                                        </p:tgtEl>
                                        <p:attrNameLst>
                                          <p:attrName>style.visibility</p:attrName>
                                        </p:attrNameLst>
                                      </p:cBhvr>
                                      <p:to>
                                        <p:strVal val="visible"/>
                                      </p:to>
                                    </p:set>
                                    <p:animEffect transition="in" filter="fade">
                                      <p:cBhvr>
                                        <p:cTn dur="1000"/>
                                        <p:tgtEl>
                                          <p:spTgt spid="42">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4" end="4"/>
                                            </p:txEl>
                                          </p:spTgt>
                                        </p:tgtEl>
                                        <p:attrNameLst>
                                          <p:attrName>style.visibility</p:attrName>
                                        </p:attrNameLst>
                                      </p:cBhvr>
                                      <p:to>
                                        <p:strVal val="visible"/>
                                      </p:to>
                                    </p:set>
                                    <p:animEffect transition="in" filter="fade">
                                      <p:cBhvr>
                                        <p:cTn dur="1000"/>
                                        <p:tgtEl>
                                          <p:spTgt spid="42">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2">
                                            <p:txEl>
                                              <p:pRg st="5" end="5"/>
                                            </p:txEl>
                                          </p:spTgt>
                                        </p:tgtEl>
                                        <p:attrNameLst>
                                          <p:attrName>style.visibility</p:attrName>
                                        </p:attrNameLst>
                                      </p:cBhvr>
                                      <p:to>
                                        <p:strVal val="visible"/>
                                      </p:to>
                                    </p:set>
                                    <p:animEffect transition="in" filter="fade">
                                      <p:cBhvr>
                                        <p:cTn dur="1000"/>
                                        <p:tgtEl>
                                          <p:spTgt spid="4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y="0" x="0"/>
          <a:ext cy="0" cx="0"/>
          <a:chOff y="0" x="0"/>
          <a:chExt cy="0" cx="0"/>
        </a:xfrm>
      </p:grpSpPr>
      <p:sp>
        <p:nvSpPr>
          <p:cNvPr id="233" name="Shape 233"/>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Importing into Android Studio</a:t>
            </a:r>
          </a:p>
        </p:txBody>
      </p:sp>
      <p:sp>
        <p:nvSpPr>
          <p:cNvPr id="234" name="Shape 23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Select “Import Project”</a:t>
            </a:r>
          </a:p>
          <a:p>
            <a:pPr rtl="0" lvl="0" indent="-419100" marL="457200">
              <a:spcBef>
                <a:spcPts val="0"/>
              </a:spcBef>
              <a:buClr>
                <a:schemeClr val="dk2"/>
              </a:buClr>
              <a:buSzPct val="100000"/>
              <a:buFont typeface="Arial"/>
              <a:buChar char="●"/>
            </a:pPr>
            <a:r>
              <a:rPr lang="de"/>
              <a:t>Choose your build.gradle file</a:t>
            </a:r>
          </a:p>
          <a:p>
            <a:pPr lvl="0" indent="-419100" marL="457200">
              <a:spcBef>
                <a:spcPts val="0"/>
              </a:spcBef>
              <a:buClr>
                <a:schemeClr val="dk2"/>
              </a:buClr>
              <a:buSzPct val="100000"/>
              <a:buFont typeface="Arial"/>
              <a:buChar char="●"/>
            </a:pPr>
            <a:r>
              <a:rPr lang="de"/>
              <a:t>Android Studio should import the project :)</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y="0" x="0"/>
          <a:ext cy="0" cx="0"/>
          <a:chOff y="0" x="0"/>
          <a:chExt cy="0" cx="0"/>
        </a:xfrm>
      </p:grpSpPr>
      <p:sp>
        <p:nvSpPr>
          <p:cNvPr id="239" name="Shape 239"/>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Android Studio</a:t>
            </a:r>
          </a:p>
        </p:txBody>
      </p:sp>
      <p:sp>
        <p:nvSpPr>
          <p:cNvPr id="240" name="Shape 240"/>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Does your colleagues still use Eclipse?</a:t>
            </a:r>
          </a:p>
          <a:p>
            <a:pPr rtl="0" lvl="0" indent="-419100" marL="457200">
              <a:spcBef>
                <a:spcPts val="0"/>
              </a:spcBef>
              <a:buClr>
                <a:schemeClr val="dk2"/>
              </a:buClr>
              <a:buSzPct val="100000"/>
              <a:buFont typeface="Arial"/>
              <a:buChar char="●"/>
            </a:pPr>
            <a:r>
              <a:rPr lang="de"/>
              <a:t>No problem!</a:t>
            </a:r>
          </a:p>
          <a:p>
            <a:pPr rtl="0" lvl="0" indent="-419100" marL="457200">
              <a:spcBef>
                <a:spcPts val="0"/>
              </a:spcBef>
              <a:buClr>
                <a:schemeClr val="dk2"/>
              </a:buClr>
              <a:buSzPct val="100000"/>
              <a:buFont typeface="Arial"/>
              <a:buChar char="●"/>
            </a:pPr>
            <a:r>
              <a:rPr lang="de"/>
              <a:t>Android Studio can even handle the Eclipse project structure</a:t>
            </a:r>
          </a:p>
          <a:p>
            <a:pPr lvl="1" indent="-381000" marL="914400">
              <a:spcBef>
                <a:spcPts val="0"/>
              </a:spcBef>
              <a:buClr>
                <a:schemeClr val="dk2"/>
              </a:buClr>
              <a:buSzPct val="80000"/>
              <a:buFont typeface="Courier New"/>
              <a:buChar char="o"/>
            </a:pPr>
            <a:r>
              <a:rPr lang="de"/>
              <a:t>Before importing, you have to delete the .project and .classpath files</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y="0" x="0"/>
          <a:ext cy="0" cx="0"/>
          <a:chOff y="0" x="0"/>
          <a:chExt cy="0" cx="0"/>
        </a:xfrm>
      </p:grpSpPr>
      <p:sp>
        <p:nvSpPr>
          <p:cNvPr id="245" name="Shape 245"/>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Hints</a:t>
            </a:r>
          </a:p>
        </p:txBody>
      </p:sp>
      <p:sp>
        <p:nvSpPr>
          <p:cNvPr id="246" name="Shape 24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The latest version requires Gradle 1.8</a:t>
            </a:r>
          </a:p>
          <a:p>
            <a:pPr rtl="0" lvl="0" indent="-419100" marL="457200">
              <a:spcBef>
                <a:spcPts val="0"/>
              </a:spcBef>
              <a:buClr>
                <a:schemeClr val="dk2"/>
              </a:buClr>
              <a:buSzPct val="100000"/>
              <a:buFont typeface="Arial"/>
              <a:buChar char="●"/>
            </a:pPr>
            <a:r>
              <a:rPr lang="de"/>
              <a:t>It is wise to use the Gradle wrapper provided by Google</a:t>
            </a:r>
          </a:p>
          <a:p>
            <a:pPr rtl="0" lvl="1" indent="-381000" marL="914400">
              <a:spcBef>
                <a:spcPts val="0"/>
              </a:spcBef>
              <a:buClr>
                <a:schemeClr val="dk2"/>
              </a:buClr>
              <a:buSzPct val="80000"/>
              <a:buFont typeface="Courier New"/>
              <a:buChar char="o"/>
            </a:pPr>
            <a:r>
              <a:rPr lang="de"/>
              <a:t>to be found in </a:t>
            </a:r>
            <a:br>
              <a:rPr lang="de"/>
            </a:br>
            <a:r>
              <a:rPr sz="2400" lang="de"/>
              <a:t>&lt;android-sdk&gt;\tools\templates\gradle\wrapper</a:t>
            </a:r>
          </a:p>
          <a:p>
            <a:pPr lvl="1" indent="-381000" marL="914400">
              <a:spcBef>
                <a:spcPts val="0"/>
              </a:spcBef>
              <a:buClr>
                <a:schemeClr val="dk2"/>
              </a:buClr>
              <a:buSzPct val="80000"/>
              <a:buFont typeface="Courier New"/>
              <a:buChar char="o"/>
            </a:pPr>
            <a:r>
              <a:rPr lang="de"/>
              <a:t>Make sure to change this line:</a:t>
            </a:r>
            <a:br>
              <a:rPr lang="de"/>
            </a:br>
            <a:r>
              <a:rPr sz="1800" lang="de"/>
              <a:t>distributionUrl=http\://services.gradle.org/distributions/gradle-</a:t>
            </a:r>
            <a:r>
              <a:rPr sz="1800" lang="de">
                <a:solidFill>
                  <a:srgbClr val="FF0000"/>
                </a:solidFill>
              </a:rPr>
              <a:t>1.8</a:t>
            </a:r>
            <a:r>
              <a:rPr sz="1800" lang="de"/>
              <a:t>-bin.zip</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0" end="0"/>
                                            </p:txEl>
                                          </p:spTgt>
                                        </p:tgtEl>
                                        <p:attrNameLst>
                                          <p:attrName>style.visibility</p:attrName>
                                        </p:attrNameLst>
                                      </p:cBhvr>
                                      <p:to>
                                        <p:strVal val="visible"/>
                                      </p:to>
                                    </p:set>
                                    <p:animEffect transition="in" filter="fade">
                                      <p:cBhvr>
                                        <p:cTn dur="1000"/>
                                        <p:tgtEl>
                                          <p:spTgt spid="24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1" end="1"/>
                                            </p:txEl>
                                          </p:spTgt>
                                        </p:tgtEl>
                                        <p:attrNameLst>
                                          <p:attrName>style.visibility</p:attrName>
                                        </p:attrNameLst>
                                      </p:cBhvr>
                                      <p:to>
                                        <p:strVal val="visible"/>
                                      </p:to>
                                    </p:set>
                                    <p:animEffect transition="in" filter="fade">
                                      <p:cBhvr>
                                        <p:cTn dur="1000"/>
                                        <p:tgtEl>
                                          <p:spTgt spid="24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2" end="2"/>
                                            </p:txEl>
                                          </p:spTgt>
                                        </p:tgtEl>
                                        <p:attrNameLst>
                                          <p:attrName>style.visibility</p:attrName>
                                        </p:attrNameLst>
                                      </p:cBhvr>
                                      <p:to>
                                        <p:strVal val="visible"/>
                                      </p:to>
                                    </p:set>
                                    <p:animEffect transition="in" filter="fade">
                                      <p:cBhvr>
                                        <p:cTn dur="1000"/>
                                        <p:tgtEl>
                                          <p:spTgt spid="24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46">
                                            <p:txEl>
                                              <p:pRg st="3" end="3"/>
                                            </p:txEl>
                                          </p:spTgt>
                                        </p:tgtEl>
                                        <p:attrNameLst>
                                          <p:attrName>style.visibility</p:attrName>
                                        </p:attrNameLst>
                                      </p:cBhvr>
                                      <p:to>
                                        <p:strVal val="visible"/>
                                      </p:to>
                                    </p:set>
                                    <p:animEffect transition="in" filter="fade">
                                      <p:cBhvr>
                                        <p:cTn dur="1000"/>
                                        <p:tgtEl>
                                          <p:spTgt spid="24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y="0" x="0"/>
          <a:ext cy="0" cx="0"/>
          <a:chOff y="0" x="0"/>
          <a:chExt cy="0" cx="0"/>
        </a:xfrm>
      </p:grpSpPr>
      <p:sp>
        <p:nvSpPr>
          <p:cNvPr id="251" name="Shape 251"/>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Hints</a:t>
            </a:r>
          </a:p>
        </p:txBody>
      </p:sp>
      <p:sp>
        <p:nvSpPr>
          <p:cNvPr id="252" name="Shape 25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a:lnSpc>
                <a:spcPct val="150000"/>
              </a:lnSpc>
              <a:spcBef>
                <a:spcPts val="0"/>
              </a:spcBef>
              <a:buClr>
                <a:schemeClr val="dk1"/>
              </a:buClr>
              <a:buFont typeface="Arial"/>
              <a:buNone/>
            </a:pPr>
            <a:r>
              <a:t/>
            </a:r>
            <a:endParaRPr sz="1000">
              <a:solidFill>
                <a:srgbClr val="F8F8F8"/>
              </a:solidFill>
              <a:latin typeface="Courier New"/>
              <a:ea typeface="Courier New"/>
              <a:cs typeface="Courier New"/>
              <a:sym typeface="Courier New"/>
            </a:endParaRPr>
          </a:p>
          <a:p>
            <a:pPr rtl="0" lvl="0" indent="-342900" marL="457200">
              <a:lnSpc>
                <a:spcPct val="150000"/>
              </a:lnSpc>
              <a:spcBef>
                <a:spcPts val="0"/>
              </a:spcBef>
              <a:buClr>
                <a:schemeClr val="dk2"/>
              </a:buClr>
              <a:buSzPct val="75000"/>
              <a:buFont typeface="Arial"/>
              <a:buChar char="●"/>
            </a:pPr>
            <a:r>
              <a:rPr sz="2400" lang="de"/>
              <a:t>Things you might want to add to your .gitignore file:</a:t>
            </a:r>
            <a:br>
              <a:rPr lang="de"/>
            </a:br>
          </a:p>
        </p:txBody>
      </p:sp>
      <p:pic>
        <p:nvPicPr>
          <p:cNvPr id="253" name="Shape 253"/>
          <p:cNvPicPr preferRelativeResize="0"/>
          <p:nvPr/>
        </p:nvPicPr>
        <p:blipFill>
          <a:blip r:embed="rId3">
            <a:alphaModFix/>
          </a:blip>
          <a:stretch>
            <a:fillRect/>
          </a:stretch>
        </p:blipFill>
        <p:spPr>
          <a:xfrm>
            <a:off y="3049687" x="720425"/>
            <a:ext cy="758625" cx="77031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2">
                                            <p:txEl>
                                              <p:pRg st="0" end="0"/>
                                            </p:txEl>
                                          </p:spTgt>
                                        </p:tgtEl>
                                        <p:attrNameLst>
                                          <p:attrName>style.visibility</p:attrName>
                                        </p:attrNameLst>
                                      </p:cBhvr>
                                      <p:to>
                                        <p:strVal val="visible"/>
                                      </p:to>
                                    </p:set>
                                    <p:animEffect transition="in" filter="fade">
                                      <p:cBhvr>
                                        <p:cTn dur="1000"/>
                                        <p:tgtEl>
                                          <p:spTgt spid="25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2">
                                            <p:txEl>
                                              <p:pRg st="1" end="1"/>
                                            </p:txEl>
                                          </p:spTgt>
                                        </p:tgtEl>
                                        <p:attrNameLst>
                                          <p:attrName>style.visibility</p:attrName>
                                        </p:attrNameLst>
                                      </p:cBhvr>
                                      <p:to>
                                        <p:strVal val="visible"/>
                                      </p:to>
                                    </p:set>
                                    <p:animEffect transition="in" filter="fade">
                                      <p:cBhvr>
                                        <p:cTn dur="1000"/>
                                        <p:tgtEl>
                                          <p:spTgt spid="252">
                                            <p:txEl>
                                              <p:pRg st="1" end="1"/>
                                            </p:txEl>
                                          </p:spTgt>
                                        </p:tgtEl>
                                      </p:cBhvr>
                                    </p:animEffect>
                                  </p:childTnLst>
                                </p:cTn>
                              </p:par>
                              <p:par>
                                <p:cTn presetID="10" fill="hold" presetSubtype="0" presetClass="entr" nodeType="withEffect">
                                  <p:stCondLst>
                                    <p:cond delay="0"/>
                                  </p:stCondLst>
                                  <p:childTnLst>
                                    <p:set>
                                      <p:cBhvr>
                                        <p:cTn dur="1" fill="hold">
                                          <p:stCondLst>
                                            <p:cond delay="0"/>
                                          </p:stCondLst>
                                        </p:cTn>
                                        <p:tgtEl>
                                          <p:spTgt spid="253"/>
                                        </p:tgtEl>
                                        <p:attrNameLst>
                                          <p:attrName>style.visibility</p:attrName>
                                        </p:attrNameLst>
                                      </p:cBhvr>
                                      <p:to>
                                        <p:strVal val="visible"/>
                                      </p:to>
                                    </p:set>
                                    <p:animEffect transition="in" filter="fade">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y="0" x="0"/>
          <a:ext cy="0" cx="0"/>
          <a:chOff y="0" x="0"/>
          <a:chExt cy="0" cx="0"/>
        </a:xfrm>
      </p:grpSpPr>
      <p:sp>
        <p:nvSpPr>
          <p:cNvPr id="258" name="Shape 258"/>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Hints</a:t>
            </a:r>
          </a:p>
        </p:txBody>
      </p:sp>
      <p:sp>
        <p:nvSpPr>
          <p:cNvPr id="259" name="Shape 259"/>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Priority: AndroidManifest.xml -&gt; build.gradle</a:t>
            </a:r>
          </a:p>
          <a:p>
            <a:pPr rtl="0" lvl="1" indent="-381000" marL="914400">
              <a:spcBef>
                <a:spcPts val="0"/>
              </a:spcBef>
              <a:buClr>
                <a:schemeClr val="dk2"/>
              </a:buClr>
              <a:buSzPct val="80000"/>
              <a:buFont typeface="Courier New"/>
              <a:buChar char="o"/>
            </a:pPr>
            <a:r>
              <a:rPr lang="de"/>
              <a:t>When you haven't configured something in the Gradle build file, the data from the manifest is still used</a:t>
            </a:r>
          </a:p>
          <a:p>
            <a:pPr rtl="0" lvl="1" indent="-381000" marL="914400">
              <a:spcBef>
                <a:spcPts val="0"/>
              </a:spcBef>
              <a:buClr>
                <a:schemeClr val="dk2"/>
              </a:buClr>
              <a:buSzPct val="80000"/>
              <a:buFont typeface="Courier New"/>
              <a:buChar char="o"/>
            </a:pPr>
            <a:r>
              <a:rPr lang="de"/>
              <a:t>Configuration that is done in the Gradle build file overrides the manifest data</a:t>
            </a:r>
          </a:p>
          <a:p>
            <a:pPr rtl="0" lvl="0" indent="-419100" marL="457200">
              <a:spcBef>
                <a:spcPts val="0"/>
              </a:spcBef>
              <a:buClr>
                <a:schemeClr val="dk2"/>
              </a:buClr>
              <a:buSzPct val="100000"/>
              <a:buFont typeface="Arial"/>
              <a:buChar char="●"/>
            </a:pPr>
            <a:r>
              <a:rPr lang="de"/>
              <a:t>Seems like the "libs/" folder is ignored. Add it as "compile" dependency with fileTree(...)</a:t>
            </a:r>
          </a:p>
        </p:txBody>
      </p:sp>
      <p:pic>
        <p:nvPicPr>
          <p:cNvPr id="260" name="Shape 260"/>
          <p:cNvPicPr preferRelativeResize="0"/>
          <p:nvPr/>
        </p:nvPicPr>
        <p:blipFill>
          <a:blip r:embed="rId3">
            <a:alphaModFix/>
          </a:blip>
          <a:stretch>
            <a:fillRect/>
          </a:stretch>
        </p:blipFill>
        <p:spPr>
          <a:xfrm>
            <a:off y="5485150" x="658687"/>
            <a:ext cy="489250" cx="7826625"/>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9">
                                            <p:txEl>
                                              <p:pRg st="0" end="0"/>
                                            </p:txEl>
                                          </p:spTgt>
                                        </p:tgtEl>
                                        <p:attrNameLst>
                                          <p:attrName>style.visibility</p:attrName>
                                        </p:attrNameLst>
                                      </p:cBhvr>
                                      <p:to>
                                        <p:strVal val="visible"/>
                                      </p:to>
                                    </p:set>
                                    <p:animEffect transition="in" filter="fade">
                                      <p:cBhvr>
                                        <p:cTn dur="1000"/>
                                        <p:tgtEl>
                                          <p:spTgt spid="25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9">
                                            <p:txEl>
                                              <p:pRg st="1" end="1"/>
                                            </p:txEl>
                                          </p:spTgt>
                                        </p:tgtEl>
                                        <p:attrNameLst>
                                          <p:attrName>style.visibility</p:attrName>
                                        </p:attrNameLst>
                                      </p:cBhvr>
                                      <p:to>
                                        <p:strVal val="visible"/>
                                      </p:to>
                                    </p:set>
                                    <p:animEffect transition="in" filter="fade">
                                      <p:cBhvr>
                                        <p:cTn dur="1000"/>
                                        <p:tgtEl>
                                          <p:spTgt spid="259">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9">
                                            <p:txEl>
                                              <p:pRg st="2" end="2"/>
                                            </p:txEl>
                                          </p:spTgt>
                                        </p:tgtEl>
                                        <p:attrNameLst>
                                          <p:attrName>style.visibility</p:attrName>
                                        </p:attrNameLst>
                                      </p:cBhvr>
                                      <p:to>
                                        <p:strVal val="visible"/>
                                      </p:to>
                                    </p:set>
                                    <p:animEffect transition="in" filter="fade">
                                      <p:cBhvr>
                                        <p:cTn dur="1000"/>
                                        <p:tgtEl>
                                          <p:spTgt spid="259">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59">
                                            <p:txEl>
                                              <p:pRg st="3" end="3"/>
                                            </p:txEl>
                                          </p:spTgt>
                                        </p:tgtEl>
                                        <p:attrNameLst>
                                          <p:attrName>style.visibility</p:attrName>
                                        </p:attrNameLst>
                                      </p:cBhvr>
                                      <p:to>
                                        <p:strVal val="visible"/>
                                      </p:to>
                                    </p:set>
                                    <p:animEffect transition="in" filter="fade">
                                      <p:cBhvr>
                                        <p:cTn dur="1000"/>
                                        <p:tgtEl>
                                          <p:spTgt spid="259">
                                            <p:txEl>
                                              <p:pRg st="3" end="3"/>
                                            </p:txEl>
                                          </p:spTgt>
                                        </p:tgtEl>
                                      </p:cBhvr>
                                    </p:animEffect>
                                  </p:childTnLst>
                                </p:cTn>
                              </p:par>
                              <p:par>
                                <p:cTn presetID="10" fill="hold" presetSubtype="0" presetClass="entr" nodeType="withEffect">
                                  <p:stCondLst>
                                    <p:cond delay="0"/>
                                  </p:stCondLst>
                                  <p:childTnLst>
                                    <p:set>
                                      <p:cBhvr>
                                        <p:cTn dur="1" fill="hold">
                                          <p:stCondLst>
                                            <p:cond delay="0"/>
                                          </p:stCondLst>
                                        </p:cTn>
                                        <p:tgtEl>
                                          <p:spTgt spid="260"/>
                                        </p:tgtEl>
                                        <p:attrNameLst>
                                          <p:attrName>style.visibility</p:attrName>
                                        </p:attrNameLst>
                                      </p:cBhvr>
                                      <p:to>
                                        <p:strVal val="visible"/>
                                      </p:to>
                                    </p:set>
                                    <p:animEffect transition="in" filter="fade">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y="0" x="0"/>
          <a:ext cy="0" cx="0"/>
          <a:chOff y="0" x="0"/>
          <a:chExt cy="0" cx="0"/>
        </a:xfrm>
      </p:grpSpPr>
      <p:sp>
        <p:nvSpPr>
          <p:cNvPr id="265" name="Shape 265"/>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Hints</a:t>
            </a:r>
          </a:p>
        </p:txBody>
      </p:sp>
      <p:sp>
        <p:nvSpPr>
          <p:cNvPr id="266" name="Shape 266"/>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Of course, going the Eclipse-compatible way eliminates some of the benefits of the new build system (flavor specific res/java/...)</a:t>
            </a:r>
          </a:p>
          <a:p>
            <a:pPr lvl="0" indent="-419100" marL="457200">
              <a:spcBef>
                <a:spcPts val="0"/>
              </a:spcBef>
              <a:buClr>
                <a:schemeClr val="dk2"/>
              </a:buClr>
              <a:buSzPct val="100000"/>
              <a:buFont typeface="Arial"/>
              <a:buChar char="●"/>
            </a:pPr>
            <a:r>
              <a:rPr lang="de"/>
              <a:t>In multi project builds, if you get FileNotFoundExceptions during buildRelease/buildDebug you have to manually create the "&lt;library&gt;/build/libs" folder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6">
                                            <p:txEl>
                                              <p:pRg st="0" end="0"/>
                                            </p:txEl>
                                          </p:spTgt>
                                        </p:tgtEl>
                                        <p:attrNameLst>
                                          <p:attrName>style.visibility</p:attrName>
                                        </p:attrNameLst>
                                      </p:cBhvr>
                                      <p:to>
                                        <p:strVal val="visible"/>
                                      </p:to>
                                    </p:set>
                                    <p:animEffect transition="in" filter="fade">
                                      <p:cBhvr>
                                        <p:cTn dur="1000"/>
                                        <p:tgtEl>
                                          <p:spTgt spid="26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66">
                                            <p:txEl>
                                              <p:pRg st="1" end="1"/>
                                            </p:txEl>
                                          </p:spTgt>
                                        </p:tgtEl>
                                        <p:attrNameLst>
                                          <p:attrName>style.visibility</p:attrName>
                                        </p:attrNameLst>
                                      </p:cBhvr>
                                      <p:to>
                                        <p:strVal val="visible"/>
                                      </p:to>
                                    </p:set>
                                    <p:animEffect transition="in" filter="fade">
                                      <p:cBhvr>
                                        <p:cTn dur="1000"/>
                                        <p:tgtEl>
                                          <p:spTgt spid="266">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y="0" x="0"/>
          <a:ext cy="0" cx="0"/>
          <a:chOff y="0" x="0"/>
          <a:chExt cy="0" cx="0"/>
        </a:xfrm>
      </p:grpSpPr>
      <p:sp>
        <p:nvSpPr>
          <p:cNvPr id="271" name="Shape 271"/>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Hints</a:t>
            </a:r>
          </a:p>
        </p:txBody>
      </p:sp>
      <p:sp>
        <p:nvSpPr>
          <p:cNvPr id="272" name="Shape 272"/>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Place your library projects as direct sub directories of your main project, everything else will get you in trouble</a:t>
            </a:r>
          </a:p>
          <a:p>
            <a:pPr rtl="0" lvl="0" indent="-419100" marL="457200">
              <a:spcBef>
                <a:spcPts val="0"/>
              </a:spcBef>
              <a:buClr>
                <a:schemeClr val="dk2"/>
              </a:buClr>
              <a:buSzPct val="100000"/>
              <a:buFont typeface="Arial"/>
              <a:buChar char="●"/>
            </a:pPr>
            <a:r>
              <a:rPr lang="de"/>
              <a:t>From my observations: Manifest merging is enabled by default</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2">
                                            <p:txEl>
                                              <p:pRg st="0" end="0"/>
                                            </p:txEl>
                                          </p:spTgt>
                                        </p:tgtEl>
                                        <p:attrNameLst>
                                          <p:attrName>style.visibility</p:attrName>
                                        </p:attrNameLst>
                                      </p:cBhvr>
                                      <p:to>
                                        <p:strVal val="visible"/>
                                      </p:to>
                                    </p:set>
                                    <p:animEffect transition="in" filter="fade">
                                      <p:cBhvr>
                                        <p:cTn dur="1000"/>
                                        <p:tgtEl>
                                          <p:spTgt spid="272">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2">
                                            <p:txEl>
                                              <p:pRg st="1" end="1"/>
                                            </p:txEl>
                                          </p:spTgt>
                                        </p:tgtEl>
                                        <p:attrNameLst>
                                          <p:attrName>style.visibility</p:attrName>
                                        </p:attrNameLst>
                                      </p:cBhvr>
                                      <p:to>
                                        <p:strVal val="visible"/>
                                      </p:to>
                                    </p:set>
                                    <p:animEffect transition="in" filter="fade">
                                      <p:cBhvr>
                                        <p:cTn dur="1000"/>
                                        <p:tgtEl>
                                          <p:spTgt spid="27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y="0" x="0"/>
          <a:ext cy="0" cx="0"/>
          <a:chOff y="0" x="0"/>
          <a:chExt cy="0" cx="0"/>
        </a:xfrm>
      </p:grpSpPr>
      <p:sp>
        <p:nvSpPr>
          <p:cNvPr id="277" name="Shape 27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a:t>
            </a:r>
          </a:p>
        </p:txBody>
      </p:sp>
      <p:sp>
        <p:nvSpPr>
          <p:cNvPr id="278" name="Shape 278"/>
          <p:cNvSpPr txBox="1"/>
          <p:nvPr>
            <p:ph idx="1" type="body"/>
          </p:nvPr>
        </p:nvSpPr>
        <p:spPr>
          <a:xfrm>
            <a:off y="1947332" x="457200"/>
            <a:ext cy="4620299" cx="8229600"/>
          </a:xfrm>
          <a:prstGeom prst="rect">
            <a:avLst/>
          </a:prstGeom>
        </p:spPr>
        <p:txBody>
          <a:bodyPr bIns="91425" rIns="91425" lIns="91425" tIns="91425" anchor="t" anchorCtr="0">
            <a:noAutofit/>
          </a:bodyPr>
          <a:lstStyle/>
          <a:p>
            <a:pPr lvl="0" indent="-419100" marL="457200">
              <a:spcBef>
                <a:spcPts val="0"/>
              </a:spcBef>
              <a:buClr>
                <a:schemeClr val="dk2"/>
              </a:buClr>
              <a:buSzPct val="100000"/>
              <a:buFont typeface="Arial"/>
              <a:buChar char="●"/>
            </a:pPr>
            <a:r>
              <a:rPr lang="de"/>
              <a:t>It can happen from time to time that (especially the Eclipse plugin) can leave a running Gradle job open (java process is still running). Never ever have 2 gradle jobs running at the same time, this will mess everything up and lead to very strange issues!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78">
                                            <p:txEl>
                                              <p:pRg st="0" end="0"/>
                                            </p:txEl>
                                          </p:spTgt>
                                        </p:tgtEl>
                                        <p:attrNameLst>
                                          <p:attrName>style.visibility</p:attrName>
                                        </p:attrNameLst>
                                      </p:cBhvr>
                                      <p:to>
                                        <p:strVal val="visible"/>
                                      </p:to>
                                    </p:set>
                                    <p:animEffect transition="in" filter="fade">
                                      <p:cBhvr>
                                        <p:cTn dur="1000"/>
                                        <p:tgtEl>
                                          <p:spTgt spid="278">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y="0" x="0"/>
          <a:ext cy="0" cx="0"/>
          <a:chOff y="0" x="0"/>
          <a:chExt cy="0" cx="0"/>
        </a:xfrm>
      </p:grpSpPr>
      <p:sp>
        <p:nvSpPr>
          <p:cNvPr id="283" name="Shape 283"/>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a:t>
            </a:r>
          </a:p>
        </p:txBody>
      </p:sp>
      <p:sp>
        <p:nvSpPr>
          <p:cNvPr id="284" name="Shape 284"/>
          <p:cNvSpPr txBox="1"/>
          <p:nvPr>
            <p:ph idx="1" type="body"/>
          </p:nvPr>
        </p:nvSpPr>
        <p:spPr>
          <a:xfrm>
            <a:off y="1947332" x="457200"/>
            <a:ext cy="4620299" cx="4030200"/>
          </a:xfrm>
          <a:prstGeom prst="rect">
            <a:avLst/>
          </a:prstGeom>
        </p:spPr>
        <p:txBody>
          <a:bodyPr bIns="91425" rIns="91425" lIns="91425" tIns="91425" anchor="t" anchorCtr="0">
            <a:noAutofit/>
          </a:bodyPr>
          <a:lstStyle/>
          <a:p>
            <a:pPr lvl="0" indent="-342900" marL="457200">
              <a:spcBef>
                <a:spcPts val="0"/>
              </a:spcBef>
              <a:buClr>
                <a:schemeClr val="dk2"/>
              </a:buClr>
              <a:buSzPct val="100000"/>
              <a:buFont typeface="Arial"/>
              <a:buChar char="●"/>
            </a:pPr>
            <a:r>
              <a:rPr sz="1800" lang="de"/>
              <a:t>Once you converted your projects to Gradle managed projects and use the correct folder structure, Eclipse won't recognize your project as an Android project anymore. You have to do several things to be able to code in Eclipse again</a:t>
            </a:r>
          </a:p>
        </p:txBody>
      </p:sp>
      <p:sp>
        <p:nvSpPr>
          <p:cNvPr id="285" name="Shape 285"/>
          <p:cNvSpPr txBox="1"/>
          <p:nvPr>
            <p:ph idx="2" type="body"/>
          </p:nvPr>
        </p:nvSpPr>
        <p:spPr>
          <a:xfrm>
            <a:off y="1949211" x="4656667"/>
            <a:ext cy="4620299" cx="40302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sz="1800" lang="de"/>
              <a:t>Do a complete build with Gradle to generate all needed resources</a:t>
            </a:r>
          </a:p>
          <a:p>
            <a:pPr rtl="0" lvl="0" indent="-342900" marL="457200">
              <a:spcBef>
                <a:spcPts val="0"/>
              </a:spcBef>
              <a:buClr>
                <a:schemeClr val="dk2"/>
              </a:buClr>
              <a:buSzPct val="100000"/>
              <a:buFont typeface="Arial"/>
              <a:buChar char="●"/>
            </a:pPr>
            <a:r>
              <a:rPr sz="1800" lang="de"/>
              <a:t>Readd "src/main/java" and "build/sources/debug/" as sources</a:t>
            </a:r>
          </a:p>
          <a:p>
            <a:pPr rtl="0" lvl="0" indent="-342900" marL="457200">
              <a:spcBef>
                <a:spcPts val="0"/>
              </a:spcBef>
              <a:buClr>
                <a:schemeClr val="dk2"/>
              </a:buClr>
              <a:buSzPct val="100000"/>
              <a:buFont typeface="Arial"/>
              <a:buChar char="●"/>
            </a:pPr>
            <a:r>
              <a:rPr sz="1800" lang="de"/>
              <a:t>To import library project code, add "&lt;libraryproject&gt;/build/bundles/debug/classes.jar" to classpath</a:t>
            </a:r>
          </a:p>
          <a:p>
            <a:pPr rtl="0" lvl="0" indent="-342900" marL="457200">
              <a:spcBef>
                <a:spcPts val="0"/>
              </a:spcBef>
              <a:buClr>
                <a:schemeClr val="dk2"/>
              </a:buClr>
              <a:buSzPct val="100000"/>
              <a:buFont typeface="Arial"/>
              <a:buChar char="●"/>
            </a:pPr>
            <a:r>
              <a:rPr sz="1800" lang="de"/>
              <a:t>When you change anything in res, do a rebuild with gradle and refresh Eclipse</a:t>
            </a:r>
          </a:p>
          <a:p>
            <a:pPr lvl="0" indent="-342900" marL="457200">
              <a:spcBef>
                <a:spcPts val="0"/>
              </a:spcBef>
              <a:buClr>
                <a:schemeClr val="dk2"/>
              </a:buClr>
              <a:buSzPct val="100000"/>
              <a:buFont typeface="Arial"/>
              <a:buChar char="●"/>
            </a:pPr>
            <a:r>
              <a:rPr sz="1800" lang="de"/>
              <a:t>Add the "Android Classpath Container"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4"/>
                                        </p:tgtEl>
                                        <p:attrNameLst>
                                          <p:attrName>style.visibility</p:attrName>
                                        </p:attrNameLst>
                                      </p:cBhvr>
                                      <p:to>
                                        <p:strVal val="visible"/>
                                      </p:to>
                                    </p:set>
                                    <p:animEffect transition="in" filter="fade">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5">
                                            <p:txEl>
                                              <p:pRg st="0" end="0"/>
                                            </p:txEl>
                                          </p:spTgt>
                                        </p:tgtEl>
                                        <p:attrNameLst>
                                          <p:attrName>style.visibility</p:attrName>
                                        </p:attrNameLst>
                                      </p:cBhvr>
                                      <p:to>
                                        <p:strVal val="visible"/>
                                      </p:to>
                                    </p:set>
                                    <p:animEffect transition="in" filter="fade">
                                      <p:cBhvr>
                                        <p:cTn dur="1000"/>
                                        <p:tgtEl>
                                          <p:spTgt spid="28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5">
                                            <p:txEl>
                                              <p:pRg st="1" end="1"/>
                                            </p:txEl>
                                          </p:spTgt>
                                        </p:tgtEl>
                                        <p:attrNameLst>
                                          <p:attrName>style.visibility</p:attrName>
                                        </p:attrNameLst>
                                      </p:cBhvr>
                                      <p:to>
                                        <p:strVal val="visible"/>
                                      </p:to>
                                    </p:set>
                                    <p:animEffect transition="in" filter="fade">
                                      <p:cBhvr>
                                        <p:cTn dur="1000"/>
                                        <p:tgtEl>
                                          <p:spTgt spid="28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5">
                                            <p:txEl>
                                              <p:pRg st="2" end="2"/>
                                            </p:txEl>
                                          </p:spTgt>
                                        </p:tgtEl>
                                        <p:attrNameLst>
                                          <p:attrName>style.visibility</p:attrName>
                                        </p:attrNameLst>
                                      </p:cBhvr>
                                      <p:to>
                                        <p:strVal val="visible"/>
                                      </p:to>
                                    </p:set>
                                    <p:animEffect transition="in" filter="fade">
                                      <p:cBhvr>
                                        <p:cTn dur="1000"/>
                                        <p:tgtEl>
                                          <p:spTgt spid="28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5">
                                            <p:txEl>
                                              <p:pRg st="3" end="3"/>
                                            </p:txEl>
                                          </p:spTgt>
                                        </p:tgtEl>
                                        <p:attrNameLst>
                                          <p:attrName>style.visibility</p:attrName>
                                        </p:attrNameLst>
                                      </p:cBhvr>
                                      <p:to>
                                        <p:strVal val="visible"/>
                                      </p:to>
                                    </p:set>
                                    <p:animEffect transition="in" filter="fade">
                                      <p:cBhvr>
                                        <p:cTn dur="1000"/>
                                        <p:tgtEl>
                                          <p:spTgt spid="28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85">
                                            <p:txEl>
                                              <p:pRg st="4" end="4"/>
                                            </p:txEl>
                                          </p:spTgt>
                                        </p:tgtEl>
                                        <p:attrNameLst>
                                          <p:attrName>style.visibility</p:attrName>
                                        </p:attrNameLst>
                                      </p:cBhvr>
                                      <p:to>
                                        <p:strVal val="visible"/>
                                      </p:to>
                                    </p:set>
                                    <p:animEffect transition="in" filter="fade">
                                      <p:cBhvr>
                                        <p:cTn dur="1000"/>
                                        <p:tgtEl>
                                          <p:spTgt spid="285">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y="0" x="0"/>
          <a:ext cy="0" cx="0"/>
          <a:chOff y="0" x="0"/>
          <a:chExt cy="0" cx="0"/>
        </a:xfrm>
      </p:grpSpPr>
      <p:sp>
        <p:nvSpPr>
          <p:cNvPr id="290" name="Shape 290"/>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Hint</a:t>
            </a:r>
          </a:p>
        </p:txBody>
      </p:sp>
      <p:sp>
        <p:nvSpPr>
          <p:cNvPr id="291" name="Shape 29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If you add Maven compile dependencies to the "android" tag, don't forget to add the repositories tag that includes "mavenCentral()" inside the "android" tag</a:t>
            </a:r>
          </a:p>
          <a:p>
            <a:pPr lvl="0" indent="-419100" marL="457200">
              <a:spcBef>
                <a:spcPts val="0"/>
              </a:spcBef>
              <a:buClr>
                <a:schemeClr val="dk2"/>
              </a:buClr>
              <a:buSzPct val="100000"/>
              <a:buFont typeface="Arial"/>
              <a:buChar char="●"/>
            </a:pPr>
            <a:r>
              <a:rPr lang="de"/>
              <a:t>Project dependencies seem to be resolved in an alphanumerical order</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1">
                                            <p:txEl>
                                              <p:pRg st="0" end="0"/>
                                            </p:txEl>
                                          </p:spTgt>
                                        </p:tgtEl>
                                        <p:attrNameLst>
                                          <p:attrName>style.visibility</p:attrName>
                                        </p:attrNameLst>
                                      </p:cBhvr>
                                      <p:to>
                                        <p:strVal val="visible"/>
                                      </p:to>
                                    </p:set>
                                    <p:animEffect transition="in" filter="fade">
                                      <p:cBhvr>
                                        <p:cTn dur="1000"/>
                                        <p:tgtEl>
                                          <p:spTgt spid="29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1">
                                            <p:txEl>
                                              <p:pRg st="1" end="1"/>
                                            </p:txEl>
                                          </p:spTgt>
                                        </p:tgtEl>
                                        <p:attrNameLst>
                                          <p:attrName>style.visibility</p:attrName>
                                        </p:attrNameLst>
                                      </p:cBhvr>
                                      <p:to>
                                        <p:strVal val="visible"/>
                                      </p:to>
                                    </p:set>
                                    <p:animEffect transition="in" filter="fade">
                                      <p:cBhvr>
                                        <p:cTn dur="1000"/>
                                        <p:tgtEl>
                                          <p:spTgt spid="291">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 name="Shape 46"/>
        <p:cNvGrpSpPr/>
        <p:nvPr/>
      </p:nvGrpSpPr>
      <p:grpSpPr>
        <a:xfrm>
          <a:off y="0" x="0"/>
          <a:ext cy="0" cx="0"/>
          <a:chOff y="0" x="0"/>
          <a:chExt cy="0" cx="0"/>
        </a:xfrm>
      </p:grpSpPr>
      <p:sp>
        <p:nvSpPr>
          <p:cNvPr id="47" name="Shape 47"/>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Android Tools Project Site</a:t>
            </a:r>
          </a:p>
        </p:txBody>
      </p:sp>
      <p:sp>
        <p:nvSpPr>
          <p:cNvPr id="48" name="Shape 48"/>
          <p:cNvSpPr txBox="1"/>
          <p:nvPr>
            <p:ph idx="1" type="body"/>
          </p:nvPr>
        </p:nvSpPr>
        <p:spPr>
          <a:xfrm>
            <a:off y="1947332" x="457200"/>
            <a:ext cy="4620299" cx="8229600"/>
          </a:xfrm>
          <a:prstGeom prst="rect">
            <a:avLst/>
          </a:prstGeom>
        </p:spPr>
        <p:txBody>
          <a:bodyPr bIns="91425" rIns="91425" lIns="91425" tIns="91425" anchor="t" anchorCtr="0">
            <a:noAutofit/>
          </a:bodyPr>
          <a:lstStyle/>
          <a:p>
            <a:pPr algn="ctr" rtl="0" lvl="0">
              <a:spcBef>
                <a:spcPts val="0"/>
              </a:spcBef>
              <a:buNone/>
            </a:pPr>
            <a:r>
              <a:rPr sz="4800" lang="de"/>
              <a:t>"We are working on a new build system to replace both the build system inside ADT and Ant."</a:t>
            </a:r>
          </a:p>
        </p:txBody>
      </p:sp>
      <p:sp>
        <p:nvSpPr>
          <p:cNvPr id="49" name="Shape 49"/>
          <p:cNvSpPr txBox="1"/>
          <p:nvPr/>
        </p:nvSpPr>
        <p:spPr>
          <a:xfrm>
            <a:off y="6330173" x="3849000"/>
            <a:ext cy="237599" cx="4837799"/>
          </a:xfrm>
          <a:prstGeom prst="rect">
            <a:avLst/>
          </a:prstGeom>
          <a:noFill/>
          <a:ln>
            <a:noFill/>
          </a:ln>
        </p:spPr>
        <p:txBody>
          <a:bodyPr bIns="91425" rIns="91425" lIns="91425" tIns="91425" anchor="t" anchorCtr="0">
            <a:noAutofit/>
          </a:bodyPr>
          <a:lstStyle/>
          <a:p>
            <a:pPr algn="r">
              <a:spcBef>
                <a:spcPts val="0"/>
              </a:spcBef>
              <a:buNone/>
            </a:pPr>
            <a:r>
              <a:rPr u="sng" sz="1100" lang="de">
                <a:solidFill>
                  <a:schemeClr val="hlink"/>
                </a:solidFill>
                <a:hlinkClick r:id="rId3"/>
              </a:rPr>
              <a:t>http://tools.android.com/tech-docs/new-build-system</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10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y="0" x="0"/>
          <a:ext cy="0" cx="0"/>
          <a:chOff y="0" x="0"/>
          <a:chExt cy="0" cx="0"/>
        </a:xfrm>
      </p:grpSpPr>
      <p:sp>
        <p:nvSpPr>
          <p:cNvPr id="296" name="Shape 29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a:t>
            </a:r>
          </a:p>
        </p:txBody>
      </p:sp>
      <p:sp>
        <p:nvSpPr>
          <p:cNvPr id="297" name="Shape 29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Better version management (+Jake Wharton)</a:t>
            </a:r>
          </a:p>
        </p:txBody>
      </p:sp>
      <p:pic>
        <p:nvPicPr>
          <p:cNvPr id="298" name="Shape 298"/>
          <p:cNvPicPr preferRelativeResize="0"/>
          <p:nvPr/>
        </p:nvPicPr>
        <p:blipFill>
          <a:blip r:embed="rId3">
            <a:alphaModFix/>
          </a:blip>
          <a:stretch>
            <a:fillRect/>
          </a:stretch>
        </p:blipFill>
        <p:spPr>
          <a:xfrm>
            <a:off y="3285925" x="1228725"/>
            <a:ext cy="1943100" cx="668655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7">
                                            <p:txEl>
                                              <p:pRg st="0" end="0"/>
                                            </p:txEl>
                                          </p:spTgt>
                                        </p:tgtEl>
                                        <p:attrNameLst>
                                          <p:attrName>style.visibility</p:attrName>
                                        </p:attrNameLst>
                                      </p:cBhvr>
                                      <p:to>
                                        <p:strVal val="visible"/>
                                      </p:to>
                                    </p:set>
                                    <p:animEffect transition="in" filter="fade">
                                      <p:cBhvr>
                                        <p:cTn dur="1000"/>
                                        <p:tgtEl>
                                          <p:spTgt spid="29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298"/>
                                        </p:tgtEl>
                                        <p:attrNameLst>
                                          <p:attrName>style.visibility</p:attrName>
                                        </p:attrNameLst>
                                      </p:cBhvr>
                                      <p:to>
                                        <p:strVal val="visible"/>
                                      </p:to>
                                    </p:set>
                                    <p:animEffect transition="in" filter="fade">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y="0" x="0"/>
          <a:ext cy="0" cx="0"/>
          <a:chOff y="0" x="0"/>
          <a:chExt cy="0" cx="0"/>
        </a:xfrm>
      </p:grpSpPr>
      <p:sp>
        <p:nvSpPr>
          <p:cNvPr id="303" name="Shape 303"/>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a:t>
            </a:r>
          </a:p>
        </p:txBody>
      </p:sp>
      <p:sp>
        <p:nvSpPr>
          <p:cNvPr id="304" name="Shape 30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Version in release APK file (codaR0y on SO)</a:t>
            </a:r>
          </a:p>
        </p:txBody>
      </p:sp>
      <p:pic>
        <p:nvPicPr>
          <p:cNvPr id="305" name="Shape 305"/>
          <p:cNvPicPr preferRelativeResize="0"/>
          <p:nvPr/>
        </p:nvPicPr>
        <p:blipFill>
          <a:blip r:embed="rId3">
            <a:alphaModFix/>
          </a:blip>
          <a:stretch>
            <a:fillRect/>
          </a:stretch>
        </p:blipFill>
        <p:spPr>
          <a:xfrm>
            <a:off y="3457375" x="400050"/>
            <a:ext cy="1600200" cx="83439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4">
                                            <p:txEl>
                                              <p:pRg st="0" end="0"/>
                                            </p:txEl>
                                          </p:spTgt>
                                        </p:tgtEl>
                                        <p:attrNameLst>
                                          <p:attrName>style.visibility</p:attrName>
                                        </p:attrNameLst>
                                      </p:cBhvr>
                                      <p:to>
                                        <p:strVal val="visible"/>
                                      </p:to>
                                    </p:set>
                                    <p:animEffect transition="in" filter="fade">
                                      <p:cBhvr>
                                        <p:cTn dur="1000"/>
                                        <p:tgtEl>
                                          <p:spTgt spid="30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05"/>
                                        </p:tgtEl>
                                        <p:attrNameLst>
                                          <p:attrName>style.visibility</p:attrName>
                                        </p:attrNameLst>
                                      </p:cBhvr>
                                      <p:to>
                                        <p:strVal val="visible"/>
                                      </p:to>
                                    </p:set>
                                    <p:animEffect transition="in" filter="fade">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y="0" x="0"/>
          <a:ext cy="0" cx="0"/>
          <a:chOff y="0" x="0"/>
          <a:chExt cy="0" cx="0"/>
        </a:xfrm>
      </p:grpSpPr>
      <p:sp>
        <p:nvSpPr>
          <p:cNvPr id="310" name="Shape 310"/>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a:t>
            </a:r>
          </a:p>
        </p:txBody>
      </p:sp>
      <p:sp>
        <p:nvSpPr>
          <p:cNvPr id="311" name="Shape 31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Including precompiled native code (.so files)</a:t>
            </a:r>
          </a:p>
          <a:p>
            <a:pPr rtl="0" lvl="1" indent="-381000" marL="914400">
              <a:spcBef>
                <a:spcPts val="0"/>
              </a:spcBef>
              <a:buClr>
                <a:schemeClr val="dk2"/>
              </a:buClr>
              <a:buSzPct val="80000"/>
              <a:buFont typeface="Courier New"/>
              <a:buChar char="o"/>
            </a:pPr>
            <a:r>
              <a:rPr lang="de"/>
              <a:t>Zip the .so files under a folder named “lib” (e.g. /lib/armeabi/libnative.so)</a:t>
            </a:r>
          </a:p>
          <a:p>
            <a:pPr rtl="0" lvl="1" indent="-381000" marL="914400">
              <a:spcBef>
                <a:spcPts val="0"/>
              </a:spcBef>
              <a:buClr>
                <a:schemeClr val="dk2"/>
              </a:buClr>
              <a:buSzPct val="80000"/>
              <a:buFont typeface="Courier New"/>
              <a:buChar char="o"/>
            </a:pPr>
            <a:r>
              <a:rPr lang="de"/>
              <a:t>Replace file extension with .jar</a:t>
            </a:r>
          </a:p>
          <a:p>
            <a:pPr rtl="0" lvl="1" indent="-381000" marL="914400">
              <a:spcBef>
                <a:spcPts val="0"/>
              </a:spcBef>
              <a:buClr>
                <a:schemeClr val="dk2"/>
              </a:buClr>
              <a:buSzPct val="80000"/>
              <a:buFont typeface="Courier New"/>
              <a:buChar char="o"/>
            </a:pPr>
            <a:r>
              <a:rPr lang="de"/>
              <a:t>Place file in /libs folder</a:t>
            </a:r>
          </a:p>
          <a:p>
            <a:pPr rtl="0" lvl="1" indent="-381000" marL="914400">
              <a:spcBef>
                <a:spcPts val="0"/>
              </a:spcBef>
              <a:buClr>
                <a:schemeClr val="dk2"/>
              </a:buClr>
              <a:buSzPct val="80000"/>
              <a:buFont typeface="Courier New"/>
              <a:buChar char="o"/>
            </a:pPr>
            <a:r>
              <a:rPr lang="de"/>
              <a:t>Gradle will extract this jar file when packaging your final APK :)</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1">
                                            <p:txEl>
                                              <p:pRg st="0" end="0"/>
                                            </p:txEl>
                                          </p:spTgt>
                                        </p:tgtEl>
                                        <p:attrNameLst>
                                          <p:attrName>style.visibility</p:attrName>
                                        </p:attrNameLst>
                                      </p:cBhvr>
                                      <p:to>
                                        <p:strVal val="visible"/>
                                      </p:to>
                                    </p:set>
                                    <p:animEffect transition="in" filter="fade">
                                      <p:cBhvr>
                                        <p:cTn dur="1000"/>
                                        <p:tgtEl>
                                          <p:spTgt spid="31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1">
                                            <p:txEl>
                                              <p:pRg st="1" end="1"/>
                                            </p:txEl>
                                          </p:spTgt>
                                        </p:tgtEl>
                                        <p:attrNameLst>
                                          <p:attrName>style.visibility</p:attrName>
                                        </p:attrNameLst>
                                      </p:cBhvr>
                                      <p:to>
                                        <p:strVal val="visible"/>
                                      </p:to>
                                    </p:set>
                                    <p:animEffect transition="in" filter="fade">
                                      <p:cBhvr>
                                        <p:cTn dur="1000"/>
                                        <p:tgtEl>
                                          <p:spTgt spid="31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1">
                                            <p:txEl>
                                              <p:pRg st="2" end="2"/>
                                            </p:txEl>
                                          </p:spTgt>
                                        </p:tgtEl>
                                        <p:attrNameLst>
                                          <p:attrName>style.visibility</p:attrName>
                                        </p:attrNameLst>
                                      </p:cBhvr>
                                      <p:to>
                                        <p:strVal val="visible"/>
                                      </p:to>
                                    </p:set>
                                    <p:animEffect transition="in" filter="fade">
                                      <p:cBhvr>
                                        <p:cTn dur="1000"/>
                                        <p:tgtEl>
                                          <p:spTgt spid="31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1">
                                            <p:txEl>
                                              <p:pRg st="3" end="3"/>
                                            </p:txEl>
                                          </p:spTgt>
                                        </p:tgtEl>
                                        <p:attrNameLst>
                                          <p:attrName>style.visibility</p:attrName>
                                        </p:attrNameLst>
                                      </p:cBhvr>
                                      <p:to>
                                        <p:strVal val="visible"/>
                                      </p:to>
                                    </p:set>
                                    <p:animEffect transition="in" filter="fade">
                                      <p:cBhvr>
                                        <p:cTn dur="1000"/>
                                        <p:tgtEl>
                                          <p:spTgt spid="31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1">
                                            <p:txEl>
                                              <p:pRg st="4" end="4"/>
                                            </p:txEl>
                                          </p:spTgt>
                                        </p:tgtEl>
                                        <p:attrNameLst>
                                          <p:attrName>style.visibility</p:attrName>
                                        </p:attrNameLst>
                                      </p:cBhvr>
                                      <p:to>
                                        <p:strVal val="visible"/>
                                      </p:to>
                                    </p:set>
                                    <p:animEffect transition="in" filter="fade">
                                      <p:cBhvr>
                                        <p:cTn dur="1000"/>
                                        <p:tgtEl>
                                          <p:spTgt spid="311">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y="0" x="0"/>
          <a:ext cy="0" cx="0"/>
          <a:chOff y="0" x="0"/>
          <a:chExt cy="0" cx="0"/>
        </a:xfrm>
      </p:grpSpPr>
      <p:sp>
        <p:nvSpPr>
          <p:cNvPr id="316" name="Shape 316"/>
          <p:cNvSpPr txBox="1"/>
          <p:nvPr>
            <p:ph type="title"/>
          </p:nvPr>
        </p:nvSpPr>
        <p:spPr>
          <a:xfrm>
            <a:off y="274637" x="457200"/>
            <a:ext cy="1522199" cx="8229600"/>
          </a:xfrm>
          <a:prstGeom prst="rect">
            <a:avLst/>
          </a:prstGeom>
        </p:spPr>
        <p:txBody>
          <a:bodyPr bIns="91425" rIns="91425" lIns="91425" tIns="91425" anchor="b" anchorCtr="0">
            <a:noAutofit/>
          </a:bodyPr>
          <a:lstStyle/>
          <a:p>
            <a:pPr rtl="0" lvl="0">
              <a:spcBef>
                <a:spcPts val="0"/>
              </a:spcBef>
              <a:buNone/>
            </a:pPr>
            <a:r>
              <a:rPr lang="de"/>
              <a:t>Hint</a:t>
            </a:r>
          </a:p>
        </p:txBody>
      </p:sp>
      <p:sp>
        <p:nvSpPr>
          <p:cNvPr id="317" name="Shape 317"/>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Including precompiled native code (.so files)</a:t>
            </a:r>
          </a:p>
        </p:txBody>
      </p:sp>
      <p:pic>
        <p:nvPicPr>
          <p:cNvPr id="318" name="Shape 318"/>
          <p:cNvPicPr preferRelativeResize="0"/>
          <p:nvPr/>
        </p:nvPicPr>
        <p:blipFill>
          <a:blip r:embed="rId3">
            <a:alphaModFix/>
          </a:blip>
          <a:stretch>
            <a:fillRect/>
          </a:stretch>
        </p:blipFill>
        <p:spPr>
          <a:xfrm>
            <a:off y="3185912" x="1771650"/>
            <a:ext cy="2143125" cx="5600700"/>
          </a:xfrm>
          <a:prstGeom prst="rect">
            <a:avLst/>
          </a:prstGeom>
          <a:noFill/>
          <a:ln>
            <a:noFill/>
          </a:ln>
        </p:spPr>
      </p:pic>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7">
                                            <p:txEl>
                                              <p:pRg st="0" end="0"/>
                                            </p:txEl>
                                          </p:spTgt>
                                        </p:tgtEl>
                                        <p:attrNameLst>
                                          <p:attrName>style.visibility</p:attrName>
                                        </p:attrNameLst>
                                      </p:cBhvr>
                                      <p:to>
                                        <p:strVal val="visible"/>
                                      </p:to>
                                    </p:set>
                                    <p:animEffect transition="in" filter="fade">
                                      <p:cBhvr>
                                        <p:cTn dur="1000"/>
                                        <p:tgtEl>
                                          <p:spTgt spid="31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18"/>
                                        </p:tgtEl>
                                        <p:attrNameLst>
                                          <p:attrName>style.visibility</p:attrName>
                                        </p:attrNameLst>
                                      </p:cBhvr>
                                      <p:to>
                                        <p:strVal val="visible"/>
                                      </p:to>
                                    </p:set>
                                    <p:animEffect transition="in" filter="fade">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y="0" x="0"/>
          <a:ext cy="0" cx="0"/>
          <a:chOff y="0" x="0"/>
          <a:chExt cy="0" cx="0"/>
        </a:xfrm>
      </p:grpSpPr>
      <p:sp>
        <p:nvSpPr>
          <p:cNvPr id="323" name="Shape 323"/>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Resources</a:t>
            </a:r>
          </a:p>
        </p:txBody>
      </p:sp>
      <p:sp>
        <p:nvSpPr>
          <p:cNvPr id="324" name="Shape 324"/>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u="sng" lang="de">
                <a:solidFill>
                  <a:schemeClr val="hlink"/>
                </a:solidFill>
                <a:hlinkClick r:id="rId3"/>
              </a:rPr>
              <a:t>http://source.android.com/</a:t>
            </a:r>
            <a:r>
              <a:rPr lang="de"/>
              <a:t> (tools/build)</a:t>
            </a:r>
          </a:p>
          <a:p>
            <a:pPr rtl="0" lvl="0" indent="-419100" marL="457200">
              <a:spcBef>
                <a:spcPts val="0"/>
              </a:spcBef>
              <a:buClr>
                <a:schemeClr val="dk2"/>
              </a:buClr>
              <a:buSzPct val="100000"/>
              <a:buFont typeface="Arial"/>
              <a:buChar char="●"/>
            </a:pPr>
            <a:r>
              <a:rPr u="sng" lang="de">
                <a:solidFill>
                  <a:schemeClr val="hlink"/>
                </a:solidFill>
                <a:hlinkClick r:id="rId4"/>
              </a:rPr>
              <a:t>http://groups.google.com/group/adt-dev</a:t>
            </a:r>
          </a:p>
          <a:p>
            <a:pPr rtl="0" lvl="0" indent="-419100" marL="457200">
              <a:spcBef>
                <a:spcPts val="0"/>
              </a:spcBef>
              <a:buClr>
                <a:schemeClr val="dk2"/>
              </a:buClr>
              <a:buSzPct val="100000"/>
              <a:buFont typeface="Arial"/>
              <a:buChar char="●"/>
            </a:pPr>
            <a:r>
              <a:rPr u="sng" lang="de">
                <a:solidFill>
                  <a:schemeClr val="hlink"/>
                </a:solidFill>
                <a:hlinkClick r:id="rId5"/>
              </a:rPr>
              <a:t>http://tools.android.com/tech-docs/new-build-system</a:t>
            </a:r>
          </a:p>
          <a:p>
            <a:pPr lvl="0" indent="-419100" marL="457200">
              <a:spcBef>
                <a:spcPts val="0"/>
              </a:spcBef>
              <a:buClr>
                <a:schemeClr val="dk2"/>
              </a:buClr>
              <a:buSzPct val="100000"/>
              <a:buFont typeface="Arial"/>
              <a:buChar char="●"/>
            </a:pPr>
            <a:r>
              <a:rPr lang="de"/>
              <a:t>All the code samples are either from the "Android Tools Project Site", or the gradle-samples you can download there, or created by myself and available at </a:t>
            </a:r>
            <a:r>
              <a:rPr u="sng" lang="de">
                <a:solidFill>
                  <a:schemeClr val="hlink"/>
                </a:solidFill>
                <a:hlinkClick r:id="rId6"/>
              </a:rPr>
              <a:t>https://github.com/Goddchen/Android-Gradle-Examples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4">
                                            <p:txEl>
                                              <p:pRg st="0" end="0"/>
                                            </p:txEl>
                                          </p:spTgt>
                                        </p:tgtEl>
                                        <p:attrNameLst>
                                          <p:attrName>style.visibility</p:attrName>
                                        </p:attrNameLst>
                                      </p:cBhvr>
                                      <p:to>
                                        <p:strVal val="visible"/>
                                      </p:to>
                                    </p:set>
                                    <p:animEffect transition="in" filter="fade">
                                      <p:cBhvr>
                                        <p:cTn dur="1000"/>
                                        <p:tgtEl>
                                          <p:spTgt spid="324">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4">
                                            <p:txEl>
                                              <p:pRg st="1" end="1"/>
                                            </p:txEl>
                                          </p:spTgt>
                                        </p:tgtEl>
                                        <p:attrNameLst>
                                          <p:attrName>style.visibility</p:attrName>
                                        </p:attrNameLst>
                                      </p:cBhvr>
                                      <p:to>
                                        <p:strVal val="visible"/>
                                      </p:to>
                                    </p:set>
                                    <p:animEffect transition="in" filter="fade">
                                      <p:cBhvr>
                                        <p:cTn dur="1000"/>
                                        <p:tgtEl>
                                          <p:spTgt spid="324">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4">
                                            <p:txEl>
                                              <p:pRg st="2" end="2"/>
                                            </p:txEl>
                                          </p:spTgt>
                                        </p:tgtEl>
                                        <p:attrNameLst>
                                          <p:attrName>style.visibility</p:attrName>
                                        </p:attrNameLst>
                                      </p:cBhvr>
                                      <p:to>
                                        <p:strVal val="visible"/>
                                      </p:to>
                                    </p:set>
                                    <p:animEffect transition="in" filter="fade">
                                      <p:cBhvr>
                                        <p:cTn dur="1000"/>
                                        <p:tgtEl>
                                          <p:spTgt spid="324">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324">
                                            <p:txEl>
                                              <p:pRg st="3" end="3"/>
                                            </p:txEl>
                                          </p:spTgt>
                                        </p:tgtEl>
                                        <p:attrNameLst>
                                          <p:attrName>style.visibility</p:attrName>
                                        </p:attrNameLst>
                                      </p:cBhvr>
                                      <p:to>
                                        <p:strVal val="visible"/>
                                      </p:to>
                                    </p:set>
                                    <p:animEffect transition="in" filter="fade">
                                      <p:cBhvr>
                                        <p:cTn dur="1000"/>
                                        <p:tgtEl>
                                          <p:spTgt spid="324">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y="0" x="0"/>
          <a:ext cy="0" cx="0"/>
          <a:chOff y="0" x="0"/>
          <a:chExt cy="0" cx="0"/>
        </a:xfrm>
      </p:grpSpPr>
      <p:sp>
        <p:nvSpPr>
          <p:cNvPr id="329" name="Shape 329"/>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Questions?</a:t>
            </a:r>
          </a:p>
        </p:txBody>
      </p:sp>
      <p:pic>
        <p:nvPicPr>
          <p:cNvPr id="330" name="Shape 330"/>
          <p:cNvPicPr preferRelativeResize="0"/>
          <p:nvPr/>
        </p:nvPicPr>
        <p:blipFill>
          <a:blip r:embed="rId3">
            <a:alphaModFix/>
          </a:blip>
          <a:stretch>
            <a:fillRect/>
          </a:stretch>
        </p:blipFill>
        <p:spPr>
          <a:xfrm>
            <a:off y="2591499" x="3042251"/>
            <a:ext cy="2983251" cx="3059496"/>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What should a build system be able to do?</a:t>
            </a:r>
          </a:p>
        </p:txBody>
      </p:sp>
      <p:sp>
        <p:nvSpPr>
          <p:cNvPr id="55" name="Shape 55"/>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381000" marL="457200">
              <a:spcBef>
                <a:spcPts val="0"/>
              </a:spcBef>
              <a:buClr>
                <a:schemeClr val="dk2"/>
              </a:buClr>
              <a:buSzPct val="80000"/>
              <a:buFont typeface="Arial"/>
              <a:buChar char="●"/>
            </a:pPr>
            <a:r>
              <a:rPr lang="de"/>
              <a:t>Make it easy to reuse code and resources</a:t>
            </a:r>
          </a:p>
          <a:p>
            <a:pPr rtl="0" lvl="0" indent="-381000" marL="457200">
              <a:spcBef>
                <a:spcPts val="0"/>
              </a:spcBef>
              <a:buClr>
                <a:schemeClr val="dk2"/>
              </a:buClr>
              <a:buSzPct val="80000"/>
              <a:buFont typeface="Arial"/>
              <a:buChar char="●"/>
            </a:pPr>
            <a:r>
              <a:rPr lang="de"/>
              <a:t>Make it easy to create several variants of an application, either for multi-apk distribution or for different flavors of an application</a:t>
            </a:r>
          </a:p>
          <a:p>
            <a:pPr rtl="0" lvl="0" indent="-381000" marL="457200">
              <a:lnSpc>
                <a:spcPct val="115000"/>
              </a:lnSpc>
              <a:spcBef>
                <a:spcPts val="0"/>
              </a:spcBef>
              <a:buClr>
                <a:schemeClr val="dk2"/>
              </a:buClr>
              <a:buSzPct val="80000"/>
              <a:buFont typeface="Arial"/>
              <a:buChar char="●"/>
            </a:pPr>
            <a:r>
              <a:rPr lang="de"/>
              <a:t>Ease of extending and configuring the build</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0" end="0"/>
                                            </p:txEl>
                                          </p:spTgt>
                                        </p:tgtEl>
                                        <p:attrNameLst>
                                          <p:attrName>style.visibility</p:attrName>
                                        </p:attrNameLst>
                                      </p:cBhvr>
                                      <p:to>
                                        <p:strVal val="visible"/>
                                      </p:to>
                                    </p:set>
                                    <p:animEffect transition="in" filter="fade">
                                      <p:cBhvr>
                                        <p:cTn dur="1000"/>
                                        <p:tgtEl>
                                          <p:spTgt spid="5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1" end="1"/>
                                            </p:txEl>
                                          </p:spTgt>
                                        </p:tgtEl>
                                        <p:attrNameLst>
                                          <p:attrName>style.visibility</p:attrName>
                                        </p:attrNameLst>
                                      </p:cBhvr>
                                      <p:to>
                                        <p:strVal val="visible"/>
                                      </p:to>
                                    </p:set>
                                    <p:animEffect transition="in" filter="fade">
                                      <p:cBhvr>
                                        <p:cTn dur="1000"/>
                                        <p:tgtEl>
                                          <p:spTgt spid="5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55">
                                            <p:txEl>
                                              <p:pRg st="2" end="2"/>
                                            </p:txEl>
                                          </p:spTgt>
                                        </p:tgtEl>
                                        <p:attrNameLst>
                                          <p:attrName>style.visibility</p:attrName>
                                        </p:attrNameLst>
                                      </p:cBhvr>
                                      <p:to>
                                        <p:strVal val="visible"/>
                                      </p:to>
                                    </p:set>
                                    <p:animEffect transition="in" filter="fade">
                                      <p:cBhvr>
                                        <p:cTn dur="1000"/>
                                        <p:tgtEl>
                                          <p:spTgt spid="55">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Elements</a:t>
            </a:r>
          </a:p>
        </p:txBody>
      </p:sp>
      <p:sp>
        <p:nvSpPr>
          <p:cNvPr id="61" name="Shape 61"/>
          <p:cNvSpPr txBox="1"/>
          <p:nvPr>
            <p:ph idx="1" type="body"/>
          </p:nvPr>
        </p:nvSpPr>
        <p:spPr>
          <a:xfrm>
            <a:off y="1947332" x="457200"/>
            <a:ext cy="4620299" cx="8229600"/>
          </a:xfrm>
          <a:prstGeom prst="rect">
            <a:avLst/>
          </a:prstGeom>
        </p:spPr>
        <p:txBody>
          <a:bodyPr bIns="91425" rIns="91425" lIns="91425" tIns="91425" anchor="t" anchorCtr="0">
            <a:noAutofit/>
          </a:bodyPr>
          <a:lstStyle/>
          <a:p>
            <a:pPr rtl="0" lvl="0" indent="-419100" marL="457200">
              <a:spcBef>
                <a:spcPts val="0"/>
              </a:spcBef>
              <a:buClr>
                <a:schemeClr val="dk2"/>
              </a:buClr>
              <a:buSzPct val="100000"/>
              <a:buFont typeface="Arial"/>
              <a:buChar char="●"/>
            </a:pPr>
            <a:r>
              <a:rPr lang="de"/>
              <a:t>Product Flavors</a:t>
            </a:r>
          </a:p>
          <a:p>
            <a:pPr rtl="0" lvl="0" indent="-419100" marL="457200">
              <a:spcBef>
                <a:spcPts val="0"/>
              </a:spcBef>
              <a:buClr>
                <a:schemeClr val="dk2"/>
              </a:buClr>
              <a:buSzPct val="100000"/>
              <a:buFont typeface="Arial"/>
              <a:buChar char="●"/>
            </a:pPr>
            <a:r>
              <a:rPr lang="de"/>
              <a:t>Build Types</a:t>
            </a:r>
          </a:p>
          <a:p>
            <a:pPr rtl="0" lvl="0" indent="-419100" marL="457200">
              <a:spcBef>
                <a:spcPts val="0"/>
              </a:spcBef>
              <a:buClr>
                <a:schemeClr val="dk2"/>
              </a:buClr>
              <a:buSzPct val="100000"/>
              <a:buFont typeface="Arial"/>
              <a:buChar char="●"/>
            </a:pPr>
            <a:r>
              <a:rPr lang="de"/>
              <a:t>Build Variants</a:t>
            </a:r>
          </a:p>
          <a:p>
            <a:pPr rtl="0" lvl="0" indent="-419100" marL="457200">
              <a:spcBef>
                <a:spcPts val="0"/>
              </a:spcBef>
              <a:buClr>
                <a:schemeClr val="dk2"/>
              </a:buClr>
              <a:buSzPct val="100000"/>
              <a:buFont typeface="Arial"/>
              <a:buChar char="●"/>
            </a:pPr>
            <a:r>
              <a:rPr lang="de"/>
              <a:t>Flavor Groups</a:t>
            </a:r>
          </a:p>
          <a:p>
            <a:pPr rtl="0" lvl="0" indent="-419100" marL="457200">
              <a:spcBef>
                <a:spcPts val="0"/>
              </a:spcBef>
              <a:buClr>
                <a:schemeClr val="dk2"/>
              </a:buClr>
              <a:buSzPct val="100000"/>
              <a:buFont typeface="Arial"/>
              <a:buChar char="●"/>
            </a:pPr>
            <a:r>
              <a:rPr lang="de"/>
              <a:t>Sourcesets</a:t>
            </a:r>
          </a:p>
          <a:p>
            <a:pPr lvl="0" indent="-419100" marL="457200">
              <a:spcBef>
                <a:spcPts val="0"/>
              </a:spcBef>
              <a:buClr>
                <a:schemeClr val="dk2"/>
              </a:buClr>
              <a:buSzPct val="100000"/>
              <a:buFont typeface="Arial"/>
              <a:buChar char="●"/>
            </a:pPr>
            <a:r>
              <a:rPr lang="de"/>
              <a:t>Tests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0" end="0"/>
                                            </p:txEl>
                                          </p:spTgt>
                                        </p:tgtEl>
                                        <p:attrNameLst>
                                          <p:attrName>style.visibility</p:attrName>
                                        </p:attrNameLst>
                                      </p:cBhvr>
                                      <p:to>
                                        <p:strVal val="visible"/>
                                      </p:to>
                                    </p:set>
                                    <p:animEffect transition="in" filter="fade">
                                      <p:cBhvr>
                                        <p:cTn dur="1000"/>
                                        <p:tgtEl>
                                          <p:spTgt spid="61">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1" end="1"/>
                                            </p:txEl>
                                          </p:spTgt>
                                        </p:tgtEl>
                                        <p:attrNameLst>
                                          <p:attrName>style.visibility</p:attrName>
                                        </p:attrNameLst>
                                      </p:cBhvr>
                                      <p:to>
                                        <p:strVal val="visible"/>
                                      </p:to>
                                    </p:set>
                                    <p:animEffect transition="in" filter="fade">
                                      <p:cBhvr>
                                        <p:cTn dur="1000"/>
                                        <p:tgtEl>
                                          <p:spTgt spid="61">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2" end="2"/>
                                            </p:txEl>
                                          </p:spTgt>
                                        </p:tgtEl>
                                        <p:attrNameLst>
                                          <p:attrName>style.visibility</p:attrName>
                                        </p:attrNameLst>
                                      </p:cBhvr>
                                      <p:to>
                                        <p:strVal val="visible"/>
                                      </p:to>
                                    </p:set>
                                    <p:animEffect transition="in" filter="fade">
                                      <p:cBhvr>
                                        <p:cTn dur="1000"/>
                                        <p:tgtEl>
                                          <p:spTgt spid="61">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3" end="3"/>
                                            </p:txEl>
                                          </p:spTgt>
                                        </p:tgtEl>
                                        <p:attrNameLst>
                                          <p:attrName>style.visibility</p:attrName>
                                        </p:attrNameLst>
                                      </p:cBhvr>
                                      <p:to>
                                        <p:strVal val="visible"/>
                                      </p:to>
                                    </p:set>
                                    <p:animEffect transition="in" filter="fade">
                                      <p:cBhvr>
                                        <p:cTn dur="1000"/>
                                        <p:tgtEl>
                                          <p:spTgt spid="61">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4" end="4"/>
                                            </p:txEl>
                                          </p:spTgt>
                                        </p:tgtEl>
                                        <p:attrNameLst>
                                          <p:attrName>style.visibility</p:attrName>
                                        </p:attrNameLst>
                                      </p:cBhvr>
                                      <p:to>
                                        <p:strVal val="visible"/>
                                      </p:to>
                                    </p:set>
                                    <p:animEffect transition="in" filter="fade">
                                      <p:cBhvr>
                                        <p:cTn dur="1000"/>
                                        <p:tgtEl>
                                          <p:spTgt spid="61">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1">
                                            <p:txEl>
                                              <p:pRg st="5" end="5"/>
                                            </p:txEl>
                                          </p:spTgt>
                                        </p:tgtEl>
                                        <p:attrNameLst>
                                          <p:attrName>style.visibility</p:attrName>
                                        </p:attrNameLst>
                                      </p:cBhvr>
                                      <p:to>
                                        <p:strVal val="visible"/>
                                      </p:to>
                                    </p:set>
                                    <p:animEffect transition="in" filter="fade">
                                      <p:cBhvr>
                                        <p:cTn dur="1000"/>
                                        <p:tgtEl>
                                          <p:spTgt spid="6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Product Flavors</a:t>
            </a:r>
          </a:p>
        </p:txBody>
      </p:sp>
      <p:sp>
        <p:nvSpPr>
          <p:cNvPr id="67" name="Shape 67"/>
          <p:cNvSpPr txBox="1"/>
          <p:nvPr>
            <p:ph idx="1" type="body"/>
          </p:nvPr>
        </p:nvSpPr>
        <p:spPr>
          <a:xfrm>
            <a:off y="1947332" x="457200"/>
            <a:ext cy="2634299" cx="8229600"/>
          </a:xfrm>
          <a:prstGeom prst="rect">
            <a:avLst/>
          </a:prstGeom>
        </p:spPr>
        <p:txBody>
          <a:bodyPr bIns="91425" rIns="91425" lIns="91425" tIns="91425" anchor="t" anchorCtr="0">
            <a:noAutofit/>
          </a:bodyPr>
          <a:lstStyle/>
          <a:p>
            <a:pPr algn="ctr" rtl="0" lvl="0">
              <a:spcBef>
                <a:spcPts val="0"/>
              </a:spcBef>
              <a:buNone/>
            </a:pPr>
            <a:r>
              <a:rPr lang="de"/>
              <a:t>"A product flavor defines a customized version of the application build by the project."</a:t>
            </a:r>
          </a:p>
          <a:p>
            <a:pPr algn="ctr" rtl="0" lvl="0">
              <a:spcBef>
                <a:spcPts val="0"/>
              </a:spcBef>
              <a:buNone/>
            </a:pPr>
            <a:r>
              <a:t/>
            </a:r>
            <a:endParaRPr/>
          </a:p>
          <a:p>
            <a:pPr algn="ctr" rtl="0" lvl="0">
              <a:spcBef>
                <a:spcPts val="0"/>
              </a:spcBef>
              <a:buNone/>
            </a:pPr>
            <a:r>
              <a:rPr lang="de"/>
              <a:t>"This new concept is designed to help when the differences are very, very minimum [...]"</a:t>
            </a:r>
          </a:p>
        </p:txBody>
      </p:sp>
      <p:sp>
        <p:nvSpPr>
          <p:cNvPr id="68" name="Shape 68"/>
          <p:cNvSpPr txBox="1"/>
          <p:nvPr/>
        </p:nvSpPr>
        <p:spPr>
          <a:xfrm>
            <a:off y="6177230" x="708448"/>
            <a:ext cy="390599" cx="7978499"/>
          </a:xfrm>
          <a:prstGeom prst="rect">
            <a:avLst/>
          </a:prstGeom>
          <a:noFill/>
          <a:ln>
            <a:noFill/>
          </a:ln>
        </p:spPr>
        <p:txBody>
          <a:bodyPr bIns="91425" rIns="91425" lIns="91425" tIns="91425" anchor="t" anchorCtr="0">
            <a:noAutofit/>
          </a:bodyPr>
          <a:lstStyle/>
          <a:p>
            <a:pPr algn="r">
              <a:spcBef>
                <a:spcPts val="0"/>
              </a:spcBef>
              <a:buNone/>
            </a:pPr>
            <a:r>
              <a:rPr u="sng" lang="de">
                <a:solidFill>
                  <a:schemeClr val="hlink"/>
                </a:solidFill>
                <a:hlinkClick r:id="rId3"/>
              </a:rPr>
              <a:t>http://tools.android.com/tech-docs/new-build-system/build-system-concepts</a:t>
            </a:r>
          </a:p>
        </p:txBody>
      </p:sp>
      <p:sp>
        <p:nvSpPr>
          <p:cNvPr id="69" name="Shape 69"/>
          <p:cNvSpPr txBox="1"/>
          <p:nvPr/>
        </p:nvSpPr>
        <p:spPr>
          <a:xfrm>
            <a:off y="4685175" x="483800"/>
            <a:ext cy="1595699" cx="8250000"/>
          </a:xfrm>
          <a:prstGeom prst="rect">
            <a:avLst/>
          </a:prstGeom>
          <a:noFill/>
          <a:ln>
            <a:noFill/>
          </a:ln>
        </p:spPr>
        <p:txBody>
          <a:bodyPr bIns="91425" rIns="91425" lIns="91425" tIns="91425" anchor="t" anchorCtr="0">
            <a:noAutofit/>
          </a:bodyPr>
          <a:lstStyle/>
          <a:p>
            <a:pPr algn="ctr" rtl="0" lvl="0">
              <a:spcBef>
                <a:spcPts val="600"/>
              </a:spcBef>
              <a:buClr>
                <a:srgbClr val="000000"/>
              </a:buClr>
              <a:buSzPct val="36666"/>
              <a:buFont typeface="Arial"/>
              <a:buNone/>
            </a:pPr>
            <a:r>
              <a:rPr sz="3000" lang="de">
                <a:solidFill>
                  <a:srgbClr val="FF0000"/>
                </a:solidFill>
              </a:rPr>
              <a:t>What about library projects?</a:t>
            </a:r>
          </a:p>
          <a:p>
            <a:pPr algn="ctr" rtl="0" lvl="0">
              <a:spcBef>
                <a:spcPts val="600"/>
              </a:spcBef>
              <a:buClr>
                <a:srgbClr val="000000"/>
              </a:buClr>
              <a:buSzPct val="61111"/>
              <a:buFont typeface="Arial"/>
              <a:buNone/>
            </a:pPr>
            <a:r>
              <a:rPr sz="1800" lang="de">
                <a:solidFill>
                  <a:srgbClr val="38761D"/>
                </a:solidFill>
              </a:rPr>
              <a:t>"</a:t>
            </a:r>
            <a:r>
              <a:rPr sz="1800" lang="de">
                <a:solidFill>
                  <a:srgbClr val="38761D"/>
                </a:solidFill>
              </a:rPr>
              <a:t>Although different flavors could be very different applications, using Library Projects is a better use case for this, and the build system still supports this."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0" end="0"/>
                                            </p:txEl>
                                          </p:spTgt>
                                        </p:tgtEl>
                                        <p:attrNameLst>
                                          <p:attrName>style.visibility</p:attrName>
                                        </p:attrNameLst>
                                      </p:cBhvr>
                                      <p:to>
                                        <p:strVal val="visible"/>
                                      </p:to>
                                    </p:set>
                                    <p:animEffect transition="in" filter="fade">
                                      <p:cBhvr>
                                        <p:cTn dur="1000"/>
                                        <p:tgtEl>
                                          <p:spTgt spid="67">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1" end="1"/>
                                            </p:txEl>
                                          </p:spTgt>
                                        </p:tgtEl>
                                        <p:attrNameLst>
                                          <p:attrName>style.visibility</p:attrName>
                                        </p:attrNameLst>
                                      </p:cBhvr>
                                      <p:to>
                                        <p:strVal val="visible"/>
                                      </p:to>
                                    </p:set>
                                    <p:animEffect transition="in" filter="fade">
                                      <p:cBhvr>
                                        <p:cTn dur="1000"/>
                                        <p:tgtEl>
                                          <p:spTgt spid="67">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7">
                                            <p:txEl>
                                              <p:pRg st="2" end="2"/>
                                            </p:txEl>
                                          </p:spTgt>
                                        </p:tgtEl>
                                        <p:attrNameLst>
                                          <p:attrName>style.visibility</p:attrName>
                                        </p:attrNameLst>
                                      </p:cBhvr>
                                      <p:to>
                                        <p:strVal val="visible"/>
                                      </p:to>
                                    </p:set>
                                    <p:animEffect transition="in" filter="fade">
                                      <p:cBhvr>
                                        <p:cTn dur="1000"/>
                                        <p:tgtEl>
                                          <p:spTgt spid="67">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9">
                                            <p:txEl>
                                              <p:pRg st="0" end="0"/>
                                            </p:txEl>
                                          </p:spTgt>
                                        </p:tgtEl>
                                        <p:attrNameLst>
                                          <p:attrName>style.visibility</p:attrName>
                                        </p:attrNameLst>
                                      </p:cBhvr>
                                      <p:to>
                                        <p:strVal val="visible"/>
                                      </p:to>
                                    </p:set>
                                    <p:animEffect transition="in" filter="fade">
                                      <p:cBhvr>
                                        <p:cTn dur="1000"/>
                                        <p:tgtEl>
                                          <p:spTgt spid="69">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69">
                                            <p:txEl>
                                              <p:pRg st="1" end="1"/>
                                            </p:txEl>
                                          </p:spTgt>
                                        </p:tgtEl>
                                        <p:attrNameLst>
                                          <p:attrName>style.visibility</p:attrName>
                                        </p:attrNameLst>
                                      </p:cBhvr>
                                      <p:to>
                                        <p:strVal val="visible"/>
                                      </p:to>
                                    </p:set>
                                    <p:animEffect transition="in" filter="fade">
                                      <p:cBhvr>
                                        <p:cTn dur="1000"/>
                                        <p:tgtEl>
                                          <p:spTgt spid="6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y="0" x="0"/>
          <a:ext cy="0" cx="0"/>
          <a:chOff y="0" x="0"/>
          <a:chExt cy="0" cx="0"/>
        </a:xfrm>
      </p:grpSpPr>
      <p:sp>
        <p:nvSpPr>
          <p:cNvPr id="74" name="Shape 74"/>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Product Flavors - What can be customized?</a:t>
            </a:r>
          </a:p>
        </p:txBody>
      </p:sp>
      <p:sp>
        <p:nvSpPr>
          <p:cNvPr id="75" name="Shape 75"/>
          <p:cNvSpPr txBox="1"/>
          <p:nvPr>
            <p:ph idx="1" type="body"/>
          </p:nvPr>
        </p:nvSpPr>
        <p:spPr>
          <a:xfrm>
            <a:off y="1947332" x="457200"/>
            <a:ext cy="4620299" cx="40302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sz="1800" lang="de"/>
              <a:t>minSdkVersion</a:t>
            </a:r>
          </a:p>
          <a:p>
            <a:pPr rtl="0" lvl="0" indent="-342900" marL="457200">
              <a:spcBef>
                <a:spcPts val="0"/>
              </a:spcBef>
              <a:buClr>
                <a:schemeClr val="dk2"/>
              </a:buClr>
              <a:buSzPct val="100000"/>
              <a:buFont typeface="Arial"/>
              <a:buChar char="●"/>
            </a:pPr>
            <a:r>
              <a:rPr sz="1800" lang="de"/>
              <a:t>targetSdkVersion</a:t>
            </a:r>
          </a:p>
          <a:p>
            <a:pPr rtl="0" lvl="0" indent="-342900" marL="457200">
              <a:spcBef>
                <a:spcPts val="0"/>
              </a:spcBef>
              <a:buClr>
                <a:schemeClr val="dk2"/>
              </a:buClr>
              <a:buSzPct val="100000"/>
              <a:buFont typeface="Arial"/>
              <a:buChar char="●"/>
            </a:pPr>
            <a:r>
              <a:rPr sz="1800" lang="de"/>
              <a:t>versionCode</a:t>
            </a:r>
          </a:p>
          <a:p>
            <a:pPr rtl="0" lvl="0" indent="-342900" marL="457200">
              <a:spcBef>
                <a:spcPts val="0"/>
              </a:spcBef>
              <a:buClr>
                <a:schemeClr val="dk2"/>
              </a:buClr>
              <a:buSzPct val="100000"/>
              <a:buFont typeface="Arial"/>
              <a:buChar char="●"/>
            </a:pPr>
            <a:r>
              <a:rPr sz="1800" lang="de"/>
              <a:t>versionName</a:t>
            </a:r>
          </a:p>
          <a:p>
            <a:pPr rtl="0" lvl="0" indent="-342900" marL="457200">
              <a:spcBef>
                <a:spcPts val="0"/>
              </a:spcBef>
              <a:buClr>
                <a:schemeClr val="dk2"/>
              </a:buClr>
              <a:buSzPct val="100000"/>
              <a:buFont typeface="Arial"/>
              <a:buChar char="●"/>
            </a:pPr>
            <a:r>
              <a:rPr sz="1800" lang="de"/>
              <a:t>package name (overrides value from manifest)</a:t>
            </a:r>
          </a:p>
          <a:p>
            <a:pPr rtl="0" lvl="0" indent="-342900" marL="457200">
              <a:spcBef>
                <a:spcPts val="0"/>
              </a:spcBef>
              <a:buClr>
                <a:schemeClr val="dk2"/>
              </a:buClr>
              <a:buSzPct val="100000"/>
              <a:buFont typeface="Arial"/>
              <a:buChar char="●"/>
            </a:pPr>
            <a:r>
              <a:rPr sz="1800" lang="de"/>
              <a:t>release signing info (keystore, key alias, passwords,...).</a:t>
            </a:r>
          </a:p>
        </p:txBody>
      </p:sp>
      <p:sp>
        <p:nvSpPr>
          <p:cNvPr id="76" name="Shape 76"/>
          <p:cNvSpPr txBox="1"/>
          <p:nvPr>
            <p:ph idx="2" type="body"/>
          </p:nvPr>
        </p:nvSpPr>
        <p:spPr>
          <a:xfrm>
            <a:off y="1949211" x="4656667"/>
            <a:ext cy="4620299" cx="4030200"/>
          </a:xfrm>
          <a:prstGeom prst="rect">
            <a:avLst/>
          </a:prstGeom>
        </p:spPr>
        <p:txBody>
          <a:bodyPr bIns="91425" rIns="91425" lIns="91425" tIns="91425" anchor="t" anchorCtr="0">
            <a:noAutofit/>
          </a:bodyPr>
          <a:lstStyle/>
          <a:p>
            <a:pPr rtl="0" lvl="0" indent="-342900" marL="457200">
              <a:spcBef>
                <a:spcPts val="0"/>
              </a:spcBef>
              <a:buClr>
                <a:schemeClr val="dk2"/>
              </a:buClr>
              <a:buSzPct val="100000"/>
              <a:buFont typeface="Arial"/>
              <a:buChar char="●"/>
            </a:pPr>
            <a:r>
              <a:rPr sz="1800" lang="de"/>
              <a:t>BuildConfig: Ability to provide custom Java code.</a:t>
            </a:r>
          </a:p>
          <a:p>
            <a:pPr rtl="0" lvl="0" indent="-342900" marL="457200">
              <a:spcBef>
                <a:spcPts val="0"/>
              </a:spcBef>
              <a:buClr>
                <a:schemeClr val="dk2"/>
              </a:buClr>
              <a:buSzPct val="100000"/>
              <a:buFont typeface="Arial"/>
              <a:buChar char="●"/>
            </a:pPr>
            <a:r>
              <a:rPr sz="1800" lang="de"/>
              <a:t>NDK ABI filter (Not implemented yet)</a:t>
            </a:r>
          </a:p>
          <a:p>
            <a:pPr rtl="0" lvl="0" indent="-342900" marL="457200">
              <a:spcBef>
                <a:spcPts val="0"/>
              </a:spcBef>
              <a:buClr>
                <a:schemeClr val="dk2"/>
              </a:buClr>
              <a:buSzPct val="100000"/>
              <a:buFont typeface="Arial"/>
              <a:buChar char="●"/>
            </a:pPr>
            <a:r>
              <a:rPr sz="1800" lang="de"/>
              <a:t>test info</a:t>
            </a:r>
          </a:p>
          <a:p>
            <a:pPr rtl="0" lvl="1" indent="-342900" marL="914400">
              <a:spcBef>
                <a:spcPts val="0"/>
              </a:spcBef>
              <a:buClr>
                <a:schemeClr val="dk2"/>
              </a:buClr>
              <a:buSzPct val="100000"/>
              <a:buFont typeface="Courier New"/>
              <a:buChar char="o"/>
            </a:pPr>
            <a:r>
              <a:rPr sz="1800" lang="de"/>
              <a:t>package name for test app (optional, default is &lt;base&gt;.test)</a:t>
            </a:r>
          </a:p>
          <a:p>
            <a:pPr rtl="0" lvl="1" indent="-342900" marL="914400">
              <a:spcBef>
                <a:spcPts val="0"/>
              </a:spcBef>
              <a:buClr>
                <a:schemeClr val="dk2"/>
              </a:buClr>
              <a:buSzPct val="100000"/>
              <a:buFont typeface="Courier New"/>
              <a:buChar char="o"/>
            </a:pPr>
            <a:r>
              <a:rPr sz="1800" lang="de"/>
              <a:t>InstrumentationTestRunner class (optional)</a:t>
            </a:r>
          </a:p>
          <a:p>
            <a:pPr rtl="0" lvl="0" indent="-342900" marL="457200">
              <a:spcBef>
                <a:spcPts val="0"/>
              </a:spcBef>
              <a:buClr>
                <a:schemeClr val="dk2"/>
              </a:buClr>
              <a:buSzPct val="100000"/>
              <a:buFont typeface="Arial"/>
              <a:buChar char="●"/>
            </a:pPr>
            <a:r>
              <a:rPr sz="1800" lang="de"/>
              <a:t>Additionally, Product Flavor can provide their own source code, resources and manifest.</a:t>
            </a:r>
          </a:p>
          <a:p>
            <a:pPr>
              <a:spcBef>
                <a:spcPts val="0"/>
              </a:spcBef>
              <a:buNone/>
            </a:pPr>
            <a:r>
              <a:t/>
            </a:r>
            <a:endParaRPr/>
          </a:p>
        </p:txBody>
      </p:sp>
      <p:sp>
        <p:nvSpPr>
          <p:cNvPr id="77" name="Shape 77"/>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3"/>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0" end="0"/>
                                            </p:txEl>
                                          </p:spTgt>
                                        </p:tgtEl>
                                        <p:attrNameLst>
                                          <p:attrName>style.visibility</p:attrName>
                                        </p:attrNameLst>
                                      </p:cBhvr>
                                      <p:to>
                                        <p:strVal val="visible"/>
                                      </p:to>
                                    </p:set>
                                    <p:animEffect transition="in" filter="fade">
                                      <p:cBhvr>
                                        <p:cTn dur="1000"/>
                                        <p:tgtEl>
                                          <p:spTgt spid="75">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1" end="1"/>
                                            </p:txEl>
                                          </p:spTgt>
                                        </p:tgtEl>
                                        <p:attrNameLst>
                                          <p:attrName>style.visibility</p:attrName>
                                        </p:attrNameLst>
                                      </p:cBhvr>
                                      <p:to>
                                        <p:strVal val="visible"/>
                                      </p:to>
                                    </p:set>
                                    <p:animEffect transition="in" filter="fade">
                                      <p:cBhvr>
                                        <p:cTn dur="1000"/>
                                        <p:tgtEl>
                                          <p:spTgt spid="75">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2" end="2"/>
                                            </p:txEl>
                                          </p:spTgt>
                                        </p:tgtEl>
                                        <p:attrNameLst>
                                          <p:attrName>style.visibility</p:attrName>
                                        </p:attrNameLst>
                                      </p:cBhvr>
                                      <p:to>
                                        <p:strVal val="visible"/>
                                      </p:to>
                                    </p:set>
                                    <p:animEffect transition="in" filter="fade">
                                      <p:cBhvr>
                                        <p:cTn dur="1000"/>
                                        <p:tgtEl>
                                          <p:spTgt spid="75">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3" end="3"/>
                                            </p:txEl>
                                          </p:spTgt>
                                        </p:tgtEl>
                                        <p:attrNameLst>
                                          <p:attrName>style.visibility</p:attrName>
                                        </p:attrNameLst>
                                      </p:cBhvr>
                                      <p:to>
                                        <p:strVal val="visible"/>
                                      </p:to>
                                    </p:set>
                                    <p:animEffect transition="in" filter="fade">
                                      <p:cBhvr>
                                        <p:cTn dur="1000"/>
                                        <p:tgtEl>
                                          <p:spTgt spid="75">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4" end="4"/>
                                            </p:txEl>
                                          </p:spTgt>
                                        </p:tgtEl>
                                        <p:attrNameLst>
                                          <p:attrName>style.visibility</p:attrName>
                                        </p:attrNameLst>
                                      </p:cBhvr>
                                      <p:to>
                                        <p:strVal val="visible"/>
                                      </p:to>
                                    </p:set>
                                    <p:animEffect transition="in" filter="fade">
                                      <p:cBhvr>
                                        <p:cTn dur="1000"/>
                                        <p:tgtEl>
                                          <p:spTgt spid="75">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5">
                                            <p:txEl>
                                              <p:pRg st="5" end="5"/>
                                            </p:txEl>
                                          </p:spTgt>
                                        </p:tgtEl>
                                        <p:attrNameLst>
                                          <p:attrName>style.visibility</p:attrName>
                                        </p:attrNameLst>
                                      </p:cBhvr>
                                      <p:to>
                                        <p:strVal val="visible"/>
                                      </p:to>
                                    </p:set>
                                    <p:animEffect transition="in" filter="fade">
                                      <p:cBhvr>
                                        <p:cTn dur="1000"/>
                                        <p:tgtEl>
                                          <p:spTgt spid="75">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0" end="0"/>
                                            </p:txEl>
                                          </p:spTgt>
                                        </p:tgtEl>
                                        <p:attrNameLst>
                                          <p:attrName>style.visibility</p:attrName>
                                        </p:attrNameLst>
                                      </p:cBhvr>
                                      <p:to>
                                        <p:strVal val="visible"/>
                                      </p:to>
                                    </p:set>
                                    <p:animEffect transition="in" filter="fade">
                                      <p:cBhvr>
                                        <p:cTn dur="1000"/>
                                        <p:tgtEl>
                                          <p:spTgt spid="76">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1" end="1"/>
                                            </p:txEl>
                                          </p:spTgt>
                                        </p:tgtEl>
                                        <p:attrNameLst>
                                          <p:attrName>style.visibility</p:attrName>
                                        </p:attrNameLst>
                                      </p:cBhvr>
                                      <p:to>
                                        <p:strVal val="visible"/>
                                      </p:to>
                                    </p:set>
                                    <p:animEffect transition="in" filter="fade">
                                      <p:cBhvr>
                                        <p:cTn dur="1000"/>
                                        <p:tgtEl>
                                          <p:spTgt spid="76">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2" end="2"/>
                                            </p:txEl>
                                          </p:spTgt>
                                        </p:tgtEl>
                                        <p:attrNameLst>
                                          <p:attrName>style.visibility</p:attrName>
                                        </p:attrNameLst>
                                      </p:cBhvr>
                                      <p:to>
                                        <p:strVal val="visible"/>
                                      </p:to>
                                    </p:set>
                                    <p:animEffect transition="in" filter="fade">
                                      <p:cBhvr>
                                        <p:cTn dur="1000"/>
                                        <p:tgtEl>
                                          <p:spTgt spid="76">
                                            <p:txEl>
                                              <p:pRg st="2" end="2"/>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3" end="3"/>
                                            </p:txEl>
                                          </p:spTgt>
                                        </p:tgtEl>
                                        <p:attrNameLst>
                                          <p:attrName>style.visibility</p:attrName>
                                        </p:attrNameLst>
                                      </p:cBhvr>
                                      <p:to>
                                        <p:strVal val="visible"/>
                                      </p:to>
                                    </p:set>
                                    <p:animEffect transition="in" filter="fade">
                                      <p:cBhvr>
                                        <p:cTn dur="1000"/>
                                        <p:tgtEl>
                                          <p:spTgt spid="76">
                                            <p:txEl>
                                              <p:pRg st="3" end="3"/>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4" end="4"/>
                                            </p:txEl>
                                          </p:spTgt>
                                        </p:tgtEl>
                                        <p:attrNameLst>
                                          <p:attrName>style.visibility</p:attrName>
                                        </p:attrNameLst>
                                      </p:cBhvr>
                                      <p:to>
                                        <p:strVal val="visible"/>
                                      </p:to>
                                    </p:set>
                                    <p:animEffect transition="in" filter="fade">
                                      <p:cBhvr>
                                        <p:cTn dur="1000"/>
                                        <p:tgtEl>
                                          <p:spTgt spid="76">
                                            <p:txEl>
                                              <p:pRg st="4" end="4"/>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5" end="5"/>
                                            </p:txEl>
                                          </p:spTgt>
                                        </p:tgtEl>
                                        <p:attrNameLst>
                                          <p:attrName>style.visibility</p:attrName>
                                        </p:attrNameLst>
                                      </p:cBhvr>
                                      <p:to>
                                        <p:strVal val="visible"/>
                                      </p:to>
                                    </p:set>
                                    <p:animEffect transition="in" filter="fade">
                                      <p:cBhvr>
                                        <p:cTn dur="1000"/>
                                        <p:tgtEl>
                                          <p:spTgt spid="76">
                                            <p:txEl>
                                              <p:pRg st="5" end="5"/>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76">
                                            <p:txEl>
                                              <p:pRg st="6" end="6"/>
                                            </p:txEl>
                                          </p:spTgt>
                                        </p:tgtEl>
                                        <p:attrNameLst>
                                          <p:attrName>style.visibility</p:attrName>
                                        </p:attrNameLst>
                                      </p:cBhvr>
                                      <p:to>
                                        <p:strVal val="visible"/>
                                      </p:to>
                                    </p:set>
                                    <p:animEffect transition="in" filter="fade">
                                      <p:cBhvr>
                                        <p:cTn dur="1000"/>
                                        <p:tgtEl>
                                          <p:spTgt spid="76">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ph type="title"/>
          </p:nvPr>
        </p:nvSpPr>
        <p:spPr>
          <a:xfrm>
            <a:off y="274637" x="457200"/>
            <a:ext cy="1522199" cx="8229600"/>
          </a:xfrm>
          <a:prstGeom prst="rect">
            <a:avLst/>
          </a:prstGeom>
        </p:spPr>
        <p:txBody>
          <a:bodyPr bIns="91425" rIns="91425" lIns="91425" tIns="91425" anchor="b" anchorCtr="0">
            <a:noAutofit/>
          </a:bodyPr>
          <a:lstStyle/>
          <a:p>
            <a:pPr>
              <a:spcBef>
                <a:spcPts val="0"/>
              </a:spcBef>
              <a:buNone/>
            </a:pPr>
            <a:r>
              <a:rPr lang="de"/>
              <a:t>Build Types</a:t>
            </a:r>
          </a:p>
        </p:txBody>
      </p:sp>
      <p:sp>
        <p:nvSpPr>
          <p:cNvPr id="83" name="Shape 83"/>
          <p:cNvSpPr txBox="1"/>
          <p:nvPr>
            <p:ph idx="1" type="body"/>
          </p:nvPr>
        </p:nvSpPr>
        <p:spPr>
          <a:xfrm>
            <a:off y="1947332" x="457200"/>
            <a:ext cy="4620299" cx="8229600"/>
          </a:xfrm>
          <a:prstGeom prst="rect">
            <a:avLst/>
          </a:prstGeom>
        </p:spPr>
        <p:txBody>
          <a:bodyPr bIns="91425" rIns="91425" lIns="91425" tIns="91425" anchor="t" anchorCtr="0">
            <a:noAutofit/>
          </a:bodyPr>
          <a:lstStyle/>
          <a:p>
            <a:pPr algn="ctr" rtl="0" lvl="0">
              <a:spcBef>
                <a:spcPts val="0"/>
              </a:spcBef>
              <a:buNone/>
            </a:pPr>
            <a:r>
              <a:rPr lang="de"/>
              <a:t>"A build type allows configuration of how an application is packaged for debugging or release purpose."</a:t>
            </a:r>
          </a:p>
          <a:p>
            <a:pPr algn="ctr" rtl="0" lvl="0">
              <a:spcBef>
                <a:spcPts val="0"/>
              </a:spcBef>
              <a:buNone/>
            </a:pPr>
            <a:r>
              <a:t/>
            </a:r>
            <a:endParaRPr/>
          </a:p>
          <a:p>
            <a:pPr algn="ctr">
              <a:spcBef>
                <a:spcPts val="0"/>
              </a:spcBef>
              <a:buNone/>
            </a:pPr>
            <a:r>
              <a:rPr lang="de"/>
              <a:t>"This concept is not meant to be used to create different versions of the same application. This is orthogonal to Product Flavor."</a:t>
            </a:r>
          </a:p>
        </p:txBody>
      </p:sp>
      <p:sp>
        <p:nvSpPr>
          <p:cNvPr id="84" name="Shape 84"/>
          <p:cNvSpPr txBox="1"/>
          <p:nvPr/>
        </p:nvSpPr>
        <p:spPr>
          <a:xfrm>
            <a:off y="6207473" x="704700"/>
            <a:ext cy="360299" cx="7982100"/>
          </a:xfrm>
          <a:prstGeom prst="rect">
            <a:avLst/>
          </a:prstGeom>
          <a:noFill/>
          <a:ln>
            <a:noFill/>
          </a:ln>
        </p:spPr>
        <p:txBody>
          <a:bodyPr bIns="91425" rIns="91425" lIns="91425" tIns="91425" anchor="ctr" anchorCtr="0">
            <a:noAutofit/>
          </a:bodyPr>
          <a:lstStyle/>
          <a:p>
            <a:pPr algn="r" rtl="0" lvl="0">
              <a:spcBef>
                <a:spcPts val="0"/>
              </a:spcBef>
              <a:buNone/>
            </a:pPr>
            <a:r>
              <a:rPr u="sng" lang="de">
                <a:solidFill>
                  <a:schemeClr val="hlink"/>
                </a:solidFill>
                <a:hlinkClick r:id="rId3"/>
              </a:rPr>
              <a:t>http://tools.android.com/tech-docs/new-build-system/build-system-concepts</a:t>
            </a:r>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3">
                                            <p:txEl>
                                              <p:pRg st="0" end="0"/>
                                            </p:txEl>
                                          </p:spTgt>
                                        </p:tgtEl>
                                        <p:attrNameLst>
                                          <p:attrName>style.visibility</p:attrName>
                                        </p:attrNameLst>
                                      </p:cBhvr>
                                      <p:to>
                                        <p:strVal val="visible"/>
                                      </p:to>
                                    </p:set>
                                    <p:animEffect transition="in" filter="fade">
                                      <p:cBhvr>
                                        <p:cTn dur="1000"/>
                                        <p:tgtEl>
                                          <p:spTgt spid="83">
                                            <p:txEl>
                                              <p:pRg st="0" end="0"/>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3">
                                            <p:txEl>
                                              <p:pRg st="1" end="1"/>
                                            </p:txEl>
                                          </p:spTgt>
                                        </p:tgtEl>
                                        <p:attrNameLst>
                                          <p:attrName>style.visibility</p:attrName>
                                        </p:attrNameLst>
                                      </p:cBhvr>
                                      <p:to>
                                        <p:strVal val="visible"/>
                                      </p:to>
                                    </p:set>
                                    <p:animEffect transition="in" filter="fade">
                                      <p:cBhvr>
                                        <p:cTn dur="1000"/>
                                        <p:tgtEl>
                                          <p:spTgt spid="83">
                                            <p:txEl>
                                              <p:pRg st="1" end="1"/>
                                            </p:txEl>
                                          </p:spTgt>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83">
                                            <p:txEl>
                                              <p:pRg st="2" end="2"/>
                                            </p:txEl>
                                          </p:spTgt>
                                        </p:tgtEl>
                                        <p:attrNameLst>
                                          <p:attrName>style.visibility</p:attrName>
                                        </p:attrNameLst>
                                      </p:cBhvr>
                                      <p:to>
                                        <p:strVal val="visible"/>
                                      </p:to>
                                    </p:set>
                                    <p:animEffect transition="in" filter="fade">
                                      <p:cBhvr>
                                        <p:cTn dur="1000"/>
                                        <p:tgtEl>
                                          <p:spTgt spid="83">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