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3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B76B20-F829-46B1-925E-A7B3D6D2040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111445" cy="2971801"/>
          </a:xfrm>
        </p:spPr>
        <p:txBody>
          <a:bodyPr>
            <a:normAutofit/>
          </a:bodyPr>
          <a:lstStyle/>
          <a:p>
            <a:r>
              <a:rPr lang="en-US" sz="3600" b="1" dirty="0"/>
              <a:t>Item </a:t>
            </a:r>
            <a:r>
              <a:rPr lang="en-US" sz="3600" b="1" dirty="0" smtClean="0"/>
              <a:t>17:</a:t>
            </a: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>Understand special member </a:t>
            </a:r>
            <a:r>
              <a:rPr lang="en-US" sz="3200" cap="none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function generation</a:t>
            </a:r>
            <a:endParaRPr lang="en-US" sz="3200" cap="none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Scott Meyers - Effective Modern C++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3894" y="3657600"/>
            <a:ext cx="2265151" cy="29012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4212" y="5944932"/>
            <a:ext cx="1497286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306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 is the case with the copy operations, the move operations aren’t generated if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 declare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them yourself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two copy operations are independent: declaring one doesn’t prevent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compilers from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generating the other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you declare a copy constructor, but no 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 operator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then write code that requires copy assignment, compilers will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generate 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assignment operator for you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you declare a 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 operator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but no copy constructor, yet your code requires copy construction,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compilers will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generate the copy constructor for you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two move operations are not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independent: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you declare either, that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prevents compilers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from generating the other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rationale is that if you declare, say, 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constructor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your class, you’re indicating that there’s something about how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construction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should be implemented that’s different from the default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compilers would generate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 if there’s something wrong with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construction, there’d probably be something wrong with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assignment, too.</a:t>
            </a:r>
          </a:p>
        </p:txBody>
      </p:sp>
    </p:spTree>
    <p:extLst>
      <p:ext uri="{BB962C8B-B14F-4D97-AF65-F5344CB8AC3E}">
        <p14:creationId xmlns:p14="http://schemas.microsoft.com/office/powerpoint/2010/main" val="2256774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operations won’t be generated for any class that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explicitly declares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copy operation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declaring a copy operation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indicates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the normal approach to copying an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object (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copy) isn’t appropriate for the class, and compilers figure that if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isn’t appropriate for the copy operations, 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probably isn’t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appropriate for the move operations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Declaring a move operation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class causes compilers to disable the 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operations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(by deleting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them).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isn’t the proper way to move an object, there’s no reason to expect that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the proper way to copy it.</a:t>
            </a:r>
          </a:p>
          <a:p>
            <a:pPr lvl="1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1425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Rule of 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Three: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 declare any of a copy constructor, copy assignment operator,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or destructor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you should declare all three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whatever resource management was being done in one copy operation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probably needed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be done in the other 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class destructor would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also be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participating in management of the resource (usually releasing it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</a:p>
          <a:p>
            <a:pPr lvl="1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consequence of the Rule of Three is that the presence of a user-declared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 indicates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simple 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copy is unlikely to be appropriate for the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copying operations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the class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a class declares a destructor,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operations probably shouldn’t be automatically generated, because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they wouldn’t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 the right thing.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3358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operations are generated for classes (when needed) only if these three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things are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 copy operations are declared in the class.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operations are declared in the class.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 is declared in the class.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copying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the class’s non-static data members is what you want), your job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easy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because C++11’s “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= default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” lets you say that explicitly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99" y="3831906"/>
            <a:ext cx="6766832" cy="28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58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7753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This approach is often useful in polymorphic base classes, i.e., classes defining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interfaces through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which derived class objects are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manipulated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4480"/>
          <a:stretch/>
        </p:blipFill>
        <p:spPr>
          <a:xfrm>
            <a:off x="684212" y="1663338"/>
            <a:ext cx="7708039" cy="940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8587"/>
          <a:stretch/>
        </p:blipFill>
        <p:spPr>
          <a:xfrm>
            <a:off x="671964" y="2603864"/>
            <a:ext cx="7732534" cy="25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77" y="215537"/>
            <a:ext cx="9260978" cy="451321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Explicitly declaring and using "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= default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" for copy and move operations, even when compilers can generate them correctly, provides clearer intentions and helps avoid subtle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bugs. As an example:</a:t>
            </a: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sometime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later, it’s decided that logging the default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construction and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destruction: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5" y="1193074"/>
            <a:ext cx="6796496" cy="216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0449"/>
          <a:stretch/>
        </p:blipFill>
        <p:spPr>
          <a:xfrm>
            <a:off x="1007969" y="3985220"/>
            <a:ext cx="6812328" cy="2189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6516"/>
          <a:stretch/>
        </p:blipFill>
        <p:spPr>
          <a:xfrm>
            <a:off x="1007969" y="6111648"/>
            <a:ext cx="6812328" cy="7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8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This looks reasonable, but declaring a destructor has a potentially significant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side effect: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prevents the move operations from being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generated.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requests to move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cause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copies to be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made.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copying a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map&lt;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::string&gt;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likely to be orders of magnitude slower than moving it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Explicitly defining copy and move operations using "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= default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"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would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have prevented this issue from occurring.</a:t>
            </a:r>
          </a:p>
        </p:txBody>
      </p:sp>
    </p:spTree>
    <p:extLst>
      <p:ext uri="{BB962C8B-B14F-4D97-AF65-F5344CB8AC3E}">
        <p14:creationId xmlns:p14="http://schemas.microsoft.com/office/powerpoint/2010/main" val="649744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C++11 rules governing the special member functions are thus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endParaRPr lang="en-US" b="1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Default constructor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Same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rules as C++98. Generated only if the class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contains no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user-declared constructors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Essentially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same rules as C++98; sole difference is that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destructors are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noexcept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by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default.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C++98, virtual only if a base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class destructor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virtual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356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constructor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Same runtime behavior as C++98: 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construction of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non-static data members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Generated only if the class lacks 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user-declared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Deleted if the class declares a move operation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Generation of this function in a class with a user-declared copy assignment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 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 is deprecated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assignment 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Same runtime behavior as C++98: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 of non-static data members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Generated only if the class lacks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user-declared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assignment operator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Deleted if the class declares 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operation.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Generation of this function in a class with a user-declared 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 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 is deprecated.</a:t>
            </a:r>
          </a:p>
        </p:txBody>
      </p:sp>
    </p:spTree>
    <p:extLst>
      <p:ext uri="{BB962C8B-B14F-4D97-AF65-F5344CB8AC3E}">
        <p14:creationId xmlns:p14="http://schemas.microsoft.com/office/powerpoint/2010/main" val="354691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constructor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assignment 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Each performs 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moving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non-static data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members.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Generated only if the class contains no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user-declared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operations, move operations, or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7145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Default 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class does not have any constructor defined, the compiler generates a default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initializes the object's member variables to their default values.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default constructor is invoked when an object is created without any arguments.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the programmer does not define a destructor, the compiler generates 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default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destructor.</a:t>
            </a:r>
          </a:p>
        </p:txBody>
      </p:sp>
    </p:spTree>
    <p:extLst>
      <p:ext uri="{BB962C8B-B14F-4D97-AF65-F5344CB8AC3E}">
        <p14:creationId xmlns:p14="http://schemas.microsoft.com/office/powerpoint/2010/main" val="1144710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Note that there’s nothing in the rules about the existence of a member function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template preventing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compilers from generating the special member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functions</a:t>
            </a: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Compilers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will still generate copy and move operations for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Widget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even though these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templates could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 instantiated to produce the signatures for the copy constructor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 copy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(That would be the case when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Widget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can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have significant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consequences (Item 26)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60342"/>
            <a:ext cx="7684725" cy="24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2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118970"/>
            <a:ext cx="7089446" cy="39833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47079" y="526472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I’m cool </a:t>
            </a:r>
            <a:r>
              <a:rPr lang="en-US" dirty="0">
                <a:latin typeface="Arial Black" panose="020B0A04020102020204" pitchFamily="34" charset="0"/>
              </a:rPr>
              <a:t>as a cucumber</a:t>
            </a:r>
          </a:p>
        </p:txBody>
      </p:sp>
    </p:spTree>
    <p:extLst>
      <p:ext uri="{BB962C8B-B14F-4D97-AF65-F5344CB8AC3E}">
        <p14:creationId xmlns:p14="http://schemas.microsoft.com/office/powerpoint/2010/main" val="4175841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55"/>
          <a:stretch/>
        </p:blipFill>
        <p:spPr>
          <a:xfrm>
            <a:off x="426721" y="202881"/>
            <a:ext cx="6365965" cy="5184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93" y="5483406"/>
            <a:ext cx="6343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39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Constructor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copy constructor creates a new object by making a copy of an existing object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is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called when an object is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initialized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with another object of the same class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Assignment Operator</a:t>
            </a:r>
            <a:endParaRPr lang="en-US" b="1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copy assignment operator is used to assign the values of one object to another object of the same class. 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is invoked when the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 operator (=)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used between two objects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9640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312283"/>
            <a:ext cx="6858000" cy="3533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07" y="4130856"/>
            <a:ext cx="5610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3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Introduced in C++11, the move constructor is used to efficiently transfer the resources (such as dynamically allocated memory) from one object to another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is invoked when an object is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initialized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with an 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(such as a temporary object).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Assignment 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Introduced in C++11, the move assignment operator is used to efficiently transfer the resources from one object to another object of the same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class. 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is invoked when the move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assignment operator (=)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is used between two objects.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6096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3" y="226422"/>
            <a:ext cx="6819900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8" y="4472803"/>
            <a:ext cx="6496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38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member-wise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refers to the process of copying the values of each member variable from one object to another object of the same class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This copy is typically performed using the assignment operator (=) or the copy constructor of the member variable's type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1" y="2397306"/>
            <a:ext cx="5080742" cy="2323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315" y="3866606"/>
            <a:ext cx="6634638" cy="28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95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C++98 has four special member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default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he destructor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assignment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 of C++11, the special member functions club has two more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inductees: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move constructor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move assignment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operator</a:t>
            </a: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the non-static data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members of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class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moves” are, in reality, more like 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requests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because types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aren’t move-enabled (e.g., most C++98 legacy classes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memberwise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move consists of move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operations on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data members and base classes that support move operations, but a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copy operation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those that don’t.</a:t>
            </a: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9058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1317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Andalus</vt:lpstr>
      <vt:lpstr>Arial Black</vt:lpstr>
      <vt:lpstr>Century Gothic</vt:lpstr>
      <vt:lpstr>Lucida Bright</vt:lpstr>
      <vt:lpstr>Wingdings 3</vt:lpstr>
      <vt:lpstr>Slice</vt:lpstr>
      <vt:lpstr>Item 17: Understand special member function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2023-06-09T13:35:58Z</dcterms:created>
  <dcterms:modified xsi:type="dcterms:W3CDTF">2023-06-10T15:11:03Z</dcterms:modified>
</cp:coreProperties>
</file>