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4" r:id="rId5"/>
    <p:sldId id="265" r:id="rId6"/>
    <p:sldId id="259" r:id="rId7"/>
    <p:sldId id="258" r:id="rId8"/>
    <p:sldId id="266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C19"/>
    <a:srgbClr val="2E4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701C-BA27-264D-A7D0-C35AE8AA9FA5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1D227-0C69-D243-88BC-C63CB695EC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83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Group structure</a:t>
            </a:r>
          </a:p>
          <a:p>
            <a:r>
              <a:rPr kumimoji="1" lang="en-US" altLang="zh-CN" dirty="0"/>
              <a:t>Time series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1D227-0C69-D243-88BC-C63CB695EC8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85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1D227-0C69-D243-88BC-C63CB695EC8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95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not categorical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1D227-0C69-D243-88BC-C63CB695EC8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45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14AE0-8008-2849-BAC3-3A8AF217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70267-7F24-A84A-B0BE-26C65B10B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066A2-7317-A54E-98A6-27E9228F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59EF8-E8A9-874B-8227-EEB769F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A4BB2-E870-EB45-96C7-F7B97679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0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3CDA-AE98-9344-BF96-41052A32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61C1E9-6372-B041-8F53-1715E9FF9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CC4D6-326A-A946-A899-7E6C0B4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A71E-23E4-CC4F-9B83-E2A44C99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BF1E-564F-D64A-B5BA-A0E1928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96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CB65-92F5-7943-8BF3-CD1AAF1D0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776A8-6946-0144-94C8-4D7F9EB3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07AA6-0987-554D-831C-CD4497D9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DC78-4A77-C545-981C-DD055791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3D674-6846-2546-AA9D-46905CEB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90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E702-B0B1-AB42-BD77-8054BE7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92072-DE5B-B14A-B265-9275747D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329A7-AF9C-C942-B796-58CB8275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E699D-235E-354D-B90E-46462C09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C50CD-53C9-EF48-BCB5-1BFD5CE2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1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FCF82-E1DB-9246-9E03-796B8378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C2BD4-A648-474F-B19A-0F1A3D51A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06AAB-A517-1143-95D6-4D92256E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8A903-AE07-4E4A-9AD1-AE9164E9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C301E-B12E-CA42-BEFC-02962EE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C4E0-308B-DD42-845F-56CE62CB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23EDE-9DC5-C14A-AFB2-B3F8649F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9A17C-7B4C-3F4F-8027-D2876F7B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6AE51-4951-E64F-BE96-893D9937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E4239-3611-EB46-8E48-CE32F7E0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6C17B-E24C-214C-8C8C-EF5E6688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17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65C1B-E5EB-AF42-BAEC-2B96266E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87F6F-6040-F547-8B4C-72BE859CB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912B3-FA6D-2146-B4D9-69B7F39A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EA606-1896-B747-8563-71FE2E90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61EE6-B127-5C46-A08A-AEB329728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18600-0BEB-B544-93CD-45FDB993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D3BC1-49BA-0243-AB28-8E8DCB8D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ED526E-FB65-FE48-BF5F-410BC78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1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0B5A1-E111-2343-A074-4AA550DF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2CB66-8C41-0D49-BBA2-1795A356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A758A3-2951-A84F-855C-AE83AD54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87B0-BA22-AE42-99AB-B243DC47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B1E5E-A695-FE45-979A-39E7EBA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C7E13-880B-144B-9EAE-C772CBF5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A8F4B-1C29-BD44-93B4-7847E91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50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3BF1-7E66-DF4E-99CD-B974EBCC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F9FAF-BC39-2C43-B393-165350CF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93DE2-0465-9740-A84F-DCD4E4C3D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F493-416E-304A-BDA6-F8930FEF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0E8C6-A09E-0B42-97A2-41763A5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4451E-FAAB-D24A-BB72-49616B2E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99E5C-8220-994D-BAA2-9FB40396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EA1E4A-FCCB-DD44-8B27-9E36306B0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5A330-7244-DE48-B6BD-7D168EC64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E5FD3-DF3C-FA43-9551-61D86072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52D89-F5F2-0042-BFEB-2198D3E1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87256-19D3-4C48-9BF6-16873431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7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F0D785-85F1-7449-AA2B-A82EBB65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C249F-4A1D-F042-A5F4-38E142A1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4ED14-0268-1C46-B2EA-78E763691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96EA-0F8E-3349-AFA9-AC989F24F8FF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2DCDE-5855-744F-9279-A9F498DEB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B36AC-ACBA-F04A-BD4F-57AFE7285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88C7-5B25-E14B-B5AF-793C0CFD19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27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7ericany/1030Project/tree/mas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ronavir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j.iot.2020.100222" TargetMode="External"/><Relationship Id="rId4" Type="http://schemas.openxmlformats.org/officeDocument/2006/relationships/hyperlink" Target="https://doi.org/10.3390/app102385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B59B8-D61A-9148-AC63-CA01A78C8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/>
              <a:t>COVID-19 Total Cases Prediction on Country-based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Multivariable Time Series</a:t>
            </a:r>
            <a:endParaRPr kumimoji="1" lang="zh-CN" altLang="en-US" sz="4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93820-3A14-654A-9F09-1BE39F5E1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pPr algn="l"/>
            <a:r>
              <a:rPr kumimoji="1" lang="en-US" altLang="zh-CN" dirty="0" err="1"/>
              <a:t>Nange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Li,</a:t>
            </a:r>
            <a:r>
              <a:rPr kumimoji="1" lang="zh-CN" altLang="en-US" dirty="0"/>
              <a:t> </a:t>
            </a:r>
            <a:r>
              <a:rPr kumimoji="1" lang="en-US" altLang="zh-CN" dirty="0"/>
              <a:t>DSI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</a:p>
          <a:p>
            <a:pPr algn="l"/>
            <a:r>
              <a:rPr kumimoji="1" lang="en-US" altLang="zh-CN" dirty="0"/>
              <a:t>Oct.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r>
              <a:rPr kumimoji="1" lang="en-US" altLang="zh-CN" baseline="30000" dirty="0"/>
              <a:t>th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42DEA1-4548-1B46-B206-05429EFCB64D}"/>
              </a:ext>
            </a:extLst>
          </p:cNvPr>
          <p:cNvSpPr txBox="1"/>
          <p:nvPr/>
        </p:nvSpPr>
        <p:spPr>
          <a:xfrm>
            <a:off x="1225884" y="6049210"/>
            <a:ext cx="79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Repository:</a:t>
            </a:r>
            <a:r>
              <a:rPr kumimoji="1" lang="zh-CN" altLang="en-US" dirty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/7ericany/1030Project/tree/master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37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2E0F-93EC-4143-AEC2-78986F1D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13CD1-59E3-0C4A-88BE-CC9C46F9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812381"/>
            <a:ext cx="10515600" cy="1500187"/>
          </a:xfrm>
        </p:spPr>
        <p:txBody>
          <a:bodyPr/>
          <a:lstStyle/>
          <a:p>
            <a:pPr algn="ctr"/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5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B821829-3663-4243-93DE-2D0CCDD7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66" y="1614833"/>
            <a:ext cx="4711867" cy="36234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AE4C51-6BFD-AB43-9F53-DFDA907B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DD402-2DA7-1947-972D-E8A14D91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COVID-19</a:t>
            </a:r>
            <a:r>
              <a:rPr kumimoji="1" lang="zh-CN" altLang="en-US" dirty="0"/>
              <a:t> </a:t>
            </a:r>
            <a:r>
              <a:rPr kumimoji="1" lang="en-US" altLang="zh-CN" dirty="0"/>
              <a:t>Pandemic</a:t>
            </a:r>
          </a:p>
          <a:p>
            <a:pPr lvl="1"/>
            <a:r>
              <a:rPr kumimoji="1" lang="en-US" altLang="zh-CN" dirty="0"/>
              <a:t>Target: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</a:p>
          <a:p>
            <a:pPr lvl="1"/>
            <a:r>
              <a:rPr kumimoji="1" lang="en-US" altLang="zh-CN" dirty="0"/>
              <a:t>Regression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Dataset</a:t>
            </a:r>
          </a:p>
          <a:p>
            <a:pPr lvl="1"/>
            <a:r>
              <a:rPr kumimoji="1" lang="en-US" altLang="zh-CN" dirty="0"/>
              <a:t>OWID</a:t>
            </a:r>
            <a:r>
              <a:rPr kumimoji="1" lang="en-US" altLang="zh-CN" baseline="30000" dirty="0"/>
              <a:t>[1]</a:t>
            </a:r>
            <a:r>
              <a:rPr kumimoji="1" lang="zh-CN" altLang="en-US" baseline="30000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Our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World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Data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</a:p>
          <a:p>
            <a:pPr lvl="2"/>
            <a:r>
              <a:rPr kumimoji="1" lang="en-US" altLang="zh-CN" dirty="0" err="1"/>
              <a:t>Bimodel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en-US" altLang="zh-CN" baseline="30000" dirty="0"/>
              <a:t>[2]</a:t>
            </a:r>
            <a:r>
              <a:rPr kumimoji="1" lang="zh-CN" altLang="en-US" baseline="30000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deaths</a:t>
            </a:r>
          </a:p>
          <a:p>
            <a:pPr lvl="2"/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Fitting</a:t>
            </a:r>
            <a:r>
              <a:rPr kumimoji="1" lang="en-US" altLang="zh-CN" baseline="30000" dirty="0"/>
              <a:t>[3]</a:t>
            </a:r>
            <a:r>
              <a:rPr kumimoji="1" lang="zh-CN" altLang="en-US" baseline="30000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new_cases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E7DF52-7720-374F-9694-B8159CF93445}"/>
              </a:ext>
            </a:extLst>
          </p:cNvPr>
          <p:cNvSpPr txBox="1"/>
          <p:nvPr/>
        </p:nvSpPr>
        <p:spPr>
          <a:xfrm>
            <a:off x="724067" y="5656968"/>
            <a:ext cx="1062973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effectLst/>
              </a:rPr>
              <a:t>[1]</a:t>
            </a:r>
            <a:r>
              <a:rPr lang="zh-CN" altLang="en-US" sz="1100" dirty="0">
                <a:effectLst/>
              </a:rPr>
              <a:t> </a:t>
            </a:r>
            <a:r>
              <a:rPr lang="en-US" altLang="zh-CN" sz="1100" dirty="0">
                <a:effectLst/>
              </a:rPr>
              <a:t>Ritchie, H., Mathieu, E., et al. 2020. "Coronavirus Pandemic (COVID-19)". Published online at </a:t>
            </a:r>
            <a:r>
              <a:rPr lang="en-US" altLang="zh-CN" sz="1100" i="1" dirty="0" err="1">
                <a:effectLst/>
              </a:rPr>
              <a:t>OurWorldInData.org</a:t>
            </a:r>
            <a:r>
              <a:rPr lang="en-US" altLang="zh-CN" sz="1100" dirty="0">
                <a:effectLst/>
              </a:rPr>
              <a:t>. Retrieved from: </a:t>
            </a:r>
            <a:r>
              <a:rPr lang="en-US" altLang="zh-CN" sz="1100" dirty="0">
                <a:effectLst/>
                <a:hlinkClick r:id="rId3"/>
              </a:rPr>
              <a:t>https://ourworldindata.org/coronavirus</a:t>
            </a:r>
            <a:endParaRPr lang="en-US" altLang="zh-CN" sz="1100" dirty="0">
              <a:effectLst/>
            </a:endParaRPr>
          </a:p>
          <a:p>
            <a:r>
              <a:rPr lang="en-US" altLang="zh-CN" sz="1100" dirty="0"/>
              <a:t>[2]</a:t>
            </a:r>
            <a:r>
              <a:rPr lang="zh-CN" altLang="en-US" sz="1100" dirty="0"/>
              <a:t> </a:t>
            </a:r>
            <a:r>
              <a:rPr lang="en-US" altLang="zh-CN" sz="1100" dirty="0" err="1"/>
              <a:t>Valvo</a:t>
            </a:r>
            <a:r>
              <a:rPr lang="en-US" altLang="zh-CN" sz="1100" dirty="0"/>
              <a:t>, &amp; Paolo S. 2020. “A Bimodal Lognormal Distribution Model for the Prediction</a:t>
            </a:r>
            <a:r>
              <a:rPr lang="zh-CN" altLang="en-US" sz="1100" dirty="0"/>
              <a:t> </a:t>
            </a:r>
            <a:r>
              <a:rPr lang="en-US" altLang="zh-CN" sz="1100" dirty="0"/>
              <a:t>of COVID-19</a:t>
            </a:r>
            <a:r>
              <a:rPr lang="zh-CN" altLang="en-US" sz="1100" dirty="0"/>
              <a:t> </a:t>
            </a:r>
            <a:r>
              <a:rPr lang="en-US" altLang="zh-CN" sz="1100" dirty="0"/>
              <a:t>Deaths”. </a:t>
            </a:r>
            <a:r>
              <a:rPr lang="en-US" altLang="zh-CN" sz="1100" i="1" dirty="0"/>
              <a:t>Applied Sciences 10</a:t>
            </a:r>
            <a:r>
              <a:rPr lang="en-US" altLang="zh-CN" sz="1100" dirty="0"/>
              <a:t>, no. 23: 8500. Doi: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4"/>
              </a:rPr>
              <a:t>https://doi.org/10.3390/app10238500</a:t>
            </a:r>
            <a:endParaRPr lang="en-US" altLang="zh-CN" sz="1100" dirty="0"/>
          </a:p>
          <a:p>
            <a:r>
              <a:rPr lang="en-US" altLang="zh-CN" sz="1100" dirty="0">
                <a:effectLst/>
              </a:rPr>
              <a:t>[3]</a:t>
            </a:r>
            <a:r>
              <a:rPr lang="zh-CN" altLang="en-US" sz="1100" dirty="0">
                <a:effectLst/>
              </a:rPr>
              <a:t> </a:t>
            </a:r>
            <a:r>
              <a:rPr lang="en-US" altLang="zh-CN" sz="1100" dirty="0"/>
              <a:t>Tuli, S., Tuli, R., Gil, S S., 2020. “Predicting the growth and trend of COVID-19 pandemic</a:t>
            </a:r>
            <a:r>
              <a:rPr lang="zh-CN" altLang="en-US" sz="1100" dirty="0"/>
              <a:t> </a:t>
            </a:r>
            <a:r>
              <a:rPr lang="en-US" altLang="zh-CN" sz="1100" dirty="0"/>
              <a:t>using machine learning and cloud computing”. </a:t>
            </a:r>
            <a:r>
              <a:rPr lang="en-US" altLang="zh-CN" sz="1100" i="1" dirty="0"/>
              <a:t>Internet of Things</a:t>
            </a:r>
            <a:r>
              <a:rPr lang="en-US" altLang="zh-CN" sz="1100" dirty="0"/>
              <a:t>, Volume 11, 2020, 100222,</a:t>
            </a:r>
            <a:r>
              <a:rPr lang="zh-CN" altLang="en-US" sz="1100" dirty="0"/>
              <a:t> </a:t>
            </a:r>
            <a:r>
              <a:rPr lang="en-US" altLang="zh-CN" sz="1100" dirty="0"/>
              <a:t>ISSN 2542-6605,</a:t>
            </a:r>
            <a:r>
              <a:rPr lang="zh-CN" altLang="en-US" sz="1100" dirty="0"/>
              <a:t> </a:t>
            </a:r>
            <a:r>
              <a:rPr lang="en-US" altLang="zh-CN" sz="1100" dirty="0"/>
              <a:t>Doi: </a:t>
            </a:r>
            <a:r>
              <a:rPr lang="en-US" altLang="zh-CN" sz="1100" dirty="0">
                <a:hlinkClick r:id="rId5"/>
              </a:rPr>
              <a:t>https://doi.org/10.1016/j.iot.2020.100222</a:t>
            </a:r>
            <a:endParaRPr lang="en-US" altLang="zh-CN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D65E33-8B22-6344-B6C6-AE986207CA76}"/>
              </a:ext>
            </a:extLst>
          </p:cNvPr>
          <p:cNvSpPr txBox="1"/>
          <p:nvPr/>
        </p:nvSpPr>
        <p:spPr>
          <a:xfrm>
            <a:off x="2803358" y="7014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40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0840-0119-8A43-803D-15657FC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EDA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65A50-16E0-AD48-95EC-5A456804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65</a:t>
            </a:r>
            <a:r>
              <a:rPr lang="en-US" altLang="zh-CN" dirty="0"/>
              <a:t> columns</a:t>
            </a:r>
          </a:p>
          <a:p>
            <a:r>
              <a:rPr lang="en-US" altLang="zh-CN" b="1" dirty="0"/>
              <a:t>122636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233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2020-02-24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2021-10-06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2E1275-5E2D-1B4C-8389-18129CE6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16" y="1189279"/>
            <a:ext cx="7417568" cy="4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0840-0119-8A43-803D-15657FC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EDA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FB2742-F920-474E-A491-D6558BF8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70" y="1505951"/>
            <a:ext cx="5769146" cy="384609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6903EB-AE79-7540-A5BB-534AFF9A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84" y="1505951"/>
            <a:ext cx="5769146" cy="38460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A9EE3A-1E6F-2C40-90CA-0A3EE02CD466}"/>
              </a:ext>
            </a:extLst>
          </p:cNvPr>
          <p:cNvSpPr txBox="1"/>
          <p:nvPr/>
        </p:nvSpPr>
        <p:spPr>
          <a:xfrm>
            <a:off x="1414963" y="5417054"/>
            <a:ext cx="9733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columns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directedly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applied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Country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Columns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regarding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new_cases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C7DA-019E-CC4E-8103-FB022C6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EDA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4C8576-B1A7-DD40-97A0-BB449BD7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147" y="1027906"/>
            <a:ext cx="7944853" cy="54322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B1E776-B1D5-2A4C-88B9-C4A001786EF7}"/>
              </a:ext>
            </a:extLst>
          </p:cNvPr>
          <p:cNvSpPr txBox="1"/>
          <p:nvPr/>
        </p:nvSpPr>
        <p:spPr>
          <a:xfrm>
            <a:off x="838199" y="1961147"/>
            <a:ext cx="3805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54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19 features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/>
              <a:t>almost</a:t>
            </a:r>
            <a:r>
              <a:rPr lang="zh-CN" altLang="en-US" sz="2400" dirty="0"/>
              <a:t> </a:t>
            </a:r>
            <a:r>
              <a:rPr lang="en-US" altLang="zh-CN" sz="2400" dirty="0"/>
              <a:t>80%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BEE1DB-116F-2747-9465-E7EB0D1DC41A}"/>
              </a:ext>
            </a:extLst>
          </p:cNvPr>
          <p:cNvSpPr/>
          <p:nvPr/>
        </p:nvSpPr>
        <p:spPr>
          <a:xfrm>
            <a:off x="9180095" y="1742093"/>
            <a:ext cx="1978685" cy="40632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2D611-14CD-4547-96CA-BD155294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EDA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A034EB-5DD7-A240-89EB-8E6EEE7CE8A3}"/>
              </a:ext>
            </a:extLst>
          </p:cNvPr>
          <p:cNvSpPr/>
          <p:nvPr/>
        </p:nvSpPr>
        <p:spPr>
          <a:xfrm>
            <a:off x="909640" y="2289891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97C132-823C-3A4F-AB6E-ECAE7DB42CD1}"/>
              </a:ext>
            </a:extLst>
          </p:cNvPr>
          <p:cNvSpPr/>
          <p:nvPr/>
        </p:nvSpPr>
        <p:spPr>
          <a:xfrm>
            <a:off x="916615" y="2580404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8B58A8-1605-BF44-AC7A-77207D2BF560}"/>
              </a:ext>
            </a:extLst>
          </p:cNvPr>
          <p:cNvSpPr/>
          <p:nvPr/>
        </p:nvSpPr>
        <p:spPr>
          <a:xfrm>
            <a:off x="916614" y="3166190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FA7E7E-DB72-1643-83F0-462D12BB8C27}"/>
              </a:ext>
            </a:extLst>
          </p:cNvPr>
          <p:cNvSpPr/>
          <p:nvPr/>
        </p:nvSpPr>
        <p:spPr>
          <a:xfrm>
            <a:off x="909642" y="2873297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317185-5887-0E49-B827-8408B1E8C78F}"/>
              </a:ext>
            </a:extLst>
          </p:cNvPr>
          <p:cNvSpPr/>
          <p:nvPr/>
        </p:nvSpPr>
        <p:spPr>
          <a:xfrm>
            <a:off x="916613" y="3459082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C4289B-2BC4-2D41-A23B-569D1E77EAAD}"/>
              </a:ext>
            </a:extLst>
          </p:cNvPr>
          <p:cNvSpPr/>
          <p:nvPr/>
        </p:nvSpPr>
        <p:spPr>
          <a:xfrm>
            <a:off x="916613" y="3751974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5E374E-F631-564B-808E-56E0762C34AE}"/>
              </a:ext>
            </a:extLst>
          </p:cNvPr>
          <p:cNvSpPr/>
          <p:nvPr/>
        </p:nvSpPr>
        <p:spPr>
          <a:xfrm>
            <a:off x="923588" y="4042487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3EF46C-41DD-B549-A1D1-D8BC44339184}"/>
              </a:ext>
            </a:extLst>
          </p:cNvPr>
          <p:cNvSpPr/>
          <p:nvPr/>
        </p:nvSpPr>
        <p:spPr>
          <a:xfrm>
            <a:off x="923587" y="4628273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37D64B-1FB2-DE4E-A991-6F6E648A1B96}"/>
              </a:ext>
            </a:extLst>
          </p:cNvPr>
          <p:cNvSpPr/>
          <p:nvPr/>
        </p:nvSpPr>
        <p:spPr>
          <a:xfrm>
            <a:off x="916615" y="4335380"/>
            <a:ext cx="29432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54EA83-0FD0-4E47-8D18-318AFA72734C}"/>
              </a:ext>
            </a:extLst>
          </p:cNvPr>
          <p:cNvSpPr/>
          <p:nvPr/>
        </p:nvSpPr>
        <p:spPr>
          <a:xfrm>
            <a:off x="4649578" y="2275603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B7E22C-1A43-C748-BC86-E783C03565DB}"/>
              </a:ext>
            </a:extLst>
          </p:cNvPr>
          <p:cNvSpPr/>
          <p:nvPr/>
        </p:nvSpPr>
        <p:spPr>
          <a:xfrm>
            <a:off x="4649577" y="2474872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854AC34-1308-CC48-B049-35997C016815}"/>
              </a:ext>
            </a:extLst>
          </p:cNvPr>
          <p:cNvSpPr/>
          <p:nvPr/>
        </p:nvSpPr>
        <p:spPr>
          <a:xfrm>
            <a:off x="4656552" y="3229176"/>
            <a:ext cx="2943225" cy="1857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73FAD2-DD49-9944-9EB8-19F9DA474E00}"/>
              </a:ext>
            </a:extLst>
          </p:cNvPr>
          <p:cNvSpPr/>
          <p:nvPr/>
        </p:nvSpPr>
        <p:spPr>
          <a:xfrm>
            <a:off x="4649577" y="2674895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B466A7-1215-B24C-8AF8-6A0308062E4E}"/>
              </a:ext>
            </a:extLst>
          </p:cNvPr>
          <p:cNvSpPr/>
          <p:nvPr/>
        </p:nvSpPr>
        <p:spPr>
          <a:xfrm>
            <a:off x="4656551" y="3429199"/>
            <a:ext cx="2943225" cy="1857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BF9304-BDAB-7A46-A4F5-CDBBE00E312B}"/>
              </a:ext>
            </a:extLst>
          </p:cNvPr>
          <p:cNvSpPr/>
          <p:nvPr/>
        </p:nvSpPr>
        <p:spPr>
          <a:xfrm>
            <a:off x="4656551" y="3628467"/>
            <a:ext cx="2943225" cy="1857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B28196-2293-5B40-9851-15FA6E710061}"/>
              </a:ext>
            </a:extLst>
          </p:cNvPr>
          <p:cNvSpPr/>
          <p:nvPr/>
        </p:nvSpPr>
        <p:spPr>
          <a:xfrm>
            <a:off x="4662456" y="4182725"/>
            <a:ext cx="2943225" cy="1857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750470-D6A7-7F42-98BB-1D98E89F83CA}"/>
              </a:ext>
            </a:extLst>
          </p:cNvPr>
          <p:cNvSpPr/>
          <p:nvPr/>
        </p:nvSpPr>
        <p:spPr>
          <a:xfrm>
            <a:off x="4663525" y="4575348"/>
            <a:ext cx="2943225" cy="1857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5EC6B2-805E-3C47-B76D-AC2EBCE9E01F}"/>
              </a:ext>
            </a:extLst>
          </p:cNvPr>
          <p:cNvSpPr/>
          <p:nvPr/>
        </p:nvSpPr>
        <p:spPr>
          <a:xfrm>
            <a:off x="4658139" y="4381993"/>
            <a:ext cx="2943225" cy="1857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4EFDB6-569C-DF4F-8C05-98D18F477A51}"/>
              </a:ext>
            </a:extLst>
          </p:cNvPr>
          <p:cNvSpPr txBox="1"/>
          <p:nvPr/>
        </p:nvSpPr>
        <p:spPr>
          <a:xfrm>
            <a:off x="1614074" y="5889222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0EDBA77-EDEB-5642-86E9-13CEA24A3960}"/>
              </a:ext>
            </a:extLst>
          </p:cNvPr>
          <p:cNvSpPr txBox="1"/>
          <p:nvPr/>
        </p:nvSpPr>
        <p:spPr>
          <a:xfrm>
            <a:off x="4966906" y="5889222"/>
            <a:ext cx="26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Group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41ED24C-AEE2-D049-9B8A-216DF01E6DF8}"/>
              </a:ext>
            </a:extLst>
          </p:cNvPr>
          <p:cNvSpPr/>
          <p:nvPr/>
        </p:nvSpPr>
        <p:spPr>
          <a:xfrm>
            <a:off x="8430453" y="3096956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21-06-2021</a:t>
            </a:r>
            <a:endParaRPr kumimoji="1"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13C8AF-9105-A445-94F7-0F37EF7DE319}"/>
              </a:ext>
            </a:extLst>
          </p:cNvPr>
          <p:cNvSpPr/>
          <p:nvPr/>
        </p:nvSpPr>
        <p:spPr>
          <a:xfrm>
            <a:off x="8430452" y="3296225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22-06-2021</a:t>
            </a:r>
            <a:endParaRPr kumimoji="1"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E6F47C-6249-D14B-AF38-7D5F0DE2150E}"/>
              </a:ext>
            </a:extLst>
          </p:cNvPr>
          <p:cNvSpPr/>
          <p:nvPr/>
        </p:nvSpPr>
        <p:spPr>
          <a:xfrm>
            <a:off x="8430452" y="3496248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23-06-2021</a:t>
            </a:r>
            <a:endParaRPr kumimoji="1"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8F5BDC-3C3C-EF45-A221-F22DCE9F6D2B}"/>
              </a:ext>
            </a:extLst>
          </p:cNvPr>
          <p:cNvSpPr/>
          <p:nvPr/>
        </p:nvSpPr>
        <p:spPr>
          <a:xfrm>
            <a:off x="8430453" y="3696271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24-06-2021</a:t>
            </a:r>
            <a:endParaRPr kumimoji="1"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7826D73-7B9B-FB4B-919C-4F16929206C1}"/>
              </a:ext>
            </a:extLst>
          </p:cNvPr>
          <p:cNvSpPr/>
          <p:nvPr/>
        </p:nvSpPr>
        <p:spPr>
          <a:xfrm>
            <a:off x="8430452" y="3895540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25-06-2021</a:t>
            </a:r>
            <a:endParaRPr kumimoji="1"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A1DCC2-CCB9-2745-945F-D301A0ED91B4}"/>
              </a:ext>
            </a:extLst>
          </p:cNvPr>
          <p:cNvSpPr/>
          <p:nvPr/>
        </p:nvSpPr>
        <p:spPr>
          <a:xfrm>
            <a:off x="8430452" y="4095563"/>
            <a:ext cx="2943225" cy="185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Country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26-06-2021</a:t>
            </a:r>
            <a:endParaRPr kumimoji="1"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3BE4A8-41ED-5543-AF67-8D195501ACCD}"/>
              </a:ext>
            </a:extLst>
          </p:cNvPr>
          <p:cNvSpPr txBox="1"/>
          <p:nvPr/>
        </p:nvSpPr>
        <p:spPr>
          <a:xfrm>
            <a:off x="8430452" y="5889222"/>
            <a:ext cx="318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Time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series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BB05F31-3BEF-1241-912A-E3208E85D12A}"/>
              </a:ext>
            </a:extLst>
          </p:cNvPr>
          <p:cNvCxnSpPr>
            <a:cxnSpLocks/>
          </p:cNvCxnSpPr>
          <p:nvPr/>
        </p:nvCxnSpPr>
        <p:spPr>
          <a:xfrm>
            <a:off x="3976731" y="3589116"/>
            <a:ext cx="596889" cy="408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6CDB1E4-6CF3-8B4B-B113-99E933D068E9}"/>
              </a:ext>
            </a:extLst>
          </p:cNvPr>
          <p:cNvCxnSpPr>
            <a:cxnSpLocks/>
          </p:cNvCxnSpPr>
          <p:nvPr/>
        </p:nvCxnSpPr>
        <p:spPr>
          <a:xfrm>
            <a:off x="7682707" y="3585031"/>
            <a:ext cx="596889" cy="408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CA673CE-BBCE-EC43-A00C-A03A0D73828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46431" y="6073888"/>
            <a:ext cx="2120475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E646E1B-7288-724D-B957-E736CE324AAD}"/>
              </a:ext>
            </a:extLst>
          </p:cNvPr>
          <p:cNvCxnSpPr>
            <a:cxnSpLocks/>
          </p:cNvCxnSpPr>
          <p:nvPr/>
        </p:nvCxnSpPr>
        <p:spPr>
          <a:xfrm>
            <a:off x="7116293" y="6069803"/>
            <a:ext cx="1314159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0840-0119-8A43-803D-15657FC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EDA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28455D-CE6C-6146-A151-C0EF435CC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43" y="1262506"/>
            <a:ext cx="8046914" cy="45982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B9564F-985C-8D49-85E2-B7C3469CDC5E}"/>
              </a:ext>
            </a:extLst>
          </p:cNvPr>
          <p:cNvSpPr txBox="1"/>
          <p:nvPr/>
        </p:nvSpPr>
        <p:spPr>
          <a:xfrm>
            <a:off x="2932765" y="5860743"/>
            <a:ext cx="650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Data: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Time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series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different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countries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034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C3D6-B3F8-BF46-8E8A-4DC76A9B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Splitting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45993-49EC-D046-A96D-B75DE0B1EE3D}"/>
              </a:ext>
            </a:extLst>
          </p:cNvPr>
          <p:cNvSpPr/>
          <p:nvPr/>
        </p:nvSpPr>
        <p:spPr>
          <a:xfrm>
            <a:off x="759653" y="1632625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24-02-2020</a:t>
            </a:r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C48797-9575-154B-8F5B-FC2005C86370}"/>
              </a:ext>
            </a:extLst>
          </p:cNvPr>
          <p:cNvSpPr/>
          <p:nvPr/>
        </p:nvSpPr>
        <p:spPr>
          <a:xfrm>
            <a:off x="759652" y="1831894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25-02-2020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13FE82-9928-8242-B553-18F86A94E7BF}"/>
              </a:ext>
            </a:extLst>
          </p:cNvPr>
          <p:cNvSpPr/>
          <p:nvPr/>
        </p:nvSpPr>
        <p:spPr>
          <a:xfrm>
            <a:off x="759652" y="2031917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C903F8-AF10-2B4C-BF43-55E6489DA8BF}"/>
              </a:ext>
            </a:extLst>
          </p:cNvPr>
          <p:cNvSpPr/>
          <p:nvPr/>
        </p:nvSpPr>
        <p:spPr>
          <a:xfrm>
            <a:off x="759653" y="2244640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AD238A-4909-C345-B2F3-B38A8ACE0FB8}"/>
              </a:ext>
            </a:extLst>
          </p:cNvPr>
          <p:cNvSpPr/>
          <p:nvPr/>
        </p:nvSpPr>
        <p:spPr>
          <a:xfrm>
            <a:off x="759652" y="2443909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08FF42-A8E6-024C-8B24-1AAC38A2CF3F}"/>
              </a:ext>
            </a:extLst>
          </p:cNvPr>
          <p:cNvSpPr/>
          <p:nvPr/>
        </p:nvSpPr>
        <p:spPr>
          <a:xfrm>
            <a:off x="759652" y="2650644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0FEE6D-CEC4-1D4E-9460-BDCFCADEDD64}"/>
              </a:ext>
            </a:extLst>
          </p:cNvPr>
          <p:cNvSpPr/>
          <p:nvPr/>
        </p:nvSpPr>
        <p:spPr>
          <a:xfrm>
            <a:off x="759651" y="2849913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8EDBA1-AB75-4448-9546-45C44F77974E}"/>
              </a:ext>
            </a:extLst>
          </p:cNvPr>
          <p:cNvSpPr/>
          <p:nvPr/>
        </p:nvSpPr>
        <p:spPr>
          <a:xfrm>
            <a:off x="759651" y="3057488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A0219C-72C4-C14E-BF50-2366C208D7C5}"/>
              </a:ext>
            </a:extLst>
          </p:cNvPr>
          <p:cNvSpPr/>
          <p:nvPr/>
        </p:nvSpPr>
        <p:spPr>
          <a:xfrm>
            <a:off x="759650" y="3256757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F63159-A042-AD40-81E7-F89D98896849}"/>
              </a:ext>
            </a:extLst>
          </p:cNvPr>
          <p:cNvSpPr/>
          <p:nvPr/>
        </p:nvSpPr>
        <p:spPr>
          <a:xfrm>
            <a:off x="759650" y="3463492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36E751-5B8B-BE4F-962D-92B1839431F9}"/>
              </a:ext>
            </a:extLst>
          </p:cNvPr>
          <p:cNvSpPr/>
          <p:nvPr/>
        </p:nvSpPr>
        <p:spPr>
          <a:xfrm>
            <a:off x="759650" y="3671067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EACC796-BB84-1346-8BAF-03392FC0C7E8}"/>
              </a:ext>
            </a:extLst>
          </p:cNvPr>
          <p:cNvSpPr/>
          <p:nvPr/>
        </p:nvSpPr>
        <p:spPr>
          <a:xfrm>
            <a:off x="759649" y="3870336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98CD02-534D-B742-B457-C08D45A21756}"/>
              </a:ext>
            </a:extLst>
          </p:cNvPr>
          <p:cNvSpPr/>
          <p:nvPr/>
        </p:nvSpPr>
        <p:spPr>
          <a:xfrm>
            <a:off x="759649" y="4069760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A2C3FD-4D1D-4745-84DF-47B246718A99}"/>
              </a:ext>
            </a:extLst>
          </p:cNvPr>
          <p:cNvSpPr/>
          <p:nvPr/>
        </p:nvSpPr>
        <p:spPr>
          <a:xfrm>
            <a:off x="759648" y="4269029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BB7DEB-435A-9A47-8285-84967FEDD540}"/>
              </a:ext>
            </a:extLst>
          </p:cNvPr>
          <p:cNvSpPr/>
          <p:nvPr/>
        </p:nvSpPr>
        <p:spPr>
          <a:xfrm>
            <a:off x="759648" y="4469052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C35C56-DA97-2946-862A-7A0FCBD6C7A0}"/>
              </a:ext>
            </a:extLst>
          </p:cNvPr>
          <p:cNvSpPr/>
          <p:nvPr/>
        </p:nvSpPr>
        <p:spPr>
          <a:xfrm>
            <a:off x="759649" y="4669075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8F672CF-474D-104A-9F9E-3333710F97A8}"/>
              </a:ext>
            </a:extLst>
          </p:cNvPr>
          <p:cNvSpPr/>
          <p:nvPr/>
        </p:nvSpPr>
        <p:spPr>
          <a:xfrm>
            <a:off x="759648" y="4868344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4A1AE-4C2F-6747-AA2F-217F7F61ED5E}"/>
              </a:ext>
            </a:extLst>
          </p:cNvPr>
          <p:cNvSpPr/>
          <p:nvPr/>
        </p:nvSpPr>
        <p:spPr>
          <a:xfrm>
            <a:off x="759648" y="5075079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69730FE-BB49-D146-9DC0-8CAFBAE8D967}"/>
              </a:ext>
            </a:extLst>
          </p:cNvPr>
          <p:cNvSpPr/>
          <p:nvPr/>
        </p:nvSpPr>
        <p:spPr>
          <a:xfrm>
            <a:off x="759647" y="5274348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061B301-7743-0443-A520-CCF5F42CF6E5}"/>
              </a:ext>
            </a:extLst>
          </p:cNvPr>
          <p:cNvSpPr/>
          <p:nvPr/>
        </p:nvSpPr>
        <p:spPr>
          <a:xfrm>
            <a:off x="759647" y="5481923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311743-54C4-CA42-8505-446F585F245E}"/>
              </a:ext>
            </a:extLst>
          </p:cNvPr>
          <p:cNvSpPr/>
          <p:nvPr/>
        </p:nvSpPr>
        <p:spPr>
          <a:xfrm>
            <a:off x="759646" y="5681192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A55B357-F34D-1B4C-AB74-5C8B1844266F}"/>
              </a:ext>
            </a:extLst>
          </p:cNvPr>
          <p:cNvSpPr/>
          <p:nvPr/>
        </p:nvSpPr>
        <p:spPr>
          <a:xfrm>
            <a:off x="759646" y="5887927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ABD588-38F5-2246-8CA4-A78E1A3136C3}"/>
              </a:ext>
            </a:extLst>
          </p:cNvPr>
          <p:cNvSpPr/>
          <p:nvPr/>
        </p:nvSpPr>
        <p:spPr>
          <a:xfrm>
            <a:off x="759646" y="6095502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05-10-2021</a:t>
            </a:r>
            <a:endParaRPr kumimoji="1"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CF3D7A7-EC12-9F48-A360-54D59662C77D}"/>
              </a:ext>
            </a:extLst>
          </p:cNvPr>
          <p:cNvSpPr/>
          <p:nvPr/>
        </p:nvSpPr>
        <p:spPr>
          <a:xfrm>
            <a:off x="759645" y="6294771"/>
            <a:ext cx="1246968" cy="196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06-10-2021</a:t>
            </a:r>
            <a:endParaRPr kumimoji="1"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892EB54-F0C8-E846-B9AB-19684296076C}"/>
              </a:ext>
            </a:extLst>
          </p:cNvPr>
          <p:cNvSpPr/>
          <p:nvPr/>
        </p:nvSpPr>
        <p:spPr>
          <a:xfrm>
            <a:off x="2626551" y="3665991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5C02FC-D962-524F-A14A-50D44B7C28D9}"/>
              </a:ext>
            </a:extLst>
          </p:cNvPr>
          <p:cNvSpPr/>
          <p:nvPr/>
        </p:nvSpPr>
        <p:spPr>
          <a:xfrm>
            <a:off x="2626550" y="3865260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7A22CFB-619F-394C-9D4D-EB477A6F090E}"/>
              </a:ext>
            </a:extLst>
          </p:cNvPr>
          <p:cNvSpPr/>
          <p:nvPr/>
        </p:nvSpPr>
        <p:spPr>
          <a:xfrm>
            <a:off x="2626550" y="4077384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847C70-8745-3D47-A068-479C4F4624D1}"/>
              </a:ext>
            </a:extLst>
          </p:cNvPr>
          <p:cNvSpPr/>
          <p:nvPr/>
        </p:nvSpPr>
        <p:spPr>
          <a:xfrm>
            <a:off x="2626549" y="4276653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BE9FF1B-17DB-A440-AA20-6B6F3B08569A}"/>
              </a:ext>
            </a:extLst>
          </p:cNvPr>
          <p:cNvSpPr/>
          <p:nvPr/>
        </p:nvSpPr>
        <p:spPr>
          <a:xfrm>
            <a:off x="2626549" y="4476676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09683AC-98FC-CD49-87AE-2697927E3C3B}"/>
              </a:ext>
            </a:extLst>
          </p:cNvPr>
          <p:cNvSpPr/>
          <p:nvPr/>
        </p:nvSpPr>
        <p:spPr>
          <a:xfrm>
            <a:off x="2626550" y="4689399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4184980-1064-A841-97C2-14DC8C6FC2E3}"/>
              </a:ext>
            </a:extLst>
          </p:cNvPr>
          <p:cNvSpPr/>
          <p:nvPr/>
        </p:nvSpPr>
        <p:spPr>
          <a:xfrm>
            <a:off x="2626549" y="4875968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79B5A5F-F016-1D44-B954-141AC49381D1}"/>
              </a:ext>
            </a:extLst>
          </p:cNvPr>
          <p:cNvSpPr/>
          <p:nvPr/>
        </p:nvSpPr>
        <p:spPr>
          <a:xfrm>
            <a:off x="2626549" y="5082703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5273C0F-DF6A-5948-853C-51DF30AEC7FA}"/>
              </a:ext>
            </a:extLst>
          </p:cNvPr>
          <p:cNvSpPr/>
          <p:nvPr/>
        </p:nvSpPr>
        <p:spPr>
          <a:xfrm>
            <a:off x="2626543" y="5485575"/>
            <a:ext cx="1246968" cy="198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8117C66-F77D-F746-8FD4-6087D9AEBB41}"/>
              </a:ext>
            </a:extLst>
          </p:cNvPr>
          <p:cNvSpPr/>
          <p:nvPr/>
        </p:nvSpPr>
        <p:spPr>
          <a:xfrm>
            <a:off x="2626547" y="5688816"/>
            <a:ext cx="1246968" cy="198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87345FA-FB39-2B4D-B744-4EC1FBC1B2F2}"/>
              </a:ext>
            </a:extLst>
          </p:cNvPr>
          <p:cNvSpPr/>
          <p:nvPr/>
        </p:nvSpPr>
        <p:spPr>
          <a:xfrm>
            <a:off x="2626547" y="5895551"/>
            <a:ext cx="1246968" cy="198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E1EE7A-5BAE-7849-9187-30009633827A}"/>
              </a:ext>
            </a:extLst>
          </p:cNvPr>
          <p:cNvSpPr/>
          <p:nvPr/>
        </p:nvSpPr>
        <p:spPr>
          <a:xfrm>
            <a:off x="2626547" y="6103126"/>
            <a:ext cx="1246968" cy="198908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05-10-2021</a:t>
            </a:r>
            <a:endParaRPr kumimoji="1"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7F7E533-B799-4643-818F-AB80A48CA600}"/>
              </a:ext>
            </a:extLst>
          </p:cNvPr>
          <p:cNvSpPr/>
          <p:nvPr/>
        </p:nvSpPr>
        <p:spPr>
          <a:xfrm>
            <a:off x="2626546" y="6302395"/>
            <a:ext cx="1246968" cy="1989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06-10-2021</a:t>
            </a:r>
            <a:endParaRPr kumimoji="1"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DE6D697-EF4E-9E4F-8E71-3251A9A19CF7}"/>
              </a:ext>
            </a:extLst>
          </p:cNvPr>
          <p:cNvSpPr/>
          <p:nvPr/>
        </p:nvSpPr>
        <p:spPr>
          <a:xfrm>
            <a:off x="2626546" y="1630244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24-02-2020</a:t>
            </a:r>
            <a:endParaRPr kumimoji="1" lang="zh-CN" altLang="en-US" sz="16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40AB819-BB87-AB45-9060-1A7C1DDAD8E5}"/>
              </a:ext>
            </a:extLst>
          </p:cNvPr>
          <p:cNvSpPr/>
          <p:nvPr/>
        </p:nvSpPr>
        <p:spPr>
          <a:xfrm>
            <a:off x="2626545" y="1829513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25-02-2020</a:t>
            </a:r>
            <a:endParaRPr kumimoji="1"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57EF149-B485-5449-B469-F0F562B8221B}"/>
              </a:ext>
            </a:extLst>
          </p:cNvPr>
          <p:cNvSpPr/>
          <p:nvPr/>
        </p:nvSpPr>
        <p:spPr>
          <a:xfrm>
            <a:off x="2626545" y="2029536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D5A347-0B06-FA46-82F2-1355F0E7779B}"/>
              </a:ext>
            </a:extLst>
          </p:cNvPr>
          <p:cNvSpPr/>
          <p:nvPr/>
        </p:nvSpPr>
        <p:spPr>
          <a:xfrm>
            <a:off x="2626546" y="2242259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9256C97-7B39-BB41-990A-DC6DA298A99D}"/>
              </a:ext>
            </a:extLst>
          </p:cNvPr>
          <p:cNvSpPr/>
          <p:nvPr/>
        </p:nvSpPr>
        <p:spPr>
          <a:xfrm>
            <a:off x="2626545" y="2441528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395F6E2-9A9B-8E40-A17B-5C41E6E253FE}"/>
              </a:ext>
            </a:extLst>
          </p:cNvPr>
          <p:cNvSpPr/>
          <p:nvPr/>
        </p:nvSpPr>
        <p:spPr>
          <a:xfrm>
            <a:off x="2626545" y="2648263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7B95BF3-ECB4-1E43-A809-3B8BAC7637B0}"/>
              </a:ext>
            </a:extLst>
          </p:cNvPr>
          <p:cNvSpPr/>
          <p:nvPr/>
        </p:nvSpPr>
        <p:spPr>
          <a:xfrm>
            <a:off x="2626544" y="2847532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CDFBFE-8213-5D45-9F5C-C3F8DA217D81}"/>
              </a:ext>
            </a:extLst>
          </p:cNvPr>
          <p:cNvSpPr/>
          <p:nvPr/>
        </p:nvSpPr>
        <p:spPr>
          <a:xfrm>
            <a:off x="2626544" y="3055107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4AFE203-EE1D-554D-B1DF-3D0F8EE735B2}"/>
              </a:ext>
            </a:extLst>
          </p:cNvPr>
          <p:cNvSpPr/>
          <p:nvPr/>
        </p:nvSpPr>
        <p:spPr>
          <a:xfrm>
            <a:off x="2626543" y="3254376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FF3972-534A-6346-9B1F-9C62F1354EB9}"/>
              </a:ext>
            </a:extLst>
          </p:cNvPr>
          <p:cNvSpPr/>
          <p:nvPr/>
        </p:nvSpPr>
        <p:spPr>
          <a:xfrm>
            <a:off x="2626543" y="3461111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ECAD596-73B8-B744-88DC-C4EF3B0AAD1C}"/>
              </a:ext>
            </a:extLst>
          </p:cNvPr>
          <p:cNvSpPr/>
          <p:nvPr/>
        </p:nvSpPr>
        <p:spPr>
          <a:xfrm>
            <a:off x="4556935" y="1633852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5B97976-8D67-7F49-A50F-9C250E668FF0}"/>
              </a:ext>
            </a:extLst>
          </p:cNvPr>
          <p:cNvSpPr/>
          <p:nvPr/>
        </p:nvSpPr>
        <p:spPr>
          <a:xfrm>
            <a:off x="4556934" y="1833121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A080592-55F0-4841-9B0A-D6C345A84813}"/>
              </a:ext>
            </a:extLst>
          </p:cNvPr>
          <p:cNvSpPr/>
          <p:nvPr/>
        </p:nvSpPr>
        <p:spPr>
          <a:xfrm>
            <a:off x="4556934" y="2033144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898F4AC-8BF1-4740-AC11-5AEB88830EE8}"/>
              </a:ext>
            </a:extLst>
          </p:cNvPr>
          <p:cNvSpPr/>
          <p:nvPr/>
        </p:nvSpPr>
        <p:spPr>
          <a:xfrm>
            <a:off x="4556935" y="2245867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71A896D-F245-7149-A5FE-6C84B59932E3}"/>
              </a:ext>
            </a:extLst>
          </p:cNvPr>
          <p:cNvSpPr/>
          <p:nvPr/>
        </p:nvSpPr>
        <p:spPr>
          <a:xfrm>
            <a:off x="4556934" y="2445136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FB3F1D1-0054-CF4C-9E1E-D3AF929EC4A0}"/>
              </a:ext>
            </a:extLst>
          </p:cNvPr>
          <p:cNvSpPr/>
          <p:nvPr/>
        </p:nvSpPr>
        <p:spPr>
          <a:xfrm>
            <a:off x="4556934" y="2651871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08C9D08-6D38-4444-A160-5C3ED6AA73A3}"/>
              </a:ext>
            </a:extLst>
          </p:cNvPr>
          <p:cNvSpPr/>
          <p:nvPr/>
        </p:nvSpPr>
        <p:spPr>
          <a:xfrm>
            <a:off x="6004735" y="1623533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15075B6-579F-C846-9570-3FE87EC18320}"/>
              </a:ext>
            </a:extLst>
          </p:cNvPr>
          <p:cNvSpPr/>
          <p:nvPr/>
        </p:nvSpPr>
        <p:spPr>
          <a:xfrm>
            <a:off x="6004734" y="1822802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39ED847-2631-8C4F-B343-C64B03B7FC03}"/>
              </a:ext>
            </a:extLst>
          </p:cNvPr>
          <p:cNvSpPr/>
          <p:nvPr/>
        </p:nvSpPr>
        <p:spPr>
          <a:xfrm>
            <a:off x="6004734" y="2022825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62F3D58-74BF-0C42-AFF4-110D0FEF56EE}"/>
              </a:ext>
            </a:extLst>
          </p:cNvPr>
          <p:cNvSpPr/>
          <p:nvPr/>
        </p:nvSpPr>
        <p:spPr>
          <a:xfrm>
            <a:off x="6004735" y="2235548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8EC80A-C581-144F-A58A-B911A9513127}"/>
              </a:ext>
            </a:extLst>
          </p:cNvPr>
          <p:cNvSpPr/>
          <p:nvPr/>
        </p:nvSpPr>
        <p:spPr>
          <a:xfrm>
            <a:off x="6004734" y="2434817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593CB2E-05A4-CB44-9F59-08B803A512F3}"/>
              </a:ext>
            </a:extLst>
          </p:cNvPr>
          <p:cNvSpPr/>
          <p:nvPr/>
        </p:nvSpPr>
        <p:spPr>
          <a:xfrm>
            <a:off x="6004734" y="2641552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462CC3-7A10-2643-A6DB-ABE12EF0FA83}"/>
              </a:ext>
            </a:extLst>
          </p:cNvPr>
          <p:cNvSpPr/>
          <p:nvPr/>
        </p:nvSpPr>
        <p:spPr>
          <a:xfrm>
            <a:off x="6004733" y="2840821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8CE5D3F-73FA-7C42-9A0E-C4B69ED02F6D}"/>
              </a:ext>
            </a:extLst>
          </p:cNvPr>
          <p:cNvSpPr/>
          <p:nvPr/>
        </p:nvSpPr>
        <p:spPr>
          <a:xfrm>
            <a:off x="6004733" y="3048396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F374D45-9B53-244E-B09E-B4EB978E6C26}"/>
              </a:ext>
            </a:extLst>
          </p:cNvPr>
          <p:cNvSpPr/>
          <p:nvPr/>
        </p:nvSpPr>
        <p:spPr>
          <a:xfrm>
            <a:off x="6004732" y="3247665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52B3053-9DE5-B644-A039-30E266C0D27E}"/>
              </a:ext>
            </a:extLst>
          </p:cNvPr>
          <p:cNvSpPr/>
          <p:nvPr/>
        </p:nvSpPr>
        <p:spPr>
          <a:xfrm>
            <a:off x="7439836" y="3659280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E765FE7-7F47-7440-8917-1AFB38F8DE39}"/>
              </a:ext>
            </a:extLst>
          </p:cNvPr>
          <p:cNvSpPr/>
          <p:nvPr/>
        </p:nvSpPr>
        <p:spPr>
          <a:xfrm>
            <a:off x="7439835" y="3858549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F99E713-1B0D-5140-8633-5EAD4956B797}"/>
              </a:ext>
            </a:extLst>
          </p:cNvPr>
          <p:cNvSpPr/>
          <p:nvPr/>
        </p:nvSpPr>
        <p:spPr>
          <a:xfrm>
            <a:off x="7439831" y="1623533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D55B900-E4BB-D441-82F9-F54C3325F841}"/>
              </a:ext>
            </a:extLst>
          </p:cNvPr>
          <p:cNvSpPr/>
          <p:nvPr/>
        </p:nvSpPr>
        <p:spPr>
          <a:xfrm>
            <a:off x="7439830" y="1822802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159B7E7-B44E-C446-8296-403A754D23B1}"/>
              </a:ext>
            </a:extLst>
          </p:cNvPr>
          <p:cNvSpPr/>
          <p:nvPr/>
        </p:nvSpPr>
        <p:spPr>
          <a:xfrm>
            <a:off x="7439830" y="2022825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1F391D9-AB3B-5E40-8D0A-491E0A42B96C}"/>
              </a:ext>
            </a:extLst>
          </p:cNvPr>
          <p:cNvSpPr/>
          <p:nvPr/>
        </p:nvSpPr>
        <p:spPr>
          <a:xfrm>
            <a:off x="7439831" y="2235548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093A9CE-557C-4848-820D-C74CDF6D2383}"/>
              </a:ext>
            </a:extLst>
          </p:cNvPr>
          <p:cNvSpPr/>
          <p:nvPr/>
        </p:nvSpPr>
        <p:spPr>
          <a:xfrm>
            <a:off x="7439830" y="2434817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0134A33-227B-504B-9584-28FDC2EA1079}"/>
              </a:ext>
            </a:extLst>
          </p:cNvPr>
          <p:cNvSpPr/>
          <p:nvPr/>
        </p:nvSpPr>
        <p:spPr>
          <a:xfrm>
            <a:off x="7439830" y="2641552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EE52D54-CCBD-2948-9C15-8C26912EF892}"/>
              </a:ext>
            </a:extLst>
          </p:cNvPr>
          <p:cNvSpPr/>
          <p:nvPr/>
        </p:nvSpPr>
        <p:spPr>
          <a:xfrm>
            <a:off x="7439829" y="2840821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251A7A7-E025-0C43-A7FD-79E277EF0107}"/>
              </a:ext>
            </a:extLst>
          </p:cNvPr>
          <p:cNvSpPr/>
          <p:nvPr/>
        </p:nvSpPr>
        <p:spPr>
          <a:xfrm>
            <a:off x="7439829" y="3048396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BBF4B26-C22C-0340-80C1-40712071845B}"/>
              </a:ext>
            </a:extLst>
          </p:cNvPr>
          <p:cNvSpPr/>
          <p:nvPr/>
        </p:nvSpPr>
        <p:spPr>
          <a:xfrm>
            <a:off x="7439828" y="3247665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6967E25-35AC-404E-9DB8-CDBAAEC94715}"/>
              </a:ext>
            </a:extLst>
          </p:cNvPr>
          <p:cNvSpPr/>
          <p:nvPr/>
        </p:nvSpPr>
        <p:spPr>
          <a:xfrm>
            <a:off x="7439828" y="3454400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6894231-9D40-0348-A52C-493D78D05A7E}"/>
              </a:ext>
            </a:extLst>
          </p:cNvPr>
          <p:cNvSpPr/>
          <p:nvPr/>
        </p:nvSpPr>
        <p:spPr>
          <a:xfrm>
            <a:off x="8874921" y="3659280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36517D2-737F-6F4E-89B3-49561B22E2F3}"/>
              </a:ext>
            </a:extLst>
          </p:cNvPr>
          <p:cNvSpPr/>
          <p:nvPr/>
        </p:nvSpPr>
        <p:spPr>
          <a:xfrm>
            <a:off x="8874920" y="3858549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5C1838E-9E2E-8146-B8A7-356A8DE2AE8D}"/>
              </a:ext>
            </a:extLst>
          </p:cNvPr>
          <p:cNvSpPr/>
          <p:nvPr/>
        </p:nvSpPr>
        <p:spPr>
          <a:xfrm>
            <a:off x="8874920" y="4070673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AF0E3C9-D15F-D74A-81CA-8AA2A4C59753}"/>
              </a:ext>
            </a:extLst>
          </p:cNvPr>
          <p:cNvSpPr/>
          <p:nvPr/>
        </p:nvSpPr>
        <p:spPr>
          <a:xfrm>
            <a:off x="8874919" y="4269942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DD74046-BE15-8A47-90C0-732B9392476D}"/>
              </a:ext>
            </a:extLst>
          </p:cNvPr>
          <p:cNvSpPr/>
          <p:nvPr/>
        </p:nvSpPr>
        <p:spPr>
          <a:xfrm>
            <a:off x="8874919" y="4469965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A3472E6-0E37-B849-812E-F6D8A69FD2AA}"/>
              </a:ext>
            </a:extLst>
          </p:cNvPr>
          <p:cNvSpPr/>
          <p:nvPr/>
        </p:nvSpPr>
        <p:spPr>
          <a:xfrm>
            <a:off x="8874916" y="1623533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D80892D-2A93-144E-9729-C3A6FB41C3F5}"/>
              </a:ext>
            </a:extLst>
          </p:cNvPr>
          <p:cNvSpPr/>
          <p:nvPr/>
        </p:nvSpPr>
        <p:spPr>
          <a:xfrm>
            <a:off x="8874915" y="1822802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AA9B25B-6D9D-A84D-9C0A-6CF3C4DA9DDF}"/>
              </a:ext>
            </a:extLst>
          </p:cNvPr>
          <p:cNvSpPr/>
          <p:nvPr/>
        </p:nvSpPr>
        <p:spPr>
          <a:xfrm>
            <a:off x="8874915" y="2022825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2F96DB0-3FA3-F947-81D1-EF6EDEAF41CD}"/>
              </a:ext>
            </a:extLst>
          </p:cNvPr>
          <p:cNvSpPr/>
          <p:nvPr/>
        </p:nvSpPr>
        <p:spPr>
          <a:xfrm>
            <a:off x="8874916" y="2235548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15AD807-B211-0D4E-B074-C19CACA2D457}"/>
              </a:ext>
            </a:extLst>
          </p:cNvPr>
          <p:cNvSpPr/>
          <p:nvPr/>
        </p:nvSpPr>
        <p:spPr>
          <a:xfrm>
            <a:off x="8874915" y="2434817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85A85DE-12C7-3943-AA89-11032189546D}"/>
              </a:ext>
            </a:extLst>
          </p:cNvPr>
          <p:cNvSpPr/>
          <p:nvPr/>
        </p:nvSpPr>
        <p:spPr>
          <a:xfrm>
            <a:off x="8874915" y="2641552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796B386-652D-724A-9F63-0462600A1E75}"/>
              </a:ext>
            </a:extLst>
          </p:cNvPr>
          <p:cNvSpPr/>
          <p:nvPr/>
        </p:nvSpPr>
        <p:spPr>
          <a:xfrm>
            <a:off x="8874914" y="2840821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3A95725-0558-ED4F-8245-D6B829754485}"/>
              </a:ext>
            </a:extLst>
          </p:cNvPr>
          <p:cNvSpPr/>
          <p:nvPr/>
        </p:nvSpPr>
        <p:spPr>
          <a:xfrm>
            <a:off x="8874914" y="3048396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6DC337F-29D2-834F-8212-3C72B20C4D68}"/>
              </a:ext>
            </a:extLst>
          </p:cNvPr>
          <p:cNvSpPr/>
          <p:nvPr/>
        </p:nvSpPr>
        <p:spPr>
          <a:xfrm>
            <a:off x="8874913" y="3247665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95E5EE30-76E6-7545-BB8B-CD4C90F75B84}"/>
              </a:ext>
            </a:extLst>
          </p:cNvPr>
          <p:cNvSpPr/>
          <p:nvPr/>
        </p:nvSpPr>
        <p:spPr>
          <a:xfrm>
            <a:off x="8874913" y="3454400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17563B1-A8D2-0A4A-A125-1751FC9ACBFD}"/>
              </a:ext>
            </a:extLst>
          </p:cNvPr>
          <p:cNvSpPr/>
          <p:nvPr/>
        </p:nvSpPr>
        <p:spPr>
          <a:xfrm>
            <a:off x="10309995" y="3665991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41A8AE2E-6BE9-EE4C-AB8B-3BFDA186587A}"/>
              </a:ext>
            </a:extLst>
          </p:cNvPr>
          <p:cNvSpPr/>
          <p:nvPr/>
        </p:nvSpPr>
        <p:spPr>
          <a:xfrm>
            <a:off x="10309994" y="3865260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FFDA3A2-3B69-BA4A-91C0-3793620567AE}"/>
              </a:ext>
            </a:extLst>
          </p:cNvPr>
          <p:cNvSpPr/>
          <p:nvPr/>
        </p:nvSpPr>
        <p:spPr>
          <a:xfrm>
            <a:off x="10309994" y="4077384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1552386-B734-FD48-AAF7-0A8897FEE3AB}"/>
              </a:ext>
            </a:extLst>
          </p:cNvPr>
          <p:cNvSpPr/>
          <p:nvPr/>
        </p:nvSpPr>
        <p:spPr>
          <a:xfrm>
            <a:off x="10309993" y="4276653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7D82805-5EA8-8945-9137-C3A8C72D171A}"/>
              </a:ext>
            </a:extLst>
          </p:cNvPr>
          <p:cNvSpPr/>
          <p:nvPr/>
        </p:nvSpPr>
        <p:spPr>
          <a:xfrm>
            <a:off x="10309993" y="4476676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82939F6-24B8-0F4F-AA55-C088EC89BB6A}"/>
              </a:ext>
            </a:extLst>
          </p:cNvPr>
          <p:cNvSpPr/>
          <p:nvPr/>
        </p:nvSpPr>
        <p:spPr>
          <a:xfrm>
            <a:off x="10309994" y="4689399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187D0C8-8BF1-4E4F-999E-C99555CB6CAE}"/>
              </a:ext>
            </a:extLst>
          </p:cNvPr>
          <p:cNvSpPr/>
          <p:nvPr/>
        </p:nvSpPr>
        <p:spPr>
          <a:xfrm>
            <a:off x="10309993" y="4875968"/>
            <a:ext cx="1246968" cy="198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1681A85-4294-B444-87A4-5AE66666B24E}"/>
              </a:ext>
            </a:extLst>
          </p:cNvPr>
          <p:cNvSpPr/>
          <p:nvPr/>
        </p:nvSpPr>
        <p:spPr>
          <a:xfrm>
            <a:off x="10309993" y="5082703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CA5D3D3-21E5-ED41-BD03-BD924B104038}"/>
              </a:ext>
            </a:extLst>
          </p:cNvPr>
          <p:cNvSpPr/>
          <p:nvPr/>
        </p:nvSpPr>
        <p:spPr>
          <a:xfrm>
            <a:off x="10309990" y="1630244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3492A5C-CCED-3647-82CE-A20F91CC44D1}"/>
              </a:ext>
            </a:extLst>
          </p:cNvPr>
          <p:cNvSpPr/>
          <p:nvPr/>
        </p:nvSpPr>
        <p:spPr>
          <a:xfrm>
            <a:off x="10309989" y="1829513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1DC751A-1B86-3A41-96B7-73A6D3A72E7D}"/>
              </a:ext>
            </a:extLst>
          </p:cNvPr>
          <p:cNvSpPr/>
          <p:nvPr/>
        </p:nvSpPr>
        <p:spPr>
          <a:xfrm>
            <a:off x="10309989" y="2029536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8C40C2B-53DF-2744-A71A-6FF16993572A}"/>
              </a:ext>
            </a:extLst>
          </p:cNvPr>
          <p:cNvSpPr/>
          <p:nvPr/>
        </p:nvSpPr>
        <p:spPr>
          <a:xfrm>
            <a:off x="10309990" y="2242259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B2B6461-F8F0-A74C-AC77-616D75841E1C}"/>
              </a:ext>
            </a:extLst>
          </p:cNvPr>
          <p:cNvSpPr/>
          <p:nvPr/>
        </p:nvSpPr>
        <p:spPr>
          <a:xfrm>
            <a:off x="10309989" y="2441528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C5FD406-5838-BE48-BDBD-AC81B3E3D4BB}"/>
              </a:ext>
            </a:extLst>
          </p:cNvPr>
          <p:cNvSpPr/>
          <p:nvPr/>
        </p:nvSpPr>
        <p:spPr>
          <a:xfrm>
            <a:off x="10309989" y="2648263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0FB9E489-DA37-1043-9B87-6AD11C56E112}"/>
              </a:ext>
            </a:extLst>
          </p:cNvPr>
          <p:cNvSpPr/>
          <p:nvPr/>
        </p:nvSpPr>
        <p:spPr>
          <a:xfrm>
            <a:off x="10309988" y="2847532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755DBD1-7456-EE4F-A9A1-CD871939CE04}"/>
              </a:ext>
            </a:extLst>
          </p:cNvPr>
          <p:cNvSpPr/>
          <p:nvPr/>
        </p:nvSpPr>
        <p:spPr>
          <a:xfrm>
            <a:off x="10309988" y="3055107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D1654FE7-F476-1944-A349-583980E26327}"/>
              </a:ext>
            </a:extLst>
          </p:cNvPr>
          <p:cNvSpPr/>
          <p:nvPr/>
        </p:nvSpPr>
        <p:spPr>
          <a:xfrm>
            <a:off x="10309987" y="3254376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5F2B6B9F-1DAA-9246-BA39-624F442890BD}"/>
              </a:ext>
            </a:extLst>
          </p:cNvPr>
          <p:cNvSpPr/>
          <p:nvPr/>
        </p:nvSpPr>
        <p:spPr>
          <a:xfrm>
            <a:off x="10309987" y="3461111"/>
            <a:ext cx="1246968" cy="1989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683293D-5056-1142-87FB-181F30D8A9B8}"/>
              </a:ext>
            </a:extLst>
          </p:cNvPr>
          <p:cNvSpPr/>
          <p:nvPr/>
        </p:nvSpPr>
        <p:spPr>
          <a:xfrm>
            <a:off x="6209155" y="6086074"/>
            <a:ext cx="1246968" cy="198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89F4BE0-7F20-5741-A06E-B1C7C0DB2FAA}"/>
              </a:ext>
            </a:extLst>
          </p:cNvPr>
          <p:cNvSpPr/>
          <p:nvPr/>
        </p:nvSpPr>
        <p:spPr>
          <a:xfrm>
            <a:off x="7644251" y="6086074"/>
            <a:ext cx="1246968" cy="1989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10FFCFA-3CD0-CE47-971F-F29F361E9BB6}"/>
              </a:ext>
            </a:extLst>
          </p:cNvPr>
          <p:cNvSpPr/>
          <p:nvPr/>
        </p:nvSpPr>
        <p:spPr>
          <a:xfrm>
            <a:off x="9079336" y="6088551"/>
            <a:ext cx="1246968" cy="19890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7C7C5A8-9A0F-3E40-A5A2-A7A4F434D5F2}"/>
              </a:ext>
            </a:extLst>
          </p:cNvPr>
          <p:cNvSpPr/>
          <p:nvPr/>
        </p:nvSpPr>
        <p:spPr>
          <a:xfrm>
            <a:off x="10514416" y="6081759"/>
            <a:ext cx="1246968" cy="19890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D25A091F-0E8E-E844-BE63-05C12A183482}"/>
              </a:ext>
            </a:extLst>
          </p:cNvPr>
          <p:cNvSpPr txBox="1"/>
          <p:nvPr/>
        </p:nvSpPr>
        <p:spPr>
          <a:xfrm>
            <a:off x="6347671" y="6345728"/>
            <a:ext cx="57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Records</a:t>
            </a:r>
            <a:r>
              <a:rPr kumimoji="1" lang="zh-CN" altLang="en-US" dirty="0"/>
              <a:t>         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           </a:t>
            </a:r>
            <a:r>
              <a:rPr kumimoji="1" lang="en-US" altLang="zh-CN" dirty="0"/>
              <a:t>Training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            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BDE3A2A1-1053-1549-A31B-5D67713BD124}"/>
              </a:ext>
            </a:extLst>
          </p:cNvPr>
          <p:cNvSpPr/>
          <p:nvPr/>
        </p:nvSpPr>
        <p:spPr>
          <a:xfrm>
            <a:off x="4323162" y="1418636"/>
            <a:ext cx="7480299" cy="425314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D9F2D17F-204A-CF43-B369-67A60BD1E6EE}"/>
              </a:ext>
            </a:extLst>
          </p:cNvPr>
          <p:cNvCxnSpPr>
            <a:cxnSpLocks/>
          </p:cNvCxnSpPr>
          <p:nvPr/>
        </p:nvCxnSpPr>
        <p:spPr>
          <a:xfrm flipV="1">
            <a:off x="3886211" y="3341130"/>
            <a:ext cx="406389" cy="671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4D9BDFCD-E2FB-984A-B957-AEBEE57D6C0F}"/>
              </a:ext>
            </a:extLst>
          </p:cNvPr>
          <p:cNvCxnSpPr>
            <a:cxnSpLocks/>
          </p:cNvCxnSpPr>
          <p:nvPr/>
        </p:nvCxnSpPr>
        <p:spPr>
          <a:xfrm flipV="1">
            <a:off x="2043556" y="3154561"/>
            <a:ext cx="570288" cy="61088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1D77BDF9-D233-E741-8BD4-488CB501A4A1}"/>
              </a:ext>
            </a:extLst>
          </p:cNvPr>
          <p:cNvCxnSpPr>
            <a:cxnSpLocks/>
          </p:cNvCxnSpPr>
          <p:nvPr/>
        </p:nvCxnSpPr>
        <p:spPr>
          <a:xfrm>
            <a:off x="2061425" y="3935679"/>
            <a:ext cx="544364" cy="175569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FA334B5-D7E5-AA40-A017-57B4B5CD11DB}"/>
              </a:ext>
            </a:extLst>
          </p:cNvPr>
          <p:cNvSpPr txBox="1"/>
          <p:nvPr/>
        </p:nvSpPr>
        <p:spPr>
          <a:xfrm>
            <a:off x="7251700" y="5280081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KFold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Cross-Validation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5AB74-24CA-1E45-B914-ABD84573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9B655-8DCC-F94B-9E5C-7E0FAAE1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Continuous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</a:p>
          <a:p>
            <a:pPr lvl="2"/>
            <a:r>
              <a:rPr kumimoji="1" lang="en-US" altLang="zh-CN" dirty="0" err="1"/>
              <a:t>new_tests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lang="en-US" altLang="zh-CN" dirty="0"/>
              <a:t>aged_65_older,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Scaler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Scaled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KFold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4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475</Words>
  <Application>Microsoft Macintosh PowerPoint</Application>
  <PresentationFormat>宽屏</PresentationFormat>
  <Paragraphs>122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COVID-19 Total Cases Prediction on Country-based Multivariable Time Series</vt:lpstr>
      <vt:lpstr>Introduction</vt:lpstr>
      <vt:lpstr>EDA</vt:lpstr>
      <vt:lpstr>EDA</vt:lpstr>
      <vt:lpstr>EDA</vt:lpstr>
      <vt:lpstr>EDA</vt:lpstr>
      <vt:lpstr>EDA</vt:lpstr>
      <vt:lpstr>Data Splitting</vt:lpstr>
      <vt:lpstr>Preprocessing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Total Cases Prediction on Country-based Multivariable Time Series</dc:title>
  <dc:creator>li nange</dc:creator>
  <cp:lastModifiedBy>li nange</cp:lastModifiedBy>
  <cp:revision>29</cp:revision>
  <dcterms:created xsi:type="dcterms:W3CDTF">2021-10-14T03:07:09Z</dcterms:created>
  <dcterms:modified xsi:type="dcterms:W3CDTF">2021-10-15T04:46:57Z</dcterms:modified>
</cp:coreProperties>
</file>