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omfortaa Light"/>
      <p:regular r:id="rId17"/>
      <p:bold r:id="rId18"/>
    </p:embeddedFont>
    <p:embeddedFont>
      <p:font typeface="Advent Pro Medium"/>
      <p:regular r:id="rId19"/>
      <p:bold r:id="rId20"/>
    </p:embeddedFont>
    <p:embeddedFont>
      <p:font typeface="Orbitron"/>
      <p:regular r:id="rId21"/>
      <p:bold r:id="rId22"/>
    </p:embeddedFont>
    <p:embeddedFont>
      <p:font typeface="Orbitron ExtraBold"/>
      <p:bold r:id="rId23"/>
    </p:embeddedFont>
    <p:embeddedFont>
      <p:font typeface="Advent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F85EC7-A91F-46DF-ADB3-C9F6A28AD9DC}">
  <a:tblStyle styleId="{CFF85EC7-A91F-46DF-ADB3-C9F6A28AD9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8A47844-7301-4A7F-8398-94C0FD964A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Medium-bold.fntdata"/><Relationship Id="rId22" Type="http://schemas.openxmlformats.org/officeDocument/2006/relationships/font" Target="fonts/Orbitron-bold.fntdata"/><Relationship Id="rId21" Type="http://schemas.openxmlformats.org/officeDocument/2006/relationships/font" Target="fonts/Orbitron-regular.fntdata"/><Relationship Id="rId24" Type="http://schemas.openxmlformats.org/officeDocument/2006/relationships/font" Target="fonts/AdventPro-regular.fntdata"/><Relationship Id="rId23" Type="http://schemas.openxmlformats.org/officeDocument/2006/relationships/font" Target="fonts/Orbitron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Advent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mfortaaLight-regular.fntdata"/><Relationship Id="rId16" Type="http://schemas.openxmlformats.org/officeDocument/2006/relationships/slide" Target="slides/slide10.xml"/><Relationship Id="rId19" Type="http://schemas.openxmlformats.org/officeDocument/2006/relationships/font" Target="fonts/AdventProMedium-regular.fntdata"/><Relationship Id="rId18" Type="http://schemas.openxmlformats.org/officeDocument/2006/relationships/font" Target="fonts/Comforta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9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8" name="Shape 5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9" name="Google Shape;5569;g129760258a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0" name="Google Shape;5570;g129760258a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6" name="Shape 5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7" name="Google Shape;5497;g129760258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8" name="Google Shape;5498;g129760258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2" name="Shape 5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3" name="Google Shape;5503;g129a3cedc5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4" name="Google Shape;5504;g129a3cedc5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8" name="Shape 5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" name="Google Shape;5509;g129a3cedc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0" name="Google Shape;5510;g129a3cedc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6" name="Shape 5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7" name="Google Shape;5517;g129a3cedc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8" name="Google Shape;5518;g129a3cedc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4" name="Shape 5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5" name="Google Shape;5525;g129760258a1_0_16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6" name="Google Shape;5526;g129760258a1_0_16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5" name="Shape 5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6" name="Google Shape;5536;g129760258a1_0_16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7" name="Google Shape;5537;g129760258a1_0_16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8" name="Shape 5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9" name="Google Shape;5549;g129760258a1_0_16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0" name="Google Shape;5550;g129760258a1_0_16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8" name="Shape 5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9" name="Google Shape;5559;g129760258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0" name="Google Shape;5560;g129760258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1"/>
          <p:cNvSpPr txBox="1"/>
          <p:nvPr>
            <p:ph hasCustomPrompt="1" type="title"/>
          </p:nvPr>
        </p:nvSpPr>
        <p:spPr>
          <a:xfrm>
            <a:off x="1949125" y="1106125"/>
            <a:ext cx="5245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2" name="Google Shape;1892;p11"/>
          <p:cNvSpPr txBox="1"/>
          <p:nvPr>
            <p:ph idx="1" type="body"/>
          </p:nvPr>
        </p:nvSpPr>
        <p:spPr>
          <a:xfrm>
            <a:off x="1949075" y="3152225"/>
            <a:ext cx="52458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ctr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ctr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ctr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solidFill>
          <a:schemeClr val="accent6"/>
        </a:solidFill>
      </p:bgPr>
    </p:bg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7" name="Google Shape;1897;p1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8" name="Google Shape;1898;p13"/>
          <p:cNvSpPr txBox="1"/>
          <p:nvPr>
            <p:ph idx="2" type="title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9" name="Google Shape;1899;p13"/>
          <p:cNvSpPr txBox="1"/>
          <p:nvPr>
            <p:ph idx="1" type="subTitle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0" name="Google Shape;1900;p13"/>
          <p:cNvSpPr txBox="1"/>
          <p:nvPr>
            <p:ph idx="3" type="title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1" name="Google Shape;1901;p13"/>
          <p:cNvSpPr txBox="1"/>
          <p:nvPr>
            <p:ph idx="4" type="subTitle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2" name="Google Shape;1902;p13"/>
          <p:cNvSpPr txBox="1"/>
          <p:nvPr>
            <p:ph idx="5" type="title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3" name="Google Shape;1903;p13"/>
          <p:cNvSpPr txBox="1"/>
          <p:nvPr>
            <p:ph idx="6" type="subTitle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4" name="Google Shape;1904;p13"/>
          <p:cNvSpPr txBox="1"/>
          <p:nvPr>
            <p:ph idx="7" type="title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5" name="Google Shape;1905;p13"/>
          <p:cNvSpPr txBox="1"/>
          <p:nvPr>
            <p:ph idx="8" type="subTitle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6" name="Google Shape;1906;p13"/>
          <p:cNvSpPr txBox="1"/>
          <p:nvPr>
            <p:ph idx="9" type="title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7" name="Google Shape;1907;p13"/>
          <p:cNvSpPr txBox="1"/>
          <p:nvPr>
            <p:ph idx="13" type="subTitle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908" name="Google Shape;1908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rect b="b" l="l" r="r" t="t"/>
                <a:pathLst>
                  <a:path extrusionOk="0" h="12246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rect b="b" l="l" r="r" t="t"/>
                <a:pathLst>
                  <a:path extrusionOk="0" h="12246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rect b="b" l="l" r="r" t="t"/>
                <a:pathLst>
                  <a:path extrusionOk="0" h="10885" w="9525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rect b="b" l="l" r="r" t="t"/>
                <a:pathLst>
                  <a:path extrusionOk="0" h="10884" w="12245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rect b="b" l="l" r="r" t="t"/>
                <a:pathLst>
                  <a:path extrusionOk="0" h="10884" w="9524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rect b="b" l="l" r="r" t="t"/>
                <a:pathLst>
                  <a:path extrusionOk="0" h="10884" w="12247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rect b="b" l="l" r="r" t="t"/>
                <a:pathLst>
                  <a:path extrusionOk="0" h="10884" w="12246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rect b="b" l="l" r="r" t="t"/>
                <a:pathLst>
                  <a:path extrusionOk="0" h="10884" w="12246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rect b="b" l="l" r="r" t="t"/>
                <a:pathLst>
                  <a:path extrusionOk="0" h="12246" w="12245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rect b="b" l="l" r="r" t="t"/>
                <a:pathLst>
                  <a:path extrusionOk="0" h="12246" w="9524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rect b="b" l="l" r="r" t="t"/>
                <a:pathLst>
                  <a:path extrusionOk="0" h="12245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rect b="b" l="l" r="r" t="t"/>
                <a:pathLst>
                  <a:path extrusionOk="0" h="12245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rect b="b" l="l" r="r" t="t"/>
              <a:pathLst>
                <a:path extrusionOk="0" h="12246" w="12245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rect b="b" l="l" r="r" t="t"/>
              <a:pathLst>
                <a:path extrusionOk="0" h="12246" w="9524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rect b="b" l="l" r="r" t="t"/>
              <a:pathLst>
                <a:path extrusionOk="0" h="10885" w="9525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rect b="b" l="l" r="r" t="t"/>
              <a:pathLst>
                <a:path extrusionOk="0" h="10885" w="12246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rect b="b" l="l" r="r" t="t"/>
              <a:pathLst>
                <a:path extrusionOk="0" h="10885" w="12246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rect b="b" l="l" r="r" t="t"/>
              <a:pathLst>
                <a:path extrusionOk="0" h="10884" w="12245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rect b="b" l="l" r="r" t="t"/>
              <a:pathLst>
                <a:path extrusionOk="0" h="10884" w="9524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rect b="b" l="l" r="r" t="t"/>
              <a:pathLst>
                <a:path extrusionOk="0" h="10884" w="12247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rect b="b" l="l" r="r" t="t"/>
              <a:pathLst>
                <a:path extrusionOk="0" h="10884" w="9525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rect b="b" l="l" r="r" t="t"/>
              <a:pathLst>
                <a:path extrusionOk="0" h="10884" w="12246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rect b="b" l="l" r="r" t="t"/>
              <a:pathLst>
                <a:path extrusionOk="0" h="10884" w="9525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rect b="b" l="l" r="r" t="t"/>
              <a:pathLst>
                <a:path extrusionOk="0" h="10884" w="12246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rect b="b" l="l" r="r" t="t"/>
              <a:pathLst>
                <a:path extrusionOk="0" h="12246" w="12245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rect b="b" l="l" r="r" t="t"/>
              <a:pathLst>
                <a:path extrusionOk="0" h="12246" w="9524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rect b="b" l="l" r="r" t="t"/>
              <a:pathLst>
                <a:path extrusionOk="0" h="9525" w="12245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rect b="b" l="l" r="r" t="t"/>
              <a:pathLst>
                <a:path extrusionOk="0" h="9525" w="9524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rect b="b" l="l" r="r" t="t"/>
              <a:pathLst>
                <a:path extrusionOk="0" h="12245" w="12245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rect b="b" l="l" r="r" t="t"/>
              <a:pathLst>
                <a:path extrusionOk="0" h="12245" w="9524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rect b="b" l="l" r="r" t="t"/>
              <a:pathLst>
                <a:path extrusionOk="0" h="12245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rect b="b" l="l" r="r" t="t"/>
              <a:pathLst>
                <a:path extrusionOk="0" h="9525" w="12245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rect b="b" l="l" r="r" t="t"/>
              <a:pathLst>
                <a:path extrusionOk="0" h="9525" w="9524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rect b="b" l="l" r="r" t="t"/>
              <a:pathLst>
                <a:path extrusionOk="0" h="12245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1">
    <p:bg>
      <p:bgPr>
        <a:solidFill>
          <a:schemeClr val="accent6"/>
        </a:solidFill>
      </p:bgPr>
    </p:bg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2" name="Google Shape;2282;p14"/>
          <p:cNvSpPr txBox="1"/>
          <p:nvPr>
            <p:ph idx="2" type="title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83" name="Google Shape;2283;p14"/>
          <p:cNvSpPr txBox="1"/>
          <p:nvPr>
            <p:ph idx="1" type="subTitle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4" name="Google Shape;2284;p14"/>
          <p:cNvSpPr txBox="1"/>
          <p:nvPr>
            <p:ph idx="3" type="title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85" name="Google Shape;2285;p14"/>
          <p:cNvSpPr txBox="1"/>
          <p:nvPr>
            <p:ph idx="4" type="subTitle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accent6"/>
        </a:solidFill>
      </p:bgPr>
    </p:bg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Google Shape;2287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288" name="Google Shape;2288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7" name="Google Shape;2297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298" name="Google Shape;2298;p15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2" name="Google Shape;2302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303" name="Google Shape;2303;p15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7" name="Google Shape;2307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308" name="Google Shape;2308;p15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5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5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2" name="Google Shape;2312;p15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13" name="Google Shape;2313;p15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14" name="Google Shape;2314;p15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bg>
      <p:bgPr>
        <a:solidFill>
          <a:schemeClr val="accent6"/>
        </a:solidFill>
      </p:bgPr>
    </p:bg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6"/>
          <p:cNvSpPr txBox="1"/>
          <p:nvPr>
            <p:ph idx="1" type="body"/>
          </p:nvPr>
        </p:nvSpPr>
        <p:spPr>
          <a:xfrm>
            <a:off x="4959850" y="1974400"/>
            <a:ext cx="31359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17" name="Google Shape;2317;p16"/>
          <p:cNvSpPr txBox="1"/>
          <p:nvPr>
            <p:ph type="title"/>
          </p:nvPr>
        </p:nvSpPr>
        <p:spPr>
          <a:xfrm>
            <a:off x="4959850" y="1183375"/>
            <a:ext cx="3135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BODY_1_1_1">
    <p:bg>
      <p:bgPr>
        <a:solidFill>
          <a:schemeClr val="accent6"/>
        </a:solidFill>
      </p:bgPr>
    </p:bg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0" name="Google Shape;2320;p17"/>
          <p:cNvSpPr txBox="1"/>
          <p:nvPr>
            <p:ph idx="2" type="title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21" name="Google Shape;2321;p17"/>
          <p:cNvSpPr txBox="1"/>
          <p:nvPr>
            <p:ph idx="1" type="subTitle"/>
          </p:nvPr>
        </p:nvSpPr>
        <p:spPr>
          <a:xfrm>
            <a:off x="770594" y="3529786"/>
            <a:ext cx="2258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2" name="Google Shape;2322;p17"/>
          <p:cNvSpPr txBox="1"/>
          <p:nvPr>
            <p:ph idx="3" type="title"/>
          </p:nvPr>
        </p:nvSpPr>
        <p:spPr>
          <a:xfrm>
            <a:off x="3442651" y="3117600"/>
            <a:ext cx="22587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23" name="Google Shape;2323;p17"/>
          <p:cNvSpPr txBox="1"/>
          <p:nvPr>
            <p:ph idx="4" type="subTitle"/>
          </p:nvPr>
        </p:nvSpPr>
        <p:spPr>
          <a:xfrm>
            <a:off x="3442651" y="3529797"/>
            <a:ext cx="2258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4" name="Google Shape;2324;p17"/>
          <p:cNvSpPr txBox="1"/>
          <p:nvPr>
            <p:ph idx="5" type="title"/>
          </p:nvPr>
        </p:nvSpPr>
        <p:spPr>
          <a:xfrm>
            <a:off x="6114706" y="3117600"/>
            <a:ext cx="22587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25" name="Google Shape;2325;p17"/>
          <p:cNvSpPr txBox="1"/>
          <p:nvPr>
            <p:ph idx="6" type="subTitle"/>
          </p:nvPr>
        </p:nvSpPr>
        <p:spPr>
          <a:xfrm>
            <a:off x="6114706" y="3529797"/>
            <a:ext cx="2258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6"/>
        </a:solidFill>
      </p:bgPr>
    </p:bg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2328" name="Google Shape;2328;p18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8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8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8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8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8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8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8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8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8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8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8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8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8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8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8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8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8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8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8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8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8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8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8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8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8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8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8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8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8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8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8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8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8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8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8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18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8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8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8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8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8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8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7" name="Google Shape;2657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2658" name="Google Shape;2658;p18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18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18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8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8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8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8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8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8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8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8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8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8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8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8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8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18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18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18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8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8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8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8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8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8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8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8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8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8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8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8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8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8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8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8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8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8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8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8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8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8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8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8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8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8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8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8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8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8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7" name="Google Shape;2987;p18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88" name="Google Shape;2988;p18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89" name="Google Shape;2989;p18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990" name="Google Shape;2990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2991" name="Google Shape;2991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7" name="Google Shape;2997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2998" name="Google Shape;2998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BODY_1_1_1_1">
    <p:bg>
      <p:bgPr>
        <a:solidFill>
          <a:schemeClr val="accent6"/>
        </a:solidFill>
      </p:bgPr>
    </p:bg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8" name="Google Shape;3008;p19"/>
          <p:cNvSpPr txBox="1"/>
          <p:nvPr>
            <p:ph idx="2" type="title"/>
          </p:nvPr>
        </p:nvSpPr>
        <p:spPr>
          <a:xfrm>
            <a:off x="1598176" y="1762650"/>
            <a:ext cx="2620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09" name="Google Shape;3009;p19"/>
          <p:cNvSpPr txBox="1"/>
          <p:nvPr>
            <p:ph idx="1" type="subTitle"/>
          </p:nvPr>
        </p:nvSpPr>
        <p:spPr>
          <a:xfrm>
            <a:off x="1598175" y="2174828"/>
            <a:ext cx="26208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0" name="Google Shape;3010;p19"/>
          <p:cNvSpPr txBox="1"/>
          <p:nvPr>
            <p:ph idx="3" type="title"/>
          </p:nvPr>
        </p:nvSpPr>
        <p:spPr>
          <a:xfrm>
            <a:off x="1598176" y="3271775"/>
            <a:ext cx="2620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1" name="Google Shape;3011;p19"/>
          <p:cNvSpPr txBox="1"/>
          <p:nvPr>
            <p:ph idx="4" type="subTitle"/>
          </p:nvPr>
        </p:nvSpPr>
        <p:spPr>
          <a:xfrm>
            <a:off x="1598175" y="3683953"/>
            <a:ext cx="26208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2" name="Google Shape;3012;p19"/>
          <p:cNvSpPr txBox="1"/>
          <p:nvPr>
            <p:ph idx="5" type="title"/>
          </p:nvPr>
        </p:nvSpPr>
        <p:spPr>
          <a:xfrm>
            <a:off x="5744226" y="1762650"/>
            <a:ext cx="2620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3" name="Google Shape;3013;p19"/>
          <p:cNvSpPr txBox="1"/>
          <p:nvPr>
            <p:ph idx="6" type="subTitle"/>
          </p:nvPr>
        </p:nvSpPr>
        <p:spPr>
          <a:xfrm>
            <a:off x="5744225" y="2174828"/>
            <a:ext cx="26208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4" name="Google Shape;3014;p19"/>
          <p:cNvSpPr txBox="1"/>
          <p:nvPr>
            <p:ph idx="7" type="title"/>
          </p:nvPr>
        </p:nvSpPr>
        <p:spPr>
          <a:xfrm>
            <a:off x="5744226" y="3271775"/>
            <a:ext cx="2620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5" name="Google Shape;3015;p19"/>
          <p:cNvSpPr txBox="1"/>
          <p:nvPr>
            <p:ph idx="8" type="subTitle"/>
          </p:nvPr>
        </p:nvSpPr>
        <p:spPr>
          <a:xfrm>
            <a:off x="5744225" y="3683953"/>
            <a:ext cx="26208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chemeClr val="accent6"/>
        </a:solidFill>
      </p:bgPr>
    </p:bg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20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18" name="Google Shape;3018;p20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19" name="Google Shape;3019;p20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020" name="Google Shape;3020;p20"/>
          <p:cNvGrpSpPr/>
          <p:nvPr/>
        </p:nvGrpSpPr>
        <p:grpSpPr>
          <a:xfrm>
            <a:off x="1849188" y="277203"/>
            <a:ext cx="1443946" cy="721968"/>
            <a:chOff x="311697" y="-12"/>
            <a:chExt cx="4437449" cy="2218709"/>
          </a:xfrm>
        </p:grpSpPr>
        <p:sp>
          <p:nvSpPr>
            <p:cNvPr id="3021" name="Google Shape;3021;p20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0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0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0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0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0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0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0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0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0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0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0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0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0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0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0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0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0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0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0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0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0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0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0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0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0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0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0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0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0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0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0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0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0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0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0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0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0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0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0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0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0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0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0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0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0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0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0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0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0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0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0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0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0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0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0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0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0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0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0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0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0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0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0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0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0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0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0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0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0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0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0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0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0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0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0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0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0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0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0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0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0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0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0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0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0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0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0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0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0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0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0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0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0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0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0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0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0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0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0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0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0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0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0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0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0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0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0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0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0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0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0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0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0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0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0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0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0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0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0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0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0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0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0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0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0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0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0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0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0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0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0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0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0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0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0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0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0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0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0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0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0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0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0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0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0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0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0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0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0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0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0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0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0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0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0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0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0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0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0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0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0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0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0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0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0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0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0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0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0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0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0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0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0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0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0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0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0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0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0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0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0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0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0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0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0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0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0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0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0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0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0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0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0" name="Google Shape;3350;p20"/>
          <p:cNvGrpSpPr/>
          <p:nvPr/>
        </p:nvGrpSpPr>
        <p:grpSpPr>
          <a:xfrm>
            <a:off x="-387375" y="2038775"/>
            <a:ext cx="9531425" cy="3274175"/>
            <a:chOff x="-387375" y="2038775"/>
            <a:chExt cx="9531425" cy="3274175"/>
          </a:xfrm>
        </p:grpSpPr>
        <p:grpSp>
          <p:nvGrpSpPr>
            <p:cNvPr id="3351" name="Google Shape;3351;p20"/>
            <p:cNvGrpSpPr/>
            <p:nvPr/>
          </p:nvGrpSpPr>
          <p:grpSpPr>
            <a:xfrm>
              <a:off x="7767451" y="3282676"/>
              <a:ext cx="831787" cy="721972"/>
              <a:chOff x="2788951" y="3310126"/>
              <a:chExt cx="831787" cy="721972"/>
            </a:xfrm>
          </p:grpSpPr>
          <p:sp>
            <p:nvSpPr>
              <p:cNvPr id="3352" name="Google Shape;3352;p20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rect b="b" l="l" r="r" t="t"/>
                <a:pathLst>
                  <a:path extrusionOk="0" h="2416" w="3177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20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20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rect b="b" l="l" r="r" t="t"/>
                <a:pathLst>
                  <a:path extrusionOk="0" h="2416" w="3175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20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20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rect b="b" l="l" r="r" t="t"/>
                <a:pathLst>
                  <a:path extrusionOk="0" h="2416" w="3176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20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20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20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20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20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20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20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20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20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20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20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20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20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20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rect b="b" l="l" r="r" t="t"/>
                <a:pathLst>
                  <a:path extrusionOk="0" h="3177" w="3177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20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20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rect b="b" l="l" r="r" t="t"/>
                <a:pathLst>
                  <a:path extrusionOk="0" h="3177" w="3175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20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20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rect b="b" l="l" r="r" t="t"/>
                <a:pathLst>
                  <a:path extrusionOk="0" h="3177" w="3176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20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20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20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20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20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20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20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20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20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20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20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20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20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20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20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20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20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20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0" name="Google Shape;3400;p20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3401" name="Google Shape;3401;p20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3402" name="Google Shape;3402;p20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3" name="Google Shape;3403;p20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4" name="Google Shape;3404;p20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05" name="Google Shape;3405;p20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3406" name="Google Shape;3406;p20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7" name="Google Shape;3407;p20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8" name="Google Shape;3408;p20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rect b="b" l="l" r="r" t="t"/>
                <a:pathLst>
                  <a:path extrusionOk="0" h="2416" w="3177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rect b="b" l="l" r="r" t="t"/>
                <a:pathLst>
                  <a:path extrusionOk="0" h="2416" w="3175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rect b="b" l="l" r="r" t="t"/>
                <a:pathLst>
                  <a:path extrusionOk="0" h="2416" w="3176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rect b="b" l="l" r="r" t="t"/>
                <a:pathLst>
                  <a:path extrusionOk="0" h="3177" w="3177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rect b="b" l="l" r="r" t="t"/>
                <a:pathLst>
                  <a:path extrusionOk="0" h="3177" w="3175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rect b="b" l="l" r="r" t="t"/>
                <a:pathLst>
                  <a:path extrusionOk="0" h="3177" w="3176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7" name="Google Shape;727;p3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8" name="Google Shape;728;p3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BODY_1_1_2">
    <p:bg>
      <p:bgPr>
        <a:solidFill>
          <a:schemeClr val="accent6"/>
        </a:solidFill>
      </p:bgPr>
    </p:bg>
    <p:spTree>
      <p:nvGrpSpPr>
        <p:cNvPr id="3409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1" name="Google Shape;3411;p21"/>
          <p:cNvSpPr txBox="1"/>
          <p:nvPr>
            <p:ph idx="2" type="title"/>
          </p:nvPr>
        </p:nvSpPr>
        <p:spPr>
          <a:xfrm>
            <a:off x="817550" y="16910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2" name="Google Shape;3412;p21"/>
          <p:cNvSpPr txBox="1"/>
          <p:nvPr>
            <p:ph idx="1" type="subTitle"/>
          </p:nvPr>
        </p:nvSpPr>
        <p:spPr>
          <a:xfrm>
            <a:off x="817550" y="20747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3" name="Google Shape;3413;p21"/>
          <p:cNvSpPr txBox="1"/>
          <p:nvPr>
            <p:ph idx="3" type="title"/>
          </p:nvPr>
        </p:nvSpPr>
        <p:spPr>
          <a:xfrm>
            <a:off x="3409950" y="16910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4" name="Google Shape;3414;p21"/>
          <p:cNvSpPr txBox="1"/>
          <p:nvPr>
            <p:ph idx="4" type="subTitle"/>
          </p:nvPr>
        </p:nvSpPr>
        <p:spPr>
          <a:xfrm>
            <a:off x="3409950" y="20747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5" name="Google Shape;3415;p21"/>
          <p:cNvSpPr txBox="1"/>
          <p:nvPr>
            <p:ph idx="5" type="title"/>
          </p:nvPr>
        </p:nvSpPr>
        <p:spPr>
          <a:xfrm>
            <a:off x="6002350" y="16910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6" name="Google Shape;3416;p21"/>
          <p:cNvSpPr txBox="1"/>
          <p:nvPr>
            <p:ph idx="6" type="subTitle"/>
          </p:nvPr>
        </p:nvSpPr>
        <p:spPr>
          <a:xfrm>
            <a:off x="6002350" y="20747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7" name="Google Shape;3417;p21"/>
          <p:cNvSpPr txBox="1"/>
          <p:nvPr>
            <p:ph idx="7" type="title"/>
          </p:nvPr>
        </p:nvSpPr>
        <p:spPr>
          <a:xfrm>
            <a:off x="817550" y="33705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8" name="Google Shape;3418;p21"/>
          <p:cNvSpPr txBox="1"/>
          <p:nvPr>
            <p:ph idx="8" type="subTitle"/>
          </p:nvPr>
        </p:nvSpPr>
        <p:spPr>
          <a:xfrm>
            <a:off x="817550" y="37542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9" name="Google Shape;3419;p21"/>
          <p:cNvSpPr txBox="1"/>
          <p:nvPr>
            <p:ph idx="9" type="title"/>
          </p:nvPr>
        </p:nvSpPr>
        <p:spPr>
          <a:xfrm>
            <a:off x="3409950" y="33705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0" name="Google Shape;3420;p21"/>
          <p:cNvSpPr txBox="1"/>
          <p:nvPr>
            <p:ph idx="13" type="subTitle"/>
          </p:nvPr>
        </p:nvSpPr>
        <p:spPr>
          <a:xfrm>
            <a:off x="3409950" y="37542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1" name="Google Shape;3421;p21"/>
          <p:cNvSpPr txBox="1"/>
          <p:nvPr>
            <p:ph idx="14" type="title"/>
          </p:nvPr>
        </p:nvSpPr>
        <p:spPr>
          <a:xfrm>
            <a:off x="6002350" y="33705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2" name="Google Shape;3422;p21"/>
          <p:cNvSpPr txBox="1"/>
          <p:nvPr>
            <p:ph idx="15" type="subTitle"/>
          </p:nvPr>
        </p:nvSpPr>
        <p:spPr>
          <a:xfrm>
            <a:off x="6002350" y="37542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2">
    <p:bg>
      <p:bgPr>
        <a:solidFill>
          <a:schemeClr val="accent6"/>
        </a:solidFill>
      </p:bgPr>
    </p:bg>
    <p:spTree>
      <p:nvGrpSpPr>
        <p:cNvPr id="3423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22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25" name="Google Shape;3425;p22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26" name="Google Shape;3426;p22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427" name="Google Shape;3427;p22"/>
          <p:cNvGrpSpPr/>
          <p:nvPr/>
        </p:nvGrpSpPr>
        <p:grpSpPr>
          <a:xfrm>
            <a:off x="8248063" y="1554103"/>
            <a:ext cx="1443946" cy="721968"/>
            <a:chOff x="311697" y="-12"/>
            <a:chExt cx="4437449" cy="2218709"/>
          </a:xfrm>
        </p:grpSpPr>
        <p:sp>
          <p:nvSpPr>
            <p:cNvPr id="3428" name="Google Shape;3428;p22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2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2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2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2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2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2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2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2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2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2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2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2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2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2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2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2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2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2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2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2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2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2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2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2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2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2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2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2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2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2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2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2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2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2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2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2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2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2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2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2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2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2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2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2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2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2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2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2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2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2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2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2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2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2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2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2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2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2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2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2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2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2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2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2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2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2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2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2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2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2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2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2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2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2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2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2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2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2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2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2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2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2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2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2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2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2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2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2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2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2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2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2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2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2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2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2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2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2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2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2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2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2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2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2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2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2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2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2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2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2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2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2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2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2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2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2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2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2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2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2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2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2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2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2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2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2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2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2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2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2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2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2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2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2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2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2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2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2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2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2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2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2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2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2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2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2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2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2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2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2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2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2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2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2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2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2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2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2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2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2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2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2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2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2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2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2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2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2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2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2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2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2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2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2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2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2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2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2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2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2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2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2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2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2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2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2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2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2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2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2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2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2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2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2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2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2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2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2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2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2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2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2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2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2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2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2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2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2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2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2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2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2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2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2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2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2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2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2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2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2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2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2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2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2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2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2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2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2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2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2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2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2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2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2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2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2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2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2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2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2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2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2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2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2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2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2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2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2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2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2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2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2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2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2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2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2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2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2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2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2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2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2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2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2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2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2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2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2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2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2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2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2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2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2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2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2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2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2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2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2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2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2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2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2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2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2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2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2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2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2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2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2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2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2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2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2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2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2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2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2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2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2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2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2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2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2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2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2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2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2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2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2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2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2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2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2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2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2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2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2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2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2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2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2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2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2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2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2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7" name="Google Shape;3757;p22"/>
          <p:cNvGrpSpPr/>
          <p:nvPr/>
        </p:nvGrpSpPr>
        <p:grpSpPr>
          <a:xfrm>
            <a:off x="-475087" y="219803"/>
            <a:ext cx="1443946" cy="721968"/>
            <a:chOff x="311697" y="-12"/>
            <a:chExt cx="4437449" cy="2218709"/>
          </a:xfrm>
        </p:grpSpPr>
        <p:sp>
          <p:nvSpPr>
            <p:cNvPr id="3758" name="Google Shape;3758;p22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2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2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2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2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2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2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2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2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2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2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2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2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2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2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2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2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2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2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2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2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2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2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2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2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2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2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2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2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2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2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2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2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2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2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2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2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2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2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2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2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2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2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2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2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2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2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2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2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2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2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2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2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2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2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2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2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2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2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2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2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2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2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2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2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2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2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2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2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2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2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2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2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2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2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2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2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2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2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2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2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2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2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2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2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2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2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2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2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2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2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2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2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2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2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2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2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2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2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2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2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22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2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2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2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2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2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2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2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2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22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22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2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2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2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22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2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22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22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2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2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2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7" name="Google Shape;4087;p22"/>
          <p:cNvGrpSpPr/>
          <p:nvPr/>
        </p:nvGrpSpPr>
        <p:grpSpPr>
          <a:xfrm>
            <a:off x="-387375" y="2038775"/>
            <a:ext cx="1722000" cy="3104450"/>
            <a:chOff x="-387375" y="2038775"/>
            <a:chExt cx="1722000" cy="3104450"/>
          </a:xfrm>
        </p:grpSpPr>
        <p:sp>
          <p:nvSpPr>
            <p:cNvPr id="4088" name="Google Shape;4088;p22"/>
            <p:cNvSpPr/>
            <p:nvPr/>
          </p:nvSpPr>
          <p:spPr>
            <a:xfrm>
              <a:off x="-387375" y="2038775"/>
              <a:ext cx="1722000" cy="408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2"/>
            <p:cNvSpPr/>
            <p:nvPr/>
          </p:nvSpPr>
          <p:spPr>
            <a:xfrm>
              <a:off x="-387375" y="2442933"/>
              <a:ext cx="1722000" cy="180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2"/>
            <p:cNvSpPr/>
            <p:nvPr/>
          </p:nvSpPr>
          <p:spPr>
            <a:xfrm>
              <a:off x="-387375" y="2623825"/>
              <a:ext cx="1722000" cy="251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1" name="Google Shape;4091;p22"/>
          <p:cNvGrpSpPr/>
          <p:nvPr/>
        </p:nvGrpSpPr>
        <p:grpSpPr>
          <a:xfrm>
            <a:off x="2424675" y="3715725"/>
            <a:ext cx="6719400" cy="1426850"/>
            <a:chOff x="2424675" y="3715725"/>
            <a:chExt cx="6719400" cy="1426850"/>
          </a:xfrm>
        </p:grpSpPr>
        <p:sp>
          <p:nvSpPr>
            <p:cNvPr id="4092" name="Google Shape;4092;p22"/>
            <p:cNvSpPr/>
            <p:nvPr/>
          </p:nvSpPr>
          <p:spPr>
            <a:xfrm>
              <a:off x="2424675" y="3715725"/>
              <a:ext cx="6719400" cy="408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2"/>
            <p:cNvSpPr/>
            <p:nvPr/>
          </p:nvSpPr>
          <p:spPr>
            <a:xfrm>
              <a:off x="2424675" y="4119883"/>
              <a:ext cx="6719400" cy="180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2"/>
            <p:cNvSpPr/>
            <p:nvPr/>
          </p:nvSpPr>
          <p:spPr>
            <a:xfrm>
              <a:off x="2424675" y="4300775"/>
              <a:ext cx="6719400" cy="8418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2_1">
    <p:bg>
      <p:bgPr>
        <a:solidFill>
          <a:schemeClr val="accent6"/>
        </a:solidFill>
      </p:bgPr>
    </p:bg>
    <p:spTree>
      <p:nvGrpSpPr>
        <p:cNvPr id="4095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p23"/>
          <p:cNvSpPr txBox="1"/>
          <p:nvPr>
            <p:ph type="title"/>
          </p:nvPr>
        </p:nvSpPr>
        <p:spPr>
          <a:xfrm>
            <a:off x="1334700" y="839125"/>
            <a:ext cx="6474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97" name="Google Shape;4097;p23"/>
          <p:cNvSpPr txBox="1"/>
          <p:nvPr>
            <p:ph idx="1" type="subTitle"/>
          </p:nvPr>
        </p:nvSpPr>
        <p:spPr>
          <a:xfrm>
            <a:off x="2466750" y="1760850"/>
            <a:ext cx="4210500" cy="1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8" name="Google Shape;4098;p23"/>
          <p:cNvSpPr txBox="1"/>
          <p:nvPr/>
        </p:nvSpPr>
        <p:spPr>
          <a:xfrm>
            <a:off x="2568900" y="3737600"/>
            <a:ext cx="4006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Slidesgo, including icons by Flaticon, and infographics &amp; images by Freepik. </a:t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">
    <p:spTree>
      <p:nvGrpSpPr>
        <p:cNvPr id="4099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rect b="b" l="l" r="r" t="t"/>
                  <a:pathLst>
                    <a:path extrusionOk="0" h="12246" w="1224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rect b="b" l="l" r="r" t="t"/>
                  <a:pathLst>
                    <a:path extrusionOk="0" h="12246" w="9524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rect b="b" l="l" r="r" t="t"/>
                  <a:pathLst>
                    <a:path extrusionOk="0" h="12246" w="12247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rect b="b" l="l" r="r" t="t"/>
                  <a:pathLst>
                    <a:path extrusionOk="0" h="10886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rect b="b" l="l" r="r" t="t"/>
                  <a:pathLst>
                    <a:path extrusionOk="0" h="10886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rect b="b" l="l" r="r" t="t"/>
                  <a:pathLst>
                    <a:path extrusionOk="0" h="10886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rect b="b" l="l" r="r" t="t"/>
                  <a:pathLst>
                    <a:path extrusionOk="0" h="10885" w="1224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rect b="b" l="l" r="r" t="t"/>
                  <a:pathLst>
                    <a:path extrusionOk="0" h="10885" w="9524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rect b="b" l="l" r="r" t="t"/>
                  <a:pathLst>
                    <a:path extrusionOk="0" h="10885" w="12247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rect b="b" l="l" r="r" t="t"/>
                  <a:pathLst>
                    <a:path extrusionOk="0" h="10886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rect b="b" l="l" r="r" t="t"/>
                  <a:pathLst>
                    <a:path extrusionOk="0" h="10886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rect b="b" l="l" r="r" t="t"/>
                  <a:pathLst>
                    <a:path extrusionOk="0" h="10886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rect b="b" l="l" r="r" t="t"/>
                  <a:pathLst>
                    <a:path extrusionOk="0" h="10885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rect b="b" l="l" r="r" t="t"/>
                  <a:pathLst>
                    <a:path extrusionOk="0" h="10885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rect b="b" l="l" r="r" t="t"/>
                  <a:pathLst>
                    <a:path extrusionOk="0" h="10885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rect b="b" l="l" r="r" t="t"/>
                  <a:pathLst>
                    <a:path extrusionOk="0" h="10885" w="1224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rect b="b" l="l" r="r" t="t"/>
                  <a:pathLst>
                    <a:path extrusionOk="0" h="10885" w="9524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rect b="b" l="l" r="r" t="t"/>
                  <a:pathLst>
                    <a:path extrusionOk="0" h="10885" w="12247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rect b="b" l="l" r="r" t="t"/>
                  <a:pathLst>
                    <a:path extrusionOk="0" h="10885" w="9525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rect b="b" l="l" r="r" t="t"/>
                  <a:pathLst>
                    <a:path extrusionOk="0" h="10885" w="1224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rect b="b" l="l" r="r" t="t"/>
                  <a:pathLst>
                    <a:path extrusionOk="0" h="10885" w="1088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rect b="b" l="l" r="r" t="t"/>
                  <a:pathLst>
                    <a:path extrusionOk="0" h="10885" w="12246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rect b="b" l="l" r="r" t="t"/>
                  <a:pathLst>
                    <a:path extrusionOk="0" h="10884" w="1088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rect b="b" l="l" r="r" t="t"/>
                  <a:pathLst>
                    <a:path extrusionOk="0" h="10884" w="1088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rect b="b" l="l" r="r" t="t"/>
                  <a:pathLst>
                    <a:path extrusionOk="0" h="10884" w="1088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rect b="b" l="l" r="r" t="t"/>
                  <a:pathLst>
                    <a:path extrusionOk="0" h="10884" w="1224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rect b="b" l="l" r="r" t="t"/>
                  <a:pathLst>
                    <a:path extrusionOk="0" h="10884" w="9524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rect b="b" l="l" r="r" t="t"/>
                  <a:pathLst>
                    <a:path extrusionOk="0" h="10884" w="1088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rect b="b" l="l" r="r" t="t"/>
                  <a:pathLst>
                    <a:path extrusionOk="0" h="10884" w="12247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rect b="b" l="l" r="r" t="t"/>
                  <a:pathLst>
                    <a:path extrusionOk="0" h="10884" w="9525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rect b="b" l="l" r="r" t="t"/>
                  <a:pathLst>
                    <a:path extrusionOk="0" h="10884" w="12246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rect b="b" l="l" r="r" t="t"/>
                  <a:pathLst>
                    <a:path extrusionOk="0" h="10884" w="9525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rect b="b" l="l" r="r" t="t"/>
                  <a:pathLst>
                    <a:path extrusionOk="0" h="10884" w="10885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rect b="b" l="l" r="r" t="t"/>
                  <a:pathLst>
                    <a:path extrusionOk="0" h="10884" w="12246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rect b="b" l="l" r="r" t="t"/>
                  <a:pathLst>
                    <a:path extrusionOk="0" h="12246" w="1224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rect b="b" l="l" r="r" t="t"/>
                  <a:pathLst>
                    <a:path extrusionOk="0" h="12246" w="9524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rect b="b" l="l" r="r" t="t"/>
                  <a:pathLst>
                    <a:path extrusionOk="0" h="12246" w="1088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rect b="b" l="l" r="r" t="t"/>
                  <a:pathLst>
                    <a:path extrusionOk="0" h="12246" w="12247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rect b="b" l="l" r="r" t="t"/>
                  <a:pathLst>
                    <a:path extrusionOk="0" h="12246" w="9525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rect b="b" l="l" r="r" t="t"/>
                  <a:pathLst>
                    <a:path extrusionOk="0" h="12246" w="12246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rect b="b" l="l" r="r" t="t"/>
                  <a:pathLst>
                    <a:path extrusionOk="0" h="12246" w="9525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rect b="b" l="l" r="r" t="t"/>
                  <a:pathLst>
                    <a:path extrusionOk="0" h="12246" w="12246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rect b="b" l="l" r="r" t="t"/>
                  <a:pathLst>
                    <a:path extrusionOk="0" h="9525" w="1224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rect b="b" l="l" r="r" t="t"/>
                  <a:pathLst>
                    <a:path extrusionOk="0" h="9525" w="9524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rect b="b" l="l" r="r" t="t"/>
                  <a:pathLst>
                    <a:path extrusionOk="0" h="9525" w="12247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rect b="b" l="l" r="r" t="t"/>
                  <a:pathLst>
                    <a:path extrusionOk="0" h="10886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rect b="b" l="l" r="r" t="t"/>
                  <a:pathLst>
                    <a:path extrusionOk="0" h="10886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rect b="b" l="l" r="r" t="t"/>
                  <a:pathLst>
                    <a:path extrusionOk="0" h="10886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rect b="b" l="l" r="r" t="t"/>
                  <a:pathLst>
                    <a:path extrusionOk="0" h="10886" w="9525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rect b="b" l="l" r="r" t="t"/>
                  <a:pathLst>
                    <a:path extrusionOk="0" h="10886" w="9525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rect b="b" l="l" r="r" t="t"/>
                  <a:pathLst>
                    <a:path extrusionOk="0" h="12245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rect b="b" l="l" r="r" t="t"/>
                  <a:pathLst>
                    <a:path extrusionOk="0" h="12245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rect b="b" l="l" r="r" t="t"/>
                  <a:pathLst>
                    <a:path extrusionOk="0" h="12245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rect b="b" l="l" r="r" t="t"/>
                  <a:pathLst>
                    <a:path extrusionOk="0" h="12245" w="1224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rect b="b" l="l" r="r" t="t"/>
                  <a:pathLst>
                    <a:path extrusionOk="0" h="12245" w="9524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rect b="b" l="l" r="r" t="t"/>
                  <a:pathLst>
                    <a:path extrusionOk="0" h="12245" w="1088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rect b="b" l="l" r="r" t="t"/>
                  <a:pathLst>
                    <a:path extrusionOk="0" h="12245" w="12247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rect b="b" l="l" r="r" t="t"/>
                  <a:pathLst>
                    <a:path extrusionOk="0" h="12245" w="9525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rect b="b" l="l" r="r" t="t"/>
                  <a:pathLst>
                    <a:path extrusionOk="0" h="12245" w="1224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rect b="b" l="l" r="r" t="t"/>
                  <a:pathLst>
                    <a:path extrusionOk="0" h="12245" w="9525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rect b="b" l="l" r="r" t="t"/>
                  <a:pathLst>
                    <a:path extrusionOk="0" h="12245" w="12246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rect b="b" l="l" r="r" t="t"/>
                  <a:pathLst>
                    <a:path extrusionOk="0" h="9525" w="1224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rect b="b" l="l" r="r" t="t"/>
                  <a:pathLst>
                    <a:path extrusionOk="0" h="9525" w="9524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rect b="b" l="l" r="r" t="t"/>
                  <a:pathLst>
                    <a:path extrusionOk="0" h="9525" w="1088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rect b="b" l="l" r="r" t="t"/>
                  <a:pathLst>
                    <a:path extrusionOk="0" h="9525" w="12247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rect b="b" l="l" r="r" t="t"/>
                  <a:pathLst>
                    <a:path extrusionOk="0" h="10886" w="1224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rect b="b" l="l" r="r" t="t"/>
                  <a:pathLst>
                    <a:path extrusionOk="0" h="10886" w="9524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rect b="b" l="l" r="r" t="t"/>
                  <a:pathLst>
                    <a:path extrusionOk="0" h="10886" w="1088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rect b="b" l="l" r="r" t="t"/>
                  <a:pathLst>
                    <a:path extrusionOk="0" h="10886" w="12247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rect b="b" l="l" r="r" t="t"/>
                  <a:pathLst>
                    <a:path extrusionOk="0" h="10886" w="9525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rect b="b" l="l" r="r" t="t"/>
                  <a:pathLst>
                    <a:path extrusionOk="0" h="10886" w="9525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rect b="b" l="l" r="r" t="t"/>
                  <a:pathLst>
                    <a:path extrusionOk="0" h="10886" w="12246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rect b="b" l="l" r="r" t="t"/>
                  <a:pathLst>
                    <a:path extrusionOk="0" h="12246" w="9525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rect b="b" l="l" r="r" t="t"/>
                  <a:pathLst>
                    <a:path extrusionOk="0" h="12246" w="12246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rect b="b" l="l" r="r" t="t"/>
                  <a:pathLst>
                    <a:path extrusionOk="0" h="12246" w="9525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rect b="b" l="l" r="r" t="t"/>
                  <a:pathLst>
                    <a:path extrusionOk="0" h="12246" w="10885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rect b="b" l="l" r="r" t="t"/>
                  <a:pathLst>
                    <a:path extrusionOk="0" h="12246" w="12246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rect b="b" l="l" r="r" t="t"/>
                  <a:pathLst>
                    <a:path extrusionOk="0" h="9525" w="12247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rect b="b" l="l" r="r" t="t"/>
                  <a:pathLst>
                    <a:path extrusionOk="0" h="9525" w="9525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rect b="b" l="l" r="r" t="t"/>
                  <a:pathLst>
                    <a:path extrusionOk="0" h="9525" w="12246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rect b="b" l="l" r="r" t="t"/>
                  <a:pathLst>
                    <a:path extrusionOk="0" h="9525" w="10885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rect b="b" l="l" r="r" t="t"/>
                  <a:pathLst>
                    <a:path extrusionOk="0" h="10885" w="10885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rect b="b" l="l" r="r" t="t"/>
                  <a:pathLst>
                    <a:path extrusionOk="0" h="10886" w="10885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rect b="b" l="l" r="r" t="t"/>
                  <a:pathLst>
                    <a:path extrusionOk="0" h="12245" w="12247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rect b="b" l="l" r="r" t="t"/>
                  <a:pathLst>
                    <a:path extrusionOk="0" h="12245" w="12246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rect b="b" l="l" r="r" t="t"/>
                  <a:pathLst>
                    <a:path extrusionOk="0" h="12245" w="9525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rect b="b" l="l" r="r" t="t"/>
                  <a:pathLst>
                    <a:path extrusionOk="0" h="12245" w="10885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rect b="b" l="l" r="r" t="t"/>
                  <a:pathLst>
                    <a:path extrusionOk="0" h="12245" w="12246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rect b="b" l="l" r="r" t="t"/>
                <a:pathLst>
                  <a:path extrusionOk="0" h="12246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rect b="b" l="l" r="r" t="t"/>
                <a:pathLst>
                  <a:path extrusionOk="0" h="12246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rect b="b" l="l" r="r" t="t"/>
                <a:pathLst>
                  <a:path extrusionOk="0" h="12246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rect b="b" l="l" r="r" t="t"/>
                <a:pathLst>
                  <a:path extrusionOk="0" h="10885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rect b="b" l="l" r="r" t="t"/>
                <a:pathLst>
                  <a:path extrusionOk="0" h="10885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rect b="b" l="l" r="r" t="t"/>
                <a:pathLst>
                  <a:path extrusionOk="0" h="10885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rect b="b" l="l" r="r" t="t"/>
                <a:pathLst>
                  <a:path extrusionOk="0" h="10885" w="9525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rect b="b" l="l" r="r" t="t"/>
                <a:pathLst>
                  <a:path extrusionOk="0" h="10884" w="12245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rect b="b" l="l" r="r" t="t"/>
                <a:pathLst>
                  <a:path extrusionOk="0" h="10884" w="9524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rect b="b" l="l" r="r" t="t"/>
                <a:pathLst>
                  <a:path extrusionOk="0" h="10884" w="12247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rect b="b" l="l" r="r" t="t"/>
                <a:pathLst>
                  <a:path extrusionOk="0" h="10884" w="12246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rect b="b" l="l" r="r" t="t"/>
                <a:pathLst>
                  <a:path extrusionOk="0" h="10884" w="12246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rect b="b" l="l" r="r" t="t"/>
                <a:pathLst>
                  <a:path extrusionOk="0" h="12246" w="12245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rect b="b" l="l" r="r" t="t"/>
                <a:pathLst>
                  <a:path extrusionOk="0" h="12246" w="9524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rect b="b" l="l" r="r" t="t"/>
                <a:pathLst>
                  <a:path extrusionOk="0" h="12245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rect b="b" l="l" r="r" t="t"/>
                <a:pathLst>
                  <a:path extrusionOk="0" h="12245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rect b="b" l="l" r="r" t="t"/>
                <a:pathLst>
                  <a:path extrusionOk="0" h="9525" w="12247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rect b="b" l="l" r="r" t="t"/>
                <a:pathLst>
                  <a:path extrusionOk="0" h="9525" w="12246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">
    <p:spTree>
      <p:nvGrpSpPr>
        <p:cNvPr id="4490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TITLE_AND_TWO_COLUMNS_5">
    <p:spTree>
      <p:nvGrpSpPr>
        <p:cNvPr id="5481" name="Shape 5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2" name="Google Shape;5482;p26"/>
          <p:cNvSpPr txBox="1"/>
          <p:nvPr>
            <p:ph idx="1" type="body"/>
          </p:nvPr>
        </p:nvSpPr>
        <p:spPr>
          <a:xfrm>
            <a:off x="616975" y="1302400"/>
            <a:ext cx="39741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83" name="Google Shape;5483;p26"/>
          <p:cNvSpPr txBox="1"/>
          <p:nvPr>
            <p:ph idx="2" type="body"/>
          </p:nvPr>
        </p:nvSpPr>
        <p:spPr>
          <a:xfrm>
            <a:off x="4419600" y="1302400"/>
            <a:ext cx="41148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Advent Pro"/>
                <a:ea typeface="Advent Pro"/>
                <a:cs typeface="Advent Pro"/>
                <a:sym typeface="Advent Pr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84" name="Google Shape;5484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485" name="Shape 5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6" name="Google Shape;54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87" name="Google Shape;548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88" name="Google Shape;54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"/>
          <p:cNvSpPr txBox="1"/>
          <p:nvPr>
            <p:ph idx="1" type="body"/>
          </p:nvPr>
        </p:nvSpPr>
        <p:spPr>
          <a:xfrm>
            <a:off x="778900" y="1013975"/>
            <a:ext cx="70725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2" name="Google Shape;732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/>
          <p:nvPr>
            <p:ph idx="1" type="subTitle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5"/>
          <p:cNvSpPr txBox="1"/>
          <p:nvPr>
            <p:ph idx="2" type="subTitle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6" name="Google Shape;736;p5"/>
          <p:cNvSpPr txBox="1"/>
          <p:nvPr>
            <p:ph idx="3" type="subTitle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5"/>
          <p:cNvSpPr txBox="1"/>
          <p:nvPr>
            <p:ph idx="4" type="subTitle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8" name="Google Shape;738;p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6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/>
          <p:nvPr>
            <p:ph idx="1" type="body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3" name="Google Shape;743;p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rect b="b" l="l" r="r" t="t"/>
                <a:pathLst>
                  <a:path extrusionOk="0" h="12246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rect b="b" l="l" r="r" t="t"/>
                <a:pathLst>
                  <a:path extrusionOk="0" h="12246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rect b="b" l="l" r="r" t="t"/>
                <a:pathLst>
                  <a:path extrusionOk="0" h="10885" w="9525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rect b="b" l="l" r="r" t="t"/>
                <a:pathLst>
                  <a:path extrusionOk="0" h="10884" w="12245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rect b="b" l="l" r="r" t="t"/>
                <a:pathLst>
                  <a:path extrusionOk="0" h="10884" w="9524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rect b="b" l="l" r="r" t="t"/>
                <a:pathLst>
                  <a:path extrusionOk="0" h="10884" w="12247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rect b="b" l="l" r="r" t="t"/>
                <a:pathLst>
                  <a:path extrusionOk="0" h="10884" w="12246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rect b="b" l="l" r="r" t="t"/>
                <a:pathLst>
                  <a:path extrusionOk="0" h="10884" w="12246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rect b="b" l="l" r="r" t="t"/>
                <a:pathLst>
                  <a:path extrusionOk="0" h="12246" w="12245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rect b="b" l="l" r="r" t="t"/>
                <a:pathLst>
                  <a:path extrusionOk="0" h="12246" w="9524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rect b="b" l="l" r="r" t="t"/>
                <a:pathLst>
                  <a:path extrusionOk="0" h="12245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rect b="b" l="l" r="r" t="t"/>
                <a:pathLst>
                  <a:path extrusionOk="0" h="12245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rect b="b" l="l" r="r" t="t"/>
              <a:pathLst>
                <a:path extrusionOk="0" h="12246" w="12245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rect b="b" l="l" r="r" t="t"/>
              <a:pathLst>
                <a:path extrusionOk="0" h="12246" w="9524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rect b="b" l="l" r="r" t="t"/>
              <a:pathLst>
                <a:path extrusionOk="0" h="10885" w="9525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rect b="b" l="l" r="r" t="t"/>
              <a:pathLst>
                <a:path extrusionOk="0" h="10885" w="12246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rect b="b" l="l" r="r" t="t"/>
              <a:pathLst>
                <a:path extrusionOk="0" h="10885" w="12246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rect b="b" l="l" r="r" t="t"/>
              <a:pathLst>
                <a:path extrusionOk="0" h="10884" w="12245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rect b="b" l="l" r="r" t="t"/>
              <a:pathLst>
                <a:path extrusionOk="0" h="10884" w="9524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rect b="b" l="l" r="r" t="t"/>
              <a:pathLst>
                <a:path extrusionOk="0" h="10884" w="12247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rect b="b" l="l" r="r" t="t"/>
              <a:pathLst>
                <a:path extrusionOk="0" h="10884" w="9525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rect b="b" l="l" r="r" t="t"/>
              <a:pathLst>
                <a:path extrusionOk="0" h="10884" w="12246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rect b="b" l="l" r="r" t="t"/>
              <a:pathLst>
                <a:path extrusionOk="0" h="10884" w="9525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rect b="b" l="l" r="r" t="t"/>
              <a:pathLst>
                <a:path extrusionOk="0" h="10884" w="12246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rect b="b" l="l" r="r" t="t"/>
              <a:pathLst>
                <a:path extrusionOk="0" h="12246" w="12245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rect b="b" l="l" r="r" t="t"/>
              <a:pathLst>
                <a:path extrusionOk="0" h="12246" w="9524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rect b="b" l="l" r="r" t="t"/>
              <a:pathLst>
                <a:path extrusionOk="0" h="9525" w="12245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rect b="b" l="l" r="r" t="t"/>
              <a:pathLst>
                <a:path extrusionOk="0" h="9525" w="9524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rect b="b" l="l" r="r" t="t"/>
              <a:pathLst>
                <a:path extrusionOk="0" h="12245" w="12245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rect b="b" l="l" r="r" t="t"/>
              <a:pathLst>
                <a:path extrusionOk="0" h="12245" w="9524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rect b="b" l="l" r="r" t="t"/>
              <a:pathLst>
                <a:path extrusionOk="0" h="12245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rect b="b" l="l" r="r" t="t"/>
              <a:pathLst>
                <a:path extrusionOk="0" h="9525" w="12245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rect b="b" l="l" r="r" t="t"/>
              <a:pathLst>
                <a:path extrusionOk="0" h="9525" w="9524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rect b="b" l="l" r="r" t="t"/>
              <a:pathLst>
                <a:path extrusionOk="0" h="12245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8"/>
          <p:cNvSpPr txBox="1"/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"/>
          <p:cNvSpPr txBox="1"/>
          <p:nvPr>
            <p:ph idx="1" type="subTitle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865" name="Google Shape;1865;p9"/>
          <p:cNvSpPr txBox="1"/>
          <p:nvPr>
            <p:ph idx="2" type="body"/>
          </p:nvPr>
        </p:nvSpPr>
        <p:spPr>
          <a:xfrm>
            <a:off x="4090675" y="1964600"/>
            <a:ext cx="42912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1866" name="Google Shape;1866;p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67" name="Google Shape;1867;p9"/>
          <p:cNvGrpSpPr/>
          <p:nvPr/>
        </p:nvGrpSpPr>
        <p:grpSpPr>
          <a:xfrm>
            <a:off x="0" y="4025575"/>
            <a:ext cx="3271200" cy="1302100"/>
            <a:chOff x="0" y="4025575"/>
            <a:chExt cx="3271200" cy="1302100"/>
          </a:xfrm>
        </p:grpSpPr>
        <p:sp>
          <p:nvSpPr>
            <p:cNvPr id="1868" name="Google Shape;1868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Google Shape;1871;p9"/>
          <p:cNvGrpSpPr/>
          <p:nvPr/>
        </p:nvGrpSpPr>
        <p:grpSpPr>
          <a:xfrm>
            <a:off x="1180687" y="1797419"/>
            <a:ext cx="925262" cy="2313176"/>
            <a:chOff x="2761775" y="238125"/>
            <a:chExt cx="2094300" cy="5235800"/>
          </a:xfrm>
        </p:grpSpPr>
        <p:sp>
          <p:nvSpPr>
            <p:cNvPr id="1872" name="Google Shape;1872;p9"/>
            <p:cNvSpPr/>
            <p:nvPr/>
          </p:nvSpPr>
          <p:spPr>
            <a:xfrm>
              <a:off x="4018325" y="4845575"/>
              <a:ext cx="209425" cy="418875"/>
            </a:xfrm>
            <a:custGeom>
              <a:rect b="b" l="l" r="r" t="t"/>
              <a:pathLst>
                <a:path extrusionOk="0" h="16755" w="8377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3390000" y="4845575"/>
              <a:ext cx="209500" cy="418875"/>
            </a:xfrm>
            <a:custGeom>
              <a:rect b="b" l="l" r="r" t="t"/>
              <a:pathLst>
                <a:path extrusionOk="0" h="16755" w="838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2761775" y="866450"/>
              <a:ext cx="2094300" cy="1675475"/>
            </a:xfrm>
            <a:custGeom>
              <a:rect b="b" l="l" r="r" t="t"/>
              <a:pathLst>
                <a:path extrusionOk="0" h="67019" w="83772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2971250" y="2332400"/>
              <a:ext cx="1675450" cy="1466100"/>
            </a:xfrm>
            <a:custGeom>
              <a:rect b="b" l="l" r="r" t="t"/>
              <a:pathLst>
                <a:path extrusionOk="0" h="58644" w="67018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018325" y="1285300"/>
              <a:ext cx="209425" cy="209425"/>
            </a:xfrm>
            <a:custGeom>
              <a:rect b="b" l="l" r="r" t="t"/>
              <a:pathLst>
                <a:path extrusionOk="0" h="8377" w="8377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390000" y="1285300"/>
              <a:ext cx="209500" cy="209425"/>
            </a:xfrm>
            <a:custGeom>
              <a:rect b="b" l="l" r="r" t="t"/>
              <a:pathLst>
                <a:path extrusionOk="0" h="8377" w="838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599475" y="1704075"/>
              <a:ext cx="418875" cy="209500"/>
            </a:xfrm>
            <a:custGeom>
              <a:rect b="b" l="l" r="r" t="t"/>
              <a:pathLst>
                <a:path extrusionOk="0" h="8380" w="16755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437200" y="2751275"/>
              <a:ext cx="209500" cy="1466075"/>
            </a:xfrm>
            <a:custGeom>
              <a:rect b="b" l="l" r="r" t="t"/>
              <a:pathLst>
                <a:path extrusionOk="0" h="58643" w="838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971250" y="2751275"/>
              <a:ext cx="209400" cy="1466075"/>
            </a:xfrm>
            <a:custGeom>
              <a:rect b="b" l="l" r="r" t="t"/>
              <a:pathLst>
                <a:path extrusionOk="0" h="58643" w="8376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18325" y="5264425"/>
              <a:ext cx="418900" cy="209500"/>
            </a:xfrm>
            <a:custGeom>
              <a:rect b="b" l="l" r="r" t="t"/>
              <a:pathLst>
                <a:path extrusionOk="0" h="8380" w="16756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180625" y="5264425"/>
              <a:ext cx="418875" cy="209500"/>
            </a:xfrm>
            <a:custGeom>
              <a:rect b="b" l="l" r="r" t="t"/>
              <a:pathLst>
                <a:path extrusionOk="0" h="8380" w="16755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761775" y="238125"/>
              <a:ext cx="2094300" cy="1047200"/>
            </a:xfrm>
            <a:custGeom>
              <a:rect b="b" l="l" r="r" t="t"/>
              <a:pathLst>
                <a:path extrusionOk="0" h="41888" w="83772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180625" y="3798475"/>
              <a:ext cx="1256600" cy="1047125"/>
            </a:xfrm>
            <a:custGeom>
              <a:rect b="b" l="l" r="r" t="t"/>
              <a:pathLst>
                <a:path extrusionOk="0" h="41885" w="50264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61775" y="1494700"/>
              <a:ext cx="209400" cy="209400"/>
            </a:xfrm>
            <a:custGeom>
              <a:rect b="b" l="l" r="r" t="t"/>
              <a:pathLst>
                <a:path extrusionOk="0" h="8376" w="8376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646675" y="1494700"/>
              <a:ext cx="209400" cy="209400"/>
            </a:xfrm>
            <a:custGeom>
              <a:rect b="b" l="l" r="r" t="t"/>
              <a:pathLst>
                <a:path extrusionOk="0" h="8376" w="8376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0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0"/>
          <p:cNvSpPr txBox="1"/>
          <p:nvPr>
            <p:ph type="title"/>
          </p:nvPr>
        </p:nvSpPr>
        <p:spPr>
          <a:xfrm>
            <a:off x="701025" y="627350"/>
            <a:ext cx="22107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Relationship Id="rId5" Type="http://schemas.openxmlformats.org/officeDocument/2006/relationships/image" Target="../media/image19.jpg"/><Relationship Id="rId6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Relationship Id="rId4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2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8"/>
          <p:cNvSpPr txBox="1"/>
          <p:nvPr>
            <p:ph type="ctrTitle"/>
          </p:nvPr>
        </p:nvSpPr>
        <p:spPr>
          <a:xfrm>
            <a:off x="3245375" y="1246925"/>
            <a:ext cx="5033100" cy="22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Deep Q-Learning for Atari River Raid</a:t>
            </a:r>
            <a:endParaRPr sz="4400"/>
          </a:p>
        </p:txBody>
      </p:sp>
      <p:sp>
        <p:nvSpPr>
          <p:cNvPr id="5494" name="Google Shape;5494;p28"/>
          <p:cNvSpPr txBox="1"/>
          <p:nvPr>
            <p:ph idx="1" type="subTitle"/>
          </p:nvPr>
        </p:nvSpPr>
        <p:spPr>
          <a:xfrm>
            <a:off x="3085950" y="3353700"/>
            <a:ext cx="5511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Yash Mehta, Yuetian Li, 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Yingfei Hong, Nange Li</a:t>
            </a:r>
            <a:endParaRPr sz="3400"/>
          </a:p>
        </p:txBody>
      </p:sp>
      <p:pic>
        <p:nvPicPr>
          <p:cNvPr id="5495" name="Google Shape;54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50" y="809813"/>
            <a:ext cx="2243796" cy="31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1" name="Shape 5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2" name="Google Shape;5572;p37"/>
          <p:cNvSpPr/>
          <p:nvPr/>
        </p:nvSpPr>
        <p:spPr>
          <a:xfrm>
            <a:off x="6140075" y="1381075"/>
            <a:ext cx="2620500" cy="262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3" name="Google Shape;557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Outlooks</a:t>
            </a:r>
            <a:endParaRPr/>
          </a:p>
        </p:txBody>
      </p:sp>
      <p:sp>
        <p:nvSpPr>
          <p:cNvPr id="5574" name="Google Shape;5574;p37"/>
          <p:cNvSpPr txBox="1"/>
          <p:nvPr>
            <p:ph idx="1" type="body"/>
          </p:nvPr>
        </p:nvSpPr>
        <p:spPr>
          <a:xfrm>
            <a:off x="435475" y="145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Double DQN Model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Implemented but not tuned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K-skipping strategy with different k values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Larger k - faster and more info for each prediction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Action repeated by k times - less precision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Difference of consecutive game frames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75" name="Google Shape;5575;p37"/>
          <p:cNvPicPr preferRelativeResize="0"/>
          <p:nvPr/>
        </p:nvPicPr>
        <p:blipFill rotWithShape="1">
          <a:blip r:embed="rId3">
            <a:alphaModFix/>
          </a:blip>
          <a:srcRect b="12874" l="26444" r="23469" t="12403"/>
          <a:stretch/>
        </p:blipFill>
        <p:spPr>
          <a:xfrm>
            <a:off x="6329749" y="1562309"/>
            <a:ext cx="1063198" cy="108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6" name="Google Shape;5576;p37"/>
          <p:cNvPicPr preferRelativeResize="0"/>
          <p:nvPr/>
        </p:nvPicPr>
        <p:blipFill rotWithShape="1">
          <a:blip r:embed="rId4">
            <a:alphaModFix/>
          </a:blip>
          <a:srcRect b="12964" l="26194" r="23333" t="13457"/>
          <a:stretch/>
        </p:blipFill>
        <p:spPr>
          <a:xfrm>
            <a:off x="7514066" y="1562309"/>
            <a:ext cx="1088067" cy="108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7" name="Google Shape;5577;p37"/>
          <p:cNvPicPr preferRelativeResize="0"/>
          <p:nvPr/>
        </p:nvPicPr>
        <p:blipFill rotWithShape="1">
          <a:blip r:embed="rId5">
            <a:alphaModFix/>
          </a:blip>
          <a:srcRect b="12075" l="26135" r="23282" t="12452"/>
          <a:stretch/>
        </p:blipFill>
        <p:spPr>
          <a:xfrm>
            <a:off x="6329758" y="2773509"/>
            <a:ext cx="1063198" cy="108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8" name="Google Shape;5578;p37"/>
          <p:cNvPicPr preferRelativeResize="0"/>
          <p:nvPr/>
        </p:nvPicPr>
        <p:blipFill rotWithShape="1">
          <a:blip r:embed="rId6">
            <a:alphaModFix/>
          </a:blip>
          <a:srcRect b="12106" l="26433" r="23494" t="12370"/>
          <a:stretch/>
        </p:blipFill>
        <p:spPr>
          <a:xfrm>
            <a:off x="7532262" y="2773509"/>
            <a:ext cx="1051696" cy="108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9" name="Shape 5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0" name="Google Shape;5500;p29"/>
          <p:cNvSpPr txBox="1"/>
          <p:nvPr>
            <p:ph type="title"/>
          </p:nvPr>
        </p:nvSpPr>
        <p:spPr>
          <a:xfrm>
            <a:off x="311700" y="23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5501" name="Google Shape;5501;p29"/>
          <p:cNvSpPr txBox="1"/>
          <p:nvPr>
            <p:ph idx="1" type="body"/>
          </p:nvPr>
        </p:nvSpPr>
        <p:spPr>
          <a:xfrm>
            <a:off x="777450" y="1022800"/>
            <a:ext cx="75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uli"/>
              <a:buChar char="●"/>
            </a:pPr>
            <a:r>
              <a:rPr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Implemented Deep Q-Learning Networks (DQN) to play Atari 2000 River Raid</a:t>
            </a:r>
            <a:endParaRPr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uli"/>
              <a:buChar char="●"/>
            </a:pPr>
            <a:r>
              <a:rPr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Two strategies</a:t>
            </a:r>
            <a:endParaRPr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uli"/>
              <a:buChar char="○"/>
            </a:pPr>
            <a:r>
              <a:rPr lang="en" sz="18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fixed Q-targets: handle the oscillation in training due to shifting Q target values</a:t>
            </a:r>
            <a:endParaRPr sz="18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uli"/>
              <a:buChar char="○"/>
            </a:pPr>
            <a:r>
              <a:rPr lang="en" sz="18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Replay memory: break the correlation between consecutive samples of experience in the environment for efficient learning</a:t>
            </a:r>
            <a:endParaRPr sz="18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uli"/>
              <a:buChar char="●"/>
            </a:pPr>
            <a:r>
              <a:rPr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Innovations</a:t>
            </a:r>
            <a:endParaRPr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uli"/>
              <a:buChar char="○"/>
            </a:pPr>
            <a:r>
              <a:rPr lang="en" sz="18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Custom modifications in </a:t>
            </a:r>
            <a:r>
              <a:rPr lang="en" sz="18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reward </a:t>
            </a:r>
            <a:r>
              <a:rPr lang="en" sz="18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functions </a:t>
            </a:r>
            <a:endParaRPr sz="18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Muli"/>
              <a:buChar char="●"/>
            </a:pPr>
            <a:r>
              <a:rPr b="1"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Goal: </a:t>
            </a:r>
            <a:r>
              <a:rPr lang="en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train the agent to perform ‘much’ better than random</a:t>
            </a:r>
            <a:endParaRPr b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5" name="Shape 5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6" name="Google Shape;55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507" name="Google Shape;5507;p30"/>
          <p:cNvSpPr txBox="1"/>
          <p:nvPr>
            <p:ph idx="1" type="body"/>
          </p:nvPr>
        </p:nvSpPr>
        <p:spPr>
          <a:xfrm>
            <a:off x="311700" y="1152475"/>
            <a:ext cx="85206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Custom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modifications in reward functions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Problems in previous reward function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0 reward for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losing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one lif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e (Crash)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Modifications: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Reward of -1000 for losing one life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Rescaling the reward to reduce variance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Hit a tanker:  30 -&gt; 0.1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Hit a helicopter:  60 -&gt;0.15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Fuel the depot:  80 -&gt;0.2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Hit a jet:  100 -&gt;0.3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Bridge Strike:  500 -&gt;0.5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Losing one life:  -1000 -&gt; -1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 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1" name="Shape 5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2" name="Google Shape;55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513" name="Google Shape;551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Vanilla DQN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5514" name="Google Shape;5514;p31"/>
          <p:cNvGraphicFramePr/>
          <p:nvPr/>
        </p:nvGraphicFramePr>
        <p:xfrm>
          <a:off x="1501088" y="187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{CFF85EC7-A91F-46DF-ADB3-C9F6A28AD9DC}</a:tableStyleId>
              </a:tblPr>
              <a:tblGrid>
                <a:gridCol w="1789600"/>
                <a:gridCol w="847150"/>
                <a:gridCol w="825975"/>
                <a:gridCol w="652200"/>
                <a:gridCol w="904425"/>
                <a:gridCol w="1122475"/>
              </a:tblGrid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Channels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Filter size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Strides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Activation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#parameters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Convolutional layer 1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32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ReLU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18464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Convolutional layer 2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64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ReLU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73792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Convolutional layer 3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64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ReLU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65600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Hidden size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Dense layer 1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640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ReLU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656000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Dense layer 2 (output)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18 (Number of actions)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None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11538</a:t>
                      </a:r>
                      <a:endParaRPr sz="12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515" name="Google Shape;55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075" y="-5050"/>
            <a:ext cx="4221550" cy="15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9" name="Shape 5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0" name="Google Shape;55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521" name="Google Shape;552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Fixed target 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Where s is the current state, s’ is the next state after taking the action a, r is the reward for taking the action a, 𝛾 represents the discounted factor, Q is the Q network, is the target network and every T steps: w’ = w.</a:t>
            </a:r>
            <a:endParaRPr sz="11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Memory  Mechanism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Muli"/>
              <a:buChar char="●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Memory: a fixed number of experiences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uli"/>
              <a:buChar char="●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Experience: (s, a, r, s’)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uli"/>
              <a:buChar char="●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Use past experience to update Q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uli"/>
              <a:buChar char="○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Randomly sample a </a:t>
            </a:r>
            <a:r>
              <a:rPr lang="en" sz="1500">
                <a:latin typeface="Muli"/>
                <a:ea typeface="Muli"/>
                <a:cs typeface="Muli"/>
                <a:sym typeface="Muli"/>
              </a:rPr>
              <a:t>small</a:t>
            </a:r>
            <a:r>
              <a:rPr lang="en" sz="1500">
                <a:latin typeface="Muli"/>
                <a:ea typeface="Muli"/>
                <a:cs typeface="Muli"/>
                <a:sym typeface="Muli"/>
              </a:rPr>
              <a:t> batch from memory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uli"/>
              <a:buChar char="○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For each experience, the error will be: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Font typeface="Muli"/>
              <a:buChar char="○"/>
            </a:pPr>
            <a:r>
              <a:t/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522" name="Google Shape;5522;p32" title="[255,217,102,&quot;https://www.codecogs.com/eqnedit.php?latex=Q(s%2Ca%2Cw)%20%3D%20r(s%2Ca)%20%2B%20%5Cgamma%20max_%7Ba%7D%5Chat%7BQ%7D(s'%2Ca%2Cw'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850" y="1624200"/>
            <a:ext cx="5539700" cy="3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3" name="Google Shape;5523;p32" title="[255,217,102,&quot;https://www.codecogs.com/eqnedit.php?latex=error%20%3D%20r%2B%5Cgamma%20max_%7Ba%7D%5Chat%7BQ%7D%20(s'%2Ca)%20-%20Q(s%2Ca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000" y="4538425"/>
            <a:ext cx="4740475" cy="3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27" name="Shape 5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8" name="Google Shape;5528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Results </a:t>
            </a:r>
            <a:endParaRPr>
              <a:solidFill>
                <a:srgbClr val="0645AD"/>
              </a:solidFill>
            </a:endParaRPr>
          </a:p>
        </p:txBody>
      </p:sp>
      <p:pic>
        <p:nvPicPr>
          <p:cNvPr id="5529" name="Google Shape;5529;p33"/>
          <p:cNvPicPr preferRelativeResize="0"/>
          <p:nvPr/>
        </p:nvPicPr>
        <p:blipFill rotWithShape="1">
          <a:blip r:embed="rId3">
            <a:alphaModFix/>
          </a:blip>
          <a:srcRect b="5669" l="4150" r="0" t="0"/>
          <a:stretch/>
        </p:blipFill>
        <p:spPr>
          <a:xfrm>
            <a:off x="2772825" y="1546475"/>
            <a:ext cx="2292075" cy="29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0" name="Google Shape;5530;p33"/>
          <p:cNvSpPr txBox="1"/>
          <p:nvPr/>
        </p:nvSpPr>
        <p:spPr>
          <a:xfrm>
            <a:off x="2969067" y="1115375"/>
            <a:ext cx="18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rPr>
              <a:t>Trained Agent</a:t>
            </a:r>
            <a:endParaRPr b="1" sz="1600">
              <a:solidFill>
                <a:schemeClr val="accent2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31" name="Google Shape;5531;p33"/>
          <p:cNvPicPr preferRelativeResize="0"/>
          <p:nvPr/>
        </p:nvPicPr>
        <p:blipFill rotWithShape="1">
          <a:blip r:embed="rId4">
            <a:alphaModFix/>
          </a:blip>
          <a:srcRect b="4834" l="4580" r="0" t="0"/>
          <a:stretch/>
        </p:blipFill>
        <p:spPr>
          <a:xfrm>
            <a:off x="339565" y="1546475"/>
            <a:ext cx="2261884" cy="29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2" name="Google Shape;5532;p33"/>
          <p:cNvSpPr txBox="1"/>
          <p:nvPr/>
        </p:nvSpPr>
        <p:spPr>
          <a:xfrm>
            <a:off x="395838" y="1115375"/>
            <a:ext cx="220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rPr>
              <a:t>Random Model</a:t>
            </a:r>
            <a:endParaRPr b="1" sz="1600">
              <a:solidFill>
                <a:schemeClr val="accent2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5533" name="Google Shape;5533;p33"/>
          <p:cNvGraphicFramePr/>
          <p:nvPr/>
        </p:nvGraphicFramePr>
        <p:xfrm>
          <a:off x="5236275" y="1546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{E8A47844-7301-4A7F-8398-94C0FD964AF1}</a:tableStyleId>
              </a:tblPr>
              <a:tblGrid>
                <a:gridCol w="1400975"/>
                <a:gridCol w="1161925"/>
                <a:gridCol w="1079050"/>
              </a:tblGrid>
              <a:tr h="67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Random Model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Trained Agent 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67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verage rewards 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-0.660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0.932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81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last 50 episodes’ reward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-0.615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1.094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78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last 50 episode’ #steps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26.6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105.6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34" name="Google Shape;5534;p33"/>
          <p:cNvSpPr txBox="1"/>
          <p:nvPr/>
        </p:nvSpPr>
        <p:spPr>
          <a:xfrm>
            <a:off x="311700" y="4611425"/>
            <a:ext cx="27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dvent Pro Medium"/>
                <a:ea typeface="Advent Pro Medium"/>
                <a:cs typeface="Advent Pro Medium"/>
                <a:sym typeface="Advent Pro Medium"/>
              </a:rPr>
              <a:t>(</a:t>
            </a:r>
            <a:r>
              <a:rPr lang="en">
                <a:latin typeface="Advent Pro Medium"/>
                <a:ea typeface="Advent Pro Medium"/>
                <a:cs typeface="Advent Pro Medium"/>
                <a:sym typeface="Advent Pro Medium"/>
              </a:rPr>
              <a:t>Accelerated Recordings)</a:t>
            </a:r>
            <a:endParaRPr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38" name="Shape 5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" name="Google Shape;5539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Results </a:t>
            </a:r>
            <a:endParaRPr>
              <a:solidFill>
                <a:srgbClr val="0645AD"/>
              </a:solidFill>
            </a:endParaRPr>
          </a:p>
        </p:txBody>
      </p:sp>
      <p:pic>
        <p:nvPicPr>
          <p:cNvPr id="5540" name="Google Shape;55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344" y="1323190"/>
            <a:ext cx="2766832" cy="1439635"/>
          </a:xfrm>
          <a:prstGeom prst="rect">
            <a:avLst/>
          </a:prstGeom>
          <a:noFill/>
          <a:ln>
            <a:noFill/>
          </a:ln>
        </p:spPr>
      </p:pic>
      <p:sp>
        <p:nvSpPr>
          <p:cNvPr id="5541" name="Google Shape;5541;p34"/>
          <p:cNvSpPr txBox="1"/>
          <p:nvPr/>
        </p:nvSpPr>
        <p:spPr>
          <a:xfrm>
            <a:off x="5416425" y="789113"/>
            <a:ext cx="14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rPr>
              <a:t>Trained Agent</a:t>
            </a:r>
            <a:endParaRPr b="1">
              <a:solidFill>
                <a:schemeClr val="accent2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42" name="Google Shape;55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600" y="1323210"/>
            <a:ext cx="2766799" cy="1439619"/>
          </a:xfrm>
          <a:prstGeom prst="rect">
            <a:avLst/>
          </a:prstGeom>
          <a:noFill/>
          <a:ln>
            <a:noFill/>
          </a:ln>
        </p:spPr>
      </p:pic>
      <p:sp>
        <p:nvSpPr>
          <p:cNvPr id="5543" name="Google Shape;5543;p34"/>
          <p:cNvSpPr txBox="1"/>
          <p:nvPr/>
        </p:nvSpPr>
        <p:spPr>
          <a:xfrm>
            <a:off x="500300" y="836463"/>
            <a:ext cx="22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rPr>
              <a:t>Random Model</a:t>
            </a:r>
            <a:endParaRPr b="1">
              <a:solidFill>
                <a:schemeClr val="accent2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44" name="Google Shape;554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006862"/>
            <a:ext cx="2766826" cy="150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5" name="Google Shape;554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138" y="1341725"/>
            <a:ext cx="2671915" cy="14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6" name="Google Shape;554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150" y="2997250"/>
            <a:ext cx="2609337" cy="143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47" name="Google Shape;5547;p34"/>
          <p:cNvCxnSpPr/>
          <p:nvPr/>
        </p:nvCxnSpPr>
        <p:spPr>
          <a:xfrm>
            <a:off x="3094750" y="836475"/>
            <a:ext cx="17400" cy="4062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51" name="Shape 5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2" name="Google Shape;5552;p35"/>
          <p:cNvSpPr txBox="1"/>
          <p:nvPr>
            <p:ph type="title"/>
          </p:nvPr>
        </p:nvSpPr>
        <p:spPr>
          <a:xfrm>
            <a:off x="311700" y="21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Results </a:t>
            </a:r>
            <a:endParaRPr>
              <a:solidFill>
                <a:srgbClr val="0645AD"/>
              </a:solidFill>
            </a:endParaRPr>
          </a:p>
        </p:txBody>
      </p:sp>
      <p:sp>
        <p:nvSpPr>
          <p:cNvPr id="5553" name="Google Shape;5553;p35"/>
          <p:cNvSpPr txBox="1"/>
          <p:nvPr/>
        </p:nvSpPr>
        <p:spPr>
          <a:xfrm>
            <a:off x="1927725" y="786650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5554" name="Google Shape;5554;p35"/>
          <p:cNvSpPr txBox="1"/>
          <p:nvPr/>
        </p:nvSpPr>
        <p:spPr>
          <a:xfrm>
            <a:off x="656975" y="1082000"/>
            <a:ext cx="36384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Rewards History Comparison between Trained Model and Random Model</a:t>
            </a:r>
            <a:endParaRPr sz="1100"/>
          </a:p>
        </p:txBody>
      </p:sp>
      <p:pic>
        <p:nvPicPr>
          <p:cNvPr id="5555" name="Google Shape;5555;p35"/>
          <p:cNvPicPr preferRelativeResize="0"/>
          <p:nvPr/>
        </p:nvPicPr>
        <p:blipFill rotWithShape="1">
          <a:blip r:embed="rId3">
            <a:alphaModFix/>
          </a:blip>
          <a:srcRect b="0" l="0" r="0" t="2400"/>
          <a:stretch/>
        </p:blipFill>
        <p:spPr>
          <a:xfrm>
            <a:off x="480100" y="1512775"/>
            <a:ext cx="3863299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6" name="Google Shape;5556;p35"/>
          <p:cNvSpPr txBox="1"/>
          <p:nvPr/>
        </p:nvSpPr>
        <p:spPr>
          <a:xfrm>
            <a:off x="4625750" y="1082000"/>
            <a:ext cx="36384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Step History </a:t>
            </a:r>
            <a:r>
              <a:rPr lang="en" sz="1100"/>
              <a:t>Comparison between Trained Model and Random Model</a:t>
            </a:r>
            <a:endParaRPr sz="1100"/>
          </a:p>
        </p:txBody>
      </p:sp>
      <p:pic>
        <p:nvPicPr>
          <p:cNvPr id="5557" name="Google Shape;5557;p35"/>
          <p:cNvPicPr preferRelativeResize="0"/>
          <p:nvPr/>
        </p:nvPicPr>
        <p:blipFill rotWithShape="1">
          <a:blip r:embed="rId4">
            <a:alphaModFix/>
          </a:blip>
          <a:srcRect b="0" l="0" r="0" t="1864"/>
          <a:stretch/>
        </p:blipFill>
        <p:spPr>
          <a:xfrm>
            <a:off x="4459600" y="1529775"/>
            <a:ext cx="3804551" cy="311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1" name="Shape 5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2" name="Google Shape;556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Outlooks</a:t>
            </a:r>
            <a:endParaRPr/>
          </a:p>
        </p:txBody>
      </p:sp>
      <p:sp>
        <p:nvSpPr>
          <p:cNvPr id="5563" name="Google Shape;556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Fly over (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Refuel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) v.s. Shoot the fuel depot (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80 points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)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Crashed when running out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On purpose?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Model didn’t learn that far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Modification of loss function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○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Scores &amp; Remaining fuel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64" name="Google Shape;55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975" y="1867675"/>
            <a:ext cx="2143895" cy="28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5" name="Google Shape;55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300" y="1867675"/>
            <a:ext cx="2180975" cy="2858551"/>
          </a:xfrm>
          <a:prstGeom prst="rect">
            <a:avLst/>
          </a:prstGeom>
          <a:noFill/>
          <a:ln>
            <a:noFill/>
          </a:ln>
        </p:spPr>
      </p:pic>
      <p:sp>
        <p:nvSpPr>
          <p:cNvPr id="5566" name="Google Shape;5566;p36"/>
          <p:cNvSpPr/>
          <p:nvPr/>
        </p:nvSpPr>
        <p:spPr>
          <a:xfrm>
            <a:off x="4495800" y="3846050"/>
            <a:ext cx="398700" cy="288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7" name="Google Shape;5567;p36"/>
          <p:cNvSpPr/>
          <p:nvPr/>
        </p:nvSpPr>
        <p:spPr>
          <a:xfrm>
            <a:off x="6981325" y="3846050"/>
            <a:ext cx="398700" cy="288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