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16E5-550B-A44F-AD49-5C05D499E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A40DB-8808-0E48-8A0B-72DF871D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BA856-0F35-CD4F-87F8-B43F8F78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CDC4-49D1-A04F-9149-DDD116D0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ED3C-2D09-A041-8173-031B6954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1C06-8430-4D45-9ED7-10906D2F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F6606-261B-024A-A694-E6608DB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3E30-D467-BC4A-9881-21777B3F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B237-6C12-5442-B9A9-0349552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EE31D-42B8-9F44-872D-ADD81E40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D94E8-1C50-974D-9E9C-DFDB21F5B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3B5E4-B48A-874E-ACA0-71CFBCF56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29E7-BAB9-7B4B-9EBD-5BB2809D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4552-E7B2-6240-B2B2-6BD4C883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1BEF-A5D7-EC4E-840B-76BBB2B4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6083-838B-034F-B1F5-E5E6739E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86F4-F744-824C-8177-73CF2550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57A3-A6AC-374A-A6B4-375C3B0D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9D19-F9DE-024F-8675-55F7EA76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A409-1E1E-BB4B-B688-381D4614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683E-F4DB-FF4E-8AFE-02230511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6453-222E-8640-A49F-B2A7DFE1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1D21-FD4A-9A47-8971-800A9D3C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50E3-CEFF-454D-8263-034420A4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55CB-2557-3249-8E0A-336940F6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D1E4-F724-4645-8DC9-7710AE52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9505-A664-0648-8D7D-A1FA91E24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EBCC4-5630-6648-8D91-436DAC435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9376-8FAB-AB40-91B5-09564B7F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48CC-12A5-4C40-9C98-CE6F2E1E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8D0A-3863-B14F-8F36-4BD5A650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5D55-2E42-1B49-A69D-6A3CA82D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1003-A348-8749-84ED-7113FCCA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22DC5-27A2-7341-ABD6-6259DCC26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4F4A4-9A7B-6E4F-8152-0479D79B4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6C32A-6984-5D40-865C-8F99CC8E4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D31DB-2200-9D42-9AC0-61724079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8D4C-4F5D-E540-825E-D7EBB1EC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B0DAD-FDB4-AE44-A730-4D47FD08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8005-9D2D-164D-815C-86DA164E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FFDE8-3A0A-6A43-8EEE-6E21D231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408B6-D3A5-814B-BEAA-8240CA39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72CD9-4D95-E943-B06D-9FA06D9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DFC4E-34D6-8248-BE99-452BBCA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2AE2D-7280-5540-828D-1C9D0EF3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6CFC7-9A37-5D43-8FCF-2FA0C810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35BC-56F1-5647-A250-D317A5A9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6D5B-6471-894B-8159-6FD96F5A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97EAB-CCA1-1444-AE68-2D0B4928D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4C6F0-CA5A-CE49-9D20-41F47ABB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5A2F4-1DEE-7A42-B743-4A1243A0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1F89E-160B-DD44-84A8-621321AD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EB9B-9637-0D43-8170-811D668D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502E7-45A1-BD48-9772-BFDD54ACB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3767-29D2-4744-929B-28AFD975B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A4EF-66AE-B445-8CE6-18EA03DE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347E7-048B-EF4C-8A7A-B59E92DD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08F74-8DEC-3B4E-934F-4C23BD22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BF64E-150C-8A44-A180-6B785697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5BFC-E10E-E744-8545-6607B0F5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4026-1272-0346-A91C-E6EF61729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8E5FA-D5EF-474B-8C42-06C2E172A84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951D9-9F0F-ED47-B068-473A5FE06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4025A-D8D8-5844-9E7C-A23D4FAE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C60C-0A1E-8A48-9EE5-F8028FC1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AFB4A6C-E6BA-7C49-A900-39128C57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508" y="45349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311C54-EC5F-ED41-B7D1-E99F01F47B4D}"/>
              </a:ext>
            </a:extLst>
          </p:cNvPr>
          <p:cNvGrpSpPr/>
          <p:nvPr/>
        </p:nvGrpSpPr>
        <p:grpSpPr>
          <a:xfrm>
            <a:off x="2918650" y="1369216"/>
            <a:ext cx="5635521" cy="3748336"/>
            <a:chOff x="1993141" y="1974947"/>
            <a:chExt cx="5635521" cy="37483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2644F9-E7A0-2A4D-959D-6B9DDFCA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1299" y="4770783"/>
              <a:ext cx="901700" cy="9525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FDD8B8-EDE0-D444-8BDB-4D58354B562D}"/>
                </a:ext>
              </a:extLst>
            </p:cNvPr>
            <p:cNvCxnSpPr>
              <a:cxnSpLocks/>
            </p:cNvCxnSpPr>
            <p:nvPr/>
          </p:nvCxnSpPr>
          <p:spPr>
            <a:xfrm>
              <a:off x="4521204" y="4457383"/>
              <a:ext cx="228229" cy="4902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0243D8-1F9B-B04D-A0C8-3B0D65A94C49}"/>
                </a:ext>
              </a:extLst>
            </p:cNvPr>
            <p:cNvSpPr/>
            <p:nvPr/>
          </p:nvSpPr>
          <p:spPr>
            <a:xfrm>
              <a:off x="1993141" y="3429305"/>
              <a:ext cx="571845" cy="718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858DF1-69C8-AF40-AAD4-1CBDA99525CB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643809" y="3822383"/>
              <a:ext cx="945793" cy="63818"/>
            </a:xfrm>
            <a:prstGeom prst="straightConnector1">
              <a:avLst/>
            </a:prstGeom>
            <a:ln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A55CFA4-3F76-B04D-A47F-7DBB93714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5163" y="2778687"/>
              <a:ext cx="1156932" cy="290163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6B2E85-38DF-6943-9CDE-B936FAE111D8}"/>
                </a:ext>
              </a:extLst>
            </p:cNvPr>
            <p:cNvCxnSpPr>
              <a:cxnSpLocks/>
            </p:cNvCxnSpPr>
            <p:nvPr/>
          </p:nvCxnSpPr>
          <p:spPr>
            <a:xfrm>
              <a:off x="4369488" y="3337182"/>
              <a:ext cx="303433" cy="236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1FFB7F-F3C6-344B-960B-CFD252569F9C}"/>
                </a:ext>
              </a:extLst>
            </p:cNvPr>
            <p:cNvSpPr/>
            <p:nvPr/>
          </p:nvSpPr>
          <p:spPr>
            <a:xfrm>
              <a:off x="6118597" y="1974947"/>
              <a:ext cx="1510065" cy="4605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Trading/ market Data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23DCC86-2C4F-D14B-8D1D-BD4E0AA2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11" y="2581652"/>
            <a:ext cx="1270000" cy="127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22D52-9331-A240-BFC0-95C986054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948" y="2532184"/>
            <a:ext cx="1422400" cy="1422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236532-563E-E641-B2C3-7B87F0BF868A}"/>
              </a:ext>
            </a:extLst>
          </p:cNvPr>
          <p:cNvCxnSpPr>
            <a:cxnSpLocks/>
          </p:cNvCxnSpPr>
          <p:nvPr/>
        </p:nvCxnSpPr>
        <p:spPr>
          <a:xfrm flipH="1">
            <a:off x="7294182" y="3718031"/>
            <a:ext cx="728387" cy="693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84C598B-E61B-914F-B8B2-6A2BFF46D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699" y="3634557"/>
            <a:ext cx="1282858" cy="67039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2B2AB9-4446-2144-879F-1F79962D8F78}"/>
              </a:ext>
            </a:extLst>
          </p:cNvPr>
          <p:cNvCxnSpPr>
            <a:cxnSpLocks/>
          </p:cNvCxnSpPr>
          <p:nvPr/>
        </p:nvCxnSpPr>
        <p:spPr>
          <a:xfrm>
            <a:off x="7932152" y="2532184"/>
            <a:ext cx="228229" cy="490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91EBE4-1B0D-E64E-AE1A-A435CADB0176}"/>
              </a:ext>
            </a:extLst>
          </p:cNvPr>
          <p:cNvCxnSpPr/>
          <p:nvPr/>
        </p:nvCxnSpPr>
        <p:spPr>
          <a:xfrm>
            <a:off x="6307015" y="3243384"/>
            <a:ext cx="1351360" cy="18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Venkat</dc:creator>
  <cp:lastModifiedBy>Srikanth Venkat</cp:lastModifiedBy>
  <cp:revision>10</cp:revision>
  <dcterms:created xsi:type="dcterms:W3CDTF">2019-12-01T16:25:18Z</dcterms:created>
  <dcterms:modified xsi:type="dcterms:W3CDTF">2019-12-23T21:11:05Z</dcterms:modified>
</cp:coreProperties>
</file>