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5DCE-C7AE-D24C-87AC-542C9600D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1AAEE-0BB6-1D42-BCD2-2DCAD7156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8788-6FB7-8142-BBA0-883859F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D3D6-2C9C-D140-876B-4EF0E47A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09F9-25AE-044F-89E2-D1CCA2B7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6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251A-9621-0248-AA45-19B816A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489F5-27B9-CA48-ADC7-87682885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2B16-EEA1-7B42-BC17-6139DF3B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E39E-EB8D-EF4B-9A0E-284D2A2A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6BEE6-35D1-944D-B0AE-0542BA7A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0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BE1B9-2899-6F44-AD4F-BE0E9AB3C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5DF85-6285-9446-80F2-891CF98D3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E4D1F-FC3E-E74C-B32A-63041B03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0D0E-8DF9-DC45-86AE-604366F3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3A89-43CC-BF4F-A6B6-BBCB0274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9EF6-A26A-C047-8B2D-05A557EF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B57B-3EE2-2B43-B15F-5CF4D4BB7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B76B-9B69-A74D-BB02-BA4C57AC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4F9F-EB8E-8943-B686-C5C17976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DBB0-B082-BA4E-937D-511F32D5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9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529A-BDAF-8C4A-B5F0-1D4FCE14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0B069-9879-EB4A-B0D3-72E6A934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98C8-F289-7E4E-B7E3-99BA75A1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CDC7-6B74-AF40-ADB9-7A9CE88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73E5-37F3-104D-A4BA-48AAFE37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B1FE-64F9-4644-95FC-51D5F6F0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5F5E-D972-864E-BD40-FDC9DF1A0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1A452-74FB-BE40-AE75-89564DC71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42FFE-6BA5-D743-908D-108708CD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4A2CE-90D7-204C-8792-8FB953A0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D682B-617F-9540-A917-C9488950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42CA-ED58-4249-B2C8-B3AE10F0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318E2-4A21-4046-A677-6F5EE7AEF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593D6-B9AC-684C-9FE3-B1DCFF6F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8D662-CC3E-9F43-A8C4-579D6140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7B3F8-69D8-E042-9523-7E7F9878D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74012-92E8-5644-802B-15ABA979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442DC-B7CD-B94D-A3D4-4C2CB831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7B24D-1C0B-5E46-B162-04A536A5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278A-087F-D447-85C3-38E6490C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FD451-542E-644D-9986-1D5CE4BD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F3CD0-E38E-7645-B583-773C8768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B22D8-1563-8F49-A327-F8B2A56D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EF095-BF8D-734E-83A1-DD009196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62F89-ACB7-2849-A4D5-73B9C3D3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FB4D8-57A1-AA48-9A5E-A90A9595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7032-56DE-5F43-93E4-2E94007A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4928-6637-B44B-858E-20CA6929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C3FAF-46A7-B14E-90A7-C12CBF02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DCA2B-7B07-284C-B16F-FA643359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821D7-8262-0447-B51A-18F7FAFC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86016-F51D-C847-8601-51701D7F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4001-4AA1-3841-A627-496C8A27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C4907-7FDD-A249-B9FD-80527082A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1BEAA-4626-024D-92A8-E95990D9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90AFE-1221-8B48-82E5-90EE81B3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1E44A-D34F-9A42-891F-C50D5C17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A2559-2CD7-9948-AEAB-90F13A34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77664-F4A5-6F41-8869-FA373AA4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2319-1780-9446-9CC5-36684483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B275-8369-A849-BB35-EFF600B3E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30D1-71E3-EC44-9703-FBEEA09885A4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CC0E-E9EB-ED40-B8EA-766DA580F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A3F5-752B-974C-A451-CB38CE771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2562-85ED-AB49-8567-DB3AAAEC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7B4824-E9C6-A94D-8EF6-A5E8365E3E64}"/>
              </a:ext>
            </a:extLst>
          </p:cNvPr>
          <p:cNvSpPr/>
          <p:nvPr/>
        </p:nvSpPr>
        <p:spPr>
          <a:xfrm>
            <a:off x="5197889" y="4115941"/>
            <a:ext cx="1878419" cy="87186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Component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Redux connect: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callback = dispatch(action)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props=state.todo.list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976351-C86E-9941-8A42-4080A82FAF3D}"/>
              </a:ext>
            </a:extLst>
          </p:cNvPr>
          <p:cNvSpPr/>
          <p:nvPr/>
        </p:nvSpPr>
        <p:spPr>
          <a:xfrm>
            <a:off x="6652775" y="2714222"/>
            <a:ext cx="2394104" cy="6237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Redux Action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= { type, payload}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7D37026-A84A-6047-B6CF-C6D6EFBA6CEB}"/>
              </a:ext>
            </a:extLst>
          </p:cNvPr>
          <p:cNvSpPr/>
          <p:nvPr/>
        </p:nvSpPr>
        <p:spPr>
          <a:xfrm>
            <a:off x="2963279" y="2683916"/>
            <a:ext cx="2271824" cy="6237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Redux Observable Epic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epic(actions, store, config)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73D5AF-1D2E-1D40-8B3D-7A2EBBDCF454}"/>
              </a:ext>
            </a:extLst>
          </p:cNvPr>
          <p:cNvSpPr/>
          <p:nvPr/>
        </p:nvSpPr>
        <p:spPr>
          <a:xfrm>
            <a:off x="8253091" y="4089358"/>
            <a:ext cx="2300178" cy="9250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Redux Store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= { todo, persist, … }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reducer(state, action): updatedState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2599FB-E891-C542-8CF9-4D62A31285D5}"/>
              </a:ext>
            </a:extLst>
          </p:cNvPr>
          <p:cNvSpPr/>
          <p:nvPr/>
        </p:nvSpPr>
        <p:spPr>
          <a:xfrm>
            <a:off x="2160520" y="4239988"/>
            <a:ext cx="1605518" cy="6237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Component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props -&gt; render()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 -&gt; callback()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B135FE-1361-BB4E-AE7E-9A27B985E880}"/>
              </a:ext>
            </a:extLst>
          </p:cNvPr>
          <p:cNvCxnSpPr/>
          <p:nvPr/>
        </p:nvCxnSpPr>
        <p:spPr>
          <a:xfrm>
            <a:off x="3766038" y="4484564"/>
            <a:ext cx="1431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84CB5F9-D24C-CA4F-81A8-73B22258D52F}"/>
              </a:ext>
            </a:extLst>
          </p:cNvPr>
          <p:cNvSpPr/>
          <p:nvPr/>
        </p:nvSpPr>
        <p:spPr>
          <a:xfrm>
            <a:off x="4119023" y="4259609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callback()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3C785D-044A-B148-89E2-786C65B98D07}"/>
              </a:ext>
            </a:extLst>
          </p:cNvPr>
          <p:cNvCxnSpPr>
            <a:cxnSpLocks/>
          </p:cNvCxnSpPr>
          <p:nvPr/>
        </p:nvCxnSpPr>
        <p:spPr>
          <a:xfrm flipH="1">
            <a:off x="3766038" y="4654677"/>
            <a:ext cx="143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F66EECE-026A-1047-9BD8-37CB4B0D7BD5}"/>
              </a:ext>
            </a:extLst>
          </p:cNvPr>
          <p:cNvSpPr/>
          <p:nvPr/>
        </p:nvSpPr>
        <p:spPr>
          <a:xfrm>
            <a:off x="4182841" y="4658196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F91783-BA98-8A45-8D55-3403B2BE8BB4}"/>
              </a:ext>
            </a:extLst>
          </p:cNvPr>
          <p:cNvCxnSpPr/>
          <p:nvPr/>
        </p:nvCxnSpPr>
        <p:spPr>
          <a:xfrm flipV="1">
            <a:off x="6824674" y="3337998"/>
            <a:ext cx="0" cy="77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903A71D-B961-1144-80BE-EB249DE09AE0}"/>
              </a:ext>
            </a:extLst>
          </p:cNvPr>
          <p:cNvSpPr/>
          <p:nvPr/>
        </p:nvSpPr>
        <p:spPr>
          <a:xfrm>
            <a:off x="6264583" y="3616294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dispatch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1CDF51-085E-B34E-9FE3-F841BA82F02B}"/>
              </a:ext>
            </a:extLst>
          </p:cNvPr>
          <p:cNvCxnSpPr>
            <a:cxnSpLocks/>
          </p:cNvCxnSpPr>
          <p:nvPr/>
        </p:nvCxnSpPr>
        <p:spPr>
          <a:xfrm>
            <a:off x="8579049" y="3337998"/>
            <a:ext cx="0" cy="75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C6279D-DFAB-C44E-B828-954FF03F23F1}"/>
              </a:ext>
            </a:extLst>
          </p:cNvPr>
          <p:cNvSpPr/>
          <p:nvPr/>
        </p:nvSpPr>
        <p:spPr>
          <a:xfrm>
            <a:off x="8589681" y="3592351"/>
            <a:ext cx="1192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 change intent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28AEA5-E3B7-1C43-95D2-BF226FD0D628}"/>
              </a:ext>
            </a:extLst>
          </p:cNvPr>
          <p:cNvCxnSpPr>
            <a:cxnSpLocks/>
          </p:cNvCxnSpPr>
          <p:nvPr/>
        </p:nvCxnSpPr>
        <p:spPr>
          <a:xfrm flipH="1" flipV="1">
            <a:off x="5235103" y="2941051"/>
            <a:ext cx="1417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ECB87E6-3A57-3F41-B62C-5B4EA6A1987C}"/>
              </a:ext>
            </a:extLst>
          </p:cNvPr>
          <p:cNvSpPr/>
          <p:nvPr/>
        </p:nvSpPr>
        <p:spPr>
          <a:xfrm>
            <a:off x="5235102" y="2526870"/>
            <a:ext cx="1417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action: asynchronous task intent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0AD30B-D00A-824E-907B-C0EDBE24A311}"/>
              </a:ext>
            </a:extLst>
          </p:cNvPr>
          <p:cNvSpPr/>
          <p:nvPr/>
        </p:nvSpPr>
        <p:spPr>
          <a:xfrm>
            <a:off x="5316562" y="3116647"/>
            <a:ext cx="11412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action: task result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904083-C535-D94F-A4E0-A96172DDBA10}"/>
              </a:ext>
            </a:extLst>
          </p:cNvPr>
          <p:cNvCxnSpPr/>
          <p:nvPr/>
        </p:nvCxnSpPr>
        <p:spPr>
          <a:xfrm>
            <a:off x="5235102" y="3112959"/>
            <a:ext cx="1417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251051-1F36-8344-BDE2-ED9CD0475580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>
            <a:off x="7076308" y="4551875"/>
            <a:ext cx="11767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FC1C41A-633F-6A48-B9D5-71654FED21EC}"/>
              </a:ext>
            </a:extLst>
          </p:cNvPr>
          <p:cNvSpPr/>
          <p:nvPr/>
        </p:nvSpPr>
        <p:spPr>
          <a:xfrm>
            <a:off x="7208485" y="4305653"/>
            <a:ext cx="9124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updated state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7B39A2A-126A-8048-945A-11211E49FCB9}"/>
              </a:ext>
            </a:extLst>
          </p:cNvPr>
          <p:cNvSpPr/>
          <p:nvPr/>
        </p:nvSpPr>
        <p:spPr>
          <a:xfrm>
            <a:off x="3500221" y="1330774"/>
            <a:ext cx="1197940" cy="62377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Gateway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BC0165-CFDC-B140-B888-6450B634DBCA}"/>
              </a:ext>
            </a:extLst>
          </p:cNvPr>
          <p:cNvCxnSpPr>
            <a:cxnSpLocks/>
          </p:cNvCxnSpPr>
          <p:nvPr/>
        </p:nvCxnSpPr>
        <p:spPr>
          <a:xfrm>
            <a:off x="4285229" y="1954551"/>
            <a:ext cx="0" cy="72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228058-D627-C54C-BAF2-ED5D2B89A4D7}"/>
              </a:ext>
            </a:extLst>
          </p:cNvPr>
          <p:cNvCxnSpPr>
            <a:cxnSpLocks/>
          </p:cNvCxnSpPr>
          <p:nvPr/>
        </p:nvCxnSpPr>
        <p:spPr>
          <a:xfrm flipV="1">
            <a:off x="3905564" y="1954551"/>
            <a:ext cx="0" cy="72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A48069E-A6E2-BA41-8A06-889C9EF3E513}"/>
              </a:ext>
            </a:extLst>
          </p:cNvPr>
          <p:cNvSpPr/>
          <p:nvPr/>
        </p:nvSpPr>
        <p:spPr>
          <a:xfrm>
            <a:off x="3011024" y="2214493"/>
            <a:ext cx="1141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Call: Observable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9A037C-9532-024C-ADA2-D3D775751E34}"/>
              </a:ext>
            </a:extLst>
          </p:cNvPr>
          <p:cNvSpPr/>
          <p:nvPr/>
        </p:nvSpPr>
        <p:spPr>
          <a:xfrm>
            <a:off x="4056603" y="2175591"/>
            <a:ext cx="1141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Observable</a:t>
            </a:r>
          </a:p>
        </p:txBody>
      </p:sp>
    </p:spTree>
    <p:extLst>
      <p:ext uri="{BB962C8B-B14F-4D97-AF65-F5344CB8AC3E}">
        <p14:creationId xmlns:p14="http://schemas.microsoft.com/office/powerpoint/2010/main" val="346546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2018-05-07T12:42:23Z</dcterms:created>
  <dcterms:modified xsi:type="dcterms:W3CDTF">2018-05-08T05:43:14Z</dcterms:modified>
</cp:coreProperties>
</file>