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59" r:id="rId2"/>
    <p:sldId id="742" r:id="rId3"/>
    <p:sldId id="745" r:id="rId4"/>
    <p:sldId id="562" r:id="rId5"/>
    <p:sldId id="74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420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6FEE3-650B-425C-96D5-066864BB2D4A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AU"/>
        </a:p>
      </dgm:t>
    </dgm:pt>
    <dgm:pt modelId="{43BFD089-5A88-404C-85C0-64A20F0C3CB8}">
      <dgm:prSet phldrT="[Text]"/>
      <dgm:spPr/>
      <dgm:t>
        <a:bodyPr/>
        <a:lstStyle/>
        <a:p>
          <a:r>
            <a:rPr lang="en-AU" dirty="0"/>
            <a:t>The Action</a:t>
          </a:r>
        </a:p>
      </dgm:t>
    </dgm:pt>
    <dgm:pt modelId="{2C7D8FDA-4379-48C2-9B11-3C1403A90908}" type="parTrans" cxnId="{1DA819BC-96B8-4D0B-BFBB-53A0B2A5DF04}">
      <dgm:prSet/>
      <dgm:spPr/>
      <dgm:t>
        <a:bodyPr/>
        <a:lstStyle/>
        <a:p>
          <a:endParaRPr lang="en-AU"/>
        </a:p>
      </dgm:t>
    </dgm:pt>
    <dgm:pt modelId="{0C20C4A7-8FD4-41CC-9730-BFBB2D5192FF}" type="sibTrans" cxnId="{1DA819BC-96B8-4D0B-BFBB-53A0B2A5DF04}">
      <dgm:prSet/>
      <dgm:spPr/>
      <dgm:t>
        <a:bodyPr/>
        <a:lstStyle/>
        <a:p>
          <a:endParaRPr lang="en-AU"/>
        </a:p>
      </dgm:t>
    </dgm:pt>
    <dgm:pt modelId="{FA823B37-EE75-4DE2-8957-2BB0900CF1E6}">
      <dgm:prSet phldrT="[Text]"/>
      <dgm:spPr/>
      <dgm:t>
        <a:bodyPr/>
        <a:lstStyle/>
        <a:p>
          <a:r>
            <a:rPr lang="en-AU" dirty="0"/>
            <a:t>The reward</a:t>
          </a:r>
        </a:p>
      </dgm:t>
    </dgm:pt>
    <dgm:pt modelId="{8AFAAF71-E134-46EF-949B-DE8AFB894D8A}" type="parTrans" cxnId="{8D83788F-FFF9-4118-87E5-EB73B4DE102A}">
      <dgm:prSet/>
      <dgm:spPr/>
      <dgm:t>
        <a:bodyPr/>
        <a:lstStyle/>
        <a:p>
          <a:endParaRPr lang="en-AU"/>
        </a:p>
      </dgm:t>
    </dgm:pt>
    <dgm:pt modelId="{36ECB908-E5D7-4A6A-BC8B-924246D5E10E}" type="sibTrans" cxnId="{8D83788F-FFF9-4118-87E5-EB73B4DE102A}">
      <dgm:prSet/>
      <dgm:spPr/>
      <dgm:t>
        <a:bodyPr/>
        <a:lstStyle/>
        <a:p>
          <a:endParaRPr lang="en-AU"/>
        </a:p>
      </dgm:t>
    </dgm:pt>
    <dgm:pt modelId="{20F628F6-BC0C-405B-995B-13C171EEA9BA}">
      <dgm:prSet phldrT="[Text]"/>
      <dgm:spPr/>
      <dgm:t>
        <a:bodyPr/>
        <a:lstStyle/>
        <a:p>
          <a:r>
            <a:rPr lang="en-AU" dirty="0"/>
            <a:t>The Cue</a:t>
          </a:r>
        </a:p>
      </dgm:t>
    </dgm:pt>
    <dgm:pt modelId="{A86E20B9-0068-4D70-9138-45B9DB60D193}" type="parTrans" cxnId="{E688F68E-86F5-4E28-8C21-17CB5246C1F4}">
      <dgm:prSet/>
      <dgm:spPr/>
      <dgm:t>
        <a:bodyPr/>
        <a:lstStyle/>
        <a:p>
          <a:endParaRPr lang="en-AU"/>
        </a:p>
      </dgm:t>
    </dgm:pt>
    <dgm:pt modelId="{8B588609-4AC6-4E7C-A994-A8352BC590A9}" type="sibTrans" cxnId="{E688F68E-86F5-4E28-8C21-17CB5246C1F4}">
      <dgm:prSet/>
      <dgm:spPr/>
      <dgm:t>
        <a:bodyPr/>
        <a:lstStyle/>
        <a:p>
          <a:endParaRPr lang="en-AU"/>
        </a:p>
      </dgm:t>
    </dgm:pt>
    <dgm:pt modelId="{BD8C0F79-5B3B-4B9D-A3DD-375CEE04F397}" type="pres">
      <dgm:prSet presAssocID="{DF46FEE3-650B-425C-96D5-066864BB2D4A}" presName="Name0" presStyleCnt="0">
        <dgm:presLayoutVars>
          <dgm:dir/>
          <dgm:resizeHandles val="exact"/>
        </dgm:presLayoutVars>
      </dgm:prSet>
      <dgm:spPr/>
    </dgm:pt>
    <dgm:pt modelId="{1EF7D8D9-A129-4E70-80F0-B3C675BDCF57}" type="pres">
      <dgm:prSet presAssocID="{43BFD089-5A88-404C-85C0-64A20F0C3CB8}" presName="node" presStyleLbl="node1" presStyleIdx="0" presStyleCnt="3">
        <dgm:presLayoutVars>
          <dgm:bulletEnabled val="1"/>
        </dgm:presLayoutVars>
      </dgm:prSet>
      <dgm:spPr/>
    </dgm:pt>
    <dgm:pt modelId="{52B6BD51-0273-4A28-BF8D-CD3716D6C259}" type="pres">
      <dgm:prSet presAssocID="{0C20C4A7-8FD4-41CC-9730-BFBB2D5192FF}" presName="sibTrans" presStyleLbl="sibTrans2D1" presStyleIdx="0" presStyleCnt="3"/>
      <dgm:spPr/>
    </dgm:pt>
    <dgm:pt modelId="{B18FD6DE-A151-4DAA-8FE3-0716BCDB8BB4}" type="pres">
      <dgm:prSet presAssocID="{0C20C4A7-8FD4-41CC-9730-BFBB2D5192FF}" presName="connectorText" presStyleLbl="sibTrans2D1" presStyleIdx="0" presStyleCnt="3"/>
      <dgm:spPr/>
    </dgm:pt>
    <dgm:pt modelId="{CBACFFB8-340E-482A-9781-DD1AD716803F}" type="pres">
      <dgm:prSet presAssocID="{FA823B37-EE75-4DE2-8957-2BB0900CF1E6}" presName="node" presStyleLbl="node1" presStyleIdx="1" presStyleCnt="3">
        <dgm:presLayoutVars>
          <dgm:bulletEnabled val="1"/>
        </dgm:presLayoutVars>
      </dgm:prSet>
      <dgm:spPr/>
    </dgm:pt>
    <dgm:pt modelId="{1A58FF05-D70A-4869-8430-8089617EC2B4}" type="pres">
      <dgm:prSet presAssocID="{36ECB908-E5D7-4A6A-BC8B-924246D5E10E}" presName="sibTrans" presStyleLbl="sibTrans2D1" presStyleIdx="1" presStyleCnt="3"/>
      <dgm:spPr/>
    </dgm:pt>
    <dgm:pt modelId="{326B4872-6A92-4A99-AFC1-CBA89C29D280}" type="pres">
      <dgm:prSet presAssocID="{36ECB908-E5D7-4A6A-BC8B-924246D5E10E}" presName="connectorText" presStyleLbl="sibTrans2D1" presStyleIdx="1" presStyleCnt="3"/>
      <dgm:spPr/>
    </dgm:pt>
    <dgm:pt modelId="{DC6D48FE-4A69-44B4-9230-733331BB677A}" type="pres">
      <dgm:prSet presAssocID="{20F628F6-BC0C-405B-995B-13C171EEA9BA}" presName="node" presStyleLbl="node1" presStyleIdx="2" presStyleCnt="3">
        <dgm:presLayoutVars>
          <dgm:bulletEnabled val="1"/>
        </dgm:presLayoutVars>
      </dgm:prSet>
      <dgm:spPr/>
    </dgm:pt>
    <dgm:pt modelId="{DA33D7D4-A246-4C07-956F-F85620C4DA73}" type="pres">
      <dgm:prSet presAssocID="{8B588609-4AC6-4E7C-A994-A8352BC590A9}" presName="sibTrans" presStyleLbl="sibTrans2D1" presStyleIdx="2" presStyleCnt="3"/>
      <dgm:spPr/>
    </dgm:pt>
    <dgm:pt modelId="{3472F548-69D3-4623-946A-1AE9C8FB2B20}" type="pres">
      <dgm:prSet presAssocID="{8B588609-4AC6-4E7C-A994-A8352BC590A9}" presName="connectorText" presStyleLbl="sibTrans2D1" presStyleIdx="2" presStyleCnt="3"/>
      <dgm:spPr/>
    </dgm:pt>
  </dgm:ptLst>
  <dgm:cxnLst>
    <dgm:cxn modelId="{7CFF8829-A55C-4F46-A0A4-5795B496074A}" type="presOf" srcId="{FA823B37-EE75-4DE2-8957-2BB0900CF1E6}" destId="{CBACFFB8-340E-482A-9781-DD1AD716803F}" srcOrd="0" destOrd="0" presId="urn:microsoft.com/office/officeart/2005/8/layout/cycle7"/>
    <dgm:cxn modelId="{1CCC9243-7FE6-4891-9ACC-D68C872AAD6B}" type="presOf" srcId="{DF46FEE3-650B-425C-96D5-066864BB2D4A}" destId="{BD8C0F79-5B3B-4B9D-A3DD-375CEE04F397}" srcOrd="0" destOrd="0" presId="urn:microsoft.com/office/officeart/2005/8/layout/cycle7"/>
    <dgm:cxn modelId="{DE93AD51-5443-4E00-90FB-26CC538DF040}" type="presOf" srcId="{36ECB908-E5D7-4A6A-BC8B-924246D5E10E}" destId="{1A58FF05-D70A-4869-8430-8089617EC2B4}" srcOrd="0" destOrd="0" presId="urn:microsoft.com/office/officeart/2005/8/layout/cycle7"/>
    <dgm:cxn modelId="{78B3D85A-B2EC-4837-BDCF-292B4D85D0CC}" type="presOf" srcId="{43BFD089-5A88-404C-85C0-64A20F0C3CB8}" destId="{1EF7D8D9-A129-4E70-80F0-B3C675BDCF57}" srcOrd="0" destOrd="0" presId="urn:microsoft.com/office/officeart/2005/8/layout/cycle7"/>
    <dgm:cxn modelId="{E688F68E-86F5-4E28-8C21-17CB5246C1F4}" srcId="{DF46FEE3-650B-425C-96D5-066864BB2D4A}" destId="{20F628F6-BC0C-405B-995B-13C171EEA9BA}" srcOrd="2" destOrd="0" parTransId="{A86E20B9-0068-4D70-9138-45B9DB60D193}" sibTransId="{8B588609-4AC6-4E7C-A994-A8352BC590A9}"/>
    <dgm:cxn modelId="{8D83788F-FFF9-4118-87E5-EB73B4DE102A}" srcId="{DF46FEE3-650B-425C-96D5-066864BB2D4A}" destId="{FA823B37-EE75-4DE2-8957-2BB0900CF1E6}" srcOrd="1" destOrd="0" parTransId="{8AFAAF71-E134-46EF-949B-DE8AFB894D8A}" sibTransId="{36ECB908-E5D7-4A6A-BC8B-924246D5E10E}"/>
    <dgm:cxn modelId="{98539BA1-CED7-42D2-8BF5-2BD53BF8E035}" type="presOf" srcId="{20F628F6-BC0C-405B-995B-13C171EEA9BA}" destId="{DC6D48FE-4A69-44B4-9230-733331BB677A}" srcOrd="0" destOrd="0" presId="urn:microsoft.com/office/officeart/2005/8/layout/cycle7"/>
    <dgm:cxn modelId="{394F74A7-EBD8-4C42-A546-366D4468660E}" type="presOf" srcId="{8B588609-4AC6-4E7C-A994-A8352BC590A9}" destId="{3472F548-69D3-4623-946A-1AE9C8FB2B20}" srcOrd="1" destOrd="0" presId="urn:microsoft.com/office/officeart/2005/8/layout/cycle7"/>
    <dgm:cxn modelId="{716196AF-F961-4064-9A4D-C0E10FC7157E}" type="presOf" srcId="{0C20C4A7-8FD4-41CC-9730-BFBB2D5192FF}" destId="{52B6BD51-0273-4A28-BF8D-CD3716D6C259}" srcOrd="0" destOrd="0" presId="urn:microsoft.com/office/officeart/2005/8/layout/cycle7"/>
    <dgm:cxn modelId="{1DA819BC-96B8-4D0B-BFBB-53A0B2A5DF04}" srcId="{DF46FEE3-650B-425C-96D5-066864BB2D4A}" destId="{43BFD089-5A88-404C-85C0-64A20F0C3CB8}" srcOrd="0" destOrd="0" parTransId="{2C7D8FDA-4379-48C2-9B11-3C1403A90908}" sibTransId="{0C20C4A7-8FD4-41CC-9730-BFBB2D5192FF}"/>
    <dgm:cxn modelId="{C85F9FBF-D7BC-494C-8B9F-5C6A404889F3}" type="presOf" srcId="{36ECB908-E5D7-4A6A-BC8B-924246D5E10E}" destId="{326B4872-6A92-4A99-AFC1-CBA89C29D280}" srcOrd="1" destOrd="0" presId="urn:microsoft.com/office/officeart/2005/8/layout/cycle7"/>
    <dgm:cxn modelId="{AFB7FCCB-CC2D-4548-B476-5EF7341570BC}" type="presOf" srcId="{8B588609-4AC6-4E7C-A994-A8352BC590A9}" destId="{DA33D7D4-A246-4C07-956F-F85620C4DA73}" srcOrd="0" destOrd="0" presId="urn:microsoft.com/office/officeart/2005/8/layout/cycle7"/>
    <dgm:cxn modelId="{6A3036E2-0A16-4D10-AF85-58B148FD6D55}" type="presOf" srcId="{0C20C4A7-8FD4-41CC-9730-BFBB2D5192FF}" destId="{B18FD6DE-A151-4DAA-8FE3-0716BCDB8BB4}" srcOrd="1" destOrd="0" presId="urn:microsoft.com/office/officeart/2005/8/layout/cycle7"/>
    <dgm:cxn modelId="{67739081-AE95-4281-9969-90143F081C1C}" type="presParOf" srcId="{BD8C0F79-5B3B-4B9D-A3DD-375CEE04F397}" destId="{1EF7D8D9-A129-4E70-80F0-B3C675BDCF57}" srcOrd="0" destOrd="0" presId="urn:microsoft.com/office/officeart/2005/8/layout/cycle7"/>
    <dgm:cxn modelId="{282C0470-68D6-4E6D-9EDA-9D234065F89F}" type="presParOf" srcId="{BD8C0F79-5B3B-4B9D-A3DD-375CEE04F397}" destId="{52B6BD51-0273-4A28-BF8D-CD3716D6C259}" srcOrd="1" destOrd="0" presId="urn:microsoft.com/office/officeart/2005/8/layout/cycle7"/>
    <dgm:cxn modelId="{3C0DCAED-804E-45AB-A8CD-4392077AC89E}" type="presParOf" srcId="{52B6BD51-0273-4A28-BF8D-CD3716D6C259}" destId="{B18FD6DE-A151-4DAA-8FE3-0716BCDB8BB4}" srcOrd="0" destOrd="0" presId="urn:microsoft.com/office/officeart/2005/8/layout/cycle7"/>
    <dgm:cxn modelId="{F97628DF-5F8F-49DD-B0A4-46662C047693}" type="presParOf" srcId="{BD8C0F79-5B3B-4B9D-A3DD-375CEE04F397}" destId="{CBACFFB8-340E-482A-9781-DD1AD716803F}" srcOrd="2" destOrd="0" presId="urn:microsoft.com/office/officeart/2005/8/layout/cycle7"/>
    <dgm:cxn modelId="{99CBA070-EED6-44A4-9BAE-FCA90FC54516}" type="presParOf" srcId="{BD8C0F79-5B3B-4B9D-A3DD-375CEE04F397}" destId="{1A58FF05-D70A-4869-8430-8089617EC2B4}" srcOrd="3" destOrd="0" presId="urn:microsoft.com/office/officeart/2005/8/layout/cycle7"/>
    <dgm:cxn modelId="{CF37C878-0692-4BD5-BBEE-C5AB7BB6B710}" type="presParOf" srcId="{1A58FF05-D70A-4869-8430-8089617EC2B4}" destId="{326B4872-6A92-4A99-AFC1-CBA89C29D280}" srcOrd="0" destOrd="0" presId="urn:microsoft.com/office/officeart/2005/8/layout/cycle7"/>
    <dgm:cxn modelId="{B2218106-D604-4671-B59C-C125665351B5}" type="presParOf" srcId="{BD8C0F79-5B3B-4B9D-A3DD-375CEE04F397}" destId="{DC6D48FE-4A69-44B4-9230-733331BB677A}" srcOrd="4" destOrd="0" presId="urn:microsoft.com/office/officeart/2005/8/layout/cycle7"/>
    <dgm:cxn modelId="{429CB2F8-6AB9-48AA-AB36-7E1B462DAA3D}" type="presParOf" srcId="{BD8C0F79-5B3B-4B9D-A3DD-375CEE04F397}" destId="{DA33D7D4-A246-4C07-956F-F85620C4DA73}" srcOrd="5" destOrd="0" presId="urn:microsoft.com/office/officeart/2005/8/layout/cycle7"/>
    <dgm:cxn modelId="{772C9242-FBB8-4590-AB75-614F06CECC4E}" type="presParOf" srcId="{DA33D7D4-A246-4C07-956F-F85620C4DA73}" destId="{3472F548-69D3-4623-946A-1AE9C8FB2B2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D8D9-A129-4E70-80F0-B3C675BDCF57}">
      <dsp:nvSpPr>
        <dsp:cNvPr id="0" name=""/>
        <dsp:cNvSpPr/>
      </dsp:nvSpPr>
      <dsp:spPr>
        <a:xfrm>
          <a:off x="2469000" y="1469"/>
          <a:ext cx="2337556" cy="11687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Action</a:t>
          </a:r>
        </a:p>
      </dsp:txBody>
      <dsp:txXfrm>
        <a:off x="2503232" y="35701"/>
        <a:ext cx="2269092" cy="1100314"/>
      </dsp:txXfrm>
    </dsp:sp>
    <dsp:sp modelId="{52B6BD51-0273-4A28-BF8D-CD3716D6C259}">
      <dsp:nvSpPr>
        <dsp:cNvPr id="0" name=""/>
        <dsp:cNvSpPr/>
      </dsp:nvSpPr>
      <dsp:spPr>
        <a:xfrm rot="3600000">
          <a:off x="3993654" y="2053176"/>
          <a:ext cx="1218739" cy="409072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4116376" y="2134990"/>
        <a:ext cx="973295" cy="245444"/>
      </dsp:txXfrm>
    </dsp:sp>
    <dsp:sp modelId="{CBACFFB8-340E-482A-9781-DD1AD716803F}">
      <dsp:nvSpPr>
        <dsp:cNvPr id="0" name=""/>
        <dsp:cNvSpPr/>
      </dsp:nvSpPr>
      <dsp:spPr>
        <a:xfrm>
          <a:off x="4399490" y="3345177"/>
          <a:ext cx="2337556" cy="11687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reward</a:t>
          </a:r>
        </a:p>
      </dsp:txBody>
      <dsp:txXfrm>
        <a:off x="4433722" y="3379409"/>
        <a:ext cx="2269092" cy="1100314"/>
      </dsp:txXfrm>
    </dsp:sp>
    <dsp:sp modelId="{1A58FF05-D70A-4869-8430-8089617EC2B4}">
      <dsp:nvSpPr>
        <dsp:cNvPr id="0" name=""/>
        <dsp:cNvSpPr/>
      </dsp:nvSpPr>
      <dsp:spPr>
        <a:xfrm rot="10800000">
          <a:off x="3028408" y="3725030"/>
          <a:ext cx="1218739" cy="409072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 rot="10800000">
        <a:off x="3151130" y="3806844"/>
        <a:ext cx="973295" cy="245444"/>
      </dsp:txXfrm>
    </dsp:sp>
    <dsp:sp modelId="{DC6D48FE-4A69-44B4-9230-733331BB677A}">
      <dsp:nvSpPr>
        <dsp:cNvPr id="0" name=""/>
        <dsp:cNvSpPr/>
      </dsp:nvSpPr>
      <dsp:spPr>
        <a:xfrm>
          <a:off x="538509" y="3345177"/>
          <a:ext cx="2337556" cy="11687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Cue</a:t>
          </a:r>
        </a:p>
      </dsp:txBody>
      <dsp:txXfrm>
        <a:off x="572741" y="3379409"/>
        <a:ext cx="2269092" cy="1100314"/>
      </dsp:txXfrm>
    </dsp:sp>
    <dsp:sp modelId="{DA33D7D4-A246-4C07-956F-F85620C4DA73}">
      <dsp:nvSpPr>
        <dsp:cNvPr id="0" name=""/>
        <dsp:cNvSpPr/>
      </dsp:nvSpPr>
      <dsp:spPr>
        <a:xfrm rot="18000000">
          <a:off x="2063163" y="2053176"/>
          <a:ext cx="1218739" cy="409072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700" kern="1200"/>
        </a:p>
      </dsp:txBody>
      <dsp:txXfrm>
        <a:off x="2185885" y="2134990"/>
        <a:ext cx="973295" cy="24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9F5AE-06CE-4944-B5BD-EE8FCCA28FAD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17621-C12D-4322-807D-2FB0C6A8BD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Your performance is equal to what you are capable of when you remove obstacles.</a:t>
            </a:r>
          </a:p>
          <a:p>
            <a:endParaRPr lang="en-US" sz="1000" dirty="0"/>
          </a:p>
          <a:p>
            <a:r>
              <a:rPr lang="en-US" sz="1000" dirty="0"/>
              <a:t>Interference can be in all shapes and forms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Lack of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Personal bias,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 bad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Your own procrastination</a:t>
            </a:r>
          </a:p>
          <a:p>
            <a:endParaRPr lang="en-US" sz="1000" dirty="0"/>
          </a:p>
          <a:p>
            <a:r>
              <a:rPr lang="en-US" sz="1000" dirty="0"/>
              <a:t>If we prioritise the things that are within our own control, these are the things we can impact</a:t>
            </a:r>
          </a:p>
          <a:p>
            <a:endParaRPr lang="en-US" sz="1000" dirty="0"/>
          </a:p>
          <a:p>
            <a:r>
              <a:rPr lang="en-US" sz="1000" dirty="0"/>
              <a:t>We also know that if we want to change our mindset, we must first change our </a:t>
            </a:r>
            <a:r>
              <a:rPr lang="en-US" sz="1000" dirty="0" err="1"/>
              <a:t>behaviour</a:t>
            </a:r>
            <a:r>
              <a:rPr lang="en-US" sz="1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17621-C12D-4322-807D-2FB0C6A8BD8B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45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Make the action measurable. Hold yourself to account. How will you know you have practised the new behaviour? What will you have done?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17621-C12D-4322-807D-2FB0C6A8BD8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5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146-3DC9-4A72-B543-198C158B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10EA3-D6C6-4F1D-BBC8-D08923D68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F159A-A0AD-4807-8BB2-29C0F0FF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48EB-95A5-416E-B9EA-9B439564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6872-8C9E-4E2B-BD36-4A6349D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85D6B857-1562-7F0C-4B26-8BB238C451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E29C-8A60-416F-9D90-09F91829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0D13F-5C6F-4F44-B448-2B36EF14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B3ED-E07B-424C-A8C6-2737057C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BF35-D3A3-4744-9113-E98665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76E1-3223-4C96-8DDA-C13F031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41C9C6A-C20F-43B0-AD35-D7D6358D1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349" y="136526"/>
            <a:ext cx="533400" cy="4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CEEB7-B67A-4C87-95F0-C8763C16B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2776C-9FBB-494F-ADAD-480350A00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04A8-B353-4544-9DD1-44A4AC5A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D7A7-2634-4267-A7FD-A94BD3D3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02DE-32E3-41A6-8767-7281DC5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F8246E7-2C2F-DE44-CE58-9DEDC4749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40444" y="6127879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82155" y="292276"/>
            <a:ext cx="11217844" cy="4220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599CBF-6774-40D1-BE73-B2B67A769BEC}"/>
              </a:ext>
            </a:extLst>
          </p:cNvPr>
          <p:cNvSpPr/>
          <p:nvPr userDrawn="1"/>
        </p:nvSpPr>
        <p:spPr>
          <a:xfrm>
            <a:off x="11699999" y="6532240"/>
            <a:ext cx="3513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A986DB95-823B-4D79-BF7E-F339D5588B2F}" type="slidenum">
              <a:rPr lang="en-AU" sz="1100" smtClean="0">
                <a:solidFill>
                  <a:schemeClr val="bg2"/>
                </a:solidFill>
              </a:rPr>
              <a:t>‹#›</a:t>
            </a:fld>
            <a:endParaRPr lang="en-AU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BD26-958F-469D-8660-17B9C5AD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00A0-FBC4-4153-8A02-35109C0E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AFBA-C85D-4B55-892B-8B745171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75D8-D749-401A-AE64-6BCFAA03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BEBF-EDB3-4DBB-9BF3-C813CCC7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76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0AE0-357A-4B60-9B4A-A85759D6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9FCDA-1325-4FA3-8502-16C16A5B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F4E3-2CA6-4D0F-AAB6-F067C5F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C1CD-6898-44D0-A33C-D45C9250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8FDB-B912-4B0C-83B9-0BE15411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2F4548AD-05A0-E914-890F-6B5E485952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0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4820-EEA3-4F34-848B-F23316A9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B3EA-BD9C-4C5D-A03C-4DE71DC06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77FCC-592E-4769-9442-261B250A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576A-72BB-4AEC-AC70-EC35121A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2DA2F-7DB9-432B-970B-4F31A5A2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7A11-85EE-45FA-A3FF-6F92297E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F88F129-C205-8E96-E60C-2A7F0577FB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699D-0AF6-4F0E-8067-1C3D8933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38E9C-6E7F-445A-A081-5722152DD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8B279-A32C-45C6-95AD-E953FB92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85AE2-5AFA-4111-BFE9-626B6B20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4E7B8-B14A-4A65-A5DF-3A9DA05F1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B932D-9DE7-487C-B290-FC091998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04DE-31F8-430B-BF08-E1F88915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53CF4-EF02-49DC-8D8C-ACDE90AA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18D0CF2B-EB7B-A6D8-7714-C26A7D91B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99B-B7B0-450D-8281-20E6986E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EA720-D1BF-4A29-9B7A-8B730755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F2F21-253D-43B5-9FAB-DF4F3EE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115C1-A65D-4EE4-98B7-A7696CEB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9E76901-FFD5-979B-CDA5-40AB13651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9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87C2A-5189-4290-93E5-BD2FC22D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A6E51-6A65-406E-BE6E-38032741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0AA1-4124-44BA-8A39-02AA09E5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2169E6E-9AB3-CB85-925A-7DE8ACD36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8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D710-FB42-4391-8B87-3D8BE47C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6BC-CCC2-4442-B8F4-C35113E5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12CD4-B942-41F3-8DB1-4B487773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0905-C967-44BB-A945-CE226C88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90D4A-6A5B-4E39-914A-AFDA2BFB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BC9A6-93CC-4376-ACEE-1F53A0C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DCFF0F8-97F9-9E5E-7B75-3E0224EB7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D309-8200-491F-BCC7-7FDC28BB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0494A-9504-462E-A6F3-FBB14888F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DDD6-7FBC-44FF-B56A-7F55E2EB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3DE7D-2DF6-4FFC-B5F0-33248FC2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34F7-929D-43D8-826A-A8532022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5EE8-B270-4DD3-A3D3-181D8EF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E78F9ED-3A98-04BC-72D2-CC20097C2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22" y="0"/>
            <a:ext cx="648778" cy="8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7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B9B2A-92C5-4A96-8AD9-DDE3BA52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3477B-2B63-4511-9504-16D7EE4C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97C5-0BAE-4BAD-BCB9-0DF98C516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F159D-B480-48CB-8077-F3535B741DAF}" type="datetimeFigureOut">
              <a:rPr lang="en-AU" smtClean="0"/>
              <a:t>04/05/23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1FE7-9306-4717-B6B9-29FE91202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4547-FBED-4D44-83A2-D70ACC392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2040-5864-48D7-B3C8-6F37A0DE6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3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36A6CA-78C4-84E0-7BAD-F926564D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Change behaviour to change thinking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ECFF4-2505-4BA3-9AE5-DF885CC2AAAE}"/>
              </a:ext>
            </a:extLst>
          </p:cNvPr>
          <p:cNvSpPr txBox="1"/>
          <p:nvPr/>
        </p:nvSpPr>
        <p:spPr>
          <a:xfrm>
            <a:off x="1934010" y="5431639"/>
            <a:ext cx="3479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3600" dirty="0">
                <a:solidFill>
                  <a:schemeClr val="bg2">
                    <a:lumMod val="25000"/>
                  </a:schemeClr>
                </a:solidFill>
              </a:rPr>
              <a:t>Personal behaviours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49B018-5042-4355-BF63-C92E83895D84}"/>
              </a:ext>
            </a:extLst>
          </p:cNvPr>
          <p:cNvCxnSpPr>
            <a:cxnSpLocks/>
          </p:cNvCxnSpPr>
          <p:nvPr/>
        </p:nvCxnSpPr>
        <p:spPr>
          <a:xfrm flipH="1">
            <a:off x="3965418" y="4391372"/>
            <a:ext cx="2532265" cy="1040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F9B688-D779-45B1-BB0F-BB8E14095C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497683" y="4391372"/>
            <a:ext cx="2091733" cy="1040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EAB926-AEFD-49E0-9D7B-FBF324AC25BB}"/>
              </a:ext>
            </a:extLst>
          </p:cNvPr>
          <p:cNvSpPr txBox="1"/>
          <p:nvPr/>
        </p:nvSpPr>
        <p:spPr>
          <a:xfrm>
            <a:off x="6651452" y="5431640"/>
            <a:ext cx="387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3600" dirty="0">
                <a:solidFill>
                  <a:schemeClr val="bg2">
                    <a:lumMod val="25000"/>
                  </a:schemeClr>
                </a:solidFill>
              </a:rPr>
              <a:t>Interpersonal behaviours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9DFBE-CA19-4E99-B050-991CD87977B7}"/>
              </a:ext>
            </a:extLst>
          </p:cNvPr>
          <p:cNvSpPr txBox="1"/>
          <p:nvPr/>
        </p:nvSpPr>
        <p:spPr>
          <a:xfrm>
            <a:off x="716499" y="1753743"/>
            <a:ext cx="101589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AU" sz="5400" b="1" dirty="0"/>
              <a:t>High Performance </a:t>
            </a:r>
          </a:p>
          <a:p>
            <a:pPr algn="ctr">
              <a:spcAft>
                <a:spcPts val="600"/>
              </a:spcAft>
            </a:pPr>
            <a:r>
              <a:rPr lang="en-AU" sz="5400" b="1" dirty="0"/>
              <a:t>= </a:t>
            </a:r>
          </a:p>
          <a:p>
            <a:pPr algn="ctr">
              <a:spcAft>
                <a:spcPts val="600"/>
              </a:spcAft>
            </a:pPr>
            <a:r>
              <a:rPr lang="en-AU" sz="5400" b="1" dirty="0"/>
              <a:t>Potential - Interference </a:t>
            </a:r>
          </a:p>
        </p:txBody>
      </p:sp>
    </p:spTree>
    <p:extLst>
      <p:ext uri="{BB962C8B-B14F-4D97-AF65-F5344CB8AC3E}">
        <p14:creationId xmlns:p14="http://schemas.microsoft.com/office/powerpoint/2010/main" val="231268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9A913-B4A0-4D93-ACCA-01EFA76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holding you back?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D3B65-6147-4F31-A6DD-14920F18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55000" lnSpcReduction="20000"/>
          </a:bodyPr>
          <a:lstStyle/>
          <a:p>
            <a:r>
              <a:rPr lang="en-AU" dirty="0"/>
              <a:t>Comparing yourself to others</a:t>
            </a:r>
          </a:p>
          <a:p>
            <a:r>
              <a:rPr lang="en-AU" dirty="0"/>
              <a:t>Consumed by results</a:t>
            </a:r>
          </a:p>
          <a:p>
            <a:r>
              <a:rPr lang="en-AU" dirty="0"/>
              <a:t>Getting over mistakes</a:t>
            </a:r>
          </a:p>
          <a:p>
            <a:r>
              <a:rPr lang="en-AU" dirty="0"/>
              <a:t>Confront others</a:t>
            </a:r>
          </a:p>
          <a:p>
            <a:r>
              <a:rPr lang="en-AU" dirty="0"/>
              <a:t>Identity outside of work</a:t>
            </a:r>
          </a:p>
          <a:p>
            <a:r>
              <a:rPr lang="en-AU" dirty="0"/>
              <a:t>Fear of failure</a:t>
            </a:r>
          </a:p>
          <a:p>
            <a:r>
              <a:rPr lang="en-AU" dirty="0"/>
              <a:t>Lack of motivation</a:t>
            </a:r>
          </a:p>
          <a:p>
            <a:r>
              <a:rPr lang="en-AU" dirty="0"/>
              <a:t>Listening to negative voice in my head</a:t>
            </a:r>
          </a:p>
          <a:p>
            <a:r>
              <a:rPr lang="en-AU" dirty="0"/>
              <a:t>Dealing with pressure</a:t>
            </a:r>
          </a:p>
          <a:p>
            <a:r>
              <a:rPr lang="en-AU" dirty="0"/>
              <a:t>Lack of empowerment/feeling free</a:t>
            </a:r>
          </a:p>
          <a:p>
            <a:r>
              <a:rPr lang="en-AU" dirty="0"/>
              <a:t>Not happy with myself</a:t>
            </a:r>
          </a:p>
          <a:p>
            <a:r>
              <a:rPr lang="en-AU" dirty="0"/>
              <a:t>Understanding my purpose</a:t>
            </a:r>
          </a:p>
          <a:p>
            <a:r>
              <a:rPr lang="en-AU" dirty="0"/>
              <a:t>Not having a relationship with myself</a:t>
            </a:r>
          </a:p>
          <a:p>
            <a:r>
              <a:rPr lang="en-AU" dirty="0"/>
              <a:t>Dealing with outside criticism</a:t>
            </a:r>
          </a:p>
          <a:p>
            <a:r>
              <a:rPr lang="en-AU" dirty="0"/>
              <a:t>Self doubt [lack confidence]</a:t>
            </a:r>
          </a:p>
          <a:p>
            <a:r>
              <a:rPr lang="en-AU" dirty="0"/>
              <a:t>Care too much about recognition/reputation</a:t>
            </a:r>
          </a:p>
          <a:p>
            <a:r>
              <a:rPr lang="en-AU" dirty="0"/>
              <a:t>Understanding that team success is more important than my individual success</a:t>
            </a:r>
          </a:p>
          <a:p>
            <a:r>
              <a:rPr lang="en-AU" dirty="0"/>
              <a:t>Emotional control</a:t>
            </a:r>
          </a:p>
          <a:p>
            <a:r>
              <a:rPr lang="en-AU" dirty="0"/>
              <a:t>Interpersonal Relationships</a:t>
            </a:r>
          </a:p>
          <a:p>
            <a:r>
              <a:rPr lang="en-AU" dirty="0"/>
              <a:t>Time management/prioritisation </a:t>
            </a:r>
          </a:p>
          <a:p>
            <a:r>
              <a:rPr lang="en-AU" dirty="0"/>
              <a:t>Expectations I have for myself</a:t>
            </a:r>
          </a:p>
          <a:p>
            <a:r>
              <a:rPr lang="en-AU" dirty="0"/>
              <a:t>Care too much what others think of me</a:t>
            </a:r>
          </a:p>
          <a:p>
            <a:r>
              <a:rPr lang="en-AU" dirty="0"/>
              <a:t>Controlling others</a:t>
            </a:r>
          </a:p>
          <a:p>
            <a:r>
              <a:rPr lang="en-AU" dirty="0"/>
              <a:t>Keeping a love for work/organisation</a:t>
            </a:r>
          </a:p>
          <a:p>
            <a:r>
              <a:rPr lang="en-AU" dirty="0"/>
              <a:t>Accepting constructive criticism from peers/boss</a:t>
            </a:r>
          </a:p>
          <a:p>
            <a:r>
              <a:rPr lang="en-AU" dirty="0"/>
              <a:t>Giving constructive criticism to others</a:t>
            </a:r>
          </a:p>
          <a:p>
            <a:r>
              <a:rPr lang="en-AU" dirty="0"/>
              <a:t>Urge to be perfect</a:t>
            </a:r>
          </a:p>
          <a:p>
            <a:r>
              <a:rPr lang="en-AU" dirty="0"/>
              <a:t>Being able to adapt/recalibrate</a:t>
            </a:r>
          </a:p>
          <a:p>
            <a:r>
              <a:rPr lang="en-AU" dirty="0"/>
              <a:t>Loneliness</a:t>
            </a:r>
          </a:p>
          <a:p>
            <a:r>
              <a:rPr lang="en-AU" dirty="0"/>
              <a:t>Fear of success</a:t>
            </a:r>
          </a:p>
          <a:p>
            <a:r>
              <a:rPr lang="en-AU" dirty="0"/>
              <a:t>Judgement – from self and others</a:t>
            </a:r>
          </a:p>
          <a:p>
            <a:r>
              <a:rPr lang="en-AU" dirty="0"/>
              <a:t>Judgmental towards other people</a:t>
            </a:r>
          </a:p>
          <a:p>
            <a:r>
              <a:rPr lang="en-AU" dirty="0"/>
              <a:t>Work ethic</a:t>
            </a:r>
          </a:p>
          <a:p>
            <a:r>
              <a:rPr lang="en-AU" dirty="0"/>
              <a:t>Seeking validation from others</a:t>
            </a:r>
          </a:p>
          <a:p>
            <a:r>
              <a:rPr lang="en-AU" dirty="0"/>
              <a:t>Struggle with trusting others</a:t>
            </a:r>
          </a:p>
          <a:p>
            <a:r>
              <a:rPr lang="en-AU" dirty="0"/>
              <a:t>Not being accepted</a:t>
            </a:r>
          </a:p>
          <a:p>
            <a:r>
              <a:rPr lang="en-AU" dirty="0"/>
              <a:t>Leaving my comfort zone</a:t>
            </a:r>
          </a:p>
          <a:p>
            <a:r>
              <a:rPr lang="en-AU" dirty="0"/>
              <a:t>Making excuses</a:t>
            </a:r>
          </a:p>
          <a:p>
            <a:r>
              <a:rPr lang="en-AU" dirty="0"/>
              <a:t>Accepting my role/s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70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5F8E-9300-4C4B-96E4-7A4FE201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Performance Behaviours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8508-E51D-41DC-85C1-D6040AD51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AU" dirty="0"/>
              <a:t>Personal Behaviours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FEE45-1ACC-4938-9F2E-A80ECC2C9E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AU" dirty="0"/>
              <a:t>Hard Working – paying the price with effort.</a:t>
            </a:r>
          </a:p>
          <a:p>
            <a:r>
              <a:rPr lang="en-AU" dirty="0"/>
              <a:t>Competitive – Striving to be your best.</a:t>
            </a:r>
          </a:p>
          <a:p>
            <a:r>
              <a:rPr lang="en-AU" dirty="0"/>
              <a:t>Calmness – Displaying a controlled/neutral state.</a:t>
            </a:r>
          </a:p>
          <a:p>
            <a:r>
              <a:rPr lang="en-AU" dirty="0"/>
              <a:t>Courage – Desire to understand, learn and grow.</a:t>
            </a:r>
          </a:p>
          <a:p>
            <a:r>
              <a:rPr lang="en-AU" dirty="0"/>
              <a:t>Creative – Out of the box perspectives.</a:t>
            </a:r>
          </a:p>
          <a:p>
            <a:r>
              <a:rPr lang="en-AU" dirty="0"/>
              <a:t>Focused – Attention without distractions.</a:t>
            </a:r>
          </a:p>
          <a:p>
            <a:r>
              <a:rPr lang="en-AU" dirty="0"/>
              <a:t>Optimistic – Productive perspective and outlook</a:t>
            </a:r>
          </a:p>
          <a:p>
            <a:r>
              <a:rPr lang="en-AU" dirty="0"/>
              <a:t>Resilient – Bouncing back from setbacks.</a:t>
            </a:r>
          </a:p>
          <a:p>
            <a:r>
              <a:rPr lang="en-AU" dirty="0"/>
              <a:t>Energetic – Expressing vitality and enjoyment.</a:t>
            </a:r>
          </a:p>
          <a:p>
            <a:r>
              <a:rPr lang="en-AU" dirty="0"/>
              <a:t>Confident – Self trusting</a:t>
            </a:r>
          </a:p>
          <a:p>
            <a:r>
              <a:rPr lang="en-AU" dirty="0"/>
              <a:t>Motivated – having strong purpose</a:t>
            </a:r>
          </a:p>
          <a:p>
            <a:r>
              <a:rPr lang="en-AU" dirty="0"/>
              <a:t>Disciplined – Self Regulating</a:t>
            </a:r>
          </a:p>
          <a:p>
            <a:r>
              <a:rPr lang="en-AU" dirty="0"/>
              <a:t>Accountable – Taking responsibility for your actions</a:t>
            </a:r>
          </a:p>
          <a:p>
            <a:r>
              <a:rPr lang="en-AU" dirty="0"/>
              <a:t>Independent – Free from outside control</a:t>
            </a:r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4D1FE-F91A-45E5-BAC4-C94E0F544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AU" dirty="0"/>
              <a:t>Interpersonal Behaviours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654AB-3015-4607-B03A-6448690255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AU" dirty="0"/>
              <a:t>Respectful – Showing consideration despite situation</a:t>
            </a:r>
          </a:p>
          <a:p>
            <a:r>
              <a:rPr lang="en-AU" dirty="0"/>
              <a:t>Unselfish – Putting the team first.</a:t>
            </a:r>
          </a:p>
          <a:p>
            <a:r>
              <a:rPr lang="en-AU" dirty="0"/>
              <a:t>Patient – tolerating delay or struggle.</a:t>
            </a:r>
          </a:p>
          <a:p>
            <a:r>
              <a:rPr lang="en-AU" dirty="0"/>
              <a:t>Honest/Candid – Telling the truth</a:t>
            </a:r>
          </a:p>
          <a:p>
            <a:r>
              <a:rPr lang="en-AU" dirty="0"/>
              <a:t>Caring – Investing in the person.</a:t>
            </a:r>
          </a:p>
          <a:p>
            <a:r>
              <a:rPr lang="en-AU" dirty="0"/>
              <a:t>Loyal – Showing allegiance.</a:t>
            </a:r>
          </a:p>
          <a:p>
            <a:r>
              <a:rPr lang="en-AU" dirty="0"/>
              <a:t>Humble – Distributing credit – gracious.</a:t>
            </a:r>
          </a:p>
          <a:p>
            <a:r>
              <a:rPr lang="en-AU" dirty="0"/>
              <a:t>Energising – Giving confidence and support.</a:t>
            </a:r>
          </a:p>
          <a:p>
            <a:r>
              <a:rPr lang="en-AU" dirty="0"/>
              <a:t>Trustworthy – Reliable character and competence.</a:t>
            </a:r>
          </a:p>
          <a:p>
            <a:r>
              <a:rPr lang="en-AU" dirty="0"/>
              <a:t>Trust willing – Rely on others – full empowerment.</a:t>
            </a:r>
          </a:p>
          <a:p>
            <a:r>
              <a:rPr lang="en-AU" dirty="0"/>
              <a:t>Empathy – Sharing the feelings of others.</a:t>
            </a:r>
          </a:p>
          <a:p>
            <a:r>
              <a:rPr lang="en-AU" dirty="0"/>
              <a:t>Appreciative – Recognising the good in someone</a:t>
            </a:r>
          </a:p>
          <a:p>
            <a:r>
              <a:rPr lang="en-AU" dirty="0"/>
              <a:t>Socially Aware – Understand signals sent/received.</a:t>
            </a:r>
          </a:p>
          <a:p>
            <a:r>
              <a:rPr lang="en-AU" dirty="0"/>
              <a:t>Emotional control – Managing emotions productively</a:t>
            </a:r>
          </a:p>
          <a:p>
            <a:r>
              <a:rPr lang="en-AU" dirty="0"/>
              <a:t>Persuasive – Productively alter beliefs/perspectives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30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51CC-A03B-41E1-AB50-612B8AD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behaviour change a Habit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7B47E1-5F05-4288-93F2-DC6782CEF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8580"/>
              </p:ext>
            </p:extLst>
          </p:nvPr>
        </p:nvGraphicFramePr>
        <p:xfrm>
          <a:off x="2458221" y="1598626"/>
          <a:ext cx="7275557" cy="451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E33F09-C3CF-4CB2-98B6-B505DCAF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26068" y="4527164"/>
            <a:ext cx="1455464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A1D7-19B3-4D78-A7C0-04A190A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 Accountability Card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6DBFA63-DD45-7E21-34A2-01AA954DC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6914"/>
            <a:ext cx="5181600" cy="5212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800" b="1" u="sng" dirty="0"/>
              <a:t>Personal Behaviours</a:t>
            </a:r>
          </a:p>
          <a:p>
            <a:pPr marL="0" indent="0">
              <a:buNone/>
            </a:pPr>
            <a:r>
              <a:rPr lang="en-AU" sz="1800" b="1" dirty="0"/>
              <a:t>I will practise this behaviour this week by:</a:t>
            </a:r>
          </a:p>
          <a:p>
            <a:r>
              <a:rPr lang="en-AU" sz="1800" dirty="0"/>
              <a:t>Trigger &gt;&gt; Action</a:t>
            </a:r>
          </a:p>
          <a:p>
            <a:r>
              <a:rPr lang="en-AU" sz="1800" dirty="0"/>
              <a:t>Trigger &gt;&gt; Action</a:t>
            </a:r>
          </a:p>
          <a:p>
            <a:r>
              <a:rPr lang="en-AU" sz="1800" dirty="0"/>
              <a:t>Trigger &gt;&gt; Action</a:t>
            </a:r>
          </a:p>
          <a:p>
            <a:endParaRPr lang="en-AU" sz="1800" dirty="0"/>
          </a:p>
          <a:p>
            <a:pPr marL="0" indent="0">
              <a:buNone/>
            </a:pPr>
            <a:r>
              <a:rPr lang="en-AU" sz="1800" b="1" dirty="0"/>
              <a:t>This matters because (what is the short and long term benefit):</a:t>
            </a:r>
          </a:p>
          <a:p>
            <a:endParaRPr lang="en-AU" sz="1800" b="1" dirty="0"/>
          </a:p>
          <a:p>
            <a:pPr marL="0" indent="0">
              <a:buNone/>
            </a:pPr>
            <a:endParaRPr lang="en-AU" sz="1800" b="1" dirty="0"/>
          </a:p>
          <a:p>
            <a:pPr marL="0" indent="0">
              <a:buNone/>
            </a:pPr>
            <a:r>
              <a:rPr lang="en-AU" sz="1800" b="1" dirty="0"/>
              <a:t>I may use this excuse to prevent this becoming a habit:</a:t>
            </a:r>
          </a:p>
          <a:p>
            <a:endParaRPr lang="en-AU" sz="1800" b="1" dirty="0"/>
          </a:p>
          <a:p>
            <a:endParaRPr lang="en-AU" sz="18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B83242F-0EB8-5378-1053-A0B16A1F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6914"/>
            <a:ext cx="5181600" cy="5212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800" b="1" u="sng" dirty="0"/>
              <a:t>Interpersonal Behaviours</a:t>
            </a:r>
          </a:p>
          <a:p>
            <a:pPr marL="0" indent="0">
              <a:buNone/>
            </a:pPr>
            <a:r>
              <a:rPr lang="en-AU" sz="1800" b="1" dirty="0"/>
              <a:t>I will practise this behaviour this week by:</a:t>
            </a:r>
          </a:p>
          <a:p>
            <a:r>
              <a:rPr lang="en-AU" sz="1800" i="1" dirty="0"/>
              <a:t>Example: During Iteration Planning I will hold back from setting goals and encourage the team to come up with the tasks themselves</a:t>
            </a:r>
            <a:r>
              <a:rPr lang="en-AU" sz="1800" dirty="0"/>
              <a:t>.</a:t>
            </a: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r>
              <a:rPr lang="en-AU" sz="1800" b="1" dirty="0"/>
              <a:t>This matters because (what is the short and long term benefit):</a:t>
            </a:r>
          </a:p>
          <a:p>
            <a:pPr marL="0" indent="0">
              <a:buNone/>
            </a:pPr>
            <a:endParaRPr lang="en-AU" sz="1800" b="1" dirty="0"/>
          </a:p>
          <a:p>
            <a:pPr marL="0" indent="0">
              <a:buNone/>
            </a:pPr>
            <a:endParaRPr lang="en-AU" sz="1800" b="1" dirty="0"/>
          </a:p>
          <a:p>
            <a:pPr marL="0" indent="0">
              <a:buNone/>
            </a:pPr>
            <a:r>
              <a:rPr lang="en-AU" sz="1800" b="1" dirty="0"/>
              <a:t>I may use this excuse to prevent this becoming a habit 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57931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622</Words>
  <Application>Microsoft Office PowerPoint</Application>
  <PresentationFormat>Widescreen</PresentationFormat>
  <Paragraphs>116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Change behaviour to change thinking</vt:lpstr>
      <vt:lpstr>What is holding you back?</vt:lpstr>
      <vt:lpstr>High Performance Behaviours</vt:lpstr>
      <vt:lpstr>Making behaviour change a Habit</vt:lpstr>
      <vt:lpstr>Personal Accountability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Leaders Training</dc:title>
  <dc:creator>Bec</dc:creator>
  <cp:lastModifiedBy>Mike Burns</cp:lastModifiedBy>
  <cp:revision>33</cp:revision>
  <dcterms:created xsi:type="dcterms:W3CDTF">2020-05-31T06:59:58Z</dcterms:created>
  <dcterms:modified xsi:type="dcterms:W3CDTF">2023-05-04T02:43:52Z</dcterms:modified>
</cp:coreProperties>
</file>