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391" r:id="rId2"/>
    <p:sldId id="2247" r:id="rId3"/>
    <p:sldId id="2323" r:id="rId4"/>
    <p:sldId id="2214" r:id="rId5"/>
    <p:sldId id="2263" r:id="rId6"/>
    <p:sldId id="2217" r:id="rId7"/>
    <p:sldId id="2317" r:id="rId8"/>
    <p:sldId id="2302" r:id="rId9"/>
    <p:sldId id="2293" r:id="rId10"/>
    <p:sldId id="2248" r:id="rId11"/>
    <p:sldId id="2322" r:id="rId12"/>
    <p:sldId id="2216" r:id="rId13"/>
    <p:sldId id="2318" r:id="rId14"/>
    <p:sldId id="2237" r:id="rId15"/>
  </p:sldIdLst>
  <p:sldSz cx="12192000" cy="6858000"/>
  <p:notesSz cx="7010400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E21E97F-DFB8-4711-BAE1-B1FA9C8B3FA1}">
          <p14:sldIdLst>
            <p14:sldId id="391"/>
            <p14:sldId id="2247"/>
          </p14:sldIdLst>
        </p14:section>
        <p14:section name="Overview" id="{206475DB-02BC-4694-A875-AA5FEED3552F}">
          <p14:sldIdLst>
            <p14:sldId id="2323"/>
            <p14:sldId id="2214"/>
            <p14:sldId id="2263"/>
            <p14:sldId id="2217"/>
          </p14:sldIdLst>
        </p14:section>
        <p14:section name="Process" id="{B14372A8-447C-4BB2-ADBB-E761437C82C1}">
          <p14:sldIdLst>
            <p14:sldId id="2317"/>
            <p14:sldId id="2302"/>
            <p14:sldId id="2293"/>
            <p14:sldId id="2248"/>
          </p14:sldIdLst>
        </p14:section>
        <p14:section name="Outputs" id="{A865498A-DDD0-4294-8C39-6747BA803958}">
          <p14:sldIdLst>
            <p14:sldId id="2322"/>
            <p14:sldId id="2216"/>
          </p14:sldIdLst>
        </p14:section>
        <p14:section name="Appendix" id="{18CEE24E-4083-4629-AAD6-CE41B04AF486}">
          <p14:sldIdLst>
            <p14:sldId id="2318"/>
            <p14:sldId id="22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" userDrawn="1">
          <p15:clr>
            <a:srgbClr val="A4A3A4"/>
          </p15:clr>
        </p15:guide>
        <p15:guide id="2" orient="horz" pos="1956" userDrawn="1">
          <p15:clr>
            <a:srgbClr val="A4A3A4"/>
          </p15:clr>
        </p15:guide>
        <p15:guide id="3" orient="horz" pos="2296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ody Hastie" initials="MH" lastIdx="3" clrIdx="0">
    <p:extLst>
      <p:ext uri="{19B8F6BF-5375-455C-9EA6-DF929625EA0E}">
        <p15:presenceInfo xmlns:p15="http://schemas.microsoft.com/office/powerpoint/2012/main" userId="bfc012d54fc6705f" providerId="Windows Live"/>
      </p:ext>
    </p:extLst>
  </p:cmAuthor>
  <p:cmAuthor id="2" name="Rebecca Harris" initials="RH" lastIdx="2" clrIdx="1">
    <p:extLst>
      <p:ext uri="{19B8F6BF-5375-455C-9EA6-DF929625EA0E}">
        <p15:presenceInfo xmlns:p15="http://schemas.microsoft.com/office/powerpoint/2012/main" userId="S::rebecca.harris@autogeneral.com.au::7f539666-1ad6-44cb-9b79-0201520bed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8849"/>
    <a:srgbClr val="77C046"/>
    <a:srgbClr val="00B0B5"/>
    <a:srgbClr val="008FCF"/>
    <a:srgbClr val="644169"/>
    <a:srgbClr val="F05588"/>
    <a:srgbClr val="ED1A37"/>
    <a:srgbClr val="F04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3" autoAdjust="0"/>
    <p:restoredTop sz="95065" autoAdjust="0"/>
  </p:normalViewPr>
  <p:slideViewPr>
    <p:cSldViewPr snapToGrid="0" showGuides="1">
      <p:cViewPr varScale="1">
        <p:scale>
          <a:sx n="105" d="100"/>
          <a:sy n="105" d="100"/>
        </p:scale>
        <p:origin x="534" y="96"/>
      </p:cViewPr>
      <p:guideLst>
        <p:guide orient="horz" pos="312"/>
        <p:guide orient="horz" pos="1956"/>
        <p:guide orient="horz" pos="2296"/>
        <p:guide orient="horz" pos="3997"/>
        <p:guide pos="3840"/>
      </p:guideLst>
    </p:cSldViewPr>
  </p:slideViewPr>
  <p:outlineViewPr>
    <p:cViewPr>
      <p:scale>
        <a:sx n="33" d="100"/>
        <a:sy n="33" d="100"/>
      </p:scale>
      <p:origin x="0" y="-154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40292-C628-46DF-8198-4B404F92C7D9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712F326B-76D5-4922-83F1-9E47259D59CA}">
      <dgm:prSet phldrT="[Text]" custT="1"/>
      <dgm:spPr>
        <a:ln>
          <a:solidFill>
            <a:srgbClr val="FFFFFF"/>
          </a:solidFill>
        </a:ln>
      </dgm:spPr>
      <dgm:t>
        <a:bodyPr/>
        <a:lstStyle/>
        <a:p>
          <a:r>
            <a:rPr lang="en-AU" sz="1200" dirty="0">
              <a:solidFill>
                <a:srgbClr val="FFFFFF"/>
              </a:solidFill>
            </a:rPr>
            <a:t>Handover</a:t>
          </a:r>
        </a:p>
      </dgm:t>
    </dgm:pt>
    <dgm:pt modelId="{2107203D-22BA-4F72-A268-126D2CF6F1AB}" type="parTrans" cxnId="{FE08F07B-CC85-45DD-8D40-5DBEDDFCA660}">
      <dgm:prSet/>
      <dgm:spPr/>
      <dgm:t>
        <a:bodyPr/>
        <a:lstStyle/>
        <a:p>
          <a:endParaRPr lang="en-AU"/>
        </a:p>
      </dgm:t>
    </dgm:pt>
    <dgm:pt modelId="{1AC63E72-4052-4614-82BB-6884E7EBD410}" type="sibTrans" cxnId="{FE08F07B-CC85-45DD-8D40-5DBEDDFCA660}">
      <dgm:prSet/>
      <dgm:spPr/>
      <dgm:t>
        <a:bodyPr/>
        <a:lstStyle/>
        <a:p>
          <a:endParaRPr lang="en-AU"/>
        </a:p>
      </dgm:t>
    </dgm:pt>
    <dgm:pt modelId="{F30CE5AC-0FF3-43CB-8DCB-E499248A3176}">
      <dgm:prSet custT="1"/>
      <dgm:spPr>
        <a:ln>
          <a:solidFill>
            <a:srgbClr val="FFFFFF"/>
          </a:solidFill>
        </a:ln>
      </dgm:spPr>
      <dgm:t>
        <a:bodyPr/>
        <a:lstStyle/>
        <a:p>
          <a:r>
            <a:rPr lang="en-AU" sz="1200" dirty="0">
              <a:solidFill>
                <a:srgbClr val="FFFFFF"/>
              </a:solidFill>
            </a:rPr>
            <a:t>Defect Management</a:t>
          </a:r>
        </a:p>
      </dgm:t>
    </dgm:pt>
    <dgm:pt modelId="{E7A62EA3-669E-4411-83B5-75DE4F49C9F4}" type="parTrans" cxnId="{EFE18C5F-7135-4F04-B436-478CE2E167C5}">
      <dgm:prSet/>
      <dgm:spPr/>
      <dgm:t>
        <a:bodyPr/>
        <a:lstStyle/>
        <a:p>
          <a:endParaRPr lang="en-AU"/>
        </a:p>
      </dgm:t>
    </dgm:pt>
    <dgm:pt modelId="{9C352801-8B66-43D7-9F82-E2F5F9F68FCA}" type="sibTrans" cxnId="{EFE18C5F-7135-4F04-B436-478CE2E167C5}">
      <dgm:prSet/>
      <dgm:spPr/>
      <dgm:t>
        <a:bodyPr/>
        <a:lstStyle/>
        <a:p>
          <a:endParaRPr lang="en-AU"/>
        </a:p>
      </dgm:t>
    </dgm:pt>
    <dgm:pt modelId="{F98CDD1A-9F1A-4571-A875-65335BA8D31E}" type="pres">
      <dgm:prSet presAssocID="{DBD40292-C628-46DF-8198-4B404F92C7D9}" presName="cycle" presStyleCnt="0">
        <dgm:presLayoutVars>
          <dgm:dir/>
          <dgm:resizeHandles val="exact"/>
        </dgm:presLayoutVars>
      </dgm:prSet>
      <dgm:spPr/>
    </dgm:pt>
    <dgm:pt modelId="{9FC360C8-CA00-4EFF-868C-1C385FF152D5}" type="pres">
      <dgm:prSet presAssocID="{712F326B-76D5-4922-83F1-9E47259D59CA}" presName="node" presStyleLbl="node1" presStyleIdx="0" presStyleCnt="2">
        <dgm:presLayoutVars>
          <dgm:bulletEnabled val="1"/>
        </dgm:presLayoutVars>
      </dgm:prSet>
      <dgm:spPr/>
    </dgm:pt>
    <dgm:pt modelId="{5437FEA0-D6A8-4E46-9731-83E1C8DCB119}" type="pres">
      <dgm:prSet presAssocID="{1AC63E72-4052-4614-82BB-6884E7EBD410}" presName="sibTrans" presStyleLbl="sibTrans2D1" presStyleIdx="0" presStyleCnt="2"/>
      <dgm:spPr/>
    </dgm:pt>
    <dgm:pt modelId="{381B6BB9-BF08-433A-8EB6-B1E517ECC067}" type="pres">
      <dgm:prSet presAssocID="{1AC63E72-4052-4614-82BB-6884E7EBD410}" presName="connectorText" presStyleLbl="sibTrans2D1" presStyleIdx="0" presStyleCnt="2"/>
      <dgm:spPr/>
    </dgm:pt>
    <dgm:pt modelId="{D273C9D0-4873-49A6-B95D-C5AA5D07D96C}" type="pres">
      <dgm:prSet presAssocID="{F30CE5AC-0FF3-43CB-8DCB-E499248A3176}" presName="node" presStyleLbl="node1" presStyleIdx="1" presStyleCnt="2" custRadScaleRad="98704" custRadScaleInc="1723">
        <dgm:presLayoutVars>
          <dgm:bulletEnabled val="1"/>
        </dgm:presLayoutVars>
      </dgm:prSet>
      <dgm:spPr/>
    </dgm:pt>
    <dgm:pt modelId="{9BB83A3F-7391-44DA-A819-F72C91ED538D}" type="pres">
      <dgm:prSet presAssocID="{9C352801-8B66-43D7-9F82-E2F5F9F68FCA}" presName="sibTrans" presStyleLbl="sibTrans2D1" presStyleIdx="1" presStyleCnt="2"/>
      <dgm:spPr/>
    </dgm:pt>
    <dgm:pt modelId="{12370BD3-1BC3-4801-B1FD-5D2D08478168}" type="pres">
      <dgm:prSet presAssocID="{9C352801-8B66-43D7-9F82-E2F5F9F68FCA}" presName="connectorText" presStyleLbl="sibTrans2D1" presStyleIdx="1" presStyleCnt="2"/>
      <dgm:spPr/>
    </dgm:pt>
  </dgm:ptLst>
  <dgm:cxnLst>
    <dgm:cxn modelId="{BABDAE2F-6DB3-4F10-A66A-C62937E7756F}" type="presOf" srcId="{DBD40292-C628-46DF-8198-4B404F92C7D9}" destId="{F98CDD1A-9F1A-4571-A875-65335BA8D31E}" srcOrd="0" destOrd="0" presId="urn:microsoft.com/office/officeart/2005/8/layout/cycle2"/>
    <dgm:cxn modelId="{EFE18C5F-7135-4F04-B436-478CE2E167C5}" srcId="{DBD40292-C628-46DF-8198-4B404F92C7D9}" destId="{F30CE5AC-0FF3-43CB-8DCB-E499248A3176}" srcOrd="1" destOrd="0" parTransId="{E7A62EA3-669E-4411-83B5-75DE4F49C9F4}" sibTransId="{9C352801-8B66-43D7-9F82-E2F5F9F68FCA}"/>
    <dgm:cxn modelId="{FE08F07B-CC85-45DD-8D40-5DBEDDFCA660}" srcId="{DBD40292-C628-46DF-8198-4B404F92C7D9}" destId="{712F326B-76D5-4922-83F1-9E47259D59CA}" srcOrd="0" destOrd="0" parTransId="{2107203D-22BA-4F72-A268-126D2CF6F1AB}" sibTransId="{1AC63E72-4052-4614-82BB-6884E7EBD410}"/>
    <dgm:cxn modelId="{952AD586-CE8A-4C35-8AD0-B78A43B38401}" type="presOf" srcId="{1AC63E72-4052-4614-82BB-6884E7EBD410}" destId="{381B6BB9-BF08-433A-8EB6-B1E517ECC067}" srcOrd="1" destOrd="0" presId="urn:microsoft.com/office/officeart/2005/8/layout/cycle2"/>
    <dgm:cxn modelId="{7B2894A6-8B33-4E49-A645-CBAC58748BF7}" type="presOf" srcId="{712F326B-76D5-4922-83F1-9E47259D59CA}" destId="{9FC360C8-CA00-4EFF-868C-1C385FF152D5}" srcOrd="0" destOrd="0" presId="urn:microsoft.com/office/officeart/2005/8/layout/cycle2"/>
    <dgm:cxn modelId="{0AE7C7CF-9E5E-40A2-9207-9009D74C68A8}" type="presOf" srcId="{9C352801-8B66-43D7-9F82-E2F5F9F68FCA}" destId="{12370BD3-1BC3-4801-B1FD-5D2D08478168}" srcOrd="1" destOrd="0" presId="urn:microsoft.com/office/officeart/2005/8/layout/cycle2"/>
    <dgm:cxn modelId="{2CA1ABDB-7294-4D07-B215-5805399DE0C5}" type="presOf" srcId="{1AC63E72-4052-4614-82BB-6884E7EBD410}" destId="{5437FEA0-D6A8-4E46-9731-83E1C8DCB119}" srcOrd="0" destOrd="0" presId="urn:microsoft.com/office/officeart/2005/8/layout/cycle2"/>
    <dgm:cxn modelId="{C8676AF2-8512-4D12-8AAB-C362181CA4BF}" type="presOf" srcId="{F30CE5AC-0FF3-43CB-8DCB-E499248A3176}" destId="{D273C9D0-4873-49A6-B95D-C5AA5D07D96C}" srcOrd="0" destOrd="0" presId="urn:microsoft.com/office/officeart/2005/8/layout/cycle2"/>
    <dgm:cxn modelId="{E8C23BFD-59ED-421A-85F6-13D30AD20079}" type="presOf" srcId="{9C352801-8B66-43D7-9F82-E2F5F9F68FCA}" destId="{9BB83A3F-7391-44DA-A819-F72C91ED538D}" srcOrd="0" destOrd="0" presId="urn:microsoft.com/office/officeart/2005/8/layout/cycle2"/>
    <dgm:cxn modelId="{E6DC6223-EA34-4A57-BD9E-24CE12A1FE6F}" type="presParOf" srcId="{F98CDD1A-9F1A-4571-A875-65335BA8D31E}" destId="{9FC360C8-CA00-4EFF-868C-1C385FF152D5}" srcOrd="0" destOrd="0" presId="urn:microsoft.com/office/officeart/2005/8/layout/cycle2"/>
    <dgm:cxn modelId="{957C56B3-B5CD-4430-8A3C-EDBDC5180FFF}" type="presParOf" srcId="{F98CDD1A-9F1A-4571-A875-65335BA8D31E}" destId="{5437FEA0-D6A8-4E46-9731-83E1C8DCB119}" srcOrd="1" destOrd="0" presId="urn:microsoft.com/office/officeart/2005/8/layout/cycle2"/>
    <dgm:cxn modelId="{5F7EC7D2-6F7C-4630-813D-B7B69AB7CA22}" type="presParOf" srcId="{5437FEA0-D6A8-4E46-9731-83E1C8DCB119}" destId="{381B6BB9-BF08-433A-8EB6-B1E517ECC067}" srcOrd="0" destOrd="0" presId="urn:microsoft.com/office/officeart/2005/8/layout/cycle2"/>
    <dgm:cxn modelId="{2AFAB748-C2F5-4607-B93C-757057D25DF0}" type="presParOf" srcId="{F98CDD1A-9F1A-4571-A875-65335BA8D31E}" destId="{D273C9D0-4873-49A6-B95D-C5AA5D07D96C}" srcOrd="2" destOrd="0" presId="urn:microsoft.com/office/officeart/2005/8/layout/cycle2"/>
    <dgm:cxn modelId="{D7F4CDA9-7077-4303-9047-5113BF514E47}" type="presParOf" srcId="{F98CDD1A-9F1A-4571-A875-65335BA8D31E}" destId="{9BB83A3F-7391-44DA-A819-F72C91ED538D}" srcOrd="3" destOrd="0" presId="urn:microsoft.com/office/officeart/2005/8/layout/cycle2"/>
    <dgm:cxn modelId="{54A9A8A7-8201-43A4-B960-A77063721866}" type="presParOf" srcId="{9BB83A3F-7391-44DA-A819-F72C91ED538D}" destId="{12370BD3-1BC3-4801-B1FD-5D2D08478168}" srcOrd="0" destOrd="0" presId="urn:microsoft.com/office/officeart/2005/8/layout/cycle2"/>
  </dgm:cxnLst>
  <dgm:bg/>
  <dgm:whole>
    <a:ln>
      <a:solidFill>
        <a:srgbClr val="FFFFFF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360C8-CA00-4EFF-868C-1C385FF152D5}">
      <dsp:nvSpPr>
        <dsp:cNvPr id="0" name=""/>
        <dsp:cNvSpPr/>
      </dsp:nvSpPr>
      <dsp:spPr>
        <a:xfrm>
          <a:off x="502" y="1167877"/>
          <a:ext cx="2225131" cy="22251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>
              <a:solidFill>
                <a:srgbClr val="FFFFFF"/>
              </a:solidFill>
            </a:rPr>
            <a:t>Handover</a:t>
          </a:r>
        </a:p>
      </dsp:txBody>
      <dsp:txXfrm>
        <a:off x="326365" y="1493740"/>
        <a:ext cx="1573405" cy="1573405"/>
      </dsp:txXfrm>
    </dsp:sp>
    <dsp:sp modelId="{5437FEA0-D6A8-4E46-9731-83E1C8DCB119}">
      <dsp:nvSpPr>
        <dsp:cNvPr id="0" name=""/>
        <dsp:cNvSpPr/>
      </dsp:nvSpPr>
      <dsp:spPr>
        <a:xfrm rot="48163">
          <a:off x="2051581" y="871360"/>
          <a:ext cx="1384381" cy="750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200" kern="1200"/>
        </a:p>
      </dsp:txBody>
      <dsp:txXfrm>
        <a:off x="2051592" y="1019978"/>
        <a:ext cx="1159087" cy="450589"/>
      </dsp:txXfrm>
    </dsp:sp>
    <dsp:sp modelId="{D273C9D0-4873-49A6-B95D-C5AA5D07D96C}">
      <dsp:nvSpPr>
        <dsp:cNvPr id="0" name=""/>
        <dsp:cNvSpPr/>
      </dsp:nvSpPr>
      <dsp:spPr>
        <a:xfrm>
          <a:off x="3316319" y="1212458"/>
          <a:ext cx="2225131" cy="2225131"/>
        </a:xfrm>
        <a:prstGeom prst="ellipse">
          <a:avLst/>
        </a:prstGeom>
        <a:solidFill>
          <a:schemeClr val="accent5">
            <a:hueOff val="1013561"/>
            <a:satOff val="0"/>
            <a:lumOff val="5098"/>
            <a:alphaOff val="0"/>
          </a:schemeClr>
        </a:solidFill>
        <a:ln w="127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>
              <a:solidFill>
                <a:srgbClr val="FFFFFF"/>
              </a:solidFill>
            </a:rPr>
            <a:t>Defect Management</a:t>
          </a:r>
        </a:p>
      </dsp:txBody>
      <dsp:txXfrm>
        <a:off x="3642182" y="1538321"/>
        <a:ext cx="1573405" cy="1573405"/>
      </dsp:txXfrm>
    </dsp:sp>
    <dsp:sp modelId="{9BB83A3F-7391-44DA-A819-F72C91ED538D}">
      <dsp:nvSpPr>
        <dsp:cNvPr id="0" name=""/>
        <dsp:cNvSpPr/>
      </dsp:nvSpPr>
      <dsp:spPr>
        <a:xfrm rot="10843887">
          <a:off x="2115744" y="2973091"/>
          <a:ext cx="1354244" cy="750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013561"/>
            <a:satOff val="0"/>
            <a:lumOff val="5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200" kern="1200"/>
        </a:p>
      </dsp:txBody>
      <dsp:txXfrm rot="10800000">
        <a:off x="2341029" y="3124725"/>
        <a:ext cx="1128950" cy="450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80DBD72-5EA9-4CAE-8ADA-F2AFA314494D}" type="datetimeFigureOut">
              <a:rPr lang="en-AU" smtClean="0"/>
              <a:t>08/06/22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507750-33D8-4A13-BED1-32437F6C18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98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07750-33D8-4A13-BED1-32437F6C189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12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117FA7-0B62-AB42-A3D2-4CCC2563B2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9751512" cy="5721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30594" y="3537658"/>
            <a:ext cx="6149928" cy="1218795"/>
          </a:xfr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4400" b="1" i="1" kern="1200" cap="none" spc="100" baseline="0" noProof="0" dirty="0">
                <a:solidFill>
                  <a:schemeClr val="accent3"/>
                </a:solidFill>
                <a:latin typeface="Montserrat Black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AU" noProof="0" dirty="0"/>
              <a:t>Left Aligned</a:t>
            </a:r>
            <a:br>
              <a:rPr lang="en-AU" noProof="0" dirty="0"/>
            </a:br>
            <a:r>
              <a:rPr lang="en-AU" noProof="0" dirty="0"/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30594" y="4984150"/>
            <a:ext cx="6149928" cy="3707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AU" sz="2400" b="0" i="1" kern="1200" spc="100" noProof="0" dirty="0">
                <a:solidFill>
                  <a:schemeClr val="accent2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noProof="0" dirty="0" err="1"/>
              <a:t>Powerpoint</a:t>
            </a:r>
            <a:r>
              <a:rPr lang="en-AU" noProof="0" dirty="0"/>
              <a:t> Document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4DA786-94CB-1C49-B5FC-4F1E0AA4CAF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30594" y="5585095"/>
            <a:ext cx="6149928" cy="641350"/>
          </a:xfrm>
        </p:spPr>
        <p:txBody>
          <a:bodyPr>
            <a:norm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Montserrat" pitchFamily="2" charset="77"/>
              </a:defRPr>
            </a:lvl1pPr>
            <a:lvl2pPr marL="177800" indent="0">
              <a:buNone/>
              <a:defRPr/>
            </a:lvl2pPr>
            <a:lvl3pPr marL="355600" indent="0">
              <a:buNone/>
              <a:defRPr/>
            </a:lvl3pPr>
            <a:lvl4pPr marL="622300" indent="0">
              <a:buNone/>
              <a:defRPr/>
            </a:lvl4pPr>
            <a:lvl5pPr marL="812800" indent="0">
              <a:buNone/>
              <a:defRPr/>
            </a:lvl5pPr>
          </a:lstStyle>
          <a:p>
            <a:pPr lvl="0"/>
            <a:r>
              <a:rPr lang="en-GB" dirty="0"/>
              <a:t>PRESENTED BY NAME GOES HERE</a:t>
            </a:r>
          </a:p>
          <a:p>
            <a:pPr lvl="0"/>
            <a:r>
              <a:rPr lang="en-GB" dirty="0"/>
              <a:t>TUESDAY 25 JUNE 2019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5744A-38E6-4561-9385-37262C44DD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242" y="6379067"/>
            <a:ext cx="2227258" cy="4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115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6729" y="1857622"/>
            <a:ext cx="5552359" cy="609398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n-AU" sz="4400" b="1" i="1" cap="none" baseline="0" noProof="0" dirty="0">
                <a:solidFill>
                  <a:srgbClr val="FFFFFF"/>
                </a:solidFill>
                <a:latin typeface="Montserrat Black" pitchFamily="2" charset="77"/>
                <a:cs typeface="Verdana" panose="020B0604020202020204" pitchFamily="34" charset="-128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6729" y="2601118"/>
            <a:ext cx="5552359" cy="108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AU" sz="2400" b="0" i="0" kern="1200" cap="none" baseline="0" noProof="0" dirty="0">
                <a:solidFill>
                  <a:srgbClr val="FFFFFF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noProof="0" dirty="0"/>
              <a:t>Subheading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ED7440-2AD6-45AD-A1B0-8CCD63AD63E3}"/>
              </a:ext>
            </a:extLst>
          </p:cNvPr>
          <p:cNvSpPr txBox="1"/>
          <p:nvPr userDrawn="1"/>
        </p:nvSpPr>
        <p:spPr>
          <a:xfrm>
            <a:off x="10896599" y="6589123"/>
            <a:ext cx="1042117" cy="16764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2E8978-9458-42AA-97E2-67A5FF716903}" type="slidenum">
              <a:rPr lang="en-AU" sz="800" smtClean="0">
                <a:solidFill>
                  <a:schemeClr val="tx2"/>
                </a:solidFill>
                <a:latin typeface="Century Gothic" panose="020B0502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AU" sz="8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1111DE-D298-B740-AC6E-FBF2C3889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5898414" cy="5742432"/>
          </a:xfrm>
          <a:prstGeom prst="rect">
            <a:avLst/>
          </a:prstGeom>
        </p:spPr>
      </p:pic>
      <p:sp>
        <p:nvSpPr>
          <p:cNvPr id="7" name="Round Same-side Corner of Rectangle 6">
            <a:extLst>
              <a:ext uri="{FF2B5EF4-FFF2-40B4-BE49-F238E27FC236}">
                <a16:creationId xmlns:a16="http://schemas.microsoft.com/office/drawing/2014/main" id="{D9C142B2-745A-4033-8DF5-6916D3E5CF44}"/>
              </a:ext>
            </a:extLst>
          </p:cNvPr>
          <p:cNvSpPr/>
          <p:nvPr userDrawn="1"/>
        </p:nvSpPr>
        <p:spPr>
          <a:xfrm>
            <a:off x="273884" y="6289158"/>
            <a:ext cx="2177974" cy="568842"/>
          </a:xfrm>
          <a:prstGeom prst="round2SameRect">
            <a:avLst>
              <a:gd name="adj1" fmla="val 32581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738107-4D13-4576-8B9B-4B9D495779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242" y="6379067"/>
            <a:ext cx="2227258" cy="4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644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-side Corner of Rectangle 6">
            <a:extLst>
              <a:ext uri="{FF2B5EF4-FFF2-40B4-BE49-F238E27FC236}">
                <a16:creationId xmlns:a16="http://schemas.microsoft.com/office/drawing/2014/main" id="{F6C79FCD-E1B7-1D47-8A69-3D848F3A02CA}"/>
              </a:ext>
            </a:extLst>
          </p:cNvPr>
          <p:cNvSpPr/>
          <p:nvPr userDrawn="1"/>
        </p:nvSpPr>
        <p:spPr>
          <a:xfrm>
            <a:off x="273884" y="6289158"/>
            <a:ext cx="2177974" cy="568842"/>
          </a:xfrm>
          <a:prstGeom prst="round2SameRect">
            <a:avLst>
              <a:gd name="adj1" fmla="val 32581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913" y="1857622"/>
            <a:ext cx="5741987" cy="609398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n-AU" sz="4400" b="1" i="1" cap="none" baseline="0" noProof="0" dirty="0">
                <a:solidFill>
                  <a:srgbClr val="FFFFFF"/>
                </a:solidFill>
                <a:latin typeface="Montserrat Black" pitchFamily="2" charset="77"/>
                <a:cs typeface="Verdana" panose="020B0604020202020204" pitchFamily="34" charset="-128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913" y="2601118"/>
            <a:ext cx="5741987" cy="108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AU" sz="2400" b="0" i="0" kern="1200" cap="none" baseline="0" noProof="0" dirty="0">
                <a:solidFill>
                  <a:srgbClr val="FFFFFF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noProof="0" dirty="0"/>
              <a:t>Subheading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2F0D06-1E55-4C76-80D5-CF6323484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242" y="6379067"/>
            <a:ext cx="2227258" cy="4108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9A9660-F1D3-441F-9D6E-CD428183C68B}"/>
              </a:ext>
            </a:extLst>
          </p:cNvPr>
          <p:cNvSpPr txBox="1"/>
          <p:nvPr userDrawn="1"/>
        </p:nvSpPr>
        <p:spPr>
          <a:xfrm>
            <a:off x="10896599" y="6589123"/>
            <a:ext cx="1042117" cy="16764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2E8978-9458-42AA-97E2-67A5FF716903}" type="slidenum">
              <a:rPr lang="en-AU" sz="800" smtClean="0">
                <a:solidFill>
                  <a:srgbClr val="FFFFFF"/>
                </a:solidFill>
                <a:latin typeface="Century Gothic" panose="020B0502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AU" sz="8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427B30-0B96-3144-AECB-708A175568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2749" y="576280"/>
            <a:ext cx="6839251" cy="628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5276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913" y="1857622"/>
            <a:ext cx="5741987" cy="609398"/>
          </a:xfrm>
          <a:noFill/>
        </p:spPr>
        <p:txBody>
          <a:bodyPr wrap="square" lIns="0" tIns="0" rIns="0" bIns="0" rtlCol="0" anchor="b">
            <a:spAutoFit/>
          </a:bodyPr>
          <a:lstStyle>
            <a:lvl1pPr>
              <a:defRPr lang="en-AU" sz="4400" b="1" i="1" cap="none" baseline="0" noProof="0" dirty="0">
                <a:solidFill>
                  <a:srgbClr val="FFFFFF"/>
                </a:solidFill>
                <a:latin typeface="Montserrat Black" pitchFamily="2" charset="77"/>
                <a:cs typeface="Verdana" panose="020B0604020202020204" pitchFamily="34" charset="-128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913" y="2601118"/>
            <a:ext cx="5741987" cy="108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AU" sz="2400" b="0" i="0" kern="1200" cap="none" baseline="0" noProof="0" dirty="0">
                <a:solidFill>
                  <a:srgbClr val="FFFFFF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noProof="0" dirty="0"/>
              <a:t>Subheading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ED7440-2AD6-45AD-A1B0-8CCD63AD63E3}"/>
              </a:ext>
            </a:extLst>
          </p:cNvPr>
          <p:cNvSpPr txBox="1"/>
          <p:nvPr userDrawn="1"/>
        </p:nvSpPr>
        <p:spPr>
          <a:xfrm>
            <a:off x="10896599" y="6589123"/>
            <a:ext cx="1042117" cy="16764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2E8978-9458-42AA-97E2-67A5FF716903}" type="slidenum">
              <a:rPr lang="en-AU" sz="800" smtClean="0">
                <a:solidFill>
                  <a:srgbClr val="FFFFFF"/>
                </a:solidFill>
                <a:latin typeface="Century Gothic" panose="020B0502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AU" sz="8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6374FB-DB8E-B74D-88EE-61B2C366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1112" y="0"/>
            <a:ext cx="5580888" cy="6702613"/>
          </a:xfrm>
          <a:prstGeom prst="rect">
            <a:avLst/>
          </a:prstGeom>
        </p:spPr>
      </p:pic>
      <p:sp>
        <p:nvSpPr>
          <p:cNvPr id="7" name="Round Same-side Corner of Rectangle 6">
            <a:extLst>
              <a:ext uri="{FF2B5EF4-FFF2-40B4-BE49-F238E27FC236}">
                <a16:creationId xmlns:a16="http://schemas.microsoft.com/office/drawing/2014/main" id="{32D39166-8D4D-C245-866F-6C8ADEABAF06}"/>
              </a:ext>
            </a:extLst>
          </p:cNvPr>
          <p:cNvSpPr/>
          <p:nvPr userDrawn="1"/>
        </p:nvSpPr>
        <p:spPr>
          <a:xfrm>
            <a:off x="273884" y="6289158"/>
            <a:ext cx="2177974" cy="568842"/>
          </a:xfrm>
          <a:prstGeom prst="round2SameRect">
            <a:avLst>
              <a:gd name="adj1" fmla="val 32581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0D68B-C726-8A43-A324-5F163966A2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242" y="6379067"/>
            <a:ext cx="2227258" cy="4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2519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324225" y="0"/>
            <a:ext cx="88677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914" y="3429000"/>
            <a:ext cx="2700336" cy="2400300"/>
          </a:xfrm>
          <a:noFill/>
        </p:spPr>
        <p:txBody>
          <a:bodyPr anchor="t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3600" b="1" i="1" kern="1200" cap="none" spc="100" baseline="0" noProof="0" dirty="0">
                <a:solidFill>
                  <a:schemeClr val="bg1"/>
                </a:solidFill>
                <a:latin typeface="Montserrat Black" pitchFamily="2" charset="77"/>
                <a:ea typeface="+mn-ea"/>
                <a:cs typeface="+mn-cs"/>
              </a:defRPr>
            </a:lvl1pPr>
          </a:lstStyle>
          <a:p>
            <a:r>
              <a:rPr lang="en-US" dirty="0"/>
              <a:t>Heading / Title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808" y="332955"/>
            <a:ext cx="2515097" cy="77194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0896599" y="6654800"/>
            <a:ext cx="1042117" cy="16764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2E8978-9458-42AA-97E2-67A5FF716903}" type="slidenum">
              <a:rPr lang="en-AU" sz="800" smtClean="0">
                <a:solidFill>
                  <a:schemeClr val="tx2"/>
                </a:solidFill>
                <a:latin typeface="Century Gothic" panose="020B0502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AU" sz="8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4891626" y="1041400"/>
            <a:ext cx="6857462" cy="47879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dirty="0"/>
              <a:t>Quote or welcome message to go here</a:t>
            </a:r>
          </a:p>
          <a:p>
            <a:pPr lvl="0"/>
            <a:endParaRPr lang="en-AU" dirty="0"/>
          </a:p>
          <a:p>
            <a:pPr lvl="0"/>
            <a:r>
              <a:rPr lang="en-AU" dirty="0"/>
              <a:t>- Author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1246F-16DD-7F4C-A230-754FB7F53C69}"/>
              </a:ext>
            </a:extLst>
          </p:cNvPr>
          <p:cNvSpPr/>
          <p:nvPr userDrawn="1"/>
        </p:nvSpPr>
        <p:spPr>
          <a:xfrm>
            <a:off x="3279545" y="-87757"/>
            <a:ext cx="1707519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0" b="1" i="0" dirty="0">
                <a:solidFill>
                  <a:srgbClr val="FFFFFF"/>
                </a:solidFill>
                <a:latin typeface="Montserrat Black" pitchFamily="2" charset="77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26568904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324225" y="0"/>
            <a:ext cx="88677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914" y="3429000"/>
            <a:ext cx="2700336" cy="2400300"/>
          </a:xfrm>
        </p:spPr>
        <p:txBody>
          <a:bodyPr anchor="t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3600" b="1" i="1" kern="1200" cap="none" spc="100" baseline="0" noProof="0" dirty="0">
                <a:solidFill>
                  <a:schemeClr val="tx2"/>
                </a:solidFill>
                <a:latin typeface="Montserrat Black" pitchFamily="2" charset="77"/>
                <a:ea typeface="+mn-ea"/>
                <a:cs typeface="+mn-cs"/>
              </a:defRPr>
            </a:lvl1pPr>
          </a:lstStyle>
          <a:p>
            <a:r>
              <a:rPr lang="en-US" dirty="0"/>
              <a:t>Heading / Title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808" y="332955"/>
            <a:ext cx="2515097" cy="77194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0896599" y="6654800"/>
            <a:ext cx="1042117" cy="16764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2E8978-9458-42AA-97E2-67A5FF716903}" type="slidenum">
              <a:rPr lang="en-AU" sz="800" smtClean="0">
                <a:solidFill>
                  <a:schemeClr val="bg1"/>
                </a:solidFill>
                <a:latin typeface="Century Gothic" panose="020B0502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AU" sz="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4891626" y="1041400"/>
            <a:ext cx="6857462" cy="47879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AU" dirty="0"/>
              <a:t>Quote or welcome message to go here</a:t>
            </a:r>
          </a:p>
          <a:p>
            <a:pPr lvl="0"/>
            <a:endParaRPr lang="en-AU" dirty="0"/>
          </a:p>
          <a:p>
            <a:pPr lvl="0"/>
            <a:r>
              <a:rPr lang="en-AU" dirty="0"/>
              <a:t>- Author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59DDF9-E6B7-AF4C-BEF9-407FF6E0495F}"/>
              </a:ext>
            </a:extLst>
          </p:cNvPr>
          <p:cNvSpPr/>
          <p:nvPr userDrawn="1"/>
        </p:nvSpPr>
        <p:spPr>
          <a:xfrm>
            <a:off x="3279545" y="-87757"/>
            <a:ext cx="1707519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0" b="1" i="0" dirty="0">
                <a:solidFill>
                  <a:srgbClr val="FFFFFF"/>
                </a:solidFill>
                <a:latin typeface="Montserrat Black" pitchFamily="2" charset="77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2340158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 / Title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1" hasCustomPrompt="1"/>
          </p:nvPr>
        </p:nvSpPr>
        <p:spPr>
          <a:xfrm>
            <a:off x="442913" y="1303312"/>
            <a:ext cx="11306175" cy="4560941"/>
          </a:xfrm>
          <a:noFill/>
        </p:spPr>
        <p:txBody>
          <a:bodyPr/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Montserrat Light" pitchFamily="2" charset="77"/>
              </a:defRPr>
            </a:lvl1pPr>
            <a:lvl2pPr marL="355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6020202030204" pitchFamily="34" charset="0"/>
              <a:buChar char="–"/>
              <a:tabLst/>
              <a:defRPr b="0" i="0">
                <a:solidFill>
                  <a:schemeClr val="tx1"/>
                </a:solidFill>
                <a:latin typeface="Montserrat Light" pitchFamily="2" charset="77"/>
              </a:defRPr>
            </a:lvl2pPr>
            <a:lvl3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Montserrat Light" pitchFamily="2" charset="77"/>
              </a:defRPr>
            </a:lvl3pPr>
            <a:lvl4pPr marL="812800" marR="0" indent="-190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Montserrat Light" pitchFamily="2" charset="77"/>
              </a:defRPr>
            </a:lvl4pPr>
            <a:lvl5pPr marL="990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Montserrat Light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81580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 / Title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1" hasCustomPrompt="1"/>
          </p:nvPr>
        </p:nvSpPr>
        <p:spPr>
          <a:xfrm>
            <a:off x="442913" y="1303312"/>
            <a:ext cx="5564187" cy="4560941"/>
          </a:xfrm>
          <a:noFill/>
        </p:spPr>
        <p:txBody>
          <a:bodyPr/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1pPr>
            <a:lvl2pPr marL="355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6020202030204" pitchFamily="34" charset="0"/>
              <a:buChar char="–"/>
              <a:tabLst/>
              <a:defRPr/>
            </a:lvl2pPr>
            <a:lvl3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3pPr>
            <a:lvl4pPr marL="812800" marR="0" indent="-190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4pPr>
            <a:lvl5pPr marL="990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Content Placeholder 4"/>
          <p:cNvSpPr>
            <a:spLocks noGrp="1"/>
          </p:cNvSpPr>
          <p:nvPr>
            <p:ph idx="12" hasCustomPrompt="1"/>
          </p:nvPr>
        </p:nvSpPr>
        <p:spPr>
          <a:xfrm>
            <a:off x="6184900" y="1303312"/>
            <a:ext cx="5564187" cy="4560941"/>
          </a:xfrm>
          <a:noFill/>
        </p:spPr>
        <p:txBody>
          <a:bodyPr/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1pPr>
            <a:lvl2pPr marL="355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6020202030204" pitchFamily="34" charset="0"/>
              <a:buChar char="–"/>
              <a:tabLst/>
              <a:defRPr/>
            </a:lvl2pPr>
            <a:lvl3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3pPr>
            <a:lvl4pPr marL="812800" marR="0" indent="-190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4pPr>
            <a:lvl5pPr marL="990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644508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1" hasCustomPrompt="1"/>
          </p:nvPr>
        </p:nvSpPr>
        <p:spPr>
          <a:xfrm>
            <a:off x="442913" y="1303312"/>
            <a:ext cx="3636961" cy="4560941"/>
          </a:xfrm>
          <a:noFill/>
        </p:spPr>
        <p:txBody>
          <a:bodyPr/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1pPr>
            <a:lvl2pPr marL="355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6020202030204" pitchFamily="34" charset="0"/>
              <a:buChar char="–"/>
              <a:tabLst/>
              <a:defRPr/>
            </a:lvl2pPr>
            <a:lvl3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3pPr>
            <a:lvl4pPr marL="812800" marR="0" indent="-190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4pPr>
            <a:lvl5pPr marL="990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Content Placeholder 1"/>
          <p:cNvSpPr>
            <a:spLocks noGrp="1"/>
          </p:cNvSpPr>
          <p:nvPr>
            <p:ph idx="12" hasCustomPrompt="1"/>
          </p:nvPr>
        </p:nvSpPr>
        <p:spPr>
          <a:xfrm>
            <a:off x="4259263" y="1303312"/>
            <a:ext cx="3673475" cy="4560941"/>
          </a:xfrm>
          <a:noFill/>
        </p:spPr>
        <p:txBody>
          <a:bodyPr/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1pPr>
            <a:lvl2pPr marL="355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6020202030204" pitchFamily="34" charset="0"/>
              <a:buChar char="–"/>
              <a:tabLst/>
              <a:defRPr/>
            </a:lvl2pPr>
            <a:lvl3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3pPr>
            <a:lvl4pPr marL="812800" marR="0" indent="-190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4pPr>
            <a:lvl5pPr marL="990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12127" y="1303312"/>
            <a:ext cx="3636961" cy="4560941"/>
          </a:xfrm>
          <a:noFill/>
        </p:spPr>
        <p:txBody>
          <a:bodyPr/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1pPr>
            <a:lvl2pPr marL="355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6020202030204" pitchFamily="34" charset="0"/>
              <a:buChar char="–"/>
              <a:tabLst/>
              <a:defRPr/>
            </a:lvl2pPr>
            <a:lvl3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3pPr>
            <a:lvl4pPr marL="812800" marR="0" indent="-190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4pPr>
            <a:lvl5pPr marL="990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 /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10131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heading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 /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8511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 / Title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1" hasCustomPrompt="1"/>
          </p:nvPr>
        </p:nvSpPr>
        <p:spPr>
          <a:xfrm>
            <a:off x="442913" y="1303312"/>
            <a:ext cx="2700337" cy="4560941"/>
          </a:xfrm>
          <a:noFill/>
        </p:spPr>
        <p:txBody>
          <a:bodyPr/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1pPr>
            <a:lvl2pPr marL="355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6020202030204" pitchFamily="34" charset="0"/>
              <a:buChar char="–"/>
              <a:tabLst/>
              <a:defRPr/>
            </a:lvl2pPr>
            <a:lvl3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3pPr>
            <a:lvl4pPr marL="812800" marR="0" indent="-190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4pPr>
            <a:lvl5pPr marL="990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58936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_5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357813" y="1979939"/>
            <a:ext cx="6149928" cy="1218795"/>
          </a:xfr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4400" b="1" i="1" kern="1200" cap="none" spc="100" baseline="0" noProof="0" dirty="0">
                <a:solidFill>
                  <a:srgbClr val="FFFFFF"/>
                </a:solidFill>
                <a:latin typeface="Montserrat Black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AU" noProof="0" dirty="0"/>
              <a:t>Left Aligned</a:t>
            </a:r>
            <a:br>
              <a:rPr lang="en-AU" noProof="0" dirty="0"/>
            </a:br>
            <a:r>
              <a:rPr lang="en-AU" noProof="0" dirty="0"/>
              <a:t>Title Slide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57813" y="3426431"/>
            <a:ext cx="6149928" cy="3707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AU" sz="2400" b="0" i="1" kern="1200" spc="100" noProof="0" dirty="0">
                <a:solidFill>
                  <a:srgbClr val="FFFFFF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noProof="0" dirty="0" err="1"/>
              <a:t>Powerpoint</a:t>
            </a:r>
            <a:r>
              <a:rPr lang="en-AU" noProof="0" dirty="0"/>
              <a:t> Document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314DA786-94CB-1C49-B5FC-4F1E0AA4CAF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57813" y="4027376"/>
            <a:ext cx="6149928" cy="641350"/>
          </a:xfrm>
        </p:spPr>
        <p:txBody>
          <a:bodyPr>
            <a:normAutofit/>
          </a:bodyPr>
          <a:lstStyle>
            <a:lvl1pPr marL="0" indent="0">
              <a:buNone/>
              <a:defRPr sz="1400" b="1" i="0">
                <a:solidFill>
                  <a:srgbClr val="FFFFFF"/>
                </a:solidFill>
                <a:latin typeface="Montserrat" pitchFamily="2" charset="77"/>
              </a:defRPr>
            </a:lvl1pPr>
            <a:lvl2pPr marL="177800" indent="0">
              <a:buNone/>
              <a:defRPr/>
            </a:lvl2pPr>
            <a:lvl3pPr marL="355600" indent="0">
              <a:buNone/>
              <a:defRPr/>
            </a:lvl3pPr>
            <a:lvl4pPr marL="622300" indent="0">
              <a:buNone/>
              <a:defRPr/>
            </a:lvl4pPr>
            <a:lvl5pPr marL="812800" indent="0">
              <a:buNone/>
              <a:defRPr/>
            </a:lvl5pPr>
          </a:lstStyle>
          <a:p>
            <a:pPr lvl="0"/>
            <a:r>
              <a:rPr lang="en-GB" dirty="0"/>
              <a:t>PRESENTED BY NAME GOES HERE</a:t>
            </a:r>
          </a:p>
          <a:p>
            <a:pPr lvl="0"/>
            <a:r>
              <a:rPr lang="en-GB" dirty="0"/>
              <a:t>TUESDAY 25 JUNE 2019</a:t>
            </a:r>
            <a:endParaRPr lang="en-US" dirty="0"/>
          </a:p>
        </p:txBody>
      </p:sp>
      <p:sp>
        <p:nvSpPr>
          <p:cNvPr id="6" name="Round Same-side Corner of Rectangle 6">
            <a:extLst>
              <a:ext uri="{FF2B5EF4-FFF2-40B4-BE49-F238E27FC236}">
                <a16:creationId xmlns:a16="http://schemas.microsoft.com/office/drawing/2014/main" id="{7C94DCB0-8846-4398-92A8-DF68A724AC46}"/>
              </a:ext>
            </a:extLst>
          </p:cNvPr>
          <p:cNvSpPr/>
          <p:nvPr userDrawn="1"/>
        </p:nvSpPr>
        <p:spPr>
          <a:xfrm>
            <a:off x="9883711" y="6289158"/>
            <a:ext cx="2177974" cy="568842"/>
          </a:xfrm>
          <a:prstGeom prst="round2SameRect">
            <a:avLst>
              <a:gd name="adj1" fmla="val 32581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4FF0E-2FF2-4B2E-B487-0536CD743D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59069" y="6379067"/>
            <a:ext cx="2227258" cy="4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1471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 / Title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1" hasCustomPrompt="1"/>
          </p:nvPr>
        </p:nvSpPr>
        <p:spPr>
          <a:xfrm>
            <a:off x="442913" y="1303312"/>
            <a:ext cx="5564187" cy="4560941"/>
          </a:xfrm>
          <a:noFill/>
        </p:spPr>
        <p:txBody>
          <a:bodyPr/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1pPr>
            <a:lvl2pPr marL="355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6020202030204" pitchFamily="34" charset="0"/>
              <a:buChar char="–"/>
              <a:tabLst/>
              <a:defRPr/>
            </a:lvl2pPr>
            <a:lvl3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3pPr>
            <a:lvl4pPr marL="812800" marR="0" indent="-190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4pPr>
            <a:lvl5pPr marL="990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98277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/2 rever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 / Title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1" hasCustomPrompt="1"/>
          </p:nvPr>
        </p:nvSpPr>
        <p:spPr>
          <a:xfrm>
            <a:off x="6184900" y="1303312"/>
            <a:ext cx="5564187" cy="4560941"/>
          </a:xfrm>
          <a:noFill/>
        </p:spPr>
        <p:txBody>
          <a:bodyPr/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1pPr>
            <a:lvl2pPr marL="355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6020202030204" pitchFamily="34" charset="0"/>
              <a:buChar char="–"/>
              <a:tabLst/>
              <a:defRPr/>
            </a:lvl2pPr>
            <a:lvl3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3pPr>
            <a:lvl4pPr marL="812800" marR="0" indent="-190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4pPr>
            <a:lvl5pPr marL="990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643709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 / Title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1" hasCustomPrompt="1"/>
          </p:nvPr>
        </p:nvSpPr>
        <p:spPr>
          <a:xfrm>
            <a:off x="442913" y="1303312"/>
            <a:ext cx="8424862" cy="4560941"/>
          </a:xfrm>
          <a:noFill/>
        </p:spPr>
        <p:txBody>
          <a:bodyPr/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1pPr>
            <a:lvl2pPr marL="355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6020202030204" pitchFamily="34" charset="0"/>
              <a:buChar char="–"/>
              <a:tabLst/>
              <a:defRPr/>
            </a:lvl2pPr>
            <a:lvl3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3pPr>
            <a:lvl4pPr marL="812800" marR="0" indent="-190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4pPr>
            <a:lvl5pPr marL="990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69802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143250" y="0"/>
            <a:ext cx="904875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42914" y="3429000"/>
            <a:ext cx="2541586" cy="997196"/>
          </a:xfr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3600" b="1" i="1" kern="1200" cap="none" spc="100" baseline="0" noProof="0" dirty="0">
                <a:solidFill>
                  <a:schemeClr val="accent3"/>
                </a:solidFill>
                <a:latin typeface="Montserrat ExtraBold" pitchFamily="2" charset="77"/>
                <a:ea typeface="+mn-ea"/>
                <a:cs typeface="+mn-cs"/>
              </a:defRPr>
            </a:lvl1pPr>
          </a:lstStyle>
          <a:p>
            <a:pPr marL="0" lvl="0"/>
            <a:r>
              <a:rPr lang="en-AU" noProof="0" dirty="0"/>
              <a:t>Heading /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24226" y="1303312"/>
            <a:ext cx="8424862" cy="4560941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AU" noProof="0" dirty="0"/>
              <a:t>Add text here</a:t>
            </a:r>
          </a:p>
          <a:p>
            <a:pPr lvl="1"/>
            <a:r>
              <a:rPr lang="en-AU" noProof="0" dirty="0"/>
              <a:t>Add text here</a:t>
            </a:r>
          </a:p>
          <a:p>
            <a:pPr lvl="2"/>
            <a:r>
              <a:rPr lang="en-AU" noProof="0" dirty="0"/>
              <a:t>Add text here</a:t>
            </a:r>
          </a:p>
          <a:p>
            <a:pPr lvl="3"/>
            <a:r>
              <a:rPr lang="en-AU" noProof="0" dirty="0"/>
              <a:t>Add text here</a:t>
            </a:r>
          </a:p>
          <a:p>
            <a:pPr lvl="4"/>
            <a:r>
              <a:rPr lang="en-AU" noProof="0" dirty="0"/>
              <a:t>Add text here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96599" y="6654800"/>
            <a:ext cx="1042117" cy="16764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2E8978-9458-42AA-97E2-67A5FF716903}" type="slidenum">
              <a:rPr lang="en-AU" sz="800" smtClean="0">
                <a:solidFill>
                  <a:schemeClr val="tx2"/>
                </a:solidFill>
                <a:latin typeface="Century Gothic" panose="020B0502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AU" sz="8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5FD0E4-10DB-4847-BBFC-4E6FC127B5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808" y="332955"/>
            <a:ext cx="2515097" cy="77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469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heading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143250" y="0"/>
            <a:ext cx="904875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42914" y="3429000"/>
            <a:ext cx="2541586" cy="997196"/>
          </a:xfr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3600" b="1" i="1" kern="1200" cap="none" spc="100" baseline="0" noProof="0" dirty="0">
                <a:solidFill>
                  <a:schemeClr val="bg1"/>
                </a:solidFill>
                <a:latin typeface="Montserrat ExtraBold" pitchFamily="2" charset="77"/>
                <a:ea typeface="+mn-ea"/>
                <a:cs typeface="+mn-cs"/>
              </a:defRPr>
            </a:lvl1pPr>
          </a:lstStyle>
          <a:p>
            <a:pPr marL="0" lvl="0"/>
            <a:r>
              <a:rPr lang="en-AU" noProof="0" dirty="0"/>
              <a:t>Heading /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96599" y="6654800"/>
            <a:ext cx="1042117" cy="16764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2E8978-9458-42AA-97E2-67A5FF716903}" type="slidenum">
              <a:rPr lang="en-AU" sz="800" smtClean="0">
                <a:solidFill>
                  <a:schemeClr val="tx2"/>
                </a:solidFill>
                <a:latin typeface="Century Gothic" panose="020B0502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AU" sz="8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5FD0E4-10DB-4847-BBFC-4E6FC127B5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808" y="332955"/>
            <a:ext cx="2515097" cy="77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4154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24225" y="408463"/>
            <a:ext cx="6534150" cy="556738"/>
          </a:xfrm>
          <a:noFill/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3600" b="1" i="1" kern="1200" cap="none" spc="100" baseline="0" noProof="0" dirty="0">
                <a:solidFill>
                  <a:schemeClr val="accent5"/>
                </a:solidFill>
                <a:latin typeface="Montserrat ExtraBold" pitchFamily="2" charset="77"/>
                <a:ea typeface="+mn-ea"/>
                <a:cs typeface="+mn-cs"/>
              </a:defRPr>
            </a:lvl1pPr>
          </a:lstStyle>
          <a:p>
            <a:r>
              <a:rPr lang="en-US" dirty="0"/>
              <a:t>Heading / Title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324225" y="1303312"/>
            <a:ext cx="8424863" cy="4560941"/>
          </a:xfrm>
          <a:noFill/>
        </p:spPr>
        <p:txBody>
          <a:bodyPr/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1pPr>
            <a:lvl2pPr marL="355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6020202030204" pitchFamily="34" charset="0"/>
              <a:buChar char="–"/>
              <a:tabLst/>
              <a:defRPr/>
            </a:lvl2pPr>
            <a:lvl3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3pPr>
            <a:lvl4pPr marL="812800" marR="0" indent="-190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4pPr>
            <a:lvl5pPr marL="990600" marR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lvl5pPr>
          </a:lstStyle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7800" marR="0" lvl="2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780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7800" marR="0" lvl="4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Verdana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7DF31A-2349-4989-BB2B-7475EB2A2523}"/>
              </a:ext>
            </a:extLst>
          </p:cNvPr>
          <p:cNvSpPr/>
          <p:nvPr userDrawn="1"/>
        </p:nvSpPr>
        <p:spPr>
          <a:xfrm>
            <a:off x="0" y="0"/>
            <a:ext cx="31432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A44C0-480A-41CA-8A4E-F4689AF9AC08}"/>
              </a:ext>
            </a:extLst>
          </p:cNvPr>
          <p:cNvSpPr txBox="1"/>
          <p:nvPr userDrawn="1"/>
        </p:nvSpPr>
        <p:spPr>
          <a:xfrm>
            <a:off x="10896599" y="6654800"/>
            <a:ext cx="1042117" cy="16764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2E8978-9458-42AA-97E2-67A5FF716903}" type="slidenum">
              <a:rPr lang="en-AU" sz="800" smtClean="0">
                <a:solidFill>
                  <a:schemeClr val="bg1"/>
                </a:solidFill>
                <a:latin typeface="Century Gothic" panose="020B0502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AU" sz="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710EB0-1B72-4752-8952-42E2AB1AAE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408463"/>
            <a:ext cx="2312987" cy="54557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Call-out text to go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188940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3133919" y="0"/>
            <a:ext cx="904875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4225" y="1175039"/>
            <a:ext cx="2827337" cy="5268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914" y="3429000"/>
            <a:ext cx="2700336" cy="997196"/>
          </a:xfr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3600" b="1" i="1" kern="1200" cap="none" spc="100" baseline="0" noProof="0" dirty="0">
                <a:solidFill>
                  <a:schemeClr val="accent5"/>
                </a:solidFill>
                <a:latin typeface="Montserrat Black" pitchFamily="2" charset="77"/>
                <a:ea typeface="+mn-ea"/>
                <a:cs typeface="+mn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AU" noProof="0" dirty="0"/>
              <a:t>Heading /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78600" y="1303312"/>
            <a:ext cx="5170487" cy="4560941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AU" noProof="0" dirty="0"/>
              <a:t>Add text here</a:t>
            </a:r>
          </a:p>
          <a:p>
            <a:pPr lvl="1"/>
            <a:r>
              <a:rPr lang="en-AU" noProof="0" dirty="0"/>
              <a:t>Add text here</a:t>
            </a:r>
          </a:p>
          <a:p>
            <a:pPr lvl="2"/>
            <a:r>
              <a:rPr lang="en-AU" noProof="0" dirty="0"/>
              <a:t>Add text here</a:t>
            </a:r>
          </a:p>
          <a:p>
            <a:pPr lvl="3"/>
            <a:r>
              <a:rPr lang="en-AU" noProof="0" dirty="0"/>
              <a:t>Add text here</a:t>
            </a:r>
          </a:p>
          <a:p>
            <a:pPr lvl="4"/>
            <a:r>
              <a:rPr lang="en-AU" noProof="0" dirty="0"/>
              <a:t>Add text here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3556001" y="1955800"/>
            <a:ext cx="2324100" cy="3695700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baseline="0" smtClean="0">
                <a:solidFill>
                  <a:srgbClr val="FFFFFF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marL="0" lvl="0" indent="0" algn="ctr">
              <a:buNone/>
            </a:pPr>
            <a:r>
              <a:rPr lang="en-US" dirty="0"/>
              <a:t>Insert image or video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" y="6067830"/>
            <a:ext cx="1796563" cy="5514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0896599" y="6654800"/>
            <a:ext cx="1042117" cy="16764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2E8978-9458-42AA-97E2-67A5FF716903}" type="slidenum">
              <a:rPr lang="en-AU" sz="800" smtClean="0">
                <a:solidFill>
                  <a:schemeClr val="tx2"/>
                </a:solidFill>
                <a:latin typeface="Century Gothic" panose="020B0502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AU" sz="8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338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915" y="437533"/>
            <a:ext cx="9336085" cy="498598"/>
          </a:xfr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3600" b="1" i="1" kern="1200" cap="none" spc="100" baseline="0" noProof="0" dirty="0">
                <a:solidFill>
                  <a:schemeClr val="accent5"/>
                </a:solidFill>
                <a:latin typeface="Montserrat Black" pitchFamily="2" charset="77"/>
                <a:ea typeface="+mn-ea"/>
                <a:cs typeface="+mn-cs"/>
              </a:defRPr>
            </a:lvl1pPr>
          </a:lstStyle>
          <a:p>
            <a:pPr marL="0" lvl="0"/>
            <a:r>
              <a:rPr lang="en-AU" noProof="0" dirty="0"/>
              <a:t>Heading /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1303312"/>
            <a:ext cx="3636962" cy="45609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AU" noProof="0" dirty="0"/>
              <a:t>Add text here</a:t>
            </a:r>
          </a:p>
          <a:p>
            <a:pPr lvl="1"/>
            <a:r>
              <a:rPr lang="en-AU" noProof="0" dirty="0"/>
              <a:t>Add text here</a:t>
            </a:r>
          </a:p>
          <a:p>
            <a:pPr lvl="2"/>
            <a:r>
              <a:rPr lang="en-AU" noProof="0" dirty="0"/>
              <a:t>Add text here</a:t>
            </a:r>
          </a:p>
          <a:p>
            <a:pPr lvl="3"/>
            <a:r>
              <a:rPr lang="en-AU" noProof="0" dirty="0"/>
              <a:t>Add text here</a:t>
            </a:r>
          </a:p>
          <a:p>
            <a:pPr lvl="4"/>
            <a:r>
              <a:rPr lang="en-AU" noProof="0" dirty="0"/>
              <a:t>Add text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8227" y="1214857"/>
            <a:ext cx="7170737" cy="528819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5231373" y="1547814"/>
            <a:ext cx="5271060" cy="3325253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marL="0" lvl="0" indent="0" algn="ctr">
              <a:buNone/>
            </a:pPr>
            <a:r>
              <a:rPr lang="en-US" dirty="0"/>
              <a:t>Insert image or video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1D2EF-D8FB-4064-A6DA-DBA7536F63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2109" y="54203"/>
            <a:ext cx="2459891" cy="7550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8201EE-467A-464F-B5F2-078B222920D3}"/>
              </a:ext>
            </a:extLst>
          </p:cNvPr>
          <p:cNvSpPr txBox="1"/>
          <p:nvPr userDrawn="1"/>
        </p:nvSpPr>
        <p:spPr>
          <a:xfrm>
            <a:off x="10896599" y="6654800"/>
            <a:ext cx="1042117" cy="16764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2E8978-9458-42AA-97E2-67A5FF716903}" type="slidenum">
              <a:rPr lang="en-AU" sz="800" smtClean="0">
                <a:solidFill>
                  <a:schemeClr val="bg1"/>
                </a:solidFill>
                <a:latin typeface="Century Gothic" panose="020B0502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AU" sz="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86589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Pad Surf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9263" y="1214858"/>
            <a:ext cx="7345185" cy="5127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915" y="437533"/>
            <a:ext cx="9336085" cy="498598"/>
          </a:xfr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3600" b="1" i="1" kern="1200" cap="none" spc="100" baseline="0" noProof="0" dirty="0">
                <a:solidFill>
                  <a:schemeClr val="accent5"/>
                </a:solidFill>
                <a:latin typeface="Montserrat Black" pitchFamily="2" charset="77"/>
                <a:ea typeface="+mn-ea"/>
                <a:cs typeface="+mn-cs"/>
              </a:defRPr>
            </a:lvl1pPr>
          </a:lstStyle>
          <a:p>
            <a:pPr marL="0" lvl="0"/>
            <a:r>
              <a:rPr lang="en-AU" noProof="0" dirty="0"/>
              <a:t>Heading /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1303312"/>
            <a:ext cx="3636962" cy="45609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AU" noProof="0" dirty="0"/>
              <a:t>Add text here</a:t>
            </a:r>
          </a:p>
          <a:p>
            <a:pPr lvl="1"/>
            <a:r>
              <a:rPr lang="en-AU" noProof="0" dirty="0"/>
              <a:t>Add text here</a:t>
            </a:r>
          </a:p>
          <a:p>
            <a:pPr lvl="2"/>
            <a:r>
              <a:rPr lang="en-AU" noProof="0" dirty="0"/>
              <a:t>Add text here</a:t>
            </a:r>
          </a:p>
          <a:p>
            <a:pPr lvl="3"/>
            <a:r>
              <a:rPr lang="en-AU" noProof="0" dirty="0"/>
              <a:t>Add text here</a:t>
            </a:r>
          </a:p>
          <a:p>
            <a:pPr lvl="4"/>
            <a:r>
              <a:rPr lang="en-AU" noProof="0" dirty="0"/>
              <a:t>Add text here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4691622" y="1760023"/>
            <a:ext cx="6465327" cy="4043877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marL="0" lvl="0" indent="0" algn="ctr">
              <a:buNone/>
            </a:pPr>
            <a:r>
              <a:rPr lang="en-US" dirty="0"/>
              <a:t>Insert image or video</a:t>
            </a:r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F96B42-E754-417F-A040-18B1520984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2109" y="54203"/>
            <a:ext cx="2459891" cy="7550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0BA62E-95A7-4B68-A39B-0C3A2A7DD60E}"/>
              </a:ext>
            </a:extLst>
          </p:cNvPr>
          <p:cNvSpPr txBox="1"/>
          <p:nvPr userDrawn="1"/>
        </p:nvSpPr>
        <p:spPr>
          <a:xfrm>
            <a:off x="10896599" y="6654800"/>
            <a:ext cx="1042117" cy="16764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2E8978-9458-42AA-97E2-67A5FF716903}" type="slidenum">
              <a:rPr lang="en-AU" sz="800" smtClean="0">
                <a:solidFill>
                  <a:schemeClr val="bg1"/>
                </a:solidFill>
                <a:latin typeface="Century Gothic" panose="020B0502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AU" sz="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4951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8856" y="1176553"/>
            <a:ext cx="6586537" cy="5308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915" y="437533"/>
            <a:ext cx="9336085" cy="498598"/>
          </a:xfr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3600" b="1" i="1" kern="1200" cap="none" spc="100" baseline="0" noProof="0" dirty="0">
                <a:solidFill>
                  <a:schemeClr val="accent5"/>
                </a:solidFill>
                <a:latin typeface="Montserrat Black" pitchFamily="2" charset="77"/>
                <a:ea typeface="+mn-ea"/>
                <a:cs typeface="+mn-cs"/>
              </a:defRPr>
            </a:lvl1pPr>
          </a:lstStyle>
          <a:p>
            <a:pPr marL="0" lvl="0"/>
            <a:r>
              <a:rPr lang="en-AU" noProof="0" dirty="0"/>
              <a:t>Heading /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914" y="1303312"/>
            <a:ext cx="3636962" cy="45609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AU" noProof="0" dirty="0"/>
              <a:t>Add text here</a:t>
            </a:r>
          </a:p>
          <a:p>
            <a:pPr lvl="1"/>
            <a:r>
              <a:rPr lang="en-AU" noProof="0" dirty="0"/>
              <a:t>Add text here</a:t>
            </a:r>
          </a:p>
          <a:p>
            <a:pPr lvl="2"/>
            <a:r>
              <a:rPr lang="en-AU" noProof="0" dirty="0"/>
              <a:t>Add text here</a:t>
            </a:r>
          </a:p>
          <a:p>
            <a:pPr lvl="3"/>
            <a:r>
              <a:rPr lang="en-AU" noProof="0" dirty="0"/>
              <a:t>Add text here</a:t>
            </a:r>
          </a:p>
          <a:p>
            <a:pPr lvl="4"/>
            <a:r>
              <a:rPr lang="en-AU" noProof="0" dirty="0"/>
              <a:t>Add text here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5105401" y="1492251"/>
            <a:ext cx="5937249" cy="3371849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marL="0" lvl="0" indent="0" algn="ctr">
              <a:buNone/>
            </a:pPr>
            <a:r>
              <a:rPr lang="en-US" dirty="0"/>
              <a:t>Insert image or video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C3A64-B4FA-428F-8271-A77D680C56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2109" y="54203"/>
            <a:ext cx="2459891" cy="755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8A564F-CB1E-49F8-9624-449AABEA3DE7}"/>
              </a:ext>
            </a:extLst>
          </p:cNvPr>
          <p:cNvSpPr txBox="1"/>
          <p:nvPr userDrawn="1"/>
        </p:nvSpPr>
        <p:spPr>
          <a:xfrm>
            <a:off x="10896599" y="6654800"/>
            <a:ext cx="1042117" cy="16764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2E8978-9458-42AA-97E2-67A5FF716903}" type="slidenum">
              <a:rPr lang="en-AU" sz="800" smtClean="0">
                <a:solidFill>
                  <a:schemeClr val="bg1"/>
                </a:solidFill>
                <a:latin typeface="Century Gothic" panose="020B0502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AU" sz="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308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_6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357813" y="1979939"/>
            <a:ext cx="6149928" cy="1218795"/>
          </a:xfr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4400" b="1" i="1" kern="1200" cap="none" spc="100" baseline="0" noProof="0" dirty="0">
                <a:solidFill>
                  <a:srgbClr val="FFFFFF"/>
                </a:solidFill>
                <a:latin typeface="Montserrat Black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AU" noProof="0" dirty="0"/>
              <a:t>Left Aligned</a:t>
            </a:r>
            <a:br>
              <a:rPr lang="en-AU" noProof="0" dirty="0"/>
            </a:br>
            <a:r>
              <a:rPr lang="en-AU" noProof="0" dirty="0"/>
              <a:t>Title Slide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57813" y="3426431"/>
            <a:ext cx="6149928" cy="3707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AU" sz="2400" b="0" i="1" kern="1200" spc="100" noProof="0" dirty="0">
                <a:solidFill>
                  <a:srgbClr val="FFFFFF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noProof="0" dirty="0" err="1"/>
              <a:t>Powerpoint</a:t>
            </a:r>
            <a:r>
              <a:rPr lang="en-AU" noProof="0" dirty="0"/>
              <a:t> Document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314DA786-94CB-1C49-B5FC-4F1E0AA4CAF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57813" y="4027376"/>
            <a:ext cx="6149928" cy="641350"/>
          </a:xfrm>
        </p:spPr>
        <p:txBody>
          <a:bodyPr>
            <a:normAutofit/>
          </a:bodyPr>
          <a:lstStyle>
            <a:lvl1pPr marL="0" indent="0">
              <a:buNone/>
              <a:defRPr sz="1400" b="1" i="0">
                <a:solidFill>
                  <a:srgbClr val="FFFFFF"/>
                </a:solidFill>
                <a:latin typeface="Montserrat" pitchFamily="2" charset="77"/>
              </a:defRPr>
            </a:lvl1pPr>
            <a:lvl2pPr marL="177800" indent="0">
              <a:buNone/>
              <a:defRPr/>
            </a:lvl2pPr>
            <a:lvl3pPr marL="355600" indent="0">
              <a:buNone/>
              <a:defRPr/>
            </a:lvl3pPr>
            <a:lvl4pPr marL="622300" indent="0">
              <a:buNone/>
              <a:defRPr/>
            </a:lvl4pPr>
            <a:lvl5pPr marL="812800" indent="0">
              <a:buNone/>
              <a:defRPr/>
            </a:lvl5pPr>
          </a:lstStyle>
          <a:p>
            <a:pPr lvl="0"/>
            <a:r>
              <a:rPr lang="en-GB" dirty="0"/>
              <a:t>PRESENTED BY NAME GOES HERE</a:t>
            </a:r>
          </a:p>
          <a:p>
            <a:pPr lvl="0"/>
            <a:r>
              <a:rPr lang="en-GB" dirty="0"/>
              <a:t>TUESDAY 25 JUNE 2019</a:t>
            </a:r>
            <a:endParaRPr lang="en-US" dirty="0"/>
          </a:p>
        </p:txBody>
      </p:sp>
      <p:sp>
        <p:nvSpPr>
          <p:cNvPr id="6" name="Round Same-side Corner of Rectangle 6">
            <a:extLst>
              <a:ext uri="{FF2B5EF4-FFF2-40B4-BE49-F238E27FC236}">
                <a16:creationId xmlns:a16="http://schemas.microsoft.com/office/drawing/2014/main" id="{FCE0CBE7-E083-4AE7-981D-B7132AA51216}"/>
              </a:ext>
            </a:extLst>
          </p:cNvPr>
          <p:cNvSpPr/>
          <p:nvPr userDrawn="1"/>
        </p:nvSpPr>
        <p:spPr>
          <a:xfrm>
            <a:off x="9849205" y="6289158"/>
            <a:ext cx="2177974" cy="568842"/>
          </a:xfrm>
          <a:prstGeom prst="round2SameRect">
            <a:avLst>
              <a:gd name="adj1" fmla="val 32581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F6025-BEA3-4660-9BC7-4AE82F1E33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4563" y="6379067"/>
            <a:ext cx="2227258" cy="4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036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04244" y="3207870"/>
            <a:ext cx="6149928" cy="1218795"/>
          </a:xfr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4400" b="1" i="1" kern="1200" cap="none" spc="100" baseline="0" noProof="0" dirty="0">
                <a:solidFill>
                  <a:srgbClr val="FFFFFF"/>
                </a:solidFill>
                <a:latin typeface="Montserrat Black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AU" noProof="0" dirty="0"/>
              <a:t>Right Aligned</a:t>
            </a:r>
            <a:br>
              <a:rPr lang="en-AU" noProof="0" dirty="0"/>
            </a:br>
            <a:r>
              <a:rPr lang="en-AU" noProof="0" dirty="0"/>
              <a:t>Title Slide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4244" y="4654362"/>
            <a:ext cx="6149928" cy="3707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AU" sz="2400" b="0" i="1" kern="1200" spc="100" noProof="0" dirty="0">
                <a:solidFill>
                  <a:srgbClr val="FFFFFF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noProof="0" dirty="0" err="1"/>
              <a:t>Powerpoint</a:t>
            </a:r>
            <a:r>
              <a:rPr lang="en-AU" noProof="0" dirty="0"/>
              <a:t> Document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314DA786-94CB-1C49-B5FC-4F1E0AA4CAF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04244" y="5255307"/>
            <a:ext cx="6149928" cy="641350"/>
          </a:xfrm>
        </p:spPr>
        <p:txBody>
          <a:bodyPr>
            <a:normAutofit/>
          </a:bodyPr>
          <a:lstStyle>
            <a:lvl1pPr marL="0" indent="0">
              <a:buNone/>
              <a:defRPr sz="1400" b="1" i="0">
                <a:solidFill>
                  <a:srgbClr val="FFFFFF"/>
                </a:solidFill>
                <a:latin typeface="Montserrat" pitchFamily="2" charset="77"/>
              </a:defRPr>
            </a:lvl1pPr>
            <a:lvl2pPr marL="177800" indent="0">
              <a:buNone/>
              <a:defRPr/>
            </a:lvl2pPr>
            <a:lvl3pPr marL="355600" indent="0">
              <a:buNone/>
              <a:defRPr/>
            </a:lvl3pPr>
            <a:lvl4pPr marL="622300" indent="0">
              <a:buNone/>
              <a:defRPr/>
            </a:lvl4pPr>
            <a:lvl5pPr marL="812800" indent="0">
              <a:buNone/>
              <a:defRPr/>
            </a:lvl5pPr>
          </a:lstStyle>
          <a:p>
            <a:pPr lvl="0"/>
            <a:r>
              <a:rPr lang="en-GB" dirty="0"/>
              <a:t>PRESENTED BY NAME GOES HERE</a:t>
            </a:r>
          </a:p>
          <a:p>
            <a:pPr lvl="0"/>
            <a:r>
              <a:rPr lang="en-GB" dirty="0"/>
              <a:t>TUESDAY 25 JUNE 2019</a:t>
            </a:r>
            <a:endParaRPr lang="en-US" dirty="0"/>
          </a:p>
        </p:txBody>
      </p:sp>
      <p:sp>
        <p:nvSpPr>
          <p:cNvPr id="6" name="Round Same-side Corner of Rectangle 6">
            <a:extLst>
              <a:ext uri="{FF2B5EF4-FFF2-40B4-BE49-F238E27FC236}">
                <a16:creationId xmlns:a16="http://schemas.microsoft.com/office/drawing/2014/main" id="{38EAA9B7-A641-44C4-ADFA-D7C22BC3F511}"/>
              </a:ext>
            </a:extLst>
          </p:cNvPr>
          <p:cNvSpPr/>
          <p:nvPr userDrawn="1"/>
        </p:nvSpPr>
        <p:spPr>
          <a:xfrm>
            <a:off x="273884" y="6289158"/>
            <a:ext cx="2177974" cy="568842"/>
          </a:xfrm>
          <a:prstGeom prst="round2SameRect">
            <a:avLst>
              <a:gd name="adj1" fmla="val 32581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37F1EF-9D9B-4913-BC71-8EB3A58E8B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242" y="6379067"/>
            <a:ext cx="2227258" cy="4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670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2765" y="1616755"/>
            <a:ext cx="4460865" cy="620683"/>
          </a:xfr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4400" b="1" i="1" kern="1200" cap="none" spc="100" baseline="0" noProof="0" dirty="0">
                <a:solidFill>
                  <a:schemeClr val="tx2"/>
                </a:solidFill>
                <a:latin typeface="Montserrat Black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AU" noProof="0" dirty="0"/>
              <a:t>Separator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2765" y="2351969"/>
            <a:ext cx="4460865" cy="5970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AU" sz="2400" b="0" i="1" kern="1200" spc="100" noProof="0" dirty="0">
                <a:solidFill>
                  <a:schemeClr val="accent2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noProof="0" dirty="0"/>
              <a:t>Name of Next Section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9985C-BD28-4050-B619-0977E82CB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242" y="6379067"/>
            <a:ext cx="2227258" cy="4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320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2765" y="3883167"/>
            <a:ext cx="4460865" cy="620683"/>
          </a:xfr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4400" b="1" i="1" kern="1200" cap="none" spc="100" baseline="0" noProof="0" dirty="0">
                <a:solidFill>
                  <a:schemeClr val="accent3"/>
                </a:solidFill>
                <a:latin typeface="Montserrat Black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AU" noProof="0" dirty="0"/>
              <a:t>Separator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2765" y="4618381"/>
            <a:ext cx="4460865" cy="5970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AU" sz="2400" b="0" i="1" kern="1200" spc="100" baseline="0" noProof="0" dirty="0">
                <a:solidFill>
                  <a:schemeClr val="accent2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noProof="0" dirty="0"/>
              <a:t>Name of Next Section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570DE-9972-4566-A78C-6837B3F2C0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242" y="6379067"/>
            <a:ext cx="2227258" cy="4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196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49628" y="4535726"/>
            <a:ext cx="4460865" cy="620683"/>
          </a:xfr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4400" b="1" i="1" kern="1200" cap="none" spc="100" baseline="0" noProof="0" dirty="0">
                <a:solidFill>
                  <a:schemeClr val="accent3"/>
                </a:solidFill>
                <a:latin typeface="Montserrat Black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AU" noProof="0" dirty="0"/>
              <a:t>Separator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9628" y="5270940"/>
            <a:ext cx="4460865" cy="5970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AU" sz="2400" b="0" i="1" kern="1200" spc="100" baseline="0" noProof="0" dirty="0">
                <a:solidFill>
                  <a:schemeClr val="accent2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noProof="0" dirty="0"/>
              <a:t>Name of Next Section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1DA2B-60CE-473D-B9EE-257EF1A3B6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242" y="6379067"/>
            <a:ext cx="2227258" cy="4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737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1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_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83125" y="2295692"/>
            <a:ext cx="4460865" cy="1218795"/>
          </a:xfr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4400" b="1" i="1" kern="1200" cap="none" spc="100" baseline="0" noProof="0" dirty="0">
                <a:solidFill>
                  <a:srgbClr val="FFFFFF"/>
                </a:solidFill>
                <a:latin typeface="Montserrat Black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AU" noProof="0" dirty="0"/>
              <a:t>Left Aligned</a:t>
            </a:r>
            <a:br>
              <a:rPr lang="en-AU" noProof="0" dirty="0"/>
            </a:br>
            <a:r>
              <a:rPr lang="en-AU" noProof="0" dirty="0"/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83125" y="3742184"/>
            <a:ext cx="4460865" cy="3707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AU" sz="2400" b="0" i="1" kern="1200" spc="100" noProof="0" dirty="0">
                <a:solidFill>
                  <a:srgbClr val="FFFFFF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noProof="0" dirty="0" err="1"/>
              <a:t>Powerpoint</a:t>
            </a:r>
            <a:r>
              <a:rPr lang="en-AU" noProof="0" dirty="0"/>
              <a:t> Document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4DA786-94CB-1C49-B5FC-4F1E0AA4CAF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83125" y="4343129"/>
            <a:ext cx="4460865" cy="641350"/>
          </a:xfrm>
        </p:spPr>
        <p:txBody>
          <a:bodyPr>
            <a:normAutofit/>
          </a:bodyPr>
          <a:lstStyle>
            <a:lvl1pPr marL="0" indent="0">
              <a:buNone/>
              <a:defRPr sz="1400" b="1" i="0">
                <a:solidFill>
                  <a:srgbClr val="FFFFFF"/>
                </a:solidFill>
                <a:latin typeface="Montserrat" pitchFamily="2" charset="77"/>
              </a:defRPr>
            </a:lvl1pPr>
            <a:lvl2pPr marL="177800" indent="0">
              <a:buNone/>
              <a:defRPr/>
            </a:lvl2pPr>
            <a:lvl3pPr marL="355600" indent="0">
              <a:buNone/>
              <a:defRPr/>
            </a:lvl3pPr>
            <a:lvl4pPr marL="622300" indent="0">
              <a:buNone/>
              <a:defRPr/>
            </a:lvl4pPr>
            <a:lvl5pPr marL="812800" indent="0">
              <a:buNone/>
              <a:defRPr/>
            </a:lvl5pPr>
          </a:lstStyle>
          <a:p>
            <a:pPr lvl="0"/>
            <a:r>
              <a:rPr lang="en-GB" dirty="0"/>
              <a:t>PRESENTED BY NAME GOES HERE</a:t>
            </a:r>
          </a:p>
          <a:p>
            <a:pPr lvl="0"/>
            <a:r>
              <a:rPr lang="en-GB" dirty="0"/>
              <a:t>TUESDAY 25 JUNE 2019</a:t>
            </a:r>
            <a:endParaRPr lang="en-US" dirty="0"/>
          </a:p>
        </p:txBody>
      </p:sp>
      <p:sp>
        <p:nvSpPr>
          <p:cNvPr id="6" name="Round Same-side Corner of Rectangle 6">
            <a:extLst>
              <a:ext uri="{FF2B5EF4-FFF2-40B4-BE49-F238E27FC236}">
                <a16:creationId xmlns:a16="http://schemas.microsoft.com/office/drawing/2014/main" id="{ED5265AA-F37E-4128-A2E8-FA761934EF88}"/>
              </a:ext>
            </a:extLst>
          </p:cNvPr>
          <p:cNvSpPr/>
          <p:nvPr userDrawn="1"/>
        </p:nvSpPr>
        <p:spPr>
          <a:xfrm>
            <a:off x="9857831" y="6289158"/>
            <a:ext cx="2177974" cy="568842"/>
          </a:xfrm>
          <a:prstGeom prst="round2SameRect">
            <a:avLst>
              <a:gd name="adj1" fmla="val 32581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B1A871-B646-4D70-9DA8-F7C091FC46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33189" y="6379067"/>
            <a:ext cx="2227258" cy="4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000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491FAF-4620-3C41-A391-B707CDC86D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751512" cy="57217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044969D-B719-F34E-A0B2-9ADC39C231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30594" y="3537658"/>
            <a:ext cx="6149928" cy="1218795"/>
          </a:xfr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4400" b="1" i="1" kern="1200" cap="none" spc="100" baseline="0" noProof="0" dirty="0">
                <a:solidFill>
                  <a:srgbClr val="FFFFFF"/>
                </a:solidFill>
                <a:latin typeface="Montserrat Black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AU" noProof="0" dirty="0"/>
              <a:t>Left Aligned</a:t>
            </a:r>
            <a:br>
              <a:rPr lang="en-AU" noProof="0" dirty="0"/>
            </a:br>
            <a:r>
              <a:rPr lang="en-AU" noProof="0" dirty="0"/>
              <a:t>Title Slide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499F6ED-31CC-B64A-AE60-EF83BFD7B6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30594" y="4984150"/>
            <a:ext cx="6149928" cy="3707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AU" sz="2400" b="0" i="1" kern="1200" spc="100" noProof="0" dirty="0">
                <a:solidFill>
                  <a:srgbClr val="FFFFFF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noProof="0" dirty="0" err="1"/>
              <a:t>Powerpoint</a:t>
            </a:r>
            <a:r>
              <a:rPr lang="en-AU" noProof="0" dirty="0"/>
              <a:t> Document</a:t>
            </a:r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D2D666D5-7EFA-6347-86CE-A6B4ECF1254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30594" y="5585095"/>
            <a:ext cx="6149928" cy="641350"/>
          </a:xfrm>
        </p:spPr>
        <p:txBody>
          <a:bodyPr>
            <a:normAutofit/>
          </a:bodyPr>
          <a:lstStyle>
            <a:lvl1pPr marL="0" indent="0">
              <a:buNone/>
              <a:defRPr sz="1400" b="1" i="0">
                <a:solidFill>
                  <a:srgbClr val="FFFFFF"/>
                </a:solidFill>
                <a:latin typeface="Montserrat" pitchFamily="2" charset="77"/>
              </a:defRPr>
            </a:lvl1pPr>
            <a:lvl2pPr marL="177800" indent="0">
              <a:buNone/>
              <a:defRPr/>
            </a:lvl2pPr>
            <a:lvl3pPr marL="355600" indent="0">
              <a:buNone/>
              <a:defRPr/>
            </a:lvl3pPr>
            <a:lvl4pPr marL="622300" indent="0">
              <a:buNone/>
              <a:defRPr/>
            </a:lvl4pPr>
            <a:lvl5pPr marL="812800" indent="0">
              <a:buNone/>
              <a:defRPr/>
            </a:lvl5pPr>
          </a:lstStyle>
          <a:p>
            <a:pPr lvl="0"/>
            <a:r>
              <a:rPr lang="en-GB" dirty="0"/>
              <a:t>PRESENTED BY NAME GOES HERE</a:t>
            </a:r>
          </a:p>
          <a:p>
            <a:pPr lvl="0"/>
            <a:r>
              <a:rPr lang="en-GB" dirty="0"/>
              <a:t>TUESDAY 25 JUNE 2019</a:t>
            </a:r>
            <a:endParaRPr lang="en-US" dirty="0"/>
          </a:p>
        </p:txBody>
      </p:sp>
      <p:sp>
        <p:nvSpPr>
          <p:cNvPr id="6" name="Round Same-side Corner of Rectangle 6">
            <a:extLst>
              <a:ext uri="{FF2B5EF4-FFF2-40B4-BE49-F238E27FC236}">
                <a16:creationId xmlns:a16="http://schemas.microsoft.com/office/drawing/2014/main" id="{B695E60B-7BAD-4032-BDEE-BEA978B1138A}"/>
              </a:ext>
            </a:extLst>
          </p:cNvPr>
          <p:cNvSpPr/>
          <p:nvPr userDrawn="1"/>
        </p:nvSpPr>
        <p:spPr>
          <a:xfrm>
            <a:off x="273884" y="6289158"/>
            <a:ext cx="2177974" cy="568842"/>
          </a:xfrm>
          <a:prstGeom prst="round2SameRect">
            <a:avLst>
              <a:gd name="adj1" fmla="val 32581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57929-481C-48F1-8B62-FF53C594CA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242" y="6379067"/>
            <a:ext cx="2227258" cy="4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7000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0B76CA-E6CB-4E5D-869C-8296021B0465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2109" y="54203"/>
            <a:ext cx="2459891" cy="755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914" y="408463"/>
            <a:ext cx="9415461" cy="5567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AU" noProof="0" dirty="0"/>
              <a:t>Slide title goes here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896599" y="6654800"/>
            <a:ext cx="1042117" cy="167640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2E8978-9458-42AA-97E2-67A5FF716903}" type="slidenum">
              <a:rPr lang="en-AU" sz="800" smtClean="0">
                <a:solidFill>
                  <a:schemeClr val="bg1"/>
                </a:solidFill>
                <a:latin typeface="Century Gothic" panose="020B0502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AU" sz="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2913" y="1295400"/>
            <a:ext cx="11306175" cy="51780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470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42" r:id="rId2"/>
    <p:sldLayoutId id="2147483743" r:id="rId3"/>
    <p:sldLayoutId id="2147483744" r:id="rId4"/>
    <p:sldLayoutId id="2147483738" r:id="rId5"/>
    <p:sldLayoutId id="2147483739" r:id="rId6"/>
    <p:sldLayoutId id="2147483741" r:id="rId7"/>
    <p:sldLayoutId id="2147483740" r:id="rId8"/>
    <p:sldLayoutId id="2147483727" r:id="rId9"/>
    <p:sldLayoutId id="2147483728" r:id="rId10"/>
    <p:sldLayoutId id="2147483707" r:id="rId11"/>
    <p:sldLayoutId id="2147483708" r:id="rId12"/>
    <p:sldLayoutId id="2147483711" r:id="rId13"/>
    <p:sldLayoutId id="2147483731" r:id="rId14"/>
    <p:sldLayoutId id="2147483710" r:id="rId15"/>
    <p:sldLayoutId id="2147483713" r:id="rId16"/>
    <p:sldLayoutId id="2147483714" r:id="rId17"/>
    <p:sldLayoutId id="2147483729" r:id="rId18"/>
    <p:sldLayoutId id="2147483732" r:id="rId19"/>
    <p:sldLayoutId id="2147483733" r:id="rId20"/>
    <p:sldLayoutId id="2147483735" r:id="rId21"/>
    <p:sldLayoutId id="2147483734" r:id="rId22"/>
    <p:sldLayoutId id="2147483721" r:id="rId23"/>
    <p:sldLayoutId id="2147483736" r:id="rId24"/>
    <p:sldLayoutId id="2147483730" r:id="rId25"/>
    <p:sldLayoutId id="2147483719" r:id="rId26"/>
    <p:sldLayoutId id="2147483716" r:id="rId27"/>
    <p:sldLayoutId id="2147483717" r:id="rId28"/>
    <p:sldLayoutId id="2147483718" r:id="rId29"/>
  </p:sldLayoutIdLst>
  <p:transition>
    <p:fade/>
  </p:transition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AU" sz="3600" b="1" i="1" kern="1200" cap="none" spc="100" baseline="0" noProof="0" dirty="0">
          <a:solidFill>
            <a:schemeClr val="accent5"/>
          </a:solidFill>
          <a:latin typeface="Montserrat Black" pitchFamily="2" charset="77"/>
          <a:ea typeface="+mn-ea"/>
          <a:cs typeface="+mn-cs"/>
        </a:defRPr>
      </a:lvl1pPr>
    </p:titleStyle>
    <p:bodyStyle>
      <a:lvl1pPr marL="177800" marR="0" indent="-1778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Verdana" panose="020B0604020202020204" pitchFamily="34" charset="0"/>
        <a:buChar char="•"/>
        <a:tabLst/>
        <a:defRPr lang="en-AU" sz="1800" b="0" i="0" kern="1200" noProof="0" dirty="0">
          <a:solidFill>
            <a:schemeClr val="tx1"/>
          </a:solidFill>
          <a:latin typeface="Montserrat Light" pitchFamily="2" charset="77"/>
          <a:ea typeface="+mn-ea"/>
          <a:cs typeface="+mn-cs"/>
        </a:defRPr>
      </a:lvl1pPr>
      <a:lvl2pPr marL="355600" marR="0" indent="-1778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Verdana" panose="020B0606020202030204" pitchFamily="34" charset="0"/>
        <a:buChar char="–"/>
        <a:tabLst/>
        <a:defRPr sz="18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2pPr>
      <a:lvl3pPr marL="533400" marR="0" indent="-1778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Verdana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3pPr>
      <a:lvl4pPr marL="812800" indent="-1905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Century Gothic" panose="020B0502020202020204" pitchFamily="34" charset="0"/>
        <a:buChar char="–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4pPr>
      <a:lvl5pPr marL="9906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Verdana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79">
          <p15:clr>
            <a:srgbClr val="F26B43"/>
          </p15:clr>
        </p15:guide>
        <p15:guide id="5" pos="1980" userDrawn="1">
          <p15:clr>
            <a:srgbClr val="F26B43"/>
          </p15:clr>
        </p15:guide>
        <p15:guide id="6" pos="3784">
          <p15:clr>
            <a:srgbClr val="F26B43"/>
          </p15:clr>
        </p15:guide>
        <p15:guide id="7" pos="3896">
          <p15:clr>
            <a:srgbClr val="F26B43"/>
          </p15:clr>
        </p15:guide>
        <p15:guide id="8" pos="5586" userDrawn="1">
          <p15:clr>
            <a:srgbClr val="F26B43"/>
          </p15:clr>
        </p15:guide>
        <p15:guide id="9" pos="5700" userDrawn="1">
          <p15:clr>
            <a:srgbClr val="F26B43"/>
          </p15:clr>
        </p15:guide>
        <p15:guide id="12" pos="7401" userDrawn="1">
          <p15:clr>
            <a:srgbClr val="F26B43"/>
          </p15:clr>
        </p15:guide>
        <p15:guide id="13" pos="20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BE49-CFCA-E448-98EE-32203AC44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0594" y="4147055"/>
            <a:ext cx="6149928" cy="609398"/>
          </a:xfrm>
        </p:spPr>
        <p:txBody>
          <a:bodyPr/>
          <a:lstStyle/>
          <a:p>
            <a:r>
              <a:rPr lang="en-US" dirty="0"/>
              <a:t>Facilitator Guide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63666-25D6-6F41-A555-95EA2B567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Embed Modes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0411A-36CA-7D4A-B3E2-6491750DAA5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Version 1.0</a:t>
            </a:r>
          </a:p>
          <a:p>
            <a:r>
              <a:rPr lang="en-US" dirty="0"/>
              <a:t>Last modified by Mike Burns 2022-05-11</a:t>
            </a:r>
          </a:p>
        </p:txBody>
      </p:sp>
    </p:spTree>
    <p:extLst>
      <p:ext uri="{BB962C8B-B14F-4D97-AF65-F5344CB8AC3E}">
        <p14:creationId xmlns:p14="http://schemas.microsoft.com/office/powerpoint/2010/main" val="24923413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61D2-E51C-4BD7-B1E4-DFF05C57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Inner Phases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0EC503-2C3C-415B-B739-05227D68338F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dirty="0"/>
              <a:t>The inner thinking modes of concept may have to be visited multiple times to achieve the outputs and outcomes required to get approval to move forward.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These thinking modes are used to group activities within the concept mode.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 start by discovering what the problem is, the we can identify the work. We can analyse cost/benefits and come up with different options. From here we can present the options to make decisions about what to do next 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During each inner mode you still should plan what you are going to do, perform it, check that it got the results, and choice your next action.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is why Flow 2.0 is an agile methodology – it uses agile techniques itself! 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C2E4AB39-CA1E-4C6C-88B5-537A2B6BA5AA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682086088"/>
              </p:ext>
            </p:extLst>
          </p:nvPr>
        </p:nvGraphicFramePr>
        <p:xfrm>
          <a:off x="6184900" y="1303338"/>
          <a:ext cx="5564188" cy="456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73E17C-246E-48B7-891B-CEE6155F2478}"/>
              </a:ext>
            </a:extLst>
          </p:cNvPr>
          <p:cNvSpPr/>
          <p:nvPr/>
        </p:nvSpPr>
        <p:spPr>
          <a:xfrm>
            <a:off x="8130412" y="3107184"/>
            <a:ext cx="1673163" cy="1109709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FFFF"/>
                </a:solidFill>
              </a:rPr>
              <a:t>Deliverables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99023-9F56-4942-BDDD-CA10126BE2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7116" y="3836741"/>
            <a:ext cx="631405" cy="6279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AACA6C-310D-4EE7-A59A-2F05C7449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9189" y="3836741"/>
            <a:ext cx="631405" cy="6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437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969225-CE66-4BE3-807E-3ECD7B273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Outputs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364057-2BA3-4DF1-91D0-B64F88EC1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75875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4D72-943E-4777-928F-DB5E5941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9B83-28FD-4292-9989-89FDDC6459F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21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313B22-099A-4C4D-9975-026B92FDA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248225"/>
            <a:ext cx="5741987" cy="1218795"/>
          </a:xfrm>
        </p:spPr>
        <p:txBody>
          <a:bodyPr/>
          <a:lstStyle/>
          <a:p>
            <a:r>
              <a:rPr lang="en-AU" dirty="0"/>
              <a:t>Supporting Tools and Techniques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74524A-5917-45AB-B34A-984C8AE12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Examples of tools and techniques to support you during the Initiate workshop, and throughout Initiate phase.</a:t>
            </a:r>
          </a:p>
        </p:txBody>
      </p:sp>
    </p:spTree>
    <p:extLst>
      <p:ext uri="{BB962C8B-B14F-4D97-AF65-F5344CB8AC3E}">
        <p14:creationId xmlns:p14="http://schemas.microsoft.com/office/powerpoint/2010/main" val="405275040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8DB6-0682-4060-84AE-D245F2FE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Tools –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CB5C-F54F-4DBA-A19C-CE244209B80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30717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6A173C-A5CA-4417-AAF7-F6818545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447FD-7F40-400F-BB44-E4EB5187437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24225" y="1056246"/>
            <a:ext cx="8424863" cy="4774644"/>
          </a:xfrm>
        </p:spPr>
        <p:txBody>
          <a:bodyPr numCol="1">
            <a:normAutofit/>
          </a:bodyPr>
          <a:lstStyle/>
          <a:p>
            <a:endParaRPr lang="en-AU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60CB4-3B45-41C7-899E-6553BD1954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AU" dirty="0"/>
              <a:t>Facilitators Guide to Running a Embed Mode</a:t>
            </a:r>
          </a:p>
        </p:txBody>
      </p:sp>
    </p:spTree>
    <p:extLst>
      <p:ext uri="{BB962C8B-B14F-4D97-AF65-F5344CB8AC3E}">
        <p14:creationId xmlns:p14="http://schemas.microsoft.com/office/powerpoint/2010/main" val="14743559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969225-CE66-4BE3-807E-3ECD7B273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364057-2BA3-4DF1-91D0-B64F88EC1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73345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AU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3C4BD-7698-4EBA-AA51-AB37811E308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AU" dirty="0"/>
              <a:t>To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CC417-3992-4C4D-9006-A81629C4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84" y="3754867"/>
            <a:ext cx="6651312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701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573A241-0637-4123-9122-6E499037F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"/>
          <a:stretch/>
        </p:blipFill>
        <p:spPr bwMode="auto">
          <a:xfrm>
            <a:off x="0" y="851221"/>
            <a:ext cx="12181845" cy="515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63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A00A-3175-47BA-8EF1-94FCA6A9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Consider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EA69-CF38-4689-95DB-6FF1B3892C3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 numCol="2">
            <a:no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27917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969225-CE66-4BE3-807E-3ECD7B273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364057-2BA3-4DF1-91D0-B64F88EC1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Delivery team/s will be engaged more in the detail of the change, and will elaborate and break up work into right-sized chunks. </a:t>
            </a:r>
          </a:p>
        </p:txBody>
      </p:sp>
    </p:spTree>
    <p:extLst>
      <p:ext uri="{BB962C8B-B14F-4D97-AF65-F5344CB8AC3E}">
        <p14:creationId xmlns:p14="http://schemas.microsoft.com/office/powerpoint/2010/main" val="4673909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30A5-1363-4CF6-99EB-63E3A31D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08463"/>
            <a:ext cx="9415461" cy="556738"/>
          </a:xfrm>
        </p:spPr>
        <p:txBody>
          <a:bodyPr/>
          <a:lstStyle/>
          <a:p>
            <a:r>
              <a:rPr lang="en-AU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ACDD-C097-43D7-81BE-51267ABD458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2913" y="1303312"/>
            <a:ext cx="11306175" cy="4560941"/>
          </a:xfrm>
        </p:spPr>
        <p:txBody>
          <a:bodyPr/>
          <a:lstStyle/>
          <a:p>
            <a:r>
              <a:rPr lang="en-AU" dirty="0"/>
              <a:t>Embed is our warranty and handover	</a:t>
            </a:r>
          </a:p>
          <a:p>
            <a:r>
              <a:rPr lang="en-AU" dirty="0"/>
              <a:t>Have we completed this in such a way that it will continue without us into the future? </a:t>
            </a:r>
          </a:p>
          <a:p>
            <a:r>
              <a:rPr lang="en-AU" dirty="0"/>
              <a:t>Are we done?</a:t>
            </a:r>
          </a:p>
          <a:p>
            <a:r>
              <a:rPr lang="en-AU" dirty="0"/>
              <a:t>Once the solution is released to production, there may be post-production issues. If an issue is encountered in the production the development team must have a process to handle defects and new features.	</a:t>
            </a:r>
          </a:p>
          <a:p>
            <a:r>
              <a:rPr lang="en-AU" dirty="0"/>
              <a:t>Once deployed we make sure that things will work into the future when we are not around by helping support teams embed the solution.</a:t>
            </a:r>
          </a:p>
        </p:txBody>
      </p:sp>
    </p:spTree>
    <p:extLst>
      <p:ext uri="{BB962C8B-B14F-4D97-AF65-F5344CB8AC3E}">
        <p14:creationId xmlns:p14="http://schemas.microsoft.com/office/powerpoint/2010/main" val="8583339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3E69-9C88-406A-8E94-BA6793B3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08463"/>
            <a:ext cx="9415461" cy="556738"/>
          </a:xfrm>
        </p:spPr>
        <p:txBody>
          <a:bodyPr/>
          <a:lstStyle/>
          <a:p>
            <a:r>
              <a:rPr lang="en-AU" dirty="0"/>
              <a:t>Who is involved?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9A2E5-A468-4190-BC21-4856E405A9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2913" y="1303312"/>
            <a:ext cx="11306175" cy="4560941"/>
          </a:xfrm>
        </p:spPr>
        <p:txBody>
          <a:bodyPr/>
          <a:lstStyle/>
          <a:p>
            <a:r>
              <a:rPr lang="en-AU" dirty="0"/>
              <a:t>Product Manager</a:t>
            </a:r>
          </a:p>
          <a:p>
            <a:r>
              <a:rPr lang="en-AU" dirty="0"/>
              <a:t>Project Manager</a:t>
            </a:r>
          </a:p>
          <a:p>
            <a:r>
              <a:rPr lang="en-AU" dirty="0"/>
              <a:t>Scrum Master</a:t>
            </a:r>
          </a:p>
          <a:p>
            <a:r>
              <a:rPr lang="en-AU" dirty="0"/>
              <a:t>Change Manager</a:t>
            </a:r>
          </a:p>
          <a:p>
            <a:r>
              <a:rPr lang="en-AU" dirty="0"/>
              <a:t>Configuration Item Manager (CIM)</a:t>
            </a:r>
          </a:p>
          <a:p>
            <a:r>
              <a:rPr lang="en-AU" dirty="0"/>
              <a:t>Support Teams </a:t>
            </a:r>
          </a:p>
        </p:txBody>
      </p:sp>
    </p:spTree>
    <p:extLst>
      <p:ext uri="{BB962C8B-B14F-4D97-AF65-F5344CB8AC3E}">
        <p14:creationId xmlns:p14="http://schemas.microsoft.com/office/powerpoint/2010/main" val="28433005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uto &amp; General Template">
  <a:themeElements>
    <a:clrScheme name="A&amp;G Internal">
      <a:dk1>
        <a:srgbClr val="808285"/>
      </a:dk1>
      <a:lt1>
        <a:srgbClr val="F05588"/>
      </a:lt1>
      <a:dk2>
        <a:srgbClr val="644169"/>
      </a:dk2>
      <a:lt2>
        <a:srgbClr val="ED1A37"/>
      </a:lt2>
      <a:accent1>
        <a:srgbClr val="F04E27"/>
      </a:accent1>
      <a:accent2>
        <a:srgbClr val="F7921E"/>
      </a:accent2>
      <a:accent3>
        <a:srgbClr val="77C046"/>
      </a:accent3>
      <a:accent4>
        <a:srgbClr val="008849"/>
      </a:accent4>
      <a:accent5>
        <a:srgbClr val="00B0B5"/>
      </a:accent5>
      <a:accent6>
        <a:srgbClr val="008FCF"/>
      </a:accent6>
      <a:hlink>
        <a:srgbClr val="F04E27"/>
      </a:hlink>
      <a:folHlink>
        <a:srgbClr val="808285"/>
      </a:folHlink>
    </a:clrScheme>
    <a:fontScheme name="Auto &amp; General">
      <a:majorFont>
        <a:latin typeface="Century Gothic"/>
        <a:ea typeface=""/>
        <a:cs typeface=""/>
      </a:majorFont>
      <a:minorFont>
        <a:latin typeface="Verdana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AG26840_AutoAndGeneral_Internal_PowerpointTemplate" id="{E6B17B43-E685-7849-A907-28E9C36CDB7C}" vid="{BC579A05-3D52-A84F-AE76-9F39BDD509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330</Words>
  <Application>Microsoft Office PowerPoint</Application>
  <PresentationFormat>Widescreen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Century Gothic</vt:lpstr>
      <vt:lpstr>Montserrat</vt:lpstr>
      <vt:lpstr>Montserrat Black</vt:lpstr>
      <vt:lpstr>Montserrat ExtraBold</vt:lpstr>
      <vt:lpstr>Montserrat Light</vt:lpstr>
      <vt:lpstr>Verdana</vt:lpstr>
      <vt:lpstr>Auto &amp; General Template</vt:lpstr>
      <vt:lpstr>Facilitator Guide </vt:lpstr>
      <vt:lpstr>Contents</vt:lpstr>
      <vt:lpstr>Overview</vt:lpstr>
      <vt:lpstr>Objective</vt:lpstr>
      <vt:lpstr>PowerPoint Presentation</vt:lpstr>
      <vt:lpstr>Consider the Context</vt:lpstr>
      <vt:lpstr>Process</vt:lpstr>
      <vt:lpstr>Approach</vt:lpstr>
      <vt:lpstr>Who is involved?</vt:lpstr>
      <vt:lpstr>Inner Phases</vt:lpstr>
      <vt:lpstr>Outputs</vt:lpstr>
      <vt:lpstr>Deliverables</vt:lpstr>
      <vt:lpstr>Supporting Tools and Techniques</vt:lpstr>
      <vt:lpstr>Tools –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Mastery</dc:title>
  <dc:creator>Angela Ryan</dc:creator>
  <cp:lastModifiedBy>Mike Burns</cp:lastModifiedBy>
  <cp:revision>119</cp:revision>
  <cp:lastPrinted>2020-08-25T22:37:51Z</cp:lastPrinted>
  <dcterms:created xsi:type="dcterms:W3CDTF">2020-08-25T06:19:27Z</dcterms:created>
  <dcterms:modified xsi:type="dcterms:W3CDTF">2022-06-08T04:54:22Z</dcterms:modified>
</cp:coreProperties>
</file>