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7" r:id="rId1"/>
  </p:sldMasterIdLst>
  <p:notesMasterIdLst>
    <p:notesMasterId r:id="rId20"/>
  </p:notesMasterIdLst>
  <p:handoutMasterIdLst>
    <p:handoutMasterId r:id="rId21"/>
  </p:handoutMasterIdLst>
  <p:sldIdLst>
    <p:sldId id="310" r:id="rId2"/>
    <p:sldId id="380" r:id="rId3"/>
    <p:sldId id="357" r:id="rId4"/>
    <p:sldId id="396" r:id="rId5"/>
    <p:sldId id="386" r:id="rId6"/>
    <p:sldId id="391" r:id="rId7"/>
    <p:sldId id="358" r:id="rId8"/>
    <p:sldId id="387" r:id="rId9"/>
    <p:sldId id="392" r:id="rId10"/>
    <p:sldId id="382" r:id="rId11"/>
    <p:sldId id="305" r:id="rId12"/>
    <p:sldId id="393" r:id="rId13"/>
    <p:sldId id="324" r:id="rId14"/>
    <p:sldId id="394" r:id="rId15"/>
    <p:sldId id="397" r:id="rId16"/>
    <p:sldId id="381" r:id="rId17"/>
    <p:sldId id="395" r:id="rId18"/>
    <p:sldId id="390" r:id="rId19"/>
  </p:sldIdLst>
  <p:sldSz cx="12192000" cy="6858000"/>
  <p:notesSz cx="9144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E42B2-DEE6-4CD7-98C4-C45A2C252C82}" v="292" dt="2021-03-16T02:08:00.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084" autoAdjust="0"/>
  </p:normalViewPr>
  <p:slideViewPr>
    <p:cSldViewPr snapToGrid="0" snapToObjects="1">
      <p:cViewPr varScale="1">
        <p:scale>
          <a:sx n="95" d="100"/>
          <a:sy n="95" d="100"/>
        </p:scale>
        <p:origin x="468" y="72"/>
      </p:cViewPr>
      <p:guideLst>
        <p:guide orient="horz" pos="2160"/>
        <p:guide pos="3840"/>
      </p:guideLst>
    </p:cSldViewPr>
  </p:slideViewPr>
  <p:outlineViewPr>
    <p:cViewPr>
      <p:scale>
        <a:sx n="33" d="100"/>
        <a:sy n="33" d="100"/>
      </p:scale>
      <p:origin x="0" y="-5634"/>
    </p:cViewPr>
  </p:outlineViewPr>
  <p:notesTextViewPr>
    <p:cViewPr>
      <p:scale>
        <a:sx n="3" d="2"/>
        <a:sy n="3" d="2"/>
      </p:scale>
      <p:origin x="0" y="0"/>
    </p:cViewPr>
  </p:notesTextViewPr>
  <p:notesViewPr>
    <p:cSldViewPr snapToGrid="0" snapToObjects="1">
      <p:cViewPr varScale="1">
        <p:scale>
          <a:sx n="109" d="100"/>
          <a:sy n="109" d="100"/>
        </p:scale>
        <p:origin x="1788"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332FE835-DD2E-F24F-B542-3BEA06D25B81}" type="datetimeFigureOut">
              <a:rPr lang="en-US" smtClean="0"/>
              <a:t>3/16/2021</a:t>
            </a:fld>
            <a:endParaRPr lang="en-US" dirty="0"/>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5AD2654-0640-5040-9A3B-152850C95A85}" type="slidenum">
              <a:rPr lang="en-US" smtClean="0"/>
              <a:t>‹#›</a:t>
            </a:fld>
            <a:endParaRPr lang="en-US" dirty="0"/>
          </a:p>
        </p:txBody>
      </p:sp>
    </p:spTree>
    <p:extLst>
      <p:ext uri="{BB962C8B-B14F-4D97-AF65-F5344CB8AC3E}">
        <p14:creationId xmlns:p14="http://schemas.microsoft.com/office/powerpoint/2010/main" val="1224655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6E82F96-7DAE-0040-9C03-3D6697512CFC}" type="datetimeFigureOut">
              <a:rPr lang="en-US" smtClean="0"/>
              <a:t>3/16/2021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D3607E7-F450-3D46-976E-CA15B60A4FB1}" type="slidenum">
              <a:rPr lang="en-US" smtClean="0"/>
              <a:t>‹#›</a:t>
            </a:fld>
            <a:endParaRPr lang="en-US" dirty="0"/>
          </a:p>
        </p:txBody>
      </p:sp>
    </p:spTree>
    <p:extLst>
      <p:ext uri="{BB962C8B-B14F-4D97-AF65-F5344CB8AC3E}">
        <p14:creationId xmlns:p14="http://schemas.microsoft.com/office/powerpoint/2010/main" val="25591785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AU" dirty="0"/>
              <a:t>“Special meeting that takes place at the end of a period of work – usually an iteration or software release. In a retrospective, a team steps back, examines the way they work, analyses and identifies ways they can improve” Esther Derby</a:t>
            </a:r>
          </a:p>
          <a:p>
            <a:endParaRPr lang="en-AU" dirty="0"/>
          </a:p>
          <a:p>
            <a:endParaRPr lang="en-AU" dirty="0"/>
          </a:p>
          <a:p>
            <a:r>
              <a:rPr lang="en-US" dirty="0"/>
              <a:t>At the end of a project, everyone knows so much more. Naturally, we will discover decisions and actions we wish we could do over. This is wisdom to be celebrated, not judgment used to embarrass</a:t>
            </a:r>
          </a:p>
          <a:p>
            <a:r>
              <a:rPr lang="en-AU" dirty="0"/>
              <a:t>Promoting a culture of continuous improvement and insight</a:t>
            </a:r>
          </a:p>
          <a:p>
            <a:r>
              <a:rPr lang="en-AU" dirty="0"/>
              <a:t>Create a set of lessons learnt</a:t>
            </a:r>
          </a:p>
          <a:p>
            <a:r>
              <a:rPr lang="en-AU" dirty="0"/>
              <a:t>Create a feedback loop in the process </a:t>
            </a:r>
          </a:p>
          <a:p>
            <a:r>
              <a:rPr lang="en-AU" dirty="0"/>
              <a:t>Harness our insights and applying those lessons to future work</a:t>
            </a:r>
          </a:p>
          <a:p>
            <a:endParaRPr lang="en-US"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3</a:t>
            </a:fld>
            <a:endParaRPr lang="en-US" dirty="0"/>
          </a:p>
        </p:txBody>
      </p:sp>
    </p:spTree>
    <p:extLst>
      <p:ext uri="{BB962C8B-B14F-4D97-AF65-F5344CB8AC3E}">
        <p14:creationId xmlns:p14="http://schemas.microsoft.com/office/powerpoint/2010/main" val="299235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Remember we need proof that the retro is valuable, a lot of our perception about the iteration is based on feelings. If we finished the goal we feel good, even if it was hard. If we don’t finish all the work and that becomes a trend we start to feel bad. Use the feelings to guide towards the good feelings – when we feel good we perform better.</a:t>
            </a:r>
          </a:p>
        </p:txBody>
      </p:sp>
      <p:sp>
        <p:nvSpPr>
          <p:cNvPr id="4" name="Slide Number Placeholder 3"/>
          <p:cNvSpPr>
            <a:spLocks noGrp="1"/>
          </p:cNvSpPr>
          <p:nvPr>
            <p:ph type="sldNum" sz="quarter" idx="5"/>
          </p:nvPr>
        </p:nvSpPr>
        <p:spPr/>
        <p:txBody>
          <a:bodyPr/>
          <a:lstStyle/>
          <a:p>
            <a:fld id="{BD3607E7-F450-3D46-976E-CA15B60A4FB1}" type="slidenum">
              <a:rPr lang="en-US" smtClean="0"/>
              <a:t>4</a:t>
            </a:fld>
            <a:endParaRPr lang="en-US" dirty="0"/>
          </a:p>
        </p:txBody>
      </p:sp>
    </p:spTree>
    <p:extLst>
      <p:ext uri="{BB962C8B-B14F-4D97-AF65-F5344CB8AC3E}">
        <p14:creationId xmlns:p14="http://schemas.microsoft.com/office/powerpoint/2010/main" val="33662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marL="0" indent="0">
              <a:buNone/>
            </a:pPr>
            <a:r>
              <a:rPr lang="en-AU" dirty="0"/>
              <a:t>Retrospectives are often guided by the following structure:</a:t>
            </a:r>
          </a:p>
          <a:p>
            <a:pPr marL="457200" indent="-457200">
              <a:buFont typeface="+mj-lt"/>
              <a:buAutoNum type="arabicPeriod"/>
            </a:pPr>
            <a:r>
              <a:rPr lang="en-AU" dirty="0"/>
              <a:t>Set the Stage: This is the opening stage. Everybody comes together and gets ready to reflect</a:t>
            </a:r>
          </a:p>
          <a:p>
            <a:pPr marL="457200" indent="-457200">
              <a:buFont typeface="+mj-lt"/>
              <a:buAutoNum type="arabicPeriod"/>
            </a:pPr>
            <a:r>
              <a:rPr lang="en-AU" dirty="0"/>
              <a:t>Gather Data: Look back on the last iteration of work and see what happened</a:t>
            </a:r>
          </a:p>
          <a:p>
            <a:pPr marL="457200" indent="-457200">
              <a:buFont typeface="+mj-lt"/>
              <a:buAutoNum type="arabicPeriod"/>
            </a:pPr>
            <a:r>
              <a:rPr lang="en-AU" dirty="0"/>
              <a:t>Generate Insights: Find things that went well and things that must be improved</a:t>
            </a:r>
          </a:p>
          <a:p>
            <a:pPr marL="457200" indent="-457200">
              <a:buFont typeface="+mj-lt"/>
              <a:buAutoNum type="arabicPeriod"/>
            </a:pPr>
            <a:r>
              <a:rPr lang="en-AU" dirty="0"/>
              <a:t>Decide What To Do: Find actions to take and commit to executing them</a:t>
            </a:r>
          </a:p>
          <a:p>
            <a:pPr marL="457200" indent="-457200">
              <a:buFont typeface="+mj-lt"/>
              <a:buAutoNum type="arabicPeriod"/>
            </a:pPr>
            <a:r>
              <a:rPr lang="en-AU" dirty="0"/>
              <a:t>Close: Wind up and say goodbye</a:t>
            </a:r>
          </a:p>
          <a:p>
            <a:pPr marL="0" indent="0" algn="r">
              <a:buNone/>
            </a:pPr>
            <a:r>
              <a:rPr lang="en-AU" sz="1050" dirty="0"/>
              <a:t>“Agile Retrospectives” by Esther Derby and Diana Larsen</a:t>
            </a:r>
          </a:p>
          <a:p>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5</a:t>
            </a:fld>
            <a:endParaRPr lang="en-US" dirty="0"/>
          </a:p>
        </p:txBody>
      </p:sp>
    </p:spTree>
    <p:extLst>
      <p:ext uri="{BB962C8B-B14F-4D97-AF65-F5344CB8AC3E}">
        <p14:creationId xmlns:p14="http://schemas.microsoft.com/office/powerpoint/2010/main" val="71244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AU" dirty="0"/>
              <a:t>Others include:</a:t>
            </a:r>
            <a:r>
              <a:rPr lang="en-AU" baseline="0" dirty="0"/>
              <a:t> </a:t>
            </a:r>
          </a:p>
          <a:p>
            <a:pPr marL="171450" indent="-171450">
              <a:buFont typeface="Arial" panose="020B0604020202020204" pitchFamily="34" charset="0"/>
              <a:buChar char="•"/>
            </a:pPr>
            <a:r>
              <a:rPr lang="en-AU" dirty="0"/>
              <a:t>Focus On/Focus Off</a:t>
            </a:r>
          </a:p>
          <a:p>
            <a:pPr marL="171450" indent="-171450">
              <a:buFont typeface="Arial" panose="020B0604020202020204" pitchFamily="34" charset="0"/>
              <a:buChar char="•"/>
            </a:pPr>
            <a:r>
              <a:rPr lang="en-AU" dirty="0"/>
              <a:t>Explorer, Shopper, Vacationer, Prisoner</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r>
              <a:rPr lang="en-AU" dirty="0"/>
              <a:t>Agree mind-set / Set the ground rules</a:t>
            </a:r>
          </a:p>
          <a:p>
            <a:pPr lvl="1"/>
            <a:r>
              <a:rPr lang="en-AU" dirty="0"/>
              <a:t>E.g. No mobile phones, no laptops</a:t>
            </a:r>
          </a:p>
          <a:p>
            <a:r>
              <a:rPr lang="en-AU" dirty="0"/>
              <a:t>Review the previous retrospectives outcomes, actions, etc.</a:t>
            </a:r>
          </a:p>
          <a:p>
            <a:r>
              <a:rPr lang="en-AU" dirty="0"/>
              <a:t>Ensure that everyone knows the time period that the retrospective is covering, e.g. “This retrospective will be for the iteration we completed yesterday”</a:t>
            </a:r>
          </a:p>
          <a:p>
            <a:r>
              <a:rPr lang="en-AU" dirty="0"/>
              <a:t>Agree on a goal – what would you like the retro to answer?</a:t>
            </a:r>
          </a:p>
          <a:p>
            <a:r>
              <a:rPr lang="en-AU" dirty="0"/>
              <a:t>Hear everyone’s voice</a:t>
            </a:r>
          </a:p>
          <a:p>
            <a:r>
              <a:rPr lang="en-AU" dirty="0"/>
              <a:t>Check-in - Everyone answers a question in one or two words: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8</a:t>
            </a:fld>
            <a:endParaRPr lang="en-US" dirty="0"/>
          </a:p>
        </p:txBody>
      </p:sp>
    </p:spTree>
    <p:extLst>
      <p:ext uri="{BB962C8B-B14F-4D97-AF65-F5344CB8AC3E}">
        <p14:creationId xmlns:p14="http://schemas.microsoft.com/office/powerpoint/2010/main" val="312054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Focus on product is the Sprint Review/Showcase, People are for HR, this is our chance to change the process.</a:t>
            </a:r>
          </a:p>
        </p:txBody>
      </p:sp>
      <p:sp>
        <p:nvSpPr>
          <p:cNvPr id="4" name="Slide Number Placeholder 3"/>
          <p:cNvSpPr>
            <a:spLocks noGrp="1"/>
          </p:cNvSpPr>
          <p:nvPr>
            <p:ph type="sldNum" sz="quarter" idx="5"/>
          </p:nvPr>
        </p:nvSpPr>
        <p:spPr/>
        <p:txBody>
          <a:bodyPr/>
          <a:lstStyle/>
          <a:p>
            <a:fld id="{BD3607E7-F450-3D46-976E-CA15B60A4FB1}" type="slidenum">
              <a:rPr lang="en-US" smtClean="0"/>
              <a:t>10</a:t>
            </a:fld>
            <a:endParaRPr lang="en-US" dirty="0"/>
          </a:p>
        </p:txBody>
      </p:sp>
    </p:spTree>
    <p:extLst>
      <p:ext uri="{BB962C8B-B14F-4D97-AF65-F5344CB8AC3E}">
        <p14:creationId xmlns:p14="http://schemas.microsoft.com/office/powerpoint/2010/main" val="398460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AU" dirty="0"/>
              <a:t>Many different ways to conduct</a:t>
            </a:r>
            <a:r>
              <a:rPr lang="en-AU" baseline="0" dirty="0"/>
              <a:t> a retro. </a:t>
            </a:r>
          </a:p>
          <a:p>
            <a:endParaRPr lang="en-AU" baseline="0" dirty="0"/>
          </a:p>
          <a:p>
            <a:r>
              <a:rPr lang="en-AU" dirty="0"/>
              <a:t>Others include: </a:t>
            </a:r>
          </a:p>
          <a:p>
            <a:pPr marL="171450" indent="-171450">
              <a:buFont typeface="Arial" panose="020B0604020202020204" pitchFamily="34" charset="0"/>
              <a:buChar char="•"/>
            </a:pPr>
            <a:r>
              <a:rPr lang="en-AU" dirty="0"/>
              <a:t>Pair Interviews</a:t>
            </a:r>
          </a:p>
          <a:p>
            <a:pPr marL="171450" indent="-171450">
              <a:buFont typeface="Arial" panose="020B0604020202020204" pitchFamily="34" charset="0"/>
              <a:buChar char="•"/>
            </a:pPr>
            <a:r>
              <a:rPr lang="en-AU" dirty="0"/>
              <a:t>Timeline</a:t>
            </a:r>
          </a:p>
          <a:p>
            <a:pPr marL="171450" indent="-171450">
              <a:buFont typeface="Arial" panose="020B0604020202020204" pitchFamily="34" charset="0"/>
              <a:buChar char="•"/>
            </a:pPr>
            <a:r>
              <a:rPr lang="en-AU" dirty="0"/>
              <a:t>Short Subjects</a:t>
            </a:r>
          </a:p>
          <a:p>
            <a:pPr marL="628650" lvl="1" indent="-171450">
              <a:buFont typeface="Arial" panose="020B0604020202020204" pitchFamily="34" charset="0"/>
              <a:buChar char="•"/>
            </a:pPr>
            <a:r>
              <a:rPr lang="en-AU" dirty="0"/>
              <a:t>Mad/Sad/Glad</a:t>
            </a:r>
          </a:p>
          <a:p>
            <a:pPr marL="628650" lvl="1" indent="-171450">
              <a:buFont typeface="Arial" panose="020B0604020202020204" pitchFamily="34" charset="0"/>
              <a:buChar char="•"/>
            </a:pPr>
            <a:r>
              <a:rPr lang="en-AU" dirty="0"/>
              <a:t>Stop/Start/Continue</a:t>
            </a:r>
          </a:p>
          <a:p>
            <a:pPr marL="171450" indent="-171450">
              <a:buFont typeface="Arial" panose="020B0604020202020204" pitchFamily="34" charset="0"/>
              <a:buChar char="•"/>
            </a:pPr>
            <a:r>
              <a:rPr lang="en-AU" dirty="0"/>
              <a:t>Learning Matrix</a:t>
            </a:r>
          </a:p>
          <a:p>
            <a:pPr marL="171450" indent="-171450">
              <a:buFont typeface="Arial" panose="020B0604020202020204" pitchFamily="34" charset="0"/>
              <a:buChar char="•"/>
            </a:pPr>
            <a:r>
              <a:rPr lang="en-AU" dirty="0"/>
              <a:t>Like to Like card game</a:t>
            </a:r>
          </a:p>
          <a:p>
            <a:pPr marL="171450" indent="-171450">
              <a:buFont typeface="Arial" panose="020B0604020202020204" pitchFamily="34" charset="0"/>
              <a:buChar char="•"/>
            </a:pPr>
            <a:r>
              <a:rPr lang="en-AU" dirty="0"/>
              <a:t>The Orchestra Retrospective</a:t>
            </a:r>
          </a:p>
          <a:p>
            <a:pPr marL="171450" indent="-171450">
              <a:buFont typeface="Arial" panose="020B0604020202020204" pitchFamily="34" charset="0"/>
              <a:buChar char="•"/>
            </a:pPr>
            <a:r>
              <a:rPr lang="en-AU" dirty="0"/>
              <a:t>The Soccer Retrospective</a:t>
            </a:r>
          </a:p>
          <a:p>
            <a:pPr marL="171450" indent="-171450">
              <a:buFont typeface="Arial" panose="020B0604020202020204" pitchFamily="34" charset="0"/>
              <a:buChar char="•"/>
            </a:pPr>
            <a:r>
              <a:rPr lang="en-AU" dirty="0"/>
              <a:t>The Train Retrospective</a:t>
            </a:r>
          </a:p>
          <a:p>
            <a:pPr marL="171450" indent="-171450">
              <a:buFont typeface="Arial" panose="020B0604020202020204" pitchFamily="34" charset="0"/>
              <a:buChar char="•"/>
            </a:pPr>
            <a:r>
              <a:rPr lang="en-AU" dirty="0"/>
              <a:t>The Kitchen Retrospective</a:t>
            </a:r>
          </a:p>
          <a:p>
            <a:pPr marL="171450" indent="-171450">
              <a:buFont typeface="Arial" panose="020B0604020202020204" pitchFamily="34" charset="0"/>
              <a:buChar char="•"/>
            </a:pPr>
            <a:r>
              <a:rPr lang="en-AU" dirty="0"/>
              <a:t>The Pirate Retrospective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11</a:t>
            </a:fld>
            <a:endParaRPr lang="en-US" dirty="0"/>
          </a:p>
        </p:txBody>
      </p:sp>
    </p:spTree>
    <p:extLst>
      <p:ext uri="{BB962C8B-B14F-4D97-AF65-F5344CB8AC3E}">
        <p14:creationId xmlns:p14="http://schemas.microsoft.com/office/powerpoint/2010/main" val="1186423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Explanation of the items raised during brainstorming followed by a group vote on the topics the team would like to discuss in more detail</a:t>
            </a:r>
            <a:endParaRPr lang="en-US" dirty="0"/>
          </a:p>
          <a:p>
            <a:endParaRPr lang="en-AU" dirty="0"/>
          </a:p>
          <a:p>
            <a:r>
              <a:rPr lang="en-AU" dirty="0"/>
              <a:t>Others</a:t>
            </a:r>
            <a:r>
              <a:rPr lang="en-AU" baseline="0" dirty="0"/>
              <a:t> include: </a:t>
            </a:r>
            <a:endParaRPr lang="en-AU" dirty="0"/>
          </a:p>
          <a:p>
            <a:pPr marL="171450" indent="-171450">
              <a:buFont typeface="Arial" panose="020B0604020202020204" pitchFamily="34" charset="0"/>
              <a:buChar char="•"/>
            </a:pPr>
            <a:r>
              <a:rPr lang="en-AU" dirty="0"/>
              <a:t>Mission Impossible </a:t>
            </a:r>
          </a:p>
          <a:p>
            <a:pPr marL="171450" indent="-171450">
              <a:buFont typeface="Arial" panose="020B0604020202020204" pitchFamily="34" charset="0"/>
              <a:buChar char="•"/>
            </a:pPr>
            <a:r>
              <a:rPr lang="en-AU" dirty="0"/>
              <a:t>Brain-writing</a:t>
            </a:r>
          </a:p>
          <a:p>
            <a:pPr marL="171450" indent="-171450">
              <a:buFont typeface="Arial" panose="020B0604020202020204" pitchFamily="34" charset="0"/>
              <a:buChar char="•"/>
            </a:pPr>
            <a:r>
              <a:rPr lang="en-AU" dirty="0"/>
              <a:t>Challenge Cards</a:t>
            </a:r>
          </a:p>
          <a:p>
            <a:pPr marL="171450" indent="-171450">
              <a:buFont typeface="Arial" panose="020B0604020202020204" pitchFamily="34" charset="0"/>
              <a:buChar char="•"/>
            </a:pPr>
            <a:endParaRPr lang="en-AU" dirty="0"/>
          </a:p>
          <a:p>
            <a:r>
              <a:rPr lang="en-AU" dirty="0"/>
              <a:t>Explore, interpret, analyse the data </a:t>
            </a:r>
          </a:p>
          <a:p>
            <a:r>
              <a:rPr lang="en-AU" dirty="0"/>
              <a:t>Look for patterns and themes - think creatively</a:t>
            </a:r>
          </a:p>
          <a:p>
            <a:r>
              <a:rPr lang="en-AU" dirty="0"/>
              <a:t>Creates shared memory </a:t>
            </a:r>
          </a:p>
          <a:p>
            <a:r>
              <a:rPr lang="en-AU" dirty="0"/>
              <a:t>Observations not evaluations </a:t>
            </a:r>
          </a:p>
          <a:p>
            <a:r>
              <a:rPr lang="en-AU" dirty="0"/>
              <a:t>Open up space to explore later</a:t>
            </a:r>
            <a:endParaRPr lang="en-US"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r>
              <a:rPr lang="en-US" dirty="0"/>
              <a:t>Five Whys</a:t>
            </a:r>
          </a:p>
          <a:p>
            <a:r>
              <a:rPr lang="en-US" dirty="0"/>
              <a:t>Force Field Analysis</a:t>
            </a:r>
          </a:p>
          <a:p>
            <a:r>
              <a:rPr lang="en-US" dirty="0"/>
              <a:t>Flip It </a:t>
            </a:r>
          </a:p>
          <a:p>
            <a:r>
              <a:rPr lang="en-US" dirty="0"/>
              <a:t>De Bono’s 6 Thinking Hats</a:t>
            </a:r>
          </a:p>
          <a:p>
            <a:r>
              <a:rPr lang="en-US" dirty="0"/>
              <a:t>Anti-problem</a:t>
            </a:r>
          </a:p>
          <a:p>
            <a:r>
              <a:rPr lang="en-US" dirty="0"/>
              <a:t>Pre-Mortem</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13</a:t>
            </a:fld>
            <a:endParaRPr lang="en-US" dirty="0"/>
          </a:p>
        </p:txBody>
      </p:sp>
    </p:spTree>
    <p:extLst>
      <p:ext uri="{BB962C8B-B14F-4D97-AF65-F5344CB8AC3E}">
        <p14:creationId xmlns:p14="http://schemas.microsoft.com/office/powerpoint/2010/main" val="387949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AU" dirty="0"/>
              <a:t>Many teams skip this phase and immediately try to define future experiments without considering the possible causes of the current situation. </a:t>
            </a:r>
          </a:p>
          <a:p>
            <a:r>
              <a:rPr lang="en-AU" dirty="0"/>
              <a:t>This means that they only ever scratch the surface and that their measures will only treat the symptoms instead of dealing with the root causes. </a:t>
            </a:r>
          </a:p>
          <a:p>
            <a:r>
              <a:rPr lang="en-AU" dirty="0"/>
              <a:t>Do not try to tackle all of your problems at once. Instead, choose the issues that the group feels are the most important.</a:t>
            </a:r>
          </a:p>
          <a:p>
            <a:r>
              <a:rPr lang="en-AU" dirty="0"/>
              <a:t>You won’t be able to solve all of your problems in a single retrospective.</a:t>
            </a:r>
          </a:p>
          <a:p>
            <a:endParaRPr lang="en-AU" dirty="0"/>
          </a:p>
          <a:p>
            <a:r>
              <a:rPr lang="en-AU" dirty="0"/>
              <a:t>Move toward conclusions </a:t>
            </a:r>
          </a:p>
          <a:p>
            <a:r>
              <a:rPr lang="en-AU" dirty="0"/>
              <a:t>Focus on improvement </a:t>
            </a:r>
          </a:p>
          <a:p>
            <a:r>
              <a:rPr lang="en-AU" dirty="0"/>
              <a:t>Prioritize </a:t>
            </a:r>
          </a:p>
          <a:p>
            <a:pPr lvl="1"/>
            <a:r>
              <a:rPr lang="en-AU" dirty="0"/>
              <a:t>Dot voting </a:t>
            </a:r>
          </a:p>
          <a:p>
            <a:pPr lvl="1"/>
            <a:r>
              <a:rPr lang="en-AU" dirty="0"/>
              <a:t>Absolute order</a:t>
            </a:r>
          </a:p>
          <a:p>
            <a:r>
              <a:rPr lang="en-AU" dirty="0"/>
              <a:t>Identify 2-5 actions</a:t>
            </a:r>
          </a:p>
          <a:p>
            <a:pPr lvl="1"/>
            <a:r>
              <a:rPr lang="en-AU" dirty="0"/>
              <a:t>Create actions that are a return on investment</a:t>
            </a:r>
          </a:p>
          <a:p>
            <a:pPr lvl="1"/>
            <a:r>
              <a:rPr lang="en-AU" dirty="0"/>
              <a:t>Actions should be documented and created as backlog tasks to be addressed in upcoming iterations</a:t>
            </a:r>
          </a:p>
          <a:p>
            <a:pPr lvl="1"/>
            <a:r>
              <a:rPr lang="en-AU" dirty="0"/>
              <a:t>Assign an owner and a due date</a:t>
            </a:r>
          </a:p>
          <a:p>
            <a:r>
              <a:rPr lang="en-AU" dirty="0"/>
              <a:t>Ask:</a:t>
            </a:r>
          </a:p>
          <a:p>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16</a:t>
            </a:fld>
            <a:endParaRPr lang="en-US" dirty="0"/>
          </a:p>
        </p:txBody>
      </p:sp>
    </p:spTree>
    <p:extLst>
      <p:ext uri="{BB962C8B-B14F-4D97-AF65-F5344CB8AC3E}">
        <p14:creationId xmlns:p14="http://schemas.microsoft.com/office/powerpoint/2010/main" val="109277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AU" dirty="0"/>
              <a:t>Retro of our retro</a:t>
            </a:r>
          </a:p>
          <a:p>
            <a:endParaRPr lang="en-AU" dirty="0"/>
          </a:p>
          <a:p>
            <a:r>
              <a:rPr lang="en-AU" dirty="0"/>
              <a:t>Ask:</a:t>
            </a:r>
          </a:p>
          <a:p>
            <a:pPr lvl="1"/>
            <a:r>
              <a:rPr lang="en-AU" dirty="0"/>
              <a:t>Did we have the right people?</a:t>
            </a:r>
          </a:p>
          <a:p>
            <a:pPr lvl="1"/>
            <a:r>
              <a:rPr lang="en-AU" dirty="0"/>
              <a:t>Were the activities useful?</a:t>
            </a:r>
          </a:p>
          <a:p>
            <a:pPr lvl="1"/>
            <a:r>
              <a:rPr lang="en-AU" dirty="0"/>
              <a:t>Did we meet our goal for the retrospective?</a:t>
            </a:r>
          </a:p>
          <a:p>
            <a:r>
              <a:rPr lang="en-AU" dirty="0"/>
              <a:t>Decide on when the next retrospective will be held</a:t>
            </a:r>
          </a:p>
          <a:p>
            <a:r>
              <a:rPr lang="en-AU" dirty="0"/>
              <a:t>Thank everyone for their time</a:t>
            </a:r>
          </a:p>
          <a:p>
            <a:endParaRPr lang="en-AU" dirty="0"/>
          </a:p>
        </p:txBody>
      </p:sp>
      <p:sp>
        <p:nvSpPr>
          <p:cNvPr id="4" name="Slide Number Placeholder 3"/>
          <p:cNvSpPr>
            <a:spLocks noGrp="1"/>
          </p:cNvSpPr>
          <p:nvPr>
            <p:ph type="sldNum" sz="quarter" idx="10"/>
          </p:nvPr>
        </p:nvSpPr>
        <p:spPr/>
        <p:txBody>
          <a:bodyPr/>
          <a:lstStyle/>
          <a:p>
            <a:fld id="{BD3607E7-F450-3D46-976E-CA15B60A4FB1}" type="slidenum">
              <a:rPr lang="en-US" smtClean="0"/>
              <a:t>18</a:t>
            </a:fld>
            <a:endParaRPr lang="en-US" dirty="0"/>
          </a:p>
        </p:txBody>
      </p:sp>
    </p:spTree>
    <p:extLst>
      <p:ext uri="{BB962C8B-B14F-4D97-AF65-F5344CB8AC3E}">
        <p14:creationId xmlns:p14="http://schemas.microsoft.com/office/powerpoint/2010/main" val="263822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5">
    <p:bg>
      <p:bgPr>
        <a:solidFill>
          <a:srgbClr val="79000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1ED7440-2AD6-45AD-A1B0-8CCD63AD63E3}"/>
              </a:ext>
            </a:extLst>
          </p:cNvPr>
          <p:cNvSpPr txBox="1"/>
          <p:nvPr/>
        </p:nvSpPr>
        <p:spPr>
          <a:xfrm>
            <a:off x="10896600" y="6589123"/>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rgbClr val="FFFFFF"/>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rgbClr val="FFFFFF"/>
              </a:solidFill>
              <a:latin typeface="Century Gothic" panose="020B0502020202020204" pitchFamily="34" charset="0"/>
            </a:endParaRPr>
          </a:p>
        </p:txBody>
      </p:sp>
      <p:sp>
        <p:nvSpPr>
          <p:cNvPr id="7" name="Round Same-side Corner of Rectangle 6">
            <a:extLst>
              <a:ext uri="{FF2B5EF4-FFF2-40B4-BE49-F238E27FC236}">
                <a16:creationId xmlns:a16="http://schemas.microsoft.com/office/drawing/2014/main" id="{32D39166-8D4D-C245-866F-6C8ADEABAF06}"/>
              </a:ext>
            </a:extLst>
          </p:cNvPr>
          <p:cNvSpPr/>
          <p:nvPr/>
        </p:nvSpPr>
        <p:spPr>
          <a:xfrm>
            <a:off x="273885" y="6289158"/>
            <a:ext cx="2177975" cy="568842"/>
          </a:xfrm>
          <a:prstGeom prst="round2SameRect">
            <a:avLst>
              <a:gd name="adj1" fmla="val 32581"/>
              <a:gd name="adj2"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a:extLst>
              <a:ext uri="{FF2B5EF4-FFF2-40B4-BE49-F238E27FC236}">
                <a16:creationId xmlns:a16="http://schemas.microsoft.com/office/drawing/2014/main" id="{AAB0D68B-C726-8A43-A324-5F163966A29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9241" y="6379067"/>
            <a:ext cx="2227259" cy="410872"/>
          </a:xfrm>
          <a:prstGeom prst="rect">
            <a:avLst/>
          </a:prstGeom>
        </p:spPr>
      </p:pic>
      <p:pic>
        <p:nvPicPr>
          <p:cNvPr id="9" name="Picture 8">
            <a:extLst>
              <a:ext uri="{FF2B5EF4-FFF2-40B4-BE49-F238E27FC236}">
                <a16:creationId xmlns:a16="http://schemas.microsoft.com/office/drawing/2014/main" id="{11741452-32D5-4AF4-805C-765ECD873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8" y="-9694"/>
            <a:ext cx="12254715" cy="6893275"/>
          </a:xfrm>
          <a:prstGeom prst="rect">
            <a:avLst/>
          </a:prstGeom>
        </p:spPr>
      </p:pic>
      <p:sp>
        <p:nvSpPr>
          <p:cNvPr id="3" name="Text Placeholder 2">
            <a:extLst>
              <a:ext uri="{FF2B5EF4-FFF2-40B4-BE49-F238E27FC236}">
                <a16:creationId xmlns:a16="http://schemas.microsoft.com/office/drawing/2014/main" id="{7A6D3E60-A092-415C-89D6-B3FA1BC8B901}"/>
              </a:ext>
            </a:extLst>
          </p:cNvPr>
          <p:cNvSpPr>
            <a:spLocks noGrp="1"/>
          </p:cNvSpPr>
          <p:nvPr>
            <p:ph type="body" sz="quarter" idx="10" hasCustomPrompt="1"/>
          </p:nvPr>
        </p:nvSpPr>
        <p:spPr>
          <a:xfrm>
            <a:off x="1808792" y="2612253"/>
            <a:ext cx="6156325" cy="1492250"/>
          </a:xfrm>
        </p:spPr>
        <p:txBody>
          <a:bodyPr>
            <a:normAutofit/>
          </a:bodyPr>
          <a:lstStyle>
            <a:lvl1pPr marL="0" indent="0" algn="r">
              <a:buNone/>
              <a:defRPr sz="3600" b="1">
                <a:solidFill>
                  <a:schemeClr val="bg1"/>
                </a:solidFill>
              </a:defRPr>
            </a:lvl1pPr>
          </a:lstStyle>
          <a:p>
            <a:pPr lvl="0"/>
            <a:r>
              <a:rPr lang="en-US" dirty="0"/>
              <a:t>RIGHT ALIGNED TITLE SLIDE</a:t>
            </a:r>
            <a:endParaRPr lang="en-AU" dirty="0"/>
          </a:p>
        </p:txBody>
      </p:sp>
      <p:sp>
        <p:nvSpPr>
          <p:cNvPr id="19" name="Text Placeholder 18">
            <a:extLst>
              <a:ext uri="{FF2B5EF4-FFF2-40B4-BE49-F238E27FC236}">
                <a16:creationId xmlns:a16="http://schemas.microsoft.com/office/drawing/2014/main" id="{A01E22D1-1CBA-4F2D-BE94-225F1D3BD121}"/>
              </a:ext>
            </a:extLst>
          </p:cNvPr>
          <p:cNvSpPr>
            <a:spLocks noGrp="1"/>
          </p:cNvSpPr>
          <p:nvPr>
            <p:ph type="body" sz="quarter" idx="12" hasCustomPrompt="1"/>
          </p:nvPr>
        </p:nvSpPr>
        <p:spPr>
          <a:xfrm>
            <a:off x="3224465" y="5373690"/>
            <a:ext cx="4740025" cy="1004887"/>
          </a:xfrm>
        </p:spPr>
        <p:txBody>
          <a:bodyPr/>
          <a:lstStyle>
            <a:lvl1pPr marL="0" indent="0" algn="r">
              <a:buNone/>
              <a:defRPr b="1">
                <a:solidFill>
                  <a:schemeClr val="bg1"/>
                </a:solidFill>
                <a:latin typeface="Montserrat Medium" panose="00000600000000000000" pitchFamily="2" charset="0"/>
              </a:defRPr>
            </a:lvl1pPr>
          </a:lstStyle>
          <a:p>
            <a:pPr lvl="0"/>
            <a:r>
              <a:rPr lang="en-AU" dirty="0"/>
              <a:t>PRESENTED BY NAME GOES HERE</a:t>
            </a:r>
          </a:p>
          <a:p>
            <a:pPr lvl="0"/>
            <a:r>
              <a:rPr lang="en-AU" dirty="0"/>
              <a:t>DAY, XX MONTH YEAR</a:t>
            </a:r>
          </a:p>
        </p:txBody>
      </p:sp>
      <p:sp>
        <p:nvSpPr>
          <p:cNvPr id="21" name="Text Placeholder 20">
            <a:extLst>
              <a:ext uri="{FF2B5EF4-FFF2-40B4-BE49-F238E27FC236}">
                <a16:creationId xmlns:a16="http://schemas.microsoft.com/office/drawing/2014/main" id="{A6866CA7-9A7C-467C-9517-1D8D50DDC0DE}"/>
              </a:ext>
            </a:extLst>
          </p:cNvPr>
          <p:cNvSpPr>
            <a:spLocks noGrp="1"/>
          </p:cNvSpPr>
          <p:nvPr>
            <p:ph type="body" sz="quarter" idx="13" hasCustomPrompt="1"/>
          </p:nvPr>
        </p:nvSpPr>
        <p:spPr>
          <a:xfrm>
            <a:off x="4122738" y="4443413"/>
            <a:ext cx="3841751" cy="722312"/>
          </a:xfrm>
        </p:spPr>
        <p:txBody>
          <a:bodyPr>
            <a:normAutofit/>
          </a:bodyPr>
          <a:lstStyle>
            <a:lvl1pPr marL="0" indent="0" algn="r">
              <a:buNone/>
              <a:defRPr sz="1800" b="1">
                <a:solidFill>
                  <a:schemeClr val="bg1"/>
                </a:solidFill>
                <a:latin typeface="Montserrat Medium" panose="00000600000000000000" pitchFamily="2" charset="0"/>
              </a:defRPr>
            </a:lvl1pPr>
          </a:lstStyle>
          <a:p>
            <a:pPr lvl="0"/>
            <a:r>
              <a:rPr lang="en-AU" dirty="0"/>
              <a:t>HEADING TWO </a:t>
            </a:r>
          </a:p>
        </p:txBody>
      </p:sp>
    </p:spTree>
    <p:extLst>
      <p:ext uri="{BB962C8B-B14F-4D97-AF65-F5344CB8AC3E}">
        <p14:creationId xmlns:p14="http://schemas.microsoft.com/office/powerpoint/2010/main" val="1744081167"/>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442914" y="1303314"/>
            <a:ext cx="11306175"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b="0" i="0">
                <a:solidFill>
                  <a:schemeClr val="tx1"/>
                </a:solidFill>
                <a:latin typeface="Montserrat Light" pitchFamily="2" charset="77"/>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b="0" i="0">
                <a:solidFill>
                  <a:schemeClr val="tx1"/>
                </a:solidFill>
                <a:latin typeface="Montserrat Light" pitchFamily="2" charset="77"/>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b="0" i="0">
                <a:solidFill>
                  <a:schemeClr val="tx1"/>
                </a:solidFill>
                <a:latin typeface="Montserrat Light" pitchFamily="2" charset="77"/>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b="0" i="0">
                <a:solidFill>
                  <a:schemeClr val="tx1"/>
                </a:solidFill>
                <a:latin typeface="Montserrat Light" pitchFamily="2" charset="77"/>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b="0" i="0">
                <a:solidFill>
                  <a:schemeClr val="tx1"/>
                </a:solidFill>
                <a:latin typeface="Montserrat Light"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006930232"/>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442913" y="1303314"/>
            <a:ext cx="5564187"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4"/>
          <p:cNvSpPr>
            <a:spLocks noGrp="1"/>
          </p:cNvSpPr>
          <p:nvPr>
            <p:ph idx="12" hasCustomPrompt="1"/>
          </p:nvPr>
        </p:nvSpPr>
        <p:spPr>
          <a:xfrm>
            <a:off x="6184901" y="1303314"/>
            <a:ext cx="5564187"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994702353"/>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3">
    <p:spTree>
      <p:nvGrpSpPr>
        <p:cNvPr id="1" name=""/>
        <p:cNvGrpSpPr/>
        <p:nvPr/>
      </p:nvGrpSpPr>
      <p:grpSpPr>
        <a:xfrm>
          <a:off x="0" y="0"/>
          <a:ext cx="0" cy="0"/>
          <a:chOff x="0" y="0"/>
          <a:chExt cx="0" cy="0"/>
        </a:xfrm>
      </p:grpSpPr>
      <p:sp>
        <p:nvSpPr>
          <p:cNvPr id="5" name="Content Placeholder 4"/>
          <p:cNvSpPr>
            <a:spLocks noGrp="1"/>
          </p:cNvSpPr>
          <p:nvPr>
            <p:ph idx="11" hasCustomPrompt="1"/>
          </p:nvPr>
        </p:nvSpPr>
        <p:spPr>
          <a:xfrm>
            <a:off x="442914" y="1303314"/>
            <a:ext cx="3636961"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1"/>
          <p:cNvSpPr>
            <a:spLocks noGrp="1"/>
          </p:cNvSpPr>
          <p:nvPr>
            <p:ph idx="12" hasCustomPrompt="1"/>
          </p:nvPr>
        </p:nvSpPr>
        <p:spPr>
          <a:xfrm>
            <a:off x="4259264" y="1303314"/>
            <a:ext cx="3673475"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Content Placeholder 2"/>
          <p:cNvSpPr>
            <a:spLocks noGrp="1"/>
          </p:cNvSpPr>
          <p:nvPr>
            <p:ph idx="13" hasCustomPrompt="1"/>
          </p:nvPr>
        </p:nvSpPr>
        <p:spPr>
          <a:xfrm>
            <a:off x="8112129" y="1303314"/>
            <a:ext cx="3636961"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hasCustomPrompt="1"/>
          </p:nvPr>
        </p:nvSpPr>
        <p:spPr/>
        <p:txBody>
          <a:bodyPr/>
          <a:lstStyle/>
          <a:p>
            <a:r>
              <a:rPr lang="en-US" dirty="0"/>
              <a:t>Heading / Title</a:t>
            </a:r>
            <a:endParaRPr lang="en-AU" dirty="0"/>
          </a:p>
        </p:txBody>
      </p:sp>
    </p:spTree>
    <p:extLst>
      <p:ext uri="{BB962C8B-B14F-4D97-AF65-F5344CB8AC3E}">
        <p14:creationId xmlns:p14="http://schemas.microsoft.com/office/powerpoint/2010/main" val="3325900264"/>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heading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Tree>
    <p:extLst>
      <p:ext uri="{BB962C8B-B14F-4D97-AF65-F5344CB8AC3E}">
        <p14:creationId xmlns:p14="http://schemas.microsoft.com/office/powerpoint/2010/main" val="2829201745"/>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1/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442914" y="1303314"/>
            <a:ext cx="2700337"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656679751"/>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442913" y="1303314"/>
            <a:ext cx="5564187"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280516080"/>
      </p:ext>
    </p:ext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1/2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6184901" y="1303314"/>
            <a:ext cx="5564187"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45609747"/>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3/4">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 Title</a:t>
            </a:r>
            <a:endParaRPr lang="en-AU" dirty="0"/>
          </a:p>
        </p:txBody>
      </p:sp>
      <p:sp>
        <p:nvSpPr>
          <p:cNvPr id="5" name="Content Placeholder 4"/>
          <p:cNvSpPr>
            <a:spLocks noGrp="1"/>
          </p:cNvSpPr>
          <p:nvPr>
            <p:ph idx="11" hasCustomPrompt="1"/>
          </p:nvPr>
        </p:nvSpPr>
        <p:spPr>
          <a:xfrm>
            <a:off x="442914" y="1303314"/>
            <a:ext cx="8424863"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816426777"/>
      </p:ext>
    </p:extLst>
  </p:cSld>
  <p:clrMapOvr>
    <a:masterClrMapping/>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ext 4">
    <p:spTree>
      <p:nvGrpSpPr>
        <p:cNvPr id="1" name=""/>
        <p:cNvGrpSpPr/>
        <p:nvPr/>
      </p:nvGrpSpPr>
      <p:grpSpPr>
        <a:xfrm>
          <a:off x="0" y="0"/>
          <a:ext cx="0" cy="0"/>
          <a:chOff x="0" y="0"/>
          <a:chExt cx="0" cy="0"/>
        </a:xfrm>
      </p:grpSpPr>
      <p:sp>
        <p:nvSpPr>
          <p:cNvPr id="3" name="Rectangle 2"/>
          <p:cNvSpPr/>
          <p:nvPr/>
        </p:nvSpPr>
        <p:spPr>
          <a:xfrm>
            <a:off x="3143250" y="0"/>
            <a:ext cx="9048751"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tx1">
                  <a:lumMod val="20000"/>
                  <a:lumOff val="80000"/>
                </a:schemeClr>
              </a:solidFill>
            </a:endParaRPr>
          </a:p>
        </p:txBody>
      </p:sp>
      <p:sp>
        <p:nvSpPr>
          <p:cNvPr id="8" name="Title 1"/>
          <p:cNvSpPr>
            <a:spLocks noGrp="1"/>
          </p:cNvSpPr>
          <p:nvPr>
            <p:ph type="title" hasCustomPrompt="1"/>
          </p:nvPr>
        </p:nvSpPr>
        <p:spPr>
          <a:xfrm>
            <a:off x="339728" y="2743202"/>
            <a:ext cx="2541587" cy="747897"/>
          </a:xfrm>
          <a:noFill/>
        </p:spPr>
        <p:txBody>
          <a:bodyPr wrap="square" lIns="0" tIns="0" rIns="0" bIns="0" rtlCol="0" anchor="t">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3"/>
                </a:solidFill>
                <a:latin typeface="Montserrat ExtraBold" pitchFamily="2" charset="77"/>
                <a:ea typeface="+mn-ea"/>
                <a:cs typeface="+mn-cs"/>
              </a:defRPr>
            </a:lvl1pPr>
          </a:lstStyle>
          <a:p>
            <a:pPr marL="0" lvl="0"/>
            <a:r>
              <a:rPr lang="en-AU" noProof="0" dirty="0"/>
              <a:t>Heading / Title</a:t>
            </a:r>
          </a:p>
        </p:txBody>
      </p:sp>
      <p:sp>
        <p:nvSpPr>
          <p:cNvPr id="9" name="Content Placeholder 2"/>
          <p:cNvSpPr>
            <a:spLocks noGrp="1"/>
          </p:cNvSpPr>
          <p:nvPr>
            <p:ph idx="1" hasCustomPrompt="1"/>
          </p:nvPr>
        </p:nvSpPr>
        <p:spPr>
          <a:xfrm>
            <a:off x="3324226" y="1303314"/>
            <a:ext cx="8424863" cy="4560941"/>
          </a:xfrm>
        </p:spPr>
        <p:txBody>
          <a:bodyPr ancho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AU" noProof="0" dirty="0"/>
              <a:t>Add text here</a:t>
            </a:r>
          </a:p>
          <a:p>
            <a:pPr lvl="1"/>
            <a:r>
              <a:rPr lang="en-AU" noProof="0" dirty="0"/>
              <a:t>Add text here</a:t>
            </a:r>
          </a:p>
          <a:p>
            <a:pPr lvl="2"/>
            <a:r>
              <a:rPr lang="en-AU" noProof="0" dirty="0"/>
              <a:t>Add text here</a:t>
            </a:r>
          </a:p>
          <a:p>
            <a:pPr lvl="3"/>
            <a:r>
              <a:rPr lang="en-AU" noProof="0" dirty="0"/>
              <a:t>Add text here</a:t>
            </a:r>
          </a:p>
          <a:p>
            <a:pPr lvl="4"/>
            <a:r>
              <a:rPr lang="en-AU" noProof="0" dirty="0"/>
              <a:t>Add text here</a:t>
            </a:r>
          </a:p>
        </p:txBody>
      </p:sp>
      <p:sp>
        <p:nvSpPr>
          <p:cNvPr id="12" name="TextBox 11"/>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tx2"/>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tx2"/>
              </a:solidFill>
              <a:latin typeface="Century Gothic" panose="020B0502020202020204" pitchFamily="34" charset="0"/>
            </a:endParaRPr>
          </a:p>
        </p:txBody>
      </p:sp>
      <p:pic>
        <p:nvPicPr>
          <p:cNvPr id="13" name="Picture 12">
            <a:extLst>
              <a:ext uri="{FF2B5EF4-FFF2-40B4-BE49-F238E27FC236}">
                <a16:creationId xmlns:a16="http://schemas.microsoft.com/office/drawing/2014/main" id="{D95FD0E4-10DB-4847-BBFC-4E6FC127B5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809" y="332955"/>
            <a:ext cx="2515097" cy="771946"/>
          </a:xfrm>
          <a:prstGeom prst="rect">
            <a:avLst/>
          </a:prstGeom>
        </p:spPr>
      </p:pic>
    </p:spTree>
    <p:extLst>
      <p:ext uri="{BB962C8B-B14F-4D97-AF65-F5344CB8AC3E}">
        <p14:creationId xmlns:p14="http://schemas.microsoft.com/office/powerpoint/2010/main" val="75706125"/>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ext heading only 2">
    <p:spTree>
      <p:nvGrpSpPr>
        <p:cNvPr id="1" name=""/>
        <p:cNvGrpSpPr/>
        <p:nvPr/>
      </p:nvGrpSpPr>
      <p:grpSpPr>
        <a:xfrm>
          <a:off x="0" y="0"/>
          <a:ext cx="0" cy="0"/>
          <a:chOff x="0" y="0"/>
          <a:chExt cx="0" cy="0"/>
        </a:xfrm>
      </p:grpSpPr>
      <p:sp>
        <p:nvSpPr>
          <p:cNvPr id="3" name="Rectangle 2"/>
          <p:cNvSpPr/>
          <p:nvPr/>
        </p:nvSpPr>
        <p:spPr>
          <a:xfrm>
            <a:off x="3143250" y="0"/>
            <a:ext cx="9048751"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accent2"/>
              </a:solidFill>
            </a:endParaRPr>
          </a:p>
        </p:txBody>
      </p:sp>
      <p:sp>
        <p:nvSpPr>
          <p:cNvPr id="12" name="TextBox 11"/>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tx2"/>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tx2"/>
              </a:solidFill>
              <a:latin typeface="Century Gothic" panose="020B0502020202020204" pitchFamily="34" charset="0"/>
            </a:endParaRPr>
          </a:p>
        </p:txBody>
      </p:sp>
      <p:pic>
        <p:nvPicPr>
          <p:cNvPr id="13" name="Picture 12">
            <a:extLst>
              <a:ext uri="{FF2B5EF4-FFF2-40B4-BE49-F238E27FC236}">
                <a16:creationId xmlns:a16="http://schemas.microsoft.com/office/drawing/2014/main" id="{D95FD0E4-10DB-4847-BBFC-4E6FC127B5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809" y="332955"/>
            <a:ext cx="2515097" cy="771946"/>
          </a:xfrm>
          <a:prstGeom prst="rect">
            <a:avLst/>
          </a:prstGeom>
        </p:spPr>
      </p:pic>
      <p:sp>
        <p:nvSpPr>
          <p:cNvPr id="6" name="Title 1">
            <a:extLst>
              <a:ext uri="{FF2B5EF4-FFF2-40B4-BE49-F238E27FC236}">
                <a16:creationId xmlns:a16="http://schemas.microsoft.com/office/drawing/2014/main" id="{14A305D7-B88C-4669-8623-BCFE004A3CD4}"/>
              </a:ext>
            </a:extLst>
          </p:cNvPr>
          <p:cNvSpPr>
            <a:spLocks noGrp="1"/>
          </p:cNvSpPr>
          <p:nvPr>
            <p:ph type="title" hasCustomPrompt="1"/>
          </p:nvPr>
        </p:nvSpPr>
        <p:spPr>
          <a:xfrm>
            <a:off x="384992" y="2930404"/>
            <a:ext cx="2541587" cy="747897"/>
          </a:xfrm>
          <a:noFill/>
        </p:spPr>
        <p:txBody>
          <a:bodyPr wrap="square" lIns="0" tIns="0" rIns="0" bIns="0" rtlCol="0" anchor="t">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3"/>
                </a:solidFill>
                <a:latin typeface="Montserrat ExtraBold" pitchFamily="2" charset="77"/>
                <a:ea typeface="+mn-ea"/>
                <a:cs typeface="+mn-cs"/>
              </a:defRPr>
            </a:lvl1pPr>
          </a:lstStyle>
          <a:p>
            <a:pPr marL="0" lvl="0"/>
            <a:r>
              <a:rPr lang="en-AU" noProof="0" dirty="0"/>
              <a:t>Heading / Title</a:t>
            </a:r>
          </a:p>
        </p:txBody>
      </p:sp>
    </p:spTree>
    <p:extLst>
      <p:ext uri="{BB962C8B-B14F-4D97-AF65-F5344CB8AC3E}">
        <p14:creationId xmlns:p14="http://schemas.microsoft.com/office/powerpoint/2010/main" val="358700143"/>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5">
    <p:bg>
      <p:bgRef idx="1001">
        <a:schemeClr val="bg1"/>
      </p:bgRef>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1ED7440-2AD6-45AD-A1B0-8CCD63AD63E3}"/>
              </a:ext>
            </a:extLst>
          </p:cNvPr>
          <p:cNvSpPr txBox="1"/>
          <p:nvPr/>
        </p:nvSpPr>
        <p:spPr>
          <a:xfrm>
            <a:off x="10896600" y="6589123"/>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rgbClr val="FFFFFF"/>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rgbClr val="FFFFFF"/>
              </a:solidFill>
              <a:latin typeface="Century Gothic" panose="020B0502020202020204" pitchFamily="34" charset="0"/>
            </a:endParaRPr>
          </a:p>
        </p:txBody>
      </p:sp>
      <p:sp>
        <p:nvSpPr>
          <p:cNvPr id="7" name="Round Same-side Corner of Rectangle 6">
            <a:extLst>
              <a:ext uri="{FF2B5EF4-FFF2-40B4-BE49-F238E27FC236}">
                <a16:creationId xmlns:a16="http://schemas.microsoft.com/office/drawing/2014/main" id="{32D39166-8D4D-C245-866F-6C8ADEABAF06}"/>
              </a:ext>
            </a:extLst>
          </p:cNvPr>
          <p:cNvSpPr/>
          <p:nvPr/>
        </p:nvSpPr>
        <p:spPr>
          <a:xfrm>
            <a:off x="273885" y="6289158"/>
            <a:ext cx="2177975" cy="568842"/>
          </a:xfrm>
          <a:prstGeom prst="round2SameRect">
            <a:avLst>
              <a:gd name="adj1" fmla="val 32581"/>
              <a:gd name="adj2"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a:extLst>
              <a:ext uri="{FF2B5EF4-FFF2-40B4-BE49-F238E27FC236}">
                <a16:creationId xmlns:a16="http://schemas.microsoft.com/office/drawing/2014/main" id="{AAB0D68B-C726-8A43-A324-5F163966A29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9241" y="6379067"/>
            <a:ext cx="2227259" cy="410872"/>
          </a:xfrm>
          <a:prstGeom prst="rect">
            <a:avLst/>
          </a:prstGeom>
        </p:spPr>
      </p:pic>
      <p:pic>
        <p:nvPicPr>
          <p:cNvPr id="9" name="Picture 8">
            <a:extLst>
              <a:ext uri="{FF2B5EF4-FFF2-40B4-BE49-F238E27FC236}">
                <a16:creationId xmlns:a16="http://schemas.microsoft.com/office/drawing/2014/main" id="{11741452-32D5-4AF4-805C-765ECD873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30" y="-17638"/>
            <a:ext cx="12254715" cy="6893275"/>
          </a:xfrm>
          <a:prstGeom prst="rect">
            <a:avLst/>
          </a:prstGeom>
        </p:spPr>
      </p:pic>
      <p:sp>
        <p:nvSpPr>
          <p:cNvPr id="19" name="Text Placeholder 2">
            <a:extLst>
              <a:ext uri="{FF2B5EF4-FFF2-40B4-BE49-F238E27FC236}">
                <a16:creationId xmlns:a16="http://schemas.microsoft.com/office/drawing/2014/main" id="{203CF5FE-5B56-45C6-9D25-2954F299D8B6}"/>
              </a:ext>
            </a:extLst>
          </p:cNvPr>
          <p:cNvSpPr>
            <a:spLocks noGrp="1"/>
          </p:cNvSpPr>
          <p:nvPr>
            <p:ph type="body" sz="quarter" idx="10" hasCustomPrompt="1"/>
          </p:nvPr>
        </p:nvSpPr>
        <p:spPr>
          <a:xfrm>
            <a:off x="1203158" y="1917905"/>
            <a:ext cx="6761959" cy="2197631"/>
          </a:xfrm>
        </p:spPr>
        <p:txBody>
          <a:bodyPr>
            <a:noAutofit/>
          </a:bodyPr>
          <a:lstStyle>
            <a:lvl1pPr marL="0" indent="0" algn="r">
              <a:buNone/>
              <a:defRPr sz="4500" b="1">
                <a:solidFill>
                  <a:schemeClr val="bg1">
                    <a:lumMod val="50000"/>
                  </a:schemeClr>
                </a:solidFill>
              </a:defRPr>
            </a:lvl1pPr>
          </a:lstStyle>
          <a:p>
            <a:pPr lvl="0"/>
            <a:r>
              <a:rPr lang="en-US" dirty="0"/>
              <a:t>RIGHT ALIGNED TITLE SLIDE</a:t>
            </a:r>
            <a:endParaRPr lang="en-AU" dirty="0"/>
          </a:p>
        </p:txBody>
      </p:sp>
      <p:sp>
        <p:nvSpPr>
          <p:cNvPr id="5" name="Text Placeholder 4">
            <a:extLst>
              <a:ext uri="{FF2B5EF4-FFF2-40B4-BE49-F238E27FC236}">
                <a16:creationId xmlns:a16="http://schemas.microsoft.com/office/drawing/2014/main" id="{80442FF4-8820-416D-B69B-CD1D63E84742}"/>
              </a:ext>
            </a:extLst>
          </p:cNvPr>
          <p:cNvSpPr>
            <a:spLocks noGrp="1"/>
          </p:cNvSpPr>
          <p:nvPr>
            <p:ph type="body" sz="quarter" idx="11" hasCustomPrompt="1"/>
          </p:nvPr>
        </p:nvSpPr>
        <p:spPr>
          <a:xfrm>
            <a:off x="4886953" y="4508501"/>
            <a:ext cx="3078163" cy="720725"/>
          </a:xfrm>
        </p:spPr>
        <p:txBody>
          <a:bodyPr>
            <a:normAutofit/>
          </a:bodyPr>
          <a:lstStyle>
            <a:lvl1pPr marL="0" indent="0" algn="r">
              <a:buNone/>
              <a:defRPr sz="2100" b="1">
                <a:solidFill>
                  <a:schemeClr val="bg1">
                    <a:lumMod val="50000"/>
                  </a:schemeClr>
                </a:solidFill>
                <a:latin typeface="Montserrat Medium" panose="00000600000000000000" pitchFamily="2" charset="0"/>
              </a:defRPr>
            </a:lvl1pPr>
          </a:lstStyle>
          <a:p>
            <a:pPr lvl="0"/>
            <a:r>
              <a:rPr lang="en-US" dirty="0"/>
              <a:t>HEADING TWO</a:t>
            </a:r>
            <a:endParaRPr lang="en-AU" dirty="0"/>
          </a:p>
        </p:txBody>
      </p:sp>
      <p:sp>
        <p:nvSpPr>
          <p:cNvPr id="22" name="Text Placeholder 4">
            <a:extLst>
              <a:ext uri="{FF2B5EF4-FFF2-40B4-BE49-F238E27FC236}">
                <a16:creationId xmlns:a16="http://schemas.microsoft.com/office/drawing/2014/main" id="{D9A2D2B3-4A38-4D44-9D34-5F0BDA9B4734}"/>
              </a:ext>
            </a:extLst>
          </p:cNvPr>
          <p:cNvSpPr>
            <a:spLocks noGrp="1"/>
          </p:cNvSpPr>
          <p:nvPr>
            <p:ph type="body" sz="quarter" idx="12" hasCustomPrompt="1"/>
          </p:nvPr>
        </p:nvSpPr>
        <p:spPr>
          <a:xfrm>
            <a:off x="3336758" y="5553012"/>
            <a:ext cx="4628359" cy="720725"/>
          </a:xfrm>
        </p:spPr>
        <p:txBody>
          <a:bodyPr>
            <a:normAutofit/>
          </a:bodyPr>
          <a:lstStyle>
            <a:lvl1pPr marL="0" indent="0" algn="r">
              <a:buNone/>
              <a:defRPr sz="1350" b="1">
                <a:solidFill>
                  <a:schemeClr val="bg1">
                    <a:lumMod val="50000"/>
                  </a:schemeClr>
                </a:solidFill>
              </a:defRPr>
            </a:lvl1pPr>
          </a:lstStyle>
          <a:p>
            <a:pPr lvl="0"/>
            <a:r>
              <a:rPr lang="en-US" dirty="0"/>
              <a:t>PRESENTED BY NAME GOES HERE</a:t>
            </a:r>
          </a:p>
          <a:p>
            <a:pPr lvl="0"/>
            <a:r>
              <a:rPr lang="en-AU" dirty="0"/>
              <a:t>DAY, XX MONTH YEAR</a:t>
            </a:r>
          </a:p>
        </p:txBody>
      </p:sp>
    </p:spTree>
    <p:extLst>
      <p:ext uri="{BB962C8B-B14F-4D97-AF65-F5344CB8AC3E}">
        <p14:creationId xmlns:p14="http://schemas.microsoft.com/office/powerpoint/2010/main" val="1006802226"/>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24226" y="408463"/>
            <a:ext cx="6534151" cy="556738"/>
          </a:xfrm>
          <a:noFill/>
        </p:spPr>
        <p:txBody>
          <a:bodyPr/>
          <a:lst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ExtraBold" pitchFamily="2" charset="77"/>
                <a:ea typeface="+mn-ea"/>
                <a:cs typeface="+mn-cs"/>
              </a:defRPr>
            </a:lvl1pPr>
          </a:lstStyle>
          <a:p>
            <a:r>
              <a:rPr lang="en-US" dirty="0"/>
              <a:t>Heading / Title</a:t>
            </a:r>
            <a:endParaRPr lang="en-AU" dirty="0"/>
          </a:p>
        </p:txBody>
      </p:sp>
      <p:sp>
        <p:nvSpPr>
          <p:cNvPr id="5" name="Content Placeholder 4"/>
          <p:cNvSpPr>
            <a:spLocks noGrp="1"/>
          </p:cNvSpPr>
          <p:nvPr>
            <p:ph idx="11"/>
          </p:nvPr>
        </p:nvSpPr>
        <p:spPr>
          <a:xfrm>
            <a:off x="3324226" y="1303314"/>
            <a:ext cx="8424863" cy="4560941"/>
          </a:xfrm>
          <a:noFill/>
        </p:spPr>
        <p:txBody>
          <a:bodyPr/>
          <a:lst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3pPr>
            <a:lvl4pPr marL="609600" marR="0" indent="-142875"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4pPr>
            <a:lvl5pPr marL="7429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lvl5pPr>
          </a:lstStyle>
          <a:p>
            <a:pPr marL="133350" marR="0" lvl="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pPr>
            <a:r>
              <a:rPr kumimoji="0" lang="en-US" sz="1500" b="0" i="0" u="none" strike="noStrike" kern="1200" cap="none" spc="0" normalizeH="0" baseline="0" noProof="0">
                <a:ln>
                  <a:noFill/>
                </a:ln>
                <a:solidFill>
                  <a:srgbClr val="262626"/>
                </a:solidFill>
                <a:effectLst/>
                <a:uLnTx/>
                <a:uFillTx/>
                <a:latin typeface="+mn-lt"/>
                <a:ea typeface="+mn-ea"/>
                <a:cs typeface="+mn-cs"/>
              </a:rPr>
              <a:t>Click to edit Master text styles</a:t>
            </a:r>
          </a:p>
          <a:p>
            <a:pPr marL="133350" marR="0" lvl="1"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pPr>
            <a:r>
              <a:rPr kumimoji="0" lang="en-US" sz="1500" b="0" i="0" u="none" strike="noStrike" kern="1200" cap="none" spc="0" normalizeH="0" baseline="0" noProof="0">
                <a:ln>
                  <a:noFill/>
                </a:ln>
                <a:solidFill>
                  <a:srgbClr val="262626"/>
                </a:solidFill>
                <a:effectLst/>
                <a:uLnTx/>
                <a:uFillTx/>
                <a:latin typeface="+mn-lt"/>
                <a:ea typeface="+mn-ea"/>
                <a:cs typeface="+mn-cs"/>
              </a:rPr>
              <a:t>Second level</a:t>
            </a:r>
          </a:p>
          <a:p>
            <a:pPr marL="133350" marR="0" lvl="2"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pPr>
            <a:r>
              <a:rPr kumimoji="0" lang="en-US" sz="1500" b="0" i="0" u="none" strike="noStrike" kern="1200" cap="none" spc="0" normalizeH="0" baseline="0" noProof="0">
                <a:ln>
                  <a:noFill/>
                </a:ln>
                <a:solidFill>
                  <a:srgbClr val="262626"/>
                </a:solidFill>
                <a:effectLst/>
                <a:uLnTx/>
                <a:uFillTx/>
                <a:latin typeface="+mn-lt"/>
                <a:ea typeface="+mn-ea"/>
                <a:cs typeface="+mn-cs"/>
              </a:rPr>
              <a:t>Third level</a:t>
            </a:r>
          </a:p>
          <a:p>
            <a:pPr marL="133350" marR="0" lvl="3"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pPr>
            <a:r>
              <a:rPr kumimoji="0" lang="en-US" sz="1500" b="0" i="0" u="none" strike="noStrike" kern="1200" cap="none" spc="0" normalizeH="0" baseline="0" noProof="0">
                <a:ln>
                  <a:noFill/>
                </a:ln>
                <a:solidFill>
                  <a:srgbClr val="262626"/>
                </a:solidFill>
                <a:effectLst/>
                <a:uLnTx/>
                <a:uFillTx/>
                <a:latin typeface="+mn-lt"/>
                <a:ea typeface="+mn-ea"/>
                <a:cs typeface="+mn-cs"/>
              </a:rPr>
              <a:t>Fourth level</a:t>
            </a:r>
          </a:p>
          <a:p>
            <a:pPr marL="133350" marR="0" lvl="4"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a:pPr>
            <a:r>
              <a:rPr kumimoji="0" lang="en-US" sz="1500" b="0" i="0" u="none" strike="noStrike" kern="1200" cap="none" spc="0" normalizeH="0" baseline="0" noProof="0">
                <a:ln>
                  <a:noFill/>
                </a:ln>
                <a:solidFill>
                  <a:srgbClr val="262626"/>
                </a:solidFill>
                <a:effectLst/>
                <a:uLnTx/>
                <a:uFillTx/>
                <a:latin typeface="+mn-lt"/>
                <a:ea typeface="+mn-ea"/>
                <a:cs typeface="+mn-cs"/>
              </a:rPr>
              <a:t>Fifth level</a:t>
            </a:r>
            <a:endParaRPr kumimoji="0" lang="en-AU" sz="1350" b="0" i="0" u="none" strike="noStrike" kern="1200" cap="none" spc="0" normalizeH="0" baseline="0" noProof="0" dirty="0">
              <a:ln>
                <a:noFill/>
              </a:ln>
              <a:solidFill>
                <a:srgbClr val="262626"/>
              </a:solidFill>
              <a:effectLst/>
              <a:uLnTx/>
              <a:uFillTx/>
              <a:latin typeface="+mn-lt"/>
              <a:ea typeface="+mn-ea"/>
              <a:cs typeface="+mn-cs"/>
            </a:endParaRPr>
          </a:p>
        </p:txBody>
      </p:sp>
      <p:sp>
        <p:nvSpPr>
          <p:cNvPr id="6" name="Rectangle 5">
            <a:extLst>
              <a:ext uri="{FF2B5EF4-FFF2-40B4-BE49-F238E27FC236}">
                <a16:creationId xmlns:a16="http://schemas.microsoft.com/office/drawing/2014/main" id="{347DF31A-2349-4989-BB2B-7475EB2A2523}"/>
              </a:ext>
            </a:extLst>
          </p:cNvPr>
          <p:cNvSpPr/>
          <p:nvPr/>
        </p:nvSpPr>
        <p:spPr>
          <a:xfrm>
            <a:off x="0" y="0"/>
            <a:ext cx="31432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350"/>
          </a:p>
        </p:txBody>
      </p:sp>
      <p:sp>
        <p:nvSpPr>
          <p:cNvPr id="8" name="TextBox 7">
            <a:extLst>
              <a:ext uri="{FF2B5EF4-FFF2-40B4-BE49-F238E27FC236}">
                <a16:creationId xmlns:a16="http://schemas.microsoft.com/office/drawing/2014/main" id="{239A44C0-480A-41CA-8A4E-F4689AF9AC08}"/>
              </a:ext>
            </a:extLst>
          </p:cNvPr>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
        <p:nvSpPr>
          <p:cNvPr id="9" name="Text Placeholder 8">
            <a:extLst>
              <a:ext uri="{FF2B5EF4-FFF2-40B4-BE49-F238E27FC236}">
                <a16:creationId xmlns:a16="http://schemas.microsoft.com/office/drawing/2014/main" id="{A8710EB0-1B72-4752-8952-42E2AB1AAE79}"/>
              </a:ext>
            </a:extLst>
          </p:cNvPr>
          <p:cNvSpPr>
            <a:spLocks noGrp="1"/>
          </p:cNvSpPr>
          <p:nvPr>
            <p:ph type="body" sz="quarter" idx="12" hasCustomPrompt="1"/>
          </p:nvPr>
        </p:nvSpPr>
        <p:spPr>
          <a:xfrm>
            <a:off x="442913" y="408463"/>
            <a:ext cx="2312987" cy="5455790"/>
          </a:xfrm>
        </p:spPr>
        <p:txBody>
          <a:bodyPr anchor="ctr">
            <a:normAutofit/>
          </a:bodyPr>
          <a:lstStyle>
            <a:lvl1pPr marL="0" indent="0">
              <a:buNone/>
              <a:defRPr sz="2100" b="1">
                <a:solidFill>
                  <a:srgbClr val="FFFFFF"/>
                </a:solidFill>
              </a:defRPr>
            </a:lvl1pPr>
          </a:lstStyle>
          <a:p>
            <a:pPr lvl="0"/>
            <a:r>
              <a:rPr lang="en-US" dirty="0"/>
              <a:t>Call-out text to go here</a:t>
            </a:r>
            <a:endParaRPr lang="en-AU" dirty="0"/>
          </a:p>
        </p:txBody>
      </p:sp>
    </p:spTree>
    <p:extLst>
      <p:ext uri="{BB962C8B-B14F-4D97-AF65-F5344CB8AC3E}">
        <p14:creationId xmlns:p14="http://schemas.microsoft.com/office/powerpoint/2010/main" val="271503044"/>
      </p:ext>
    </p:extLst>
  </p:cSld>
  <p:clrMapOvr>
    <a:masterClrMapping/>
  </p:clrMapOvr>
  <p:transition>
    <p:fade/>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bile Phone 1">
    <p:spTree>
      <p:nvGrpSpPr>
        <p:cNvPr id="1" name=""/>
        <p:cNvGrpSpPr/>
        <p:nvPr/>
      </p:nvGrpSpPr>
      <p:grpSpPr>
        <a:xfrm>
          <a:off x="0" y="0"/>
          <a:ext cx="0" cy="0"/>
          <a:chOff x="0" y="0"/>
          <a:chExt cx="0" cy="0"/>
        </a:xfrm>
      </p:grpSpPr>
      <p:sp>
        <p:nvSpPr>
          <p:cNvPr id="14" name="Rectangle 13"/>
          <p:cNvSpPr/>
          <p:nvPr/>
        </p:nvSpPr>
        <p:spPr>
          <a:xfrm>
            <a:off x="3133919" y="0"/>
            <a:ext cx="9048751"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solidFill>
                <a:schemeClr val="tx1">
                  <a:lumMod val="20000"/>
                  <a:lumOff val="80000"/>
                </a:schemeClr>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24226" y="1175039"/>
            <a:ext cx="2827337" cy="5268770"/>
          </a:xfrm>
          <a:prstGeom prst="rect">
            <a:avLst/>
          </a:prstGeom>
        </p:spPr>
      </p:pic>
      <p:sp>
        <p:nvSpPr>
          <p:cNvPr id="2" name="Title 1"/>
          <p:cNvSpPr>
            <a:spLocks noGrp="1"/>
          </p:cNvSpPr>
          <p:nvPr>
            <p:ph type="title" hasCustomPrompt="1"/>
          </p:nvPr>
        </p:nvSpPr>
        <p:spPr>
          <a:xfrm>
            <a:off x="266700" y="2806456"/>
            <a:ext cx="2700336" cy="747897"/>
          </a:xfrm>
          <a:noFill/>
        </p:spPr>
        <p:txBody>
          <a:bodyPr wrap="square" lIns="0" tIns="0" rIns="0" bIns="0" rtlCol="0" anchor="t">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Black" pitchFamily="2" charset="77"/>
                <a:ea typeface="+mn-ea"/>
                <a:cs typeface="+mn-cs"/>
              </a:defRPr>
            </a:lvl1pPr>
          </a:lstStyle>
          <a:p>
            <a:pPr marL="0" lvl="0" algn="l" defTabSz="685800" rtl="0" eaLnBrk="1" latinLnBrk="0" hangingPunct="1">
              <a:lnSpc>
                <a:spcPct val="90000"/>
              </a:lnSpc>
              <a:spcBef>
                <a:spcPct val="0"/>
              </a:spcBef>
              <a:buNone/>
            </a:pPr>
            <a:r>
              <a:rPr lang="en-AU" noProof="0" dirty="0"/>
              <a:t>Heading / Title</a:t>
            </a:r>
          </a:p>
        </p:txBody>
      </p:sp>
      <p:sp>
        <p:nvSpPr>
          <p:cNvPr id="3" name="Content Placeholder 2"/>
          <p:cNvSpPr>
            <a:spLocks noGrp="1"/>
          </p:cNvSpPr>
          <p:nvPr>
            <p:ph idx="1" hasCustomPrompt="1"/>
          </p:nvPr>
        </p:nvSpPr>
        <p:spPr>
          <a:xfrm>
            <a:off x="6578602" y="1303314"/>
            <a:ext cx="5170487" cy="456094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AU" noProof="0" dirty="0"/>
              <a:t>Add text here</a:t>
            </a:r>
          </a:p>
          <a:p>
            <a:pPr lvl="1"/>
            <a:r>
              <a:rPr lang="en-AU" noProof="0" dirty="0"/>
              <a:t>Add text here</a:t>
            </a:r>
          </a:p>
          <a:p>
            <a:pPr lvl="2"/>
            <a:r>
              <a:rPr lang="en-AU" noProof="0" dirty="0"/>
              <a:t>Add text here</a:t>
            </a:r>
          </a:p>
          <a:p>
            <a:pPr lvl="3"/>
            <a:r>
              <a:rPr lang="en-AU" noProof="0" dirty="0"/>
              <a:t>Add text here</a:t>
            </a:r>
          </a:p>
          <a:p>
            <a:pPr lvl="4"/>
            <a:r>
              <a:rPr lang="en-AU" noProof="0" dirty="0"/>
              <a:t>Add text here</a:t>
            </a:r>
          </a:p>
        </p:txBody>
      </p:sp>
      <p:sp>
        <p:nvSpPr>
          <p:cNvPr id="10" name="Content Placeholder 9"/>
          <p:cNvSpPr>
            <a:spLocks noGrp="1"/>
          </p:cNvSpPr>
          <p:nvPr>
            <p:ph sz="quarter" idx="10" hasCustomPrompt="1"/>
          </p:nvPr>
        </p:nvSpPr>
        <p:spPr>
          <a:xfrm>
            <a:off x="3556002" y="1955800"/>
            <a:ext cx="2324100" cy="3695700"/>
          </a:xfrm>
        </p:spPr>
        <p:txBody>
          <a:bodyPr vert="horz" lIns="0" tIns="0" rIns="0" bIns="0" rtlCol="0" anchor="ctr">
            <a:noAutofit/>
          </a:bodyPr>
          <a:lstStyle>
            <a:lvl1pPr>
              <a:defRPr lang="en-US" baseline="0" smtClean="0">
                <a:solidFill>
                  <a:srgbClr val="FFFFFF"/>
                </a:solidFill>
              </a:defRPr>
            </a:lvl1pPr>
            <a:lvl2pPr>
              <a:defRPr lang="en-US" smtClean="0"/>
            </a:lvl2pPr>
            <a:lvl3pPr>
              <a:defRPr lang="en-US" smtClean="0"/>
            </a:lvl3pPr>
            <a:lvl4pPr>
              <a:defRPr lang="en-US" smtClean="0"/>
            </a:lvl4pPr>
            <a:lvl5pPr>
              <a:defRPr lang="en-AU"/>
            </a:lvl5pPr>
          </a:lstStyle>
          <a:p>
            <a:pPr marL="0" lvl="0" indent="0" algn="ctr">
              <a:buNone/>
            </a:pPr>
            <a:r>
              <a:rPr lang="en-US" dirty="0"/>
              <a:t>Insert image or video</a:t>
            </a:r>
            <a:endParaRPr lang="en-AU"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6701" y="6067830"/>
            <a:ext cx="1796563" cy="551410"/>
          </a:xfrm>
          <a:prstGeom prst="rect">
            <a:avLst/>
          </a:prstGeom>
        </p:spPr>
      </p:pic>
      <p:sp>
        <p:nvSpPr>
          <p:cNvPr id="12" name="TextBox 11"/>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tx2"/>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021178949"/>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Lap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6" y="499859"/>
            <a:ext cx="9336085" cy="373949"/>
          </a:xfrm>
          <a:noFill/>
        </p:spPr>
        <p:txBody>
          <a:bodyPr wrap="square" lIns="0" tIns="0" rIns="0" bIns="0" rtlCol="0" anchor="ctr">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Black" pitchFamily="2" charset="77"/>
                <a:ea typeface="+mn-ea"/>
                <a:cs typeface="+mn-cs"/>
              </a:defRPr>
            </a:lvl1pPr>
          </a:lstStyle>
          <a:p>
            <a:pPr marL="0" lvl="0"/>
            <a:r>
              <a:rPr lang="en-AU" noProof="0" dirty="0"/>
              <a:t>Heading / title</a:t>
            </a:r>
          </a:p>
        </p:txBody>
      </p:sp>
      <p:sp>
        <p:nvSpPr>
          <p:cNvPr id="3" name="Content Placeholder 2"/>
          <p:cNvSpPr>
            <a:spLocks noGrp="1"/>
          </p:cNvSpPr>
          <p:nvPr>
            <p:ph idx="1" hasCustomPrompt="1"/>
          </p:nvPr>
        </p:nvSpPr>
        <p:spPr>
          <a:xfrm>
            <a:off x="442913" y="1303314"/>
            <a:ext cx="3636963" cy="45609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AU" noProof="0" dirty="0"/>
              <a:t>Add text here</a:t>
            </a:r>
          </a:p>
          <a:p>
            <a:pPr lvl="1"/>
            <a:r>
              <a:rPr lang="en-AU" noProof="0" dirty="0"/>
              <a:t>Add text here</a:t>
            </a:r>
          </a:p>
          <a:p>
            <a:pPr lvl="2"/>
            <a:r>
              <a:rPr lang="en-AU" noProof="0" dirty="0"/>
              <a:t>Add text here</a:t>
            </a:r>
          </a:p>
          <a:p>
            <a:pPr lvl="3"/>
            <a:r>
              <a:rPr lang="en-AU" noProof="0" dirty="0"/>
              <a:t>Add text here</a:t>
            </a:r>
          </a:p>
          <a:p>
            <a:pPr lvl="4"/>
            <a:r>
              <a:rPr lang="en-AU" noProof="0" dirty="0"/>
              <a:t>Add text here</a:t>
            </a: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68229" y="1214859"/>
            <a:ext cx="7170737" cy="5288193"/>
          </a:xfrm>
          <a:prstGeom prst="rect">
            <a:avLst/>
          </a:prstGeom>
        </p:spPr>
      </p:pic>
      <p:sp>
        <p:nvSpPr>
          <p:cNvPr id="10" name="Content Placeholder 9"/>
          <p:cNvSpPr>
            <a:spLocks noGrp="1"/>
          </p:cNvSpPr>
          <p:nvPr>
            <p:ph sz="quarter" idx="10" hasCustomPrompt="1"/>
          </p:nvPr>
        </p:nvSpPr>
        <p:spPr>
          <a:xfrm>
            <a:off x="5231374" y="1547816"/>
            <a:ext cx="5271060" cy="3325253"/>
          </a:xfrm>
        </p:spPr>
        <p:txBody>
          <a:bodyPr vert="horz" lIns="0" tIns="0" rIns="0" bIns="0" rtlCol="0" anchor="ctr">
            <a:noAutofit/>
          </a:bodyPr>
          <a:lstStyle>
            <a:lvl1pPr>
              <a:defRPr lang="en-US" baseline="0" smtClean="0"/>
            </a:lvl1pPr>
            <a:lvl2pPr>
              <a:defRPr lang="en-US" smtClean="0"/>
            </a:lvl2pPr>
            <a:lvl3pPr>
              <a:defRPr lang="en-US" smtClean="0"/>
            </a:lvl3pPr>
            <a:lvl4pPr>
              <a:defRPr lang="en-US" smtClean="0"/>
            </a:lvl4pPr>
            <a:lvl5pPr>
              <a:defRPr lang="en-AU"/>
            </a:lvl5pPr>
          </a:lstStyle>
          <a:p>
            <a:pPr marL="0" lvl="0" indent="0" algn="ctr">
              <a:buNone/>
            </a:pPr>
            <a:r>
              <a:rPr lang="en-US" dirty="0"/>
              <a:t>Insert image or video</a:t>
            </a:r>
            <a:endParaRPr lang="en-AU" dirty="0"/>
          </a:p>
        </p:txBody>
      </p:sp>
      <p:pic>
        <p:nvPicPr>
          <p:cNvPr id="11" name="Picture 10">
            <a:extLst>
              <a:ext uri="{FF2B5EF4-FFF2-40B4-BE49-F238E27FC236}">
                <a16:creationId xmlns:a16="http://schemas.microsoft.com/office/drawing/2014/main" id="{ED61D2EF-D8FB-4064-A6DA-DBA7536F63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32109" y="54203"/>
            <a:ext cx="2459891" cy="755002"/>
          </a:xfrm>
          <a:prstGeom prst="rect">
            <a:avLst/>
          </a:prstGeom>
        </p:spPr>
      </p:pic>
      <p:sp>
        <p:nvSpPr>
          <p:cNvPr id="13" name="TextBox 12">
            <a:extLst>
              <a:ext uri="{FF2B5EF4-FFF2-40B4-BE49-F238E27FC236}">
                <a16:creationId xmlns:a16="http://schemas.microsoft.com/office/drawing/2014/main" id="{D38201EE-467A-464F-B5F2-078B222920D3}"/>
              </a:ext>
            </a:extLst>
          </p:cNvPr>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67542890"/>
      </p:ext>
    </p:ext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iPad Surfac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59265" y="1214858"/>
            <a:ext cx="7345185" cy="5127772"/>
          </a:xfrm>
          <a:prstGeom prst="rect">
            <a:avLst/>
          </a:prstGeom>
        </p:spPr>
      </p:pic>
      <p:sp>
        <p:nvSpPr>
          <p:cNvPr id="2" name="Title 1"/>
          <p:cNvSpPr>
            <a:spLocks noGrp="1"/>
          </p:cNvSpPr>
          <p:nvPr>
            <p:ph type="title" hasCustomPrompt="1"/>
          </p:nvPr>
        </p:nvSpPr>
        <p:spPr>
          <a:xfrm>
            <a:off x="442916" y="499859"/>
            <a:ext cx="9336085" cy="373949"/>
          </a:xfrm>
          <a:noFill/>
        </p:spPr>
        <p:txBody>
          <a:bodyPr wrap="square" lIns="0" tIns="0" rIns="0" bIns="0" rtlCol="0" anchor="ctr">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Black" pitchFamily="2" charset="77"/>
                <a:ea typeface="+mn-ea"/>
                <a:cs typeface="+mn-cs"/>
              </a:defRPr>
            </a:lvl1pPr>
          </a:lstStyle>
          <a:p>
            <a:pPr marL="0" lvl="0"/>
            <a:r>
              <a:rPr lang="en-AU" noProof="0" dirty="0"/>
              <a:t>Heading / title</a:t>
            </a:r>
          </a:p>
        </p:txBody>
      </p:sp>
      <p:sp>
        <p:nvSpPr>
          <p:cNvPr id="3" name="Content Placeholder 2"/>
          <p:cNvSpPr>
            <a:spLocks noGrp="1"/>
          </p:cNvSpPr>
          <p:nvPr>
            <p:ph idx="1" hasCustomPrompt="1"/>
          </p:nvPr>
        </p:nvSpPr>
        <p:spPr>
          <a:xfrm>
            <a:off x="442913" y="1303314"/>
            <a:ext cx="3636963" cy="45609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AU" noProof="0" dirty="0"/>
              <a:t>Add text here</a:t>
            </a:r>
          </a:p>
          <a:p>
            <a:pPr lvl="1"/>
            <a:r>
              <a:rPr lang="en-AU" noProof="0" dirty="0"/>
              <a:t>Add text here</a:t>
            </a:r>
          </a:p>
          <a:p>
            <a:pPr lvl="2"/>
            <a:r>
              <a:rPr lang="en-AU" noProof="0" dirty="0"/>
              <a:t>Add text here</a:t>
            </a:r>
          </a:p>
          <a:p>
            <a:pPr lvl="3"/>
            <a:r>
              <a:rPr lang="en-AU" noProof="0" dirty="0"/>
              <a:t>Add text here</a:t>
            </a:r>
          </a:p>
          <a:p>
            <a:pPr lvl="4"/>
            <a:r>
              <a:rPr lang="en-AU" noProof="0" dirty="0"/>
              <a:t>Add text here</a:t>
            </a:r>
          </a:p>
        </p:txBody>
      </p:sp>
      <p:sp>
        <p:nvSpPr>
          <p:cNvPr id="10" name="Content Placeholder 9"/>
          <p:cNvSpPr>
            <a:spLocks noGrp="1"/>
          </p:cNvSpPr>
          <p:nvPr>
            <p:ph sz="quarter" idx="10" hasCustomPrompt="1"/>
          </p:nvPr>
        </p:nvSpPr>
        <p:spPr>
          <a:xfrm>
            <a:off x="4691623" y="1760024"/>
            <a:ext cx="6465327" cy="4043877"/>
          </a:xfrm>
        </p:spPr>
        <p:txBody>
          <a:bodyPr vert="horz" lIns="0" tIns="0" rIns="0" bIns="0" rtlCol="0" anchor="ctr">
            <a:noAutofit/>
          </a:bodyPr>
          <a:lstStyle>
            <a:lvl1pPr>
              <a:defRPr lang="en-US" baseline="0" smtClean="0"/>
            </a:lvl1pPr>
            <a:lvl2pPr>
              <a:defRPr lang="en-US" smtClean="0"/>
            </a:lvl2pPr>
            <a:lvl3pPr>
              <a:defRPr lang="en-US" smtClean="0"/>
            </a:lvl3pPr>
            <a:lvl4pPr>
              <a:defRPr lang="en-US" smtClean="0"/>
            </a:lvl4pPr>
            <a:lvl5pPr>
              <a:defRPr lang="en-AU"/>
            </a:lvl5pPr>
          </a:lstStyle>
          <a:p>
            <a:pPr marL="0" lvl="0" indent="0" algn="ctr">
              <a:buNone/>
            </a:pPr>
            <a:r>
              <a:rPr lang="en-US" dirty="0"/>
              <a:t>Insert image or video</a:t>
            </a:r>
            <a:endParaRPr lang="en-AU" dirty="0"/>
          </a:p>
        </p:txBody>
      </p:sp>
      <p:pic>
        <p:nvPicPr>
          <p:cNvPr id="13" name="Picture 12">
            <a:extLst>
              <a:ext uri="{FF2B5EF4-FFF2-40B4-BE49-F238E27FC236}">
                <a16:creationId xmlns:a16="http://schemas.microsoft.com/office/drawing/2014/main" id="{09F96B42-E754-417F-A040-18B15209849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32109" y="54203"/>
            <a:ext cx="2459891" cy="755002"/>
          </a:xfrm>
          <a:prstGeom prst="rect">
            <a:avLst/>
          </a:prstGeom>
        </p:spPr>
      </p:pic>
      <p:sp>
        <p:nvSpPr>
          <p:cNvPr id="15" name="TextBox 14">
            <a:extLst>
              <a:ext uri="{FF2B5EF4-FFF2-40B4-BE49-F238E27FC236}">
                <a16:creationId xmlns:a16="http://schemas.microsoft.com/office/drawing/2014/main" id="{040BA62E-95A7-4B68-A39B-0C3A2A7DD60E}"/>
              </a:ext>
            </a:extLst>
          </p:cNvPr>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65877231"/>
      </p:ext>
    </p:extLst>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esktop">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18857" y="1176553"/>
            <a:ext cx="6586537" cy="5308864"/>
          </a:xfrm>
          <a:prstGeom prst="rect">
            <a:avLst/>
          </a:prstGeom>
        </p:spPr>
      </p:pic>
      <p:sp>
        <p:nvSpPr>
          <p:cNvPr id="2" name="Title 1"/>
          <p:cNvSpPr>
            <a:spLocks noGrp="1"/>
          </p:cNvSpPr>
          <p:nvPr>
            <p:ph type="title" hasCustomPrompt="1"/>
          </p:nvPr>
        </p:nvSpPr>
        <p:spPr>
          <a:xfrm>
            <a:off x="442916" y="499859"/>
            <a:ext cx="9336085" cy="373949"/>
          </a:xfrm>
          <a:noFill/>
        </p:spPr>
        <p:txBody>
          <a:bodyPr wrap="square" lIns="0" tIns="0" rIns="0" bIns="0" rtlCol="0" anchor="ctr">
            <a:spAutoFit/>
          </a:bodyPr>
          <a:lst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Black" pitchFamily="2" charset="77"/>
                <a:ea typeface="+mn-ea"/>
                <a:cs typeface="+mn-cs"/>
              </a:defRPr>
            </a:lvl1pPr>
          </a:lstStyle>
          <a:p>
            <a:pPr marL="0" lvl="0"/>
            <a:r>
              <a:rPr lang="en-AU" noProof="0" dirty="0"/>
              <a:t>Heading / title</a:t>
            </a:r>
          </a:p>
        </p:txBody>
      </p:sp>
      <p:sp>
        <p:nvSpPr>
          <p:cNvPr id="3" name="Content Placeholder 2"/>
          <p:cNvSpPr>
            <a:spLocks noGrp="1"/>
          </p:cNvSpPr>
          <p:nvPr>
            <p:ph idx="1" hasCustomPrompt="1"/>
          </p:nvPr>
        </p:nvSpPr>
        <p:spPr>
          <a:xfrm>
            <a:off x="442913" y="1303314"/>
            <a:ext cx="3636963" cy="456094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AU" noProof="0" dirty="0"/>
              <a:t>Add text here</a:t>
            </a:r>
          </a:p>
          <a:p>
            <a:pPr lvl="1"/>
            <a:r>
              <a:rPr lang="en-AU" noProof="0" dirty="0"/>
              <a:t>Add text here</a:t>
            </a:r>
          </a:p>
          <a:p>
            <a:pPr lvl="2"/>
            <a:r>
              <a:rPr lang="en-AU" noProof="0" dirty="0"/>
              <a:t>Add text here</a:t>
            </a:r>
          </a:p>
          <a:p>
            <a:pPr lvl="3"/>
            <a:r>
              <a:rPr lang="en-AU" noProof="0" dirty="0"/>
              <a:t>Add text here</a:t>
            </a:r>
          </a:p>
          <a:p>
            <a:pPr lvl="4"/>
            <a:r>
              <a:rPr lang="en-AU" noProof="0" dirty="0"/>
              <a:t>Add text here</a:t>
            </a:r>
          </a:p>
        </p:txBody>
      </p:sp>
      <p:sp>
        <p:nvSpPr>
          <p:cNvPr id="10" name="Content Placeholder 9"/>
          <p:cNvSpPr>
            <a:spLocks noGrp="1"/>
          </p:cNvSpPr>
          <p:nvPr>
            <p:ph sz="quarter" idx="10" hasCustomPrompt="1"/>
          </p:nvPr>
        </p:nvSpPr>
        <p:spPr>
          <a:xfrm>
            <a:off x="5105402" y="1492253"/>
            <a:ext cx="5937249" cy="3371849"/>
          </a:xfrm>
        </p:spPr>
        <p:txBody>
          <a:bodyPr vert="horz" lIns="0" tIns="0" rIns="0" bIns="0" rtlCol="0" anchor="ctr">
            <a:noAutofit/>
          </a:bodyPr>
          <a:lstStyle>
            <a:lvl1pPr>
              <a:defRPr lang="en-US" baseline="0" smtClean="0"/>
            </a:lvl1pPr>
            <a:lvl2pPr>
              <a:defRPr lang="en-US" smtClean="0"/>
            </a:lvl2pPr>
            <a:lvl3pPr>
              <a:defRPr lang="en-US" smtClean="0"/>
            </a:lvl3pPr>
            <a:lvl4pPr>
              <a:defRPr lang="en-US" smtClean="0"/>
            </a:lvl4pPr>
            <a:lvl5pPr>
              <a:defRPr lang="en-AU"/>
            </a:lvl5pPr>
          </a:lstStyle>
          <a:p>
            <a:pPr marL="0" lvl="0" indent="0" algn="ctr">
              <a:buNone/>
            </a:pPr>
            <a:r>
              <a:rPr lang="en-US" dirty="0"/>
              <a:t>Insert image or video</a:t>
            </a:r>
            <a:endParaRPr lang="en-AU" dirty="0"/>
          </a:p>
        </p:txBody>
      </p:sp>
      <p:pic>
        <p:nvPicPr>
          <p:cNvPr id="6" name="Picture 5">
            <a:extLst>
              <a:ext uri="{FF2B5EF4-FFF2-40B4-BE49-F238E27FC236}">
                <a16:creationId xmlns:a16="http://schemas.microsoft.com/office/drawing/2014/main" id="{26CC3A64-B4FA-428F-8271-A77D680C56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732109" y="54203"/>
            <a:ext cx="2459891" cy="755002"/>
          </a:xfrm>
          <a:prstGeom prst="rect">
            <a:avLst/>
          </a:prstGeom>
        </p:spPr>
      </p:pic>
      <p:sp>
        <p:nvSpPr>
          <p:cNvPr id="9" name="TextBox 8">
            <a:extLst>
              <a:ext uri="{FF2B5EF4-FFF2-40B4-BE49-F238E27FC236}">
                <a16:creationId xmlns:a16="http://schemas.microsoft.com/office/drawing/2014/main" id="{588A564F-CB1E-49F8-9624-449AABEA3DE7}"/>
              </a:ext>
            </a:extLst>
          </p:cNvPr>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2697228"/>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6_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6650611" y="194023"/>
            <a:ext cx="5250335" cy="3406428"/>
          </a:xfrm>
        </p:spPr>
        <p:txBody>
          <a:bodyPr anchor="b">
            <a:normAutofit/>
          </a:bodyPr>
          <a:lstStyle>
            <a:lvl1pPr algn="l">
              <a:lnSpc>
                <a:spcPct val="80000"/>
              </a:lnSpc>
              <a:defRPr sz="3600" b="1"/>
            </a:lvl1pPr>
          </a:lstStyle>
          <a:p>
            <a:r>
              <a:rPr lang="en-US" dirty="0"/>
              <a:t>CLICK TO EDIT MASTER TITLE STYLE</a:t>
            </a:r>
          </a:p>
        </p:txBody>
      </p:sp>
      <p:sp>
        <p:nvSpPr>
          <p:cNvPr id="4" name="Subtitle 2"/>
          <p:cNvSpPr>
            <a:spLocks noGrp="1"/>
          </p:cNvSpPr>
          <p:nvPr>
            <p:ph type="subTitle" idx="1"/>
          </p:nvPr>
        </p:nvSpPr>
        <p:spPr>
          <a:xfrm>
            <a:off x="6650610" y="3789189"/>
            <a:ext cx="5250335" cy="2181383"/>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8993B528-7E6F-418E-B809-6185F22BBCB3}"/>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0000" y="1680492"/>
            <a:ext cx="3876056" cy="2907042"/>
          </a:xfrm>
          <a:prstGeom prst="rect">
            <a:avLst/>
          </a:prstGeom>
        </p:spPr>
      </p:pic>
    </p:spTree>
    <p:extLst>
      <p:ext uri="{BB962C8B-B14F-4D97-AF65-F5344CB8AC3E}">
        <p14:creationId xmlns:p14="http://schemas.microsoft.com/office/powerpoint/2010/main" val="201339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libri"/>
                <a:cs typeface="Calibri"/>
              </a:defRPr>
            </a:lvl1pPr>
          </a:lstStyle>
          <a:p>
            <a:r>
              <a:rPr lang="en-US"/>
              <a:t>Click to edit Master title style</a:t>
            </a:r>
            <a:endParaRPr lang="en-US" dirty="0"/>
          </a:p>
        </p:txBody>
      </p:sp>
      <p:sp>
        <p:nvSpPr>
          <p:cNvPr id="7" name="Slide Number Placeholder 12"/>
          <p:cNvSpPr>
            <a:spLocks noGrp="1"/>
          </p:cNvSpPr>
          <p:nvPr>
            <p:ph type="sldNum" sz="quarter" idx="4"/>
          </p:nvPr>
        </p:nvSpPr>
        <p:spPr>
          <a:xfrm>
            <a:off x="8855197" y="6424652"/>
            <a:ext cx="2844800" cy="349319"/>
          </a:xfrm>
          <a:prstGeom prst="rect">
            <a:avLst/>
          </a:prstGeom>
        </p:spPr>
        <p:txBody>
          <a:bodyPr vert="horz" lIns="91440" tIns="45720" rIns="91440" bIns="45720" rtlCol="0" anchor="ctr"/>
          <a:lstStyle>
            <a:lvl1pPr algn="r">
              <a:defRPr sz="1200">
                <a:solidFill>
                  <a:srgbClr val="8D8E8D"/>
                </a:solidFill>
              </a:defRPr>
            </a:lvl1pPr>
          </a:lstStyle>
          <a:p>
            <a:fld id="{176AFEDD-C40D-7349-A87A-B46B1AF9FD01}" type="slidenum">
              <a:rPr lang="en-US" smtClean="0"/>
              <a:pPr/>
              <a:t>‹#›</a:t>
            </a:fld>
            <a:endParaRPr lang="en-US" dirty="0"/>
          </a:p>
        </p:txBody>
      </p:sp>
      <p:sp>
        <p:nvSpPr>
          <p:cNvPr id="13" name="Content Placeholder 2"/>
          <p:cNvSpPr>
            <a:spLocks noGrp="1"/>
          </p:cNvSpPr>
          <p:nvPr>
            <p:ph idx="1"/>
          </p:nvPr>
        </p:nvSpPr>
        <p:spPr>
          <a:xfrm>
            <a:off x="482154" y="1050030"/>
            <a:ext cx="11217844" cy="5076134"/>
          </a:xfrm>
        </p:spPr>
        <p:txBody>
          <a:bodyPr>
            <a:normAutofit/>
          </a:bodyPr>
          <a:lstStyle>
            <a:lvl1pPr marL="256032" indent="-256032">
              <a:defRPr sz="2000"/>
            </a:lvl1pPr>
          </a:lstStyle>
          <a:p>
            <a:pPr lvl="0"/>
            <a:r>
              <a:rPr lang="en-US"/>
              <a:t>Click to edit Master text styles</a:t>
            </a:r>
          </a:p>
        </p:txBody>
      </p:sp>
    </p:spTree>
    <p:extLst>
      <p:ext uri="{BB962C8B-B14F-4D97-AF65-F5344CB8AC3E}">
        <p14:creationId xmlns:p14="http://schemas.microsoft.com/office/powerpoint/2010/main" val="1114324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2"/>
          <p:cNvSpPr>
            <a:spLocks noGrp="1"/>
          </p:cNvSpPr>
          <p:nvPr>
            <p:ph type="sldNum" sz="quarter" idx="4"/>
          </p:nvPr>
        </p:nvSpPr>
        <p:spPr>
          <a:xfrm>
            <a:off x="8855197" y="6424652"/>
            <a:ext cx="2844800" cy="349319"/>
          </a:xfrm>
          <a:prstGeom prst="rect">
            <a:avLst/>
          </a:prstGeom>
        </p:spPr>
        <p:txBody>
          <a:bodyPr vert="horz" lIns="91440" tIns="45720" rIns="91440" bIns="45720" rtlCol="0" anchor="ctr"/>
          <a:lstStyle>
            <a:lvl1pPr algn="r">
              <a:defRPr sz="1200">
                <a:solidFill>
                  <a:srgbClr val="8D8E8D"/>
                </a:solidFill>
              </a:defRPr>
            </a:lvl1pPr>
          </a:lstStyle>
          <a:p>
            <a:fld id="{176AFEDD-C40D-7349-A87A-B46B1AF9FD01}" type="slidenum">
              <a:rPr lang="en-US" smtClean="0"/>
              <a:pPr/>
              <a:t>‹#›</a:t>
            </a:fld>
            <a:endParaRPr lang="en-US" dirty="0"/>
          </a:p>
        </p:txBody>
      </p:sp>
    </p:spTree>
    <p:extLst>
      <p:ext uri="{BB962C8B-B14F-4D97-AF65-F5344CB8AC3E}">
        <p14:creationId xmlns:p14="http://schemas.microsoft.com/office/powerpoint/2010/main" val="2072461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5_Custom Layou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4888" y="5529615"/>
            <a:ext cx="11683096" cy="373906"/>
          </a:xfrm>
        </p:spPr>
        <p:txBody>
          <a:bodyPr anchor="t">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64888" y="4562327"/>
            <a:ext cx="11683096" cy="887914"/>
          </a:xfrm>
        </p:spPr>
        <p:txBody>
          <a:bodyPr anchor="b">
            <a:normAutofit/>
          </a:bodyPr>
          <a:lstStyle>
            <a:lvl1pPr algn="l">
              <a:lnSpc>
                <a:spcPct val="70000"/>
              </a:lnSpc>
              <a:defRPr sz="3600" b="1"/>
            </a:lvl1pPr>
          </a:lstStyle>
          <a:p>
            <a:r>
              <a:rPr lang="en-US" dirty="0"/>
              <a:t>CLICK TO EDIT </a:t>
            </a:r>
            <a:br>
              <a:rPr lang="en-US" dirty="0"/>
            </a:br>
            <a:r>
              <a:rPr lang="en-US" dirty="0"/>
              <a:t>MASTER TITLE STYLE</a:t>
            </a:r>
          </a:p>
        </p:txBody>
      </p:sp>
      <p:pic>
        <p:nvPicPr>
          <p:cNvPr id="10" name="Picture 9" descr="A close up of a logo&#10;&#10;Description automatically generated">
            <a:extLst>
              <a:ext uri="{FF2B5EF4-FFF2-40B4-BE49-F238E27FC236}">
                <a16:creationId xmlns:a16="http://schemas.microsoft.com/office/drawing/2014/main" id="{21378F46-1366-475D-B25B-72E663946275}"/>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52388" y="691765"/>
            <a:ext cx="4887225" cy="3665419"/>
          </a:xfrm>
          <a:prstGeom prst="rect">
            <a:avLst/>
          </a:prstGeom>
        </p:spPr>
      </p:pic>
    </p:spTree>
    <p:extLst>
      <p:ext uri="{BB962C8B-B14F-4D97-AF65-F5344CB8AC3E}">
        <p14:creationId xmlns:p14="http://schemas.microsoft.com/office/powerpoint/2010/main" val="307034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5">
    <p:bg>
      <p:bgPr>
        <a:solidFill>
          <a:srgbClr val="808285"/>
        </a:solidFill>
        <a:effectLst/>
      </p:bgPr>
    </p:bg>
    <p:spTree>
      <p:nvGrpSpPr>
        <p:cNvPr id="1" name=""/>
        <p:cNvGrpSpPr/>
        <p:nvPr/>
      </p:nvGrpSpPr>
      <p:grpSpPr>
        <a:xfrm>
          <a:off x="0" y="0"/>
          <a:ext cx="0" cy="0"/>
          <a:chOff x="0" y="0"/>
          <a:chExt cx="0" cy="0"/>
        </a:xfrm>
      </p:grpSpPr>
      <p:sp>
        <p:nvSpPr>
          <p:cNvPr id="7" name="Round Same-side Corner of Rectangle 6">
            <a:extLst>
              <a:ext uri="{FF2B5EF4-FFF2-40B4-BE49-F238E27FC236}">
                <a16:creationId xmlns:a16="http://schemas.microsoft.com/office/drawing/2014/main" id="{32D39166-8D4D-C245-866F-6C8ADEABAF06}"/>
              </a:ext>
            </a:extLst>
          </p:cNvPr>
          <p:cNvSpPr/>
          <p:nvPr/>
        </p:nvSpPr>
        <p:spPr>
          <a:xfrm>
            <a:off x="9690858" y="6289158"/>
            <a:ext cx="2177975" cy="568842"/>
          </a:xfrm>
          <a:prstGeom prst="round2SameRect">
            <a:avLst>
              <a:gd name="adj1" fmla="val 32581"/>
              <a:gd name="adj2"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a:extLst>
              <a:ext uri="{FF2B5EF4-FFF2-40B4-BE49-F238E27FC236}">
                <a16:creationId xmlns:a16="http://schemas.microsoft.com/office/drawing/2014/main" id="{AAB0D68B-C726-8A43-A324-5F163966A29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690857" y="6346308"/>
            <a:ext cx="2227259" cy="410872"/>
          </a:xfrm>
          <a:prstGeom prst="rect">
            <a:avLst/>
          </a:prstGeom>
        </p:spPr>
      </p:pic>
      <p:pic>
        <p:nvPicPr>
          <p:cNvPr id="14" name="Picture 13">
            <a:extLst>
              <a:ext uri="{FF2B5EF4-FFF2-40B4-BE49-F238E27FC236}">
                <a16:creationId xmlns:a16="http://schemas.microsoft.com/office/drawing/2014/main" id="{B0FBF7DD-3F4A-4942-B5A3-B5FA2DC6E746}"/>
              </a:ext>
            </a:extLst>
          </p:cNvPr>
          <p:cNvPicPr>
            <a:picLocks noChangeAspect="1"/>
          </p:cNvPicPr>
          <p:nvPr/>
        </p:nvPicPr>
        <p:blipFill>
          <a:blip r:embed="rId3"/>
          <a:stretch>
            <a:fillRect/>
          </a:stretch>
        </p:blipFill>
        <p:spPr>
          <a:xfrm>
            <a:off x="6101" y="0"/>
            <a:ext cx="5312664" cy="6858000"/>
          </a:xfrm>
          <a:prstGeom prst="rect">
            <a:avLst/>
          </a:prstGeom>
        </p:spPr>
      </p:pic>
      <p:sp>
        <p:nvSpPr>
          <p:cNvPr id="5" name="Text Placeholder 4">
            <a:extLst>
              <a:ext uri="{FF2B5EF4-FFF2-40B4-BE49-F238E27FC236}">
                <a16:creationId xmlns:a16="http://schemas.microsoft.com/office/drawing/2014/main" id="{52C34114-F540-4270-B99C-94C7832F1EE5}"/>
              </a:ext>
            </a:extLst>
          </p:cNvPr>
          <p:cNvSpPr>
            <a:spLocks noGrp="1"/>
          </p:cNvSpPr>
          <p:nvPr>
            <p:ph type="body" sz="quarter" idx="10" hasCustomPrompt="1"/>
          </p:nvPr>
        </p:nvSpPr>
        <p:spPr>
          <a:xfrm>
            <a:off x="6480260" y="2438677"/>
            <a:ext cx="4987925" cy="1652588"/>
          </a:xfrm>
        </p:spPr>
        <p:txBody>
          <a:bodyPr>
            <a:normAutofit/>
          </a:bodyPr>
          <a:lstStyle>
            <a:lvl1pPr marL="0" indent="0" algn="r">
              <a:buNone/>
              <a:defRPr sz="3300" b="1">
                <a:solidFill>
                  <a:schemeClr val="bg1"/>
                </a:solidFill>
                <a:latin typeface="Montserrat Medium" panose="00000600000000000000" pitchFamily="2" charset="0"/>
              </a:defRPr>
            </a:lvl1pPr>
          </a:lstStyle>
          <a:p>
            <a:pPr lvl="0"/>
            <a:r>
              <a:rPr lang="en-AU" dirty="0"/>
              <a:t>TITLE SLIDE</a:t>
            </a:r>
          </a:p>
        </p:txBody>
      </p:sp>
      <p:sp>
        <p:nvSpPr>
          <p:cNvPr id="9" name="Text Placeholder 8">
            <a:extLst>
              <a:ext uri="{FF2B5EF4-FFF2-40B4-BE49-F238E27FC236}">
                <a16:creationId xmlns:a16="http://schemas.microsoft.com/office/drawing/2014/main" id="{CB37EEEE-734A-4F3C-A37F-72A7A0586B8D}"/>
              </a:ext>
            </a:extLst>
          </p:cNvPr>
          <p:cNvSpPr>
            <a:spLocks noGrp="1"/>
          </p:cNvSpPr>
          <p:nvPr>
            <p:ph type="body" sz="quarter" idx="11" hasCustomPrompt="1"/>
          </p:nvPr>
        </p:nvSpPr>
        <p:spPr>
          <a:xfrm>
            <a:off x="6785060" y="4211506"/>
            <a:ext cx="4683125" cy="410872"/>
          </a:xfrm>
        </p:spPr>
        <p:txBody>
          <a:bodyPr>
            <a:normAutofit/>
          </a:bodyPr>
          <a:lstStyle>
            <a:lvl1pPr marL="0" indent="0" algn="r">
              <a:buNone/>
              <a:defRPr sz="1500" b="1">
                <a:solidFill>
                  <a:schemeClr val="bg1"/>
                </a:solidFill>
                <a:latin typeface="Montserrat Medium" panose="00000600000000000000" pitchFamily="2" charset="0"/>
              </a:defRPr>
            </a:lvl1pPr>
          </a:lstStyle>
          <a:p>
            <a:pPr lvl="0"/>
            <a:r>
              <a:rPr lang="en-US" dirty="0"/>
              <a:t>HEADING TWO </a:t>
            </a:r>
            <a:endParaRPr lang="en-AU" dirty="0"/>
          </a:p>
        </p:txBody>
      </p:sp>
      <p:sp>
        <p:nvSpPr>
          <p:cNvPr id="21" name="Text Placeholder 20">
            <a:extLst>
              <a:ext uri="{FF2B5EF4-FFF2-40B4-BE49-F238E27FC236}">
                <a16:creationId xmlns:a16="http://schemas.microsoft.com/office/drawing/2014/main" id="{6DA6DE43-9D99-47D8-887B-1A859755254D}"/>
              </a:ext>
            </a:extLst>
          </p:cNvPr>
          <p:cNvSpPr>
            <a:spLocks noGrp="1"/>
          </p:cNvSpPr>
          <p:nvPr>
            <p:ph type="body" sz="quarter" idx="12" hasCustomPrompt="1"/>
          </p:nvPr>
        </p:nvSpPr>
        <p:spPr>
          <a:xfrm>
            <a:off x="7232733" y="4841358"/>
            <a:ext cx="4235451" cy="946150"/>
          </a:xfrm>
        </p:spPr>
        <p:txBody>
          <a:bodyPr/>
          <a:lstStyle>
            <a:lvl1pPr marL="0" indent="0" algn="r">
              <a:buNone/>
              <a:defRPr b="1">
                <a:solidFill>
                  <a:schemeClr val="bg1"/>
                </a:solidFill>
              </a:defRPr>
            </a:lvl1pPr>
          </a:lstStyle>
          <a:p>
            <a:pPr lvl="0"/>
            <a:r>
              <a:rPr lang="en-US" dirty="0"/>
              <a:t>PRESENTED BY NAME GOES HERE</a:t>
            </a:r>
          </a:p>
          <a:p>
            <a:pPr lvl="0"/>
            <a:r>
              <a:rPr lang="en-AU" dirty="0"/>
              <a:t>DAY, XX MONTH YEAR</a:t>
            </a:r>
          </a:p>
        </p:txBody>
      </p:sp>
    </p:spTree>
    <p:extLst>
      <p:ext uri="{BB962C8B-B14F-4D97-AF65-F5344CB8AC3E}">
        <p14:creationId xmlns:p14="http://schemas.microsoft.com/office/powerpoint/2010/main" val="3821612178"/>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5">
    <p:bg>
      <p:bgRef idx="1001">
        <a:schemeClr val="bg1"/>
      </p:bgRef>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1ED7440-2AD6-45AD-A1B0-8CCD63AD63E3}"/>
              </a:ext>
            </a:extLst>
          </p:cNvPr>
          <p:cNvSpPr txBox="1"/>
          <p:nvPr/>
        </p:nvSpPr>
        <p:spPr>
          <a:xfrm>
            <a:off x="10896600" y="6589123"/>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rgbClr val="FFFFFF"/>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rgbClr val="FFFFFF"/>
              </a:solidFill>
              <a:latin typeface="Century Gothic" panose="020B0502020202020204" pitchFamily="34" charset="0"/>
            </a:endParaRPr>
          </a:p>
        </p:txBody>
      </p:sp>
      <p:sp>
        <p:nvSpPr>
          <p:cNvPr id="7" name="Round Same-side Corner of Rectangle 6">
            <a:extLst>
              <a:ext uri="{FF2B5EF4-FFF2-40B4-BE49-F238E27FC236}">
                <a16:creationId xmlns:a16="http://schemas.microsoft.com/office/drawing/2014/main" id="{32D39166-8D4D-C245-866F-6C8ADEABAF06}"/>
              </a:ext>
            </a:extLst>
          </p:cNvPr>
          <p:cNvSpPr/>
          <p:nvPr/>
        </p:nvSpPr>
        <p:spPr>
          <a:xfrm>
            <a:off x="273885" y="6289158"/>
            <a:ext cx="2177975" cy="568842"/>
          </a:xfrm>
          <a:prstGeom prst="round2SameRect">
            <a:avLst>
              <a:gd name="adj1" fmla="val 32581"/>
              <a:gd name="adj2"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8" name="Picture 7">
            <a:extLst>
              <a:ext uri="{FF2B5EF4-FFF2-40B4-BE49-F238E27FC236}">
                <a16:creationId xmlns:a16="http://schemas.microsoft.com/office/drawing/2014/main" id="{AAB0D68B-C726-8A43-A324-5F163966A29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9241" y="6379067"/>
            <a:ext cx="2227259" cy="410872"/>
          </a:xfrm>
          <a:prstGeom prst="rect">
            <a:avLst/>
          </a:prstGeom>
        </p:spPr>
      </p:pic>
      <p:pic>
        <p:nvPicPr>
          <p:cNvPr id="12" name="Picture 11">
            <a:extLst>
              <a:ext uri="{FF2B5EF4-FFF2-40B4-BE49-F238E27FC236}">
                <a16:creationId xmlns:a16="http://schemas.microsoft.com/office/drawing/2014/main" id="{B8DB40F0-A5C3-4813-B361-B1BD25CC7551}"/>
              </a:ext>
            </a:extLst>
          </p:cNvPr>
          <p:cNvPicPr>
            <a:picLocks noChangeAspect="1"/>
          </p:cNvPicPr>
          <p:nvPr/>
        </p:nvPicPr>
        <p:blipFill>
          <a:blip r:embed="rId3"/>
          <a:stretch>
            <a:fillRect/>
          </a:stretch>
        </p:blipFill>
        <p:spPr>
          <a:xfrm>
            <a:off x="8040624" y="0"/>
            <a:ext cx="4151376" cy="6858000"/>
          </a:xfrm>
          <a:prstGeom prst="rect">
            <a:avLst/>
          </a:prstGeom>
        </p:spPr>
      </p:pic>
      <p:sp>
        <p:nvSpPr>
          <p:cNvPr id="3" name="Text Placeholder 2">
            <a:extLst>
              <a:ext uri="{FF2B5EF4-FFF2-40B4-BE49-F238E27FC236}">
                <a16:creationId xmlns:a16="http://schemas.microsoft.com/office/drawing/2014/main" id="{D83890A5-C0A0-4723-B1C3-E6ED3E41BAFF}"/>
              </a:ext>
            </a:extLst>
          </p:cNvPr>
          <p:cNvSpPr>
            <a:spLocks noGrp="1"/>
          </p:cNvSpPr>
          <p:nvPr>
            <p:ph type="body" sz="quarter" idx="10" hasCustomPrompt="1"/>
          </p:nvPr>
        </p:nvSpPr>
        <p:spPr>
          <a:xfrm>
            <a:off x="2117493" y="1802753"/>
            <a:ext cx="5923131" cy="2160588"/>
          </a:xfrm>
        </p:spPr>
        <p:txBody>
          <a:bodyPr>
            <a:noAutofit/>
          </a:bodyPr>
          <a:lstStyle>
            <a:lvl1pPr marL="0" indent="0" algn="r">
              <a:buNone/>
              <a:defRPr sz="4050">
                <a:solidFill>
                  <a:schemeClr val="tx2">
                    <a:lumMod val="75000"/>
                  </a:schemeClr>
                </a:solidFill>
                <a:latin typeface="Montserrat Medium" panose="00000600000000000000" pitchFamily="2" charset="0"/>
              </a:defRPr>
            </a:lvl1pPr>
          </a:lstStyle>
          <a:p>
            <a:pPr lvl="0"/>
            <a:r>
              <a:rPr lang="en-US" dirty="0"/>
              <a:t>RIGHT ALIGNED TITLE SLIDE</a:t>
            </a:r>
            <a:endParaRPr lang="en-AU" dirty="0"/>
          </a:p>
        </p:txBody>
      </p:sp>
      <p:sp>
        <p:nvSpPr>
          <p:cNvPr id="5" name="Text Placeholder 4">
            <a:extLst>
              <a:ext uri="{FF2B5EF4-FFF2-40B4-BE49-F238E27FC236}">
                <a16:creationId xmlns:a16="http://schemas.microsoft.com/office/drawing/2014/main" id="{E9FF32BD-2B4C-454A-92EB-B38C23097AEF}"/>
              </a:ext>
            </a:extLst>
          </p:cNvPr>
          <p:cNvSpPr>
            <a:spLocks noGrp="1"/>
          </p:cNvSpPr>
          <p:nvPr>
            <p:ph type="body" sz="quarter" idx="11" hasCustomPrompt="1"/>
          </p:nvPr>
        </p:nvSpPr>
        <p:spPr>
          <a:xfrm>
            <a:off x="3440050" y="4234904"/>
            <a:ext cx="4600575" cy="774700"/>
          </a:xfrm>
        </p:spPr>
        <p:txBody>
          <a:bodyPr>
            <a:normAutofit/>
          </a:bodyPr>
          <a:lstStyle>
            <a:lvl1pPr marL="0" indent="0" algn="r">
              <a:buNone/>
              <a:defRPr sz="1800" b="1">
                <a:solidFill>
                  <a:schemeClr val="tx2">
                    <a:lumMod val="75000"/>
                  </a:schemeClr>
                </a:solidFill>
                <a:latin typeface="Montserrat Medium" panose="00000600000000000000" pitchFamily="2" charset="0"/>
              </a:defRPr>
            </a:lvl1pPr>
          </a:lstStyle>
          <a:p>
            <a:pPr lvl="0"/>
            <a:r>
              <a:rPr lang="en-US" dirty="0"/>
              <a:t>HEADING TWO </a:t>
            </a:r>
            <a:endParaRPr lang="en-AU" dirty="0"/>
          </a:p>
        </p:txBody>
      </p:sp>
      <p:sp>
        <p:nvSpPr>
          <p:cNvPr id="20" name="Text Placeholder 19">
            <a:extLst>
              <a:ext uri="{FF2B5EF4-FFF2-40B4-BE49-F238E27FC236}">
                <a16:creationId xmlns:a16="http://schemas.microsoft.com/office/drawing/2014/main" id="{AA6DB448-A7A1-4D53-BF0E-02ED20100E44}"/>
              </a:ext>
            </a:extLst>
          </p:cNvPr>
          <p:cNvSpPr>
            <a:spLocks noGrp="1"/>
          </p:cNvSpPr>
          <p:nvPr>
            <p:ph type="body" sz="quarter" idx="12" hasCustomPrompt="1"/>
          </p:nvPr>
        </p:nvSpPr>
        <p:spPr>
          <a:xfrm>
            <a:off x="3889250" y="5120814"/>
            <a:ext cx="4151375" cy="893199"/>
          </a:xfrm>
        </p:spPr>
        <p:txBody>
          <a:bodyPr>
            <a:normAutofit/>
          </a:bodyPr>
          <a:lstStyle>
            <a:lvl1pPr marL="0" marR="0" indent="0" algn="r" defTabSz="685800" rtl="0" eaLnBrk="1" fontAlgn="auto" latinLnBrk="0" hangingPunct="1">
              <a:lnSpc>
                <a:spcPct val="100000"/>
              </a:lnSpc>
              <a:spcBef>
                <a:spcPts val="0"/>
              </a:spcBef>
              <a:spcAft>
                <a:spcPts val="450"/>
              </a:spcAft>
              <a:buClrTx/>
              <a:buSzTx/>
              <a:buFont typeface="Verdana" panose="020B0604020202020204" pitchFamily="34" charset="0"/>
              <a:buNone/>
              <a:tabLst/>
              <a:defRPr sz="1350" b="1">
                <a:solidFill>
                  <a:schemeClr val="tx2">
                    <a:lumMod val="75000"/>
                  </a:schemeClr>
                </a:solidFill>
                <a:latin typeface="Montserrat Medium" panose="00000600000000000000" pitchFamily="2" charset="0"/>
              </a:defRPr>
            </a:lvl1pPr>
          </a:lstStyle>
          <a:p>
            <a:pPr lvl="0"/>
            <a:r>
              <a:rPr lang="en-AU" dirty="0"/>
              <a:t>PRESENTED BY NAME GOES HERE </a:t>
            </a:r>
          </a:p>
          <a:p>
            <a:pPr marL="0" marR="0" lvl="0" indent="0" algn="r" defTabSz="685800" rtl="0" eaLnBrk="1" fontAlgn="auto" latinLnBrk="0" hangingPunct="1">
              <a:lnSpc>
                <a:spcPct val="100000"/>
              </a:lnSpc>
              <a:spcBef>
                <a:spcPts val="0"/>
              </a:spcBef>
              <a:spcAft>
                <a:spcPts val="450"/>
              </a:spcAft>
              <a:buClrTx/>
              <a:buSzTx/>
              <a:buFont typeface="Verdana" panose="020B0604020202020204" pitchFamily="34" charset="0"/>
              <a:buNone/>
              <a:tabLst/>
              <a:defRPr/>
            </a:pPr>
            <a:r>
              <a:rPr lang="en-AU" dirty="0"/>
              <a:t>DAY, XX MONTH YEAR</a:t>
            </a:r>
          </a:p>
          <a:p>
            <a:pPr lvl="0"/>
            <a:endParaRPr lang="en-AU" dirty="0"/>
          </a:p>
        </p:txBody>
      </p:sp>
    </p:spTree>
    <p:extLst>
      <p:ext uri="{BB962C8B-B14F-4D97-AF65-F5344CB8AC3E}">
        <p14:creationId xmlns:p14="http://schemas.microsoft.com/office/powerpoint/2010/main" val="3444466280"/>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1">
    <p:bg>
      <p:bgPr>
        <a:solidFill>
          <a:schemeClr val="accent1"/>
        </a:solidFill>
        <a:effectLst/>
      </p:bgPr>
    </p:bg>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0" y="0"/>
            <a:ext cx="12192000" cy="6874976"/>
          </a:xfrm>
          <a:prstGeom prst="rect">
            <a:avLst/>
          </a:prstGeom>
        </p:spPr>
      </p:pic>
      <p:sp>
        <p:nvSpPr>
          <p:cNvPr id="2" name="Title 1"/>
          <p:cNvSpPr>
            <a:spLocks noGrp="1"/>
          </p:cNvSpPr>
          <p:nvPr>
            <p:ph type="ctrTitle" hasCustomPrompt="1"/>
          </p:nvPr>
        </p:nvSpPr>
        <p:spPr>
          <a:xfrm>
            <a:off x="492766" y="1780391"/>
            <a:ext cx="4460865" cy="457048"/>
          </a:xfrm>
          <a:noFill/>
        </p:spPr>
        <p:txBody>
          <a:bodyPr wrap="square" lIns="0" tIns="0" rIns="0" bIns="0" rtlCol="0" anchor="b">
            <a:spAutoFit/>
          </a:bodyPr>
          <a:lstStyle>
            <a:lvl1pPr marL="0" algn="l" defTabSz="685800" rtl="0" eaLnBrk="1" latinLnBrk="0" hangingPunct="1">
              <a:lnSpc>
                <a:spcPct val="90000"/>
              </a:lnSpc>
              <a:spcBef>
                <a:spcPct val="0"/>
              </a:spcBef>
              <a:buNone/>
              <a:defRPr lang="en-AU" sz="3300" b="1" i="1" kern="1200" cap="none" spc="75" baseline="0" noProof="0" dirty="0">
                <a:solidFill>
                  <a:schemeClr val="accent5"/>
                </a:solidFill>
                <a:latin typeface="Montserrat Black" pitchFamily="2" charset="77"/>
                <a:ea typeface="+mn-ea"/>
                <a:cs typeface="+mn-cs"/>
              </a:defRPr>
            </a:lvl1pPr>
          </a:lstStyle>
          <a:p>
            <a:pPr lvl="0"/>
            <a:r>
              <a:rPr lang="en-AU" noProof="0" dirty="0"/>
              <a:t>Separator</a:t>
            </a:r>
          </a:p>
        </p:txBody>
      </p:sp>
      <p:sp>
        <p:nvSpPr>
          <p:cNvPr id="3" name="Subtitle 2"/>
          <p:cNvSpPr>
            <a:spLocks noGrp="1"/>
          </p:cNvSpPr>
          <p:nvPr>
            <p:ph type="subTitle" idx="1" hasCustomPrompt="1"/>
          </p:nvPr>
        </p:nvSpPr>
        <p:spPr>
          <a:xfrm>
            <a:off x="492766" y="2351971"/>
            <a:ext cx="4460865" cy="597059"/>
          </a:xfrm>
          <a:prstGeom prst="rect">
            <a:avLst/>
          </a:prstGeom>
        </p:spPr>
        <p:txBody>
          <a:bodyPr>
            <a:normAutofit/>
          </a:bodyPr>
          <a:lstStyle>
            <a:lvl1pPr marL="0" indent="0" algn="l" defTabSz="685800" rtl="0" eaLnBrk="1" latinLnBrk="0" hangingPunct="1">
              <a:buNone/>
              <a:defRPr lang="en-AU" sz="1800" b="0" i="1" kern="1200" spc="75" noProof="0" dirty="0">
                <a:solidFill>
                  <a:schemeClr val="accent2"/>
                </a:solidFill>
                <a:latin typeface="Montserrat Light" pitchFamily="2" charset="77"/>
                <a:ea typeface="+mn-ea"/>
                <a:cs typeface="+mn-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noProof="0" dirty="0"/>
              <a:t>Name of next section</a:t>
            </a:r>
          </a:p>
        </p:txBody>
      </p:sp>
      <p:pic>
        <p:nvPicPr>
          <p:cNvPr id="6" name="Picture 5">
            <a:extLst>
              <a:ext uri="{FF2B5EF4-FFF2-40B4-BE49-F238E27FC236}">
                <a16:creationId xmlns:a16="http://schemas.microsoft.com/office/drawing/2014/main" id="{E1E9985C-BD28-4050-B619-0977E82CB5B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41" y="6379067"/>
            <a:ext cx="2227259" cy="410872"/>
          </a:xfrm>
          <a:prstGeom prst="rect">
            <a:avLst/>
          </a:prstGeom>
        </p:spPr>
      </p:pic>
    </p:spTree>
    <p:extLst>
      <p:ext uri="{BB962C8B-B14F-4D97-AF65-F5344CB8AC3E}">
        <p14:creationId xmlns:p14="http://schemas.microsoft.com/office/powerpoint/2010/main" val="225438981"/>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Title 1">
    <p:bg>
      <p:bgPr>
        <a:solidFill>
          <a:schemeClr val="accent4"/>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492766" y="4046803"/>
            <a:ext cx="4460865" cy="457048"/>
          </a:xfrm>
          <a:noFill/>
        </p:spPr>
        <p:txBody>
          <a:bodyPr wrap="square" lIns="0" tIns="0" rIns="0" bIns="0" rtlCol="0" anchor="b">
            <a:spAutoFit/>
          </a:bodyPr>
          <a:lstStyle>
            <a:lvl1pPr marL="0" algn="l" defTabSz="685800" rtl="0" eaLnBrk="1" latinLnBrk="0" hangingPunct="1">
              <a:lnSpc>
                <a:spcPct val="90000"/>
              </a:lnSpc>
              <a:spcBef>
                <a:spcPct val="0"/>
              </a:spcBef>
              <a:buNone/>
              <a:defRPr lang="en-AU" sz="3300" b="1" i="1" kern="1200" cap="none" spc="75" baseline="0" noProof="0" dirty="0">
                <a:solidFill>
                  <a:schemeClr val="accent3"/>
                </a:solidFill>
                <a:latin typeface="Montserrat Black" pitchFamily="2" charset="77"/>
                <a:ea typeface="+mn-ea"/>
                <a:cs typeface="+mn-cs"/>
              </a:defRPr>
            </a:lvl1pPr>
          </a:lstStyle>
          <a:p>
            <a:pPr lvl="0"/>
            <a:r>
              <a:rPr lang="en-AU" noProof="0" dirty="0"/>
              <a:t>Separator</a:t>
            </a:r>
          </a:p>
        </p:txBody>
      </p:sp>
      <p:sp>
        <p:nvSpPr>
          <p:cNvPr id="3" name="Subtitle 2"/>
          <p:cNvSpPr>
            <a:spLocks noGrp="1"/>
          </p:cNvSpPr>
          <p:nvPr>
            <p:ph type="subTitle" idx="1" hasCustomPrompt="1"/>
          </p:nvPr>
        </p:nvSpPr>
        <p:spPr>
          <a:xfrm>
            <a:off x="492766" y="4618383"/>
            <a:ext cx="4460865" cy="597059"/>
          </a:xfrm>
          <a:prstGeom prst="rect">
            <a:avLst/>
          </a:prstGeom>
        </p:spPr>
        <p:txBody>
          <a:bodyPr>
            <a:normAutofit/>
          </a:bodyPr>
          <a:lstStyle>
            <a:lvl1pPr marL="0" indent="0" algn="l" defTabSz="685800" rtl="0" eaLnBrk="1" latinLnBrk="0" hangingPunct="1">
              <a:buNone/>
              <a:defRPr lang="en-AU" sz="1800" b="0" i="1" kern="1200" spc="75" baseline="0" noProof="0" dirty="0">
                <a:solidFill>
                  <a:schemeClr val="accent2"/>
                </a:solidFill>
                <a:latin typeface="Montserrat Light" pitchFamily="2" charset="77"/>
                <a:ea typeface="+mn-ea"/>
                <a:cs typeface="+mn-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noProof="0" dirty="0"/>
              <a:t>Name of next section</a:t>
            </a:r>
          </a:p>
        </p:txBody>
      </p:sp>
      <p:pic>
        <p:nvPicPr>
          <p:cNvPr id="6" name="Picture 5">
            <a:extLst>
              <a:ext uri="{FF2B5EF4-FFF2-40B4-BE49-F238E27FC236}">
                <a16:creationId xmlns:a16="http://schemas.microsoft.com/office/drawing/2014/main" id="{5A1570DE-9972-4566-A78C-6837B3F2C0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41" y="6379067"/>
            <a:ext cx="2227259" cy="410872"/>
          </a:xfrm>
          <a:prstGeom prst="rect">
            <a:avLst/>
          </a:prstGeom>
        </p:spPr>
      </p:pic>
    </p:spTree>
    <p:extLst>
      <p:ext uri="{BB962C8B-B14F-4D97-AF65-F5344CB8AC3E}">
        <p14:creationId xmlns:p14="http://schemas.microsoft.com/office/powerpoint/2010/main" val="2735441329"/>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4_Title 1">
    <p:bg>
      <p:bgPr>
        <a:solidFill>
          <a:schemeClr val="accent4"/>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 y="-262574"/>
            <a:ext cx="12304295" cy="7120574"/>
          </a:xfrm>
          <a:prstGeom prst="rect">
            <a:avLst/>
          </a:prstGeom>
        </p:spPr>
      </p:pic>
      <p:sp>
        <p:nvSpPr>
          <p:cNvPr id="2" name="Title 1"/>
          <p:cNvSpPr>
            <a:spLocks noGrp="1"/>
          </p:cNvSpPr>
          <p:nvPr>
            <p:ph type="ctrTitle" hasCustomPrompt="1"/>
          </p:nvPr>
        </p:nvSpPr>
        <p:spPr>
          <a:xfrm>
            <a:off x="7249629" y="4699362"/>
            <a:ext cx="4460865" cy="457048"/>
          </a:xfrm>
          <a:noFill/>
        </p:spPr>
        <p:txBody>
          <a:bodyPr wrap="square" lIns="0" tIns="0" rIns="0" bIns="0" rtlCol="0" anchor="b">
            <a:spAutoFit/>
          </a:bodyPr>
          <a:lstStyle>
            <a:lvl1pPr marL="0" algn="l" defTabSz="685800" rtl="0" eaLnBrk="1" latinLnBrk="0" hangingPunct="1">
              <a:lnSpc>
                <a:spcPct val="90000"/>
              </a:lnSpc>
              <a:spcBef>
                <a:spcPct val="0"/>
              </a:spcBef>
              <a:buNone/>
              <a:defRPr lang="en-AU" sz="3300" b="1" i="1" kern="1200" cap="none" spc="75" baseline="0" noProof="0" dirty="0">
                <a:solidFill>
                  <a:schemeClr val="accent3"/>
                </a:solidFill>
                <a:latin typeface="Montserrat Black" pitchFamily="2" charset="77"/>
                <a:ea typeface="+mn-ea"/>
                <a:cs typeface="+mn-cs"/>
              </a:defRPr>
            </a:lvl1pPr>
          </a:lstStyle>
          <a:p>
            <a:pPr lvl="0"/>
            <a:r>
              <a:rPr lang="en-AU" noProof="0" dirty="0"/>
              <a:t>Separator</a:t>
            </a:r>
          </a:p>
        </p:txBody>
      </p:sp>
      <p:sp>
        <p:nvSpPr>
          <p:cNvPr id="3" name="Subtitle 2"/>
          <p:cNvSpPr>
            <a:spLocks noGrp="1"/>
          </p:cNvSpPr>
          <p:nvPr>
            <p:ph type="subTitle" idx="1" hasCustomPrompt="1"/>
          </p:nvPr>
        </p:nvSpPr>
        <p:spPr>
          <a:xfrm>
            <a:off x="7249629" y="5270942"/>
            <a:ext cx="4460865" cy="597059"/>
          </a:xfrm>
          <a:prstGeom prst="rect">
            <a:avLst/>
          </a:prstGeom>
        </p:spPr>
        <p:txBody>
          <a:bodyPr>
            <a:normAutofit/>
          </a:bodyPr>
          <a:lstStyle>
            <a:lvl1pPr marL="0" indent="0" algn="l" defTabSz="685800" rtl="0" eaLnBrk="1" latinLnBrk="0" hangingPunct="1">
              <a:buNone/>
              <a:defRPr lang="en-AU" sz="1800" b="0" i="1" kern="1200" spc="75" baseline="0" noProof="0" dirty="0">
                <a:solidFill>
                  <a:schemeClr val="accent2"/>
                </a:solidFill>
                <a:latin typeface="Montserrat Light" pitchFamily="2" charset="77"/>
                <a:ea typeface="+mn-ea"/>
                <a:cs typeface="+mn-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AU" noProof="0" dirty="0"/>
              <a:t>Name of Next Section</a:t>
            </a:r>
          </a:p>
        </p:txBody>
      </p:sp>
      <p:pic>
        <p:nvPicPr>
          <p:cNvPr id="7" name="Picture 6">
            <a:extLst>
              <a:ext uri="{FF2B5EF4-FFF2-40B4-BE49-F238E27FC236}">
                <a16:creationId xmlns:a16="http://schemas.microsoft.com/office/drawing/2014/main" id="{5211DA2B-60CE-473D-B9EE-257EF1A3B68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41" y="6379067"/>
            <a:ext cx="2227259" cy="410872"/>
          </a:xfrm>
          <a:prstGeom prst="rect">
            <a:avLst/>
          </a:prstGeom>
        </p:spPr>
      </p:pic>
    </p:spTree>
    <p:extLst>
      <p:ext uri="{BB962C8B-B14F-4D97-AF65-F5344CB8AC3E}">
        <p14:creationId xmlns:p14="http://schemas.microsoft.com/office/powerpoint/2010/main" val="2974292957"/>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1">
    <p:spTree>
      <p:nvGrpSpPr>
        <p:cNvPr id="1" name=""/>
        <p:cNvGrpSpPr/>
        <p:nvPr/>
      </p:nvGrpSpPr>
      <p:grpSpPr>
        <a:xfrm>
          <a:off x="0" y="0"/>
          <a:ext cx="0" cy="0"/>
          <a:chOff x="0" y="0"/>
          <a:chExt cx="0" cy="0"/>
        </a:xfrm>
      </p:grpSpPr>
      <p:sp>
        <p:nvSpPr>
          <p:cNvPr id="11" name="Rectangle 10"/>
          <p:cNvSpPr/>
          <p:nvPr/>
        </p:nvSpPr>
        <p:spPr>
          <a:xfrm>
            <a:off x="3324226" y="0"/>
            <a:ext cx="88677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809" y="332955"/>
            <a:ext cx="2515097" cy="771946"/>
          </a:xfrm>
          <a:prstGeom prst="rect">
            <a:avLst/>
          </a:prstGeom>
        </p:spPr>
      </p:pic>
      <p:sp>
        <p:nvSpPr>
          <p:cNvPr id="6" name="TextBox 5"/>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tx2"/>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tx2"/>
              </a:solidFill>
              <a:latin typeface="Century Gothic" panose="020B0502020202020204" pitchFamily="34" charset="0"/>
            </a:endParaRPr>
          </a:p>
        </p:txBody>
      </p:sp>
      <p:sp>
        <p:nvSpPr>
          <p:cNvPr id="15" name="Text Placeholder 14"/>
          <p:cNvSpPr>
            <a:spLocks noGrp="1"/>
          </p:cNvSpPr>
          <p:nvPr>
            <p:ph type="body" sz="quarter" idx="10" hasCustomPrompt="1"/>
          </p:nvPr>
        </p:nvSpPr>
        <p:spPr>
          <a:xfrm>
            <a:off x="4891626" y="1041400"/>
            <a:ext cx="6857463" cy="4787900"/>
          </a:xfrm>
        </p:spPr>
        <p:txBody>
          <a:bodyPr anchor="ctr">
            <a:normAutofit/>
          </a:bodyPr>
          <a:lstStyle>
            <a:lvl1pPr marL="0" indent="0">
              <a:buNone/>
              <a:defRPr sz="1500">
                <a:solidFill>
                  <a:srgbClr val="FFFFFF"/>
                </a:solidFill>
              </a:defRPr>
            </a:lvl1pPr>
          </a:lstStyle>
          <a:p>
            <a:pPr lvl="0"/>
            <a:r>
              <a:rPr lang="en-AU" dirty="0"/>
              <a:t>Text goes here </a:t>
            </a:r>
          </a:p>
        </p:txBody>
      </p:sp>
      <p:sp>
        <p:nvSpPr>
          <p:cNvPr id="9" name="Rectangle 8">
            <a:extLst>
              <a:ext uri="{FF2B5EF4-FFF2-40B4-BE49-F238E27FC236}">
                <a16:creationId xmlns:a16="http://schemas.microsoft.com/office/drawing/2014/main" id="{7BB1246F-16DD-7F4C-A230-754FB7F53C69}"/>
              </a:ext>
            </a:extLst>
          </p:cNvPr>
          <p:cNvSpPr/>
          <p:nvPr/>
        </p:nvSpPr>
        <p:spPr>
          <a:xfrm>
            <a:off x="3279545" y="-87757"/>
            <a:ext cx="1327608" cy="2400657"/>
          </a:xfrm>
          <a:prstGeom prst="rect">
            <a:avLst/>
          </a:prstGeom>
        </p:spPr>
        <p:txBody>
          <a:bodyPr wrap="none">
            <a:spAutoFit/>
          </a:bodyPr>
          <a:lstStyle/>
          <a:p>
            <a:r>
              <a:rPr lang="en-US" sz="15000" b="1" i="0" dirty="0">
                <a:solidFill>
                  <a:srgbClr val="FFFFFF"/>
                </a:solidFill>
                <a:latin typeface="Montserrat Black" pitchFamily="2" charset="77"/>
              </a:rPr>
              <a:t>“</a:t>
            </a:r>
          </a:p>
        </p:txBody>
      </p:sp>
      <p:sp>
        <p:nvSpPr>
          <p:cNvPr id="2" name="Title 1">
            <a:extLst>
              <a:ext uri="{FF2B5EF4-FFF2-40B4-BE49-F238E27FC236}">
                <a16:creationId xmlns:a16="http://schemas.microsoft.com/office/drawing/2014/main" id="{C15E8028-C09F-42D9-BD12-472DDA3EA902}"/>
              </a:ext>
            </a:extLst>
          </p:cNvPr>
          <p:cNvSpPr>
            <a:spLocks noGrp="1"/>
          </p:cNvSpPr>
          <p:nvPr>
            <p:ph type="title"/>
          </p:nvPr>
        </p:nvSpPr>
        <p:spPr>
          <a:xfrm>
            <a:off x="442911" y="2602974"/>
            <a:ext cx="2700336" cy="2375545"/>
          </a:xfrm>
        </p:spPr>
        <p:txBody>
          <a:bodyPr vert="horz" lIns="0" tIns="0" rIns="0" bIns="0" rtlCol="0" anchor="t">
            <a:noAutofit/>
          </a:bodyPr>
          <a:lstStyle>
            <a:lvl1pPr>
              <a:defRPr lang="en-AU" spc="100">
                <a:solidFill>
                  <a:schemeClr val="tx2"/>
                </a:solidFill>
              </a:defRPr>
            </a:lvl1pPr>
          </a:lstStyle>
          <a:p>
            <a:pPr lvl="0" defTabSz="914400"/>
            <a:r>
              <a:rPr lang="en-US" dirty="0"/>
              <a:t>Click to edit Master title style</a:t>
            </a:r>
            <a:endParaRPr lang="en-AU" dirty="0"/>
          </a:p>
        </p:txBody>
      </p:sp>
    </p:spTree>
    <p:extLst>
      <p:ext uri="{BB962C8B-B14F-4D97-AF65-F5344CB8AC3E}">
        <p14:creationId xmlns:p14="http://schemas.microsoft.com/office/powerpoint/2010/main" val="1351211497"/>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11" name="Rectangle 10"/>
          <p:cNvSpPr/>
          <p:nvPr/>
        </p:nvSpPr>
        <p:spPr>
          <a:xfrm>
            <a:off x="3324226" y="0"/>
            <a:ext cx="88677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2" name="Title 1"/>
          <p:cNvSpPr>
            <a:spLocks noGrp="1"/>
          </p:cNvSpPr>
          <p:nvPr>
            <p:ph type="title" hasCustomPrompt="1"/>
          </p:nvPr>
        </p:nvSpPr>
        <p:spPr>
          <a:xfrm>
            <a:off x="442913" y="3429000"/>
            <a:ext cx="2700336" cy="2400300"/>
          </a:xfrm>
        </p:spPr>
        <p:txBody>
          <a:bodyPr anchor="t"/>
          <a:lstStyle>
            <a:lvl1pPr marL="0" algn="l" defTabSz="685800" rtl="0" eaLnBrk="1" latinLnBrk="0" hangingPunct="1">
              <a:lnSpc>
                <a:spcPct val="90000"/>
              </a:lnSpc>
              <a:spcBef>
                <a:spcPct val="0"/>
              </a:spcBef>
              <a:buNone/>
              <a:defRPr lang="en-AU" sz="2700" b="1" i="1" kern="1200" cap="none" spc="75" baseline="0" noProof="0" dirty="0">
                <a:solidFill>
                  <a:schemeClr val="tx2"/>
                </a:solidFill>
                <a:latin typeface="Montserrat Black" pitchFamily="2" charset="77"/>
                <a:ea typeface="+mn-ea"/>
                <a:cs typeface="+mn-cs"/>
              </a:defRPr>
            </a:lvl1pPr>
          </a:lstStyle>
          <a:p>
            <a:r>
              <a:rPr lang="en-US" dirty="0"/>
              <a:t>Title text</a:t>
            </a:r>
            <a:endParaRPr lang="en-AU"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4809" y="332955"/>
            <a:ext cx="2515097" cy="771946"/>
          </a:xfrm>
          <a:prstGeom prst="rect">
            <a:avLst/>
          </a:prstGeom>
        </p:spPr>
      </p:pic>
      <p:sp>
        <p:nvSpPr>
          <p:cNvPr id="6" name="TextBox 5"/>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
        <p:nvSpPr>
          <p:cNvPr id="15" name="Text Placeholder 14"/>
          <p:cNvSpPr>
            <a:spLocks noGrp="1"/>
          </p:cNvSpPr>
          <p:nvPr>
            <p:ph type="body" sz="quarter" idx="10" hasCustomPrompt="1"/>
          </p:nvPr>
        </p:nvSpPr>
        <p:spPr>
          <a:xfrm>
            <a:off x="4891626" y="1041400"/>
            <a:ext cx="6857463" cy="4787900"/>
          </a:xfrm>
        </p:spPr>
        <p:txBody>
          <a:bodyPr anchor="ctr">
            <a:normAutofit/>
          </a:bodyPr>
          <a:lstStyle>
            <a:lvl1pPr marL="0" indent="0">
              <a:buNone/>
              <a:defRPr sz="1500">
                <a:solidFill>
                  <a:srgbClr val="FFFFFF"/>
                </a:solidFill>
              </a:defRPr>
            </a:lvl1pPr>
          </a:lstStyle>
          <a:p>
            <a:pPr lvl="0"/>
            <a:r>
              <a:rPr lang="en-AU" dirty="0"/>
              <a:t>Text goes here</a:t>
            </a:r>
          </a:p>
        </p:txBody>
      </p:sp>
      <p:sp>
        <p:nvSpPr>
          <p:cNvPr id="9" name="Rectangle 8">
            <a:extLst>
              <a:ext uri="{FF2B5EF4-FFF2-40B4-BE49-F238E27FC236}">
                <a16:creationId xmlns:a16="http://schemas.microsoft.com/office/drawing/2014/main" id="{A959DDF9-E6B7-AF4C-BEF9-407FF6E0495F}"/>
              </a:ext>
            </a:extLst>
          </p:cNvPr>
          <p:cNvSpPr/>
          <p:nvPr/>
        </p:nvSpPr>
        <p:spPr>
          <a:xfrm>
            <a:off x="3279545" y="-87757"/>
            <a:ext cx="1327608" cy="2400657"/>
          </a:xfrm>
          <a:prstGeom prst="rect">
            <a:avLst/>
          </a:prstGeom>
        </p:spPr>
        <p:txBody>
          <a:bodyPr wrap="none">
            <a:spAutoFit/>
          </a:bodyPr>
          <a:lstStyle/>
          <a:p>
            <a:r>
              <a:rPr lang="en-US" sz="15000" b="1" i="0" dirty="0">
                <a:solidFill>
                  <a:srgbClr val="FFFFFF"/>
                </a:solidFill>
                <a:latin typeface="Montserrat Black" pitchFamily="2" charset="77"/>
              </a:rPr>
              <a:t>“</a:t>
            </a:r>
          </a:p>
        </p:txBody>
      </p:sp>
    </p:spTree>
    <p:extLst>
      <p:ext uri="{BB962C8B-B14F-4D97-AF65-F5344CB8AC3E}">
        <p14:creationId xmlns:p14="http://schemas.microsoft.com/office/powerpoint/2010/main" val="3044334230"/>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0B76CA-E6CB-4E5D-869C-8296021B0465}"/>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9732109" y="54203"/>
            <a:ext cx="2459891" cy="755002"/>
          </a:xfrm>
          <a:prstGeom prst="rect">
            <a:avLst/>
          </a:prstGeom>
        </p:spPr>
      </p:pic>
      <p:sp>
        <p:nvSpPr>
          <p:cNvPr id="2" name="Title Placeholder 1"/>
          <p:cNvSpPr>
            <a:spLocks noGrp="1"/>
          </p:cNvSpPr>
          <p:nvPr>
            <p:ph type="title"/>
          </p:nvPr>
        </p:nvSpPr>
        <p:spPr>
          <a:xfrm>
            <a:off x="442915" y="408463"/>
            <a:ext cx="9415461" cy="556738"/>
          </a:xfrm>
          <a:prstGeom prst="rect">
            <a:avLst/>
          </a:prstGeom>
        </p:spPr>
        <p:txBody>
          <a:bodyPr vert="horz" lIns="0" tIns="0" rIns="0" bIns="0" rtlCol="0" anchor="ctr">
            <a:noAutofit/>
          </a:bodyPr>
          <a:lstStyle/>
          <a:p>
            <a:r>
              <a:rPr lang="en-AU" noProof="0" dirty="0"/>
              <a:t>Slide title goes here</a:t>
            </a:r>
          </a:p>
        </p:txBody>
      </p:sp>
      <p:sp>
        <p:nvSpPr>
          <p:cNvPr id="13" name="TextBox 12"/>
          <p:cNvSpPr txBox="1"/>
          <p:nvPr/>
        </p:nvSpPr>
        <p:spPr>
          <a:xfrm>
            <a:off x="10896600" y="6654800"/>
            <a:ext cx="1042117" cy="167640"/>
          </a:xfrm>
          <a:prstGeom prst="rect">
            <a:avLst/>
          </a:prstGeom>
        </p:spPr>
        <p:txBody>
          <a:bodyPr wrap="non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422E8978-9458-42AA-97E2-67A5FF716903}" type="slidenum">
              <a:rPr lang="en-AU" sz="600" smtClean="0">
                <a:solidFill>
                  <a:schemeClr val="bg1"/>
                </a:solidFill>
                <a:latin typeface="Century Gothic" panose="020B0502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AU" sz="600" dirty="0">
              <a:solidFill>
                <a:schemeClr val="bg1"/>
              </a:solidFill>
              <a:latin typeface="Century Gothic" panose="020B0502020202020204" pitchFamily="34" charset="0"/>
            </a:endParaRPr>
          </a:p>
        </p:txBody>
      </p:sp>
      <p:sp>
        <p:nvSpPr>
          <p:cNvPr id="4" name="Text Placeholder 3"/>
          <p:cNvSpPr>
            <a:spLocks noGrp="1"/>
          </p:cNvSpPr>
          <p:nvPr>
            <p:ph type="body" idx="1"/>
          </p:nvPr>
        </p:nvSpPr>
        <p:spPr>
          <a:xfrm>
            <a:off x="442914" y="1295400"/>
            <a:ext cx="11306175" cy="51780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41518478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Lst>
  <p:transition>
    <p:fade/>
  </p:transition>
  <p:hf hdr="0" dt="0"/>
  <p:txStyles>
    <p:titleStyle>
      <a:lvl1pPr marL="0" algn="l" defTabSz="685800" rtl="0" eaLnBrk="1" latinLnBrk="0" hangingPunct="1">
        <a:lnSpc>
          <a:spcPct val="90000"/>
        </a:lnSpc>
        <a:spcBef>
          <a:spcPct val="0"/>
        </a:spcBef>
        <a:buNone/>
        <a:defRPr lang="en-AU" sz="2700" b="1" i="1" kern="1200" cap="none" spc="75" baseline="0" noProof="0" dirty="0">
          <a:solidFill>
            <a:schemeClr val="accent5"/>
          </a:solidFill>
          <a:latin typeface="Montserrat Black" pitchFamily="2" charset="77"/>
          <a:ea typeface="+mn-ea"/>
          <a:cs typeface="+mn-cs"/>
        </a:defRPr>
      </a:lvl1pPr>
    </p:titleStyle>
    <p:bodyStyle>
      <a:lvl1pPr marL="1333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lang="en-AU" sz="1350" b="0" i="0" kern="1200" noProof="0" dirty="0">
          <a:solidFill>
            <a:schemeClr val="tx1"/>
          </a:solidFill>
          <a:latin typeface="Montserrat Light" pitchFamily="2" charset="77"/>
          <a:ea typeface="+mn-ea"/>
          <a:cs typeface="+mn-cs"/>
        </a:defRPr>
      </a:lvl1pPr>
      <a:lvl2pPr marL="266700" marR="0" indent="-133350" algn="l" defTabSz="685800" rtl="0" eaLnBrk="1" fontAlgn="auto" latinLnBrk="0" hangingPunct="1">
        <a:lnSpc>
          <a:spcPct val="100000"/>
        </a:lnSpc>
        <a:spcBef>
          <a:spcPts val="0"/>
        </a:spcBef>
        <a:spcAft>
          <a:spcPts val="450"/>
        </a:spcAft>
        <a:buClrTx/>
        <a:buSzTx/>
        <a:buFont typeface="Verdana" panose="020B0606020202030204" pitchFamily="34" charset="0"/>
        <a:buChar char="–"/>
        <a:tabLst/>
        <a:defRPr sz="1350" b="0" i="0" kern="1200">
          <a:solidFill>
            <a:schemeClr val="tx1"/>
          </a:solidFill>
          <a:latin typeface="Montserrat Light" pitchFamily="2" charset="77"/>
          <a:ea typeface="+mn-ea"/>
          <a:cs typeface="+mn-cs"/>
        </a:defRPr>
      </a:lvl2pPr>
      <a:lvl3pPr marL="400050" marR="0" indent="-133350" algn="l" defTabSz="685800" rtl="0" eaLnBrk="1" fontAlgn="auto" latinLnBrk="0" hangingPunct="1">
        <a:lnSpc>
          <a:spcPct val="100000"/>
        </a:lnSpc>
        <a:spcBef>
          <a:spcPts val="0"/>
        </a:spcBef>
        <a:spcAft>
          <a:spcPts val="450"/>
        </a:spcAft>
        <a:buClrTx/>
        <a:buSzTx/>
        <a:buFont typeface="Verdana" panose="020B0604020202020204" pitchFamily="34" charset="0"/>
        <a:buChar char="•"/>
        <a:tabLst/>
        <a:defRPr sz="1350" b="0" i="0" kern="1200">
          <a:solidFill>
            <a:schemeClr val="tx1"/>
          </a:solidFill>
          <a:latin typeface="Montserrat Light" pitchFamily="2" charset="77"/>
          <a:ea typeface="+mn-ea"/>
          <a:cs typeface="+mn-cs"/>
        </a:defRPr>
      </a:lvl3pPr>
      <a:lvl4pPr marL="609600" indent="-142875" algn="l" defTabSz="685800" rtl="0" eaLnBrk="1" latinLnBrk="0" hangingPunct="1">
        <a:lnSpc>
          <a:spcPct val="100000"/>
        </a:lnSpc>
        <a:spcBef>
          <a:spcPts val="0"/>
        </a:spcBef>
        <a:spcAft>
          <a:spcPts val="450"/>
        </a:spcAft>
        <a:buClrTx/>
        <a:buFont typeface="Century Gothic" panose="020B0502020202020204" pitchFamily="34" charset="0"/>
        <a:buChar char="–"/>
        <a:defRPr sz="1200" b="0" i="0" kern="1200">
          <a:solidFill>
            <a:schemeClr val="tx1"/>
          </a:solidFill>
          <a:latin typeface="Montserrat Light" pitchFamily="2" charset="77"/>
          <a:ea typeface="+mn-ea"/>
          <a:cs typeface="+mn-cs"/>
        </a:defRPr>
      </a:lvl4pPr>
      <a:lvl5pPr marL="742950" indent="-133350" algn="l" defTabSz="685800" rtl="0" eaLnBrk="1" latinLnBrk="0" hangingPunct="1">
        <a:lnSpc>
          <a:spcPct val="100000"/>
        </a:lnSpc>
        <a:spcBef>
          <a:spcPts val="0"/>
        </a:spcBef>
        <a:spcAft>
          <a:spcPts val="450"/>
        </a:spcAft>
        <a:buClrTx/>
        <a:buFont typeface="Verdana" panose="020B0604020202020204" pitchFamily="34" charset="0"/>
        <a:buChar char="•"/>
        <a:defRPr sz="1200" b="0" i="0" kern="1200">
          <a:solidFill>
            <a:schemeClr val="tx1"/>
          </a:solidFill>
          <a:latin typeface="Montserrat Light" pitchFamily="2" charset="77"/>
          <a:ea typeface="+mn-ea"/>
          <a:cs typeface="+mn-cs"/>
        </a:defRPr>
      </a:lvl5pPr>
      <a:lvl6pPr marL="1885950" indent="-171450" algn="l" defTabSz="685800" rtl="0" eaLnBrk="1" latinLnBrk="0" hangingPunct="1">
        <a:lnSpc>
          <a:spcPct val="90000"/>
        </a:lnSpc>
        <a:spcBef>
          <a:spcPts val="375"/>
        </a:spcBef>
        <a:buFont typeface="Verdana"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Verdana"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Verdana"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Verdana"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72" userDrawn="1">
          <p15:clr>
            <a:srgbClr val="F26B43"/>
          </p15:clr>
        </p15:guide>
        <p15:guide id="5" pos="2640" userDrawn="1">
          <p15:clr>
            <a:srgbClr val="F26B43"/>
          </p15:clr>
        </p15:guide>
        <p15:guide id="6" pos="5045" userDrawn="1">
          <p15:clr>
            <a:srgbClr val="F26B43"/>
          </p15:clr>
        </p15:guide>
        <p15:guide id="7" pos="5195" userDrawn="1">
          <p15:clr>
            <a:srgbClr val="F26B43"/>
          </p15:clr>
        </p15:guide>
        <p15:guide id="8" pos="7448" userDrawn="1">
          <p15:clr>
            <a:srgbClr val="F26B43"/>
          </p15:clr>
        </p15:guide>
        <p15:guide id="9" pos="7600" userDrawn="1">
          <p15:clr>
            <a:srgbClr val="F26B43"/>
          </p15:clr>
        </p15:guide>
        <p15:guide id="12" pos="9868" userDrawn="1">
          <p15:clr>
            <a:srgbClr val="F26B43"/>
          </p15:clr>
        </p15:guide>
        <p15:guide id="13" pos="27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body" sz="quarter" idx="10"/>
          </p:nvPr>
        </p:nvSpPr>
        <p:spPr/>
        <p:txBody>
          <a:bodyPr/>
          <a:lstStyle/>
          <a:p>
            <a:r>
              <a:rPr lang="en-US" dirty="0"/>
              <a:t>RETROSPECTIVES AGENDA</a:t>
            </a:r>
          </a:p>
        </p:txBody>
      </p:sp>
      <p:sp>
        <p:nvSpPr>
          <p:cNvPr id="4" name="Text Placeholder 3">
            <a:extLst>
              <a:ext uri="{FF2B5EF4-FFF2-40B4-BE49-F238E27FC236}">
                <a16:creationId xmlns:a16="http://schemas.microsoft.com/office/drawing/2014/main" id="{28D61AD9-8E11-4600-8FB8-0AC7C793B12F}"/>
              </a:ext>
            </a:extLst>
          </p:cNvPr>
          <p:cNvSpPr>
            <a:spLocks noGrp="1"/>
          </p:cNvSpPr>
          <p:nvPr>
            <p:ph type="body" sz="quarter" idx="11"/>
          </p:nvPr>
        </p:nvSpPr>
        <p:spPr>
          <a:xfrm>
            <a:off x="2426369" y="4508501"/>
            <a:ext cx="5071469" cy="1765237"/>
          </a:xfrm>
        </p:spPr>
        <p:txBody>
          <a:bodyPr>
            <a:normAutofit/>
          </a:bodyPr>
          <a:lstStyle/>
          <a:p>
            <a:r>
              <a:rPr lang="en-AU" dirty="0"/>
              <a:t>After we’ve done something, naturally, we know so much more. We can discover decisions and actions we wish we could do over.</a:t>
            </a:r>
            <a:endParaRPr lang="en-US" dirty="0"/>
          </a:p>
          <a:p>
            <a:endParaRPr lang="en-AU" dirty="0"/>
          </a:p>
          <a:p>
            <a:endParaRPr lang="en-AU" dirty="0"/>
          </a:p>
          <a:p>
            <a:endParaRPr lang="en-AU" dirty="0"/>
          </a:p>
        </p:txBody>
      </p:sp>
    </p:spTree>
    <p:extLst>
      <p:ext uri="{BB962C8B-B14F-4D97-AF65-F5344CB8AC3E}">
        <p14:creationId xmlns:p14="http://schemas.microsoft.com/office/powerpoint/2010/main" val="40267726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algn="ctr"/>
            <a:r>
              <a:rPr lang="en-AU" sz="6600" dirty="0"/>
              <a:t>“Focus on process, not product and </a:t>
            </a:r>
            <a:r>
              <a:rPr lang="en-AU" sz="6600" u="sng" dirty="0"/>
              <a:t>never</a:t>
            </a:r>
            <a:r>
              <a:rPr lang="en-AU" sz="6600" dirty="0"/>
              <a:t> people”</a:t>
            </a:r>
          </a:p>
        </p:txBody>
      </p:sp>
      <p:sp>
        <p:nvSpPr>
          <p:cNvPr id="2" name="Title 1"/>
          <p:cNvSpPr>
            <a:spLocks noGrp="1"/>
          </p:cNvSpPr>
          <p:nvPr>
            <p:ph type="title"/>
          </p:nvPr>
        </p:nvSpPr>
        <p:spPr>
          <a:xfrm>
            <a:off x="442911" y="2241228"/>
            <a:ext cx="2700336" cy="2375545"/>
          </a:xfrm>
        </p:spPr>
        <p:txBody>
          <a:bodyPr anchor="ctr"/>
          <a:lstStyle/>
          <a:p>
            <a:r>
              <a:rPr lang="en-AU" dirty="0"/>
              <a:t>Gather data</a:t>
            </a:r>
          </a:p>
        </p:txBody>
      </p:sp>
    </p:spTree>
    <p:extLst>
      <p:ext uri="{BB962C8B-B14F-4D97-AF65-F5344CB8AC3E}">
        <p14:creationId xmlns:p14="http://schemas.microsoft.com/office/powerpoint/2010/main" val="17540965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D928D1-E3F0-4856-9662-7A0B1A3BA6F7}"/>
              </a:ext>
            </a:extLst>
          </p:cNvPr>
          <p:cNvSpPr>
            <a:spLocks noGrp="1"/>
          </p:cNvSpPr>
          <p:nvPr>
            <p:ph type="title"/>
          </p:nvPr>
        </p:nvSpPr>
        <p:spPr/>
        <p:txBody>
          <a:bodyPr/>
          <a:lstStyle/>
          <a:p>
            <a:r>
              <a:rPr lang="en-AU" dirty="0"/>
              <a:t>Gathering Methods</a:t>
            </a:r>
          </a:p>
        </p:txBody>
      </p:sp>
      <p:pic>
        <p:nvPicPr>
          <p:cNvPr id="9" name="Picture 8">
            <a:extLst>
              <a:ext uri="{FF2B5EF4-FFF2-40B4-BE49-F238E27FC236}">
                <a16:creationId xmlns:a16="http://schemas.microsoft.com/office/drawing/2014/main" id="{B44F021C-1258-4D1E-8FB7-0AD9868A99A9}"/>
              </a:ext>
            </a:extLst>
          </p:cNvPr>
          <p:cNvPicPr>
            <a:picLocks noChangeAspect="1"/>
          </p:cNvPicPr>
          <p:nvPr/>
        </p:nvPicPr>
        <p:blipFill>
          <a:blip r:embed="rId3">
            <a:grayscl/>
          </a:blip>
          <a:stretch>
            <a:fillRect/>
          </a:stretch>
        </p:blipFill>
        <p:spPr>
          <a:xfrm rot="723808">
            <a:off x="6221434" y="2054041"/>
            <a:ext cx="3887927" cy="36607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Picture 1"/>
          <p:cNvPicPr>
            <a:picLocks noChangeAspect="1"/>
          </p:cNvPicPr>
          <p:nvPr/>
        </p:nvPicPr>
        <p:blipFill rotWithShape="1">
          <a:blip r:embed="rId4">
            <a:grayscl/>
          </a:blip>
          <a:srcRect l="19264" r="19156"/>
          <a:stretch/>
        </p:blipFill>
        <p:spPr>
          <a:xfrm>
            <a:off x="1768160" y="1344141"/>
            <a:ext cx="4113666" cy="409715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72482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Generate Insights</a:t>
            </a:r>
          </a:p>
        </p:txBody>
      </p:sp>
      <p:sp>
        <p:nvSpPr>
          <p:cNvPr id="7" name="Subtitle 6">
            <a:extLst>
              <a:ext uri="{FF2B5EF4-FFF2-40B4-BE49-F238E27FC236}">
                <a16:creationId xmlns:a16="http://schemas.microsoft.com/office/drawing/2014/main" id="{760A53B9-DA6D-4110-830B-114C8792B40C}"/>
              </a:ext>
            </a:extLst>
          </p:cNvPr>
          <p:cNvSpPr>
            <a:spLocks noGrp="1"/>
          </p:cNvSpPr>
          <p:nvPr>
            <p:ph type="subTitle" idx="1"/>
          </p:nvPr>
        </p:nvSpPr>
        <p:spPr/>
        <p:txBody>
          <a:bodyPr/>
          <a:lstStyle/>
          <a:p>
            <a:r>
              <a:rPr lang="en-AU" dirty="0"/>
              <a:t>Find things that went well and things that must be improved</a:t>
            </a:r>
          </a:p>
        </p:txBody>
      </p:sp>
    </p:spTree>
    <p:extLst>
      <p:ext uri="{BB962C8B-B14F-4D97-AF65-F5344CB8AC3E}">
        <p14:creationId xmlns:p14="http://schemas.microsoft.com/office/powerpoint/2010/main" val="18348584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Generate insights</a:t>
            </a:r>
            <a:endParaRPr lang="en-US" dirty="0"/>
          </a:p>
        </p:txBody>
      </p:sp>
      <p:sp>
        <p:nvSpPr>
          <p:cNvPr id="3" name="Content Placeholder 2"/>
          <p:cNvSpPr>
            <a:spLocks noGrp="1"/>
          </p:cNvSpPr>
          <p:nvPr>
            <p:ph idx="11"/>
          </p:nvPr>
        </p:nvSpPr>
        <p:spPr/>
        <p:txBody>
          <a:bodyPr>
            <a:normAutofit/>
          </a:bodyPr>
          <a:lstStyle/>
          <a:p>
            <a:r>
              <a:rPr lang="en-US" sz="2800" dirty="0"/>
              <a:t>What did we do well, that if we don’t discuss we might forget? </a:t>
            </a:r>
          </a:p>
          <a:p>
            <a:r>
              <a:rPr lang="en-US" sz="2800" dirty="0"/>
              <a:t>What did we learn? </a:t>
            </a:r>
          </a:p>
          <a:p>
            <a:r>
              <a:rPr lang="en-US" sz="2800" dirty="0"/>
              <a:t>What should we do differently next time? </a:t>
            </a:r>
          </a:p>
          <a:p>
            <a:r>
              <a:rPr lang="en-US" sz="2800" dirty="0"/>
              <a:t>What still puzzles us? </a:t>
            </a:r>
          </a:p>
          <a:p>
            <a:r>
              <a:rPr lang="en-AU" sz="2800" dirty="0"/>
              <a:t>When were you excited to come to work? </a:t>
            </a:r>
          </a:p>
          <a:p>
            <a:r>
              <a:rPr lang="en-AU" sz="2800" dirty="0"/>
              <a:t>When was coming to work “just a job”? </a:t>
            </a:r>
          </a:p>
          <a:p>
            <a:r>
              <a:rPr lang="en-AU" sz="2800" dirty="0"/>
              <a:t>When did you dread coming to work? </a:t>
            </a:r>
          </a:p>
          <a:p>
            <a:r>
              <a:rPr lang="en-AU" sz="2800" dirty="0"/>
              <a:t>What were the high points? What were the low points?</a:t>
            </a:r>
          </a:p>
          <a:p>
            <a:r>
              <a:rPr lang="en-AU" sz="2800" dirty="0"/>
              <a:t>Why did these things happen?</a:t>
            </a:r>
          </a:p>
        </p:txBody>
      </p:sp>
      <p:sp>
        <p:nvSpPr>
          <p:cNvPr id="6" name="Star: 5 Points 5">
            <a:extLst>
              <a:ext uri="{FF2B5EF4-FFF2-40B4-BE49-F238E27FC236}">
                <a16:creationId xmlns:a16="http://schemas.microsoft.com/office/drawing/2014/main" id="{6230E8A4-D152-40E4-82CC-E3E6B3D355B5}"/>
              </a:ext>
            </a:extLst>
          </p:cNvPr>
          <p:cNvSpPr/>
          <p:nvPr/>
        </p:nvSpPr>
        <p:spPr>
          <a:xfrm rot="20516733">
            <a:off x="8768478" y="1902372"/>
            <a:ext cx="2680138" cy="236482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Five Whys</a:t>
            </a:r>
          </a:p>
        </p:txBody>
      </p:sp>
    </p:spTree>
    <p:extLst>
      <p:ext uri="{BB962C8B-B14F-4D97-AF65-F5344CB8AC3E}">
        <p14:creationId xmlns:p14="http://schemas.microsoft.com/office/powerpoint/2010/main" val="34523620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t>Decide What To Do</a:t>
            </a:r>
          </a:p>
        </p:txBody>
      </p:sp>
      <p:sp>
        <p:nvSpPr>
          <p:cNvPr id="7" name="Subtitle 6">
            <a:extLst>
              <a:ext uri="{FF2B5EF4-FFF2-40B4-BE49-F238E27FC236}">
                <a16:creationId xmlns:a16="http://schemas.microsoft.com/office/drawing/2014/main" id="{0CC45892-C878-47A9-A108-D6C6106EC7EC}"/>
              </a:ext>
            </a:extLst>
          </p:cNvPr>
          <p:cNvSpPr>
            <a:spLocks noGrp="1"/>
          </p:cNvSpPr>
          <p:nvPr>
            <p:ph type="subTitle" idx="1"/>
          </p:nvPr>
        </p:nvSpPr>
        <p:spPr/>
        <p:txBody>
          <a:bodyPr/>
          <a:lstStyle/>
          <a:p>
            <a:r>
              <a:rPr lang="en-AU" dirty="0"/>
              <a:t>Find actions to take and commit to executing them</a:t>
            </a:r>
          </a:p>
        </p:txBody>
      </p:sp>
    </p:spTree>
    <p:extLst>
      <p:ext uri="{BB962C8B-B14F-4D97-AF65-F5344CB8AC3E}">
        <p14:creationId xmlns:p14="http://schemas.microsoft.com/office/powerpoint/2010/main" val="14548160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E9A4-D233-4A54-A08F-619449F5ED3C}"/>
              </a:ext>
            </a:extLst>
          </p:cNvPr>
          <p:cNvSpPr>
            <a:spLocks noGrp="1"/>
          </p:cNvSpPr>
          <p:nvPr>
            <p:ph type="title"/>
          </p:nvPr>
        </p:nvSpPr>
        <p:spPr/>
        <p:txBody>
          <a:bodyPr/>
          <a:lstStyle/>
          <a:p>
            <a:r>
              <a:rPr lang="en-AU" dirty="0"/>
              <a:t>Remember your Locus of Control</a:t>
            </a:r>
          </a:p>
        </p:txBody>
      </p:sp>
      <p:grpSp>
        <p:nvGrpSpPr>
          <p:cNvPr id="6" name="Group 5">
            <a:extLst>
              <a:ext uri="{FF2B5EF4-FFF2-40B4-BE49-F238E27FC236}">
                <a16:creationId xmlns:a16="http://schemas.microsoft.com/office/drawing/2014/main" id="{5AC09E53-AD05-4C60-8788-69FF29D55445}"/>
              </a:ext>
            </a:extLst>
          </p:cNvPr>
          <p:cNvGrpSpPr/>
          <p:nvPr/>
        </p:nvGrpSpPr>
        <p:grpSpPr>
          <a:xfrm>
            <a:off x="4290320" y="1318156"/>
            <a:ext cx="5418667" cy="5418667"/>
            <a:chOff x="3386666" y="1175091"/>
            <a:chExt cx="5418667" cy="5418667"/>
          </a:xfrm>
        </p:grpSpPr>
        <p:sp>
          <p:nvSpPr>
            <p:cNvPr id="7" name="Freeform: Shape 6">
              <a:extLst>
                <a:ext uri="{FF2B5EF4-FFF2-40B4-BE49-F238E27FC236}">
                  <a16:creationId xmlns:a16="http://schemas.microsoft.com/office/drawing/2014/main" id="{4921275F-263E-4D6B-934E-D9E926878263}"/>
                </a:ext>
              </a:extLst>
            </p:cNvPr>
            <p:cNvSpPr/>
            <p:nvPr/>
          </p:nvSpPr>
          <p:spPr>
            <a:xfrm>
              <a:off x="3386666" y="1175091"/>
              <a:ext cx="5418667" cy="5418667"/>
            </a:xfrm>
            <a:custGeom>
              <a:avLst/>
              <a:gdLst>
                <a:gd name="connsiteX0" fmla="*/ 0 w 5418667"/>
                <a:gd name="connsiteY0" fmla="*/ 2709334 h 5418667"/>
                <a:gd name="connsiteX1" fmla="*/ 2709334 w 5418667"/>
                <a:gd name="connsiteY1" fmla="*/ 0 h 5418667"/>
                <a:gd name="connsiteX2" fmla="*/ 5418668 w 5418667"/>
                <a:gd name="connsiteY2" fmla="*/ 2709334 h 5418667"/>
                <a:gd name="connsiteX3" fmla="*/ 2709334 w 5418667"/>
                <a:gd name="connsiteY3" fmla="*/ 5418668 h 5418667"/>
                <a:gd name="connsiteX4" fmla="*/ 0 w 5418667"/>
                <a:gd name="connsiteY4" fmla="*/ 2709334 h 5418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667" h="5418667">
                  <a:moveTo>
                    <a:pt x="0" y="2709334"/>
                  </a:moveTo>
                  <a:cubicBezTo>
                    <a:pt x="0" y="1213010"/>
                    <a:pt x="1213010" y="0"/>
                    <a:pt x="2709334" y="0"/>
                  </a:cubicBezTo>
                  <a:cubicBezTo>
                    <a:pt x="4205658" y="0"/>
                    <a:pt x="5418668" y="1213010"/>
                    <a:pt x="5418668" y="2709334"/>
                  </a:cubicBezTo>
                  <a:cubicBezTo>
                    <a:pt x="5418668" y="4205658"/>
                    <a:pt x="4205658" y="5418668"/>
                    <a:pt x="2709334" y="5418668"/>
                  </a:cubicBezTo>
                  <a:cubicBezTo>
                    <a:pt x="1213010" y="5418668"/>
                    <a:pt x="0" y="4205658"/>
                    <a:pt x="0" y="2709334"/>
                  </a:cubicBezTo>
                  <a:close/>
                </a:path>
              </a:pathLst>
            </a:custGeom>
          </p:spPr>
          <p:style>
            <a:lnRef idx="2">
              <a:schemeClr val="lt1">
                <a:hueOff val="0"/>
                <a:satOff val="0"/>
                <a:lumOff val="0"/>
                <a:alphaOff val="0"/>
              </a:schemeClr>
            </a:lnRef>
            <a:fillRef idx="1">
              <a:schemeClr val="accent4">
                <a:shade val="80000"/>
                <a:hueOff val="0"/>
                <a:satOff val="0"/>
                <a:lumOff val="0"/>
                <a:alphaOff val="0"/>
              </a:schemeClr>
            </a:fillRef>
            <a:effectRef idx="0">
              <a:schemeClr val="accent4">
                <a:shade val="80000"/>
                <a:hueOff val="0"/>
                <a:satOff val="0"/>
                <a:lumOff val="0"/>
                <a:alphaOff val="0"/>
              </a:schemeClr>
            </a:effectRef>
            <a:fontRef idx="minor">
              <a:schemeClr val="lt1"/>
            </a:fontRef>
          </p:style>
          <p:txBody>
            <a:bodyPr spcFirstLastPara="0" vert="horz" wrap="none" lIns="1904661" tIns="413173" rIns="1904662" bIns="4477174" numCol="1" spcCol="1270" anchor="ctr" anchorCtr="0">
              <a:noAutofit/>
            </a:bodyPr>
            <a:lstStyle/>
            <a:p>
              <a:pPr marL="0" lvl="0" indent="0" algn="ctr" defTabSz="889000">
                <a:lnSpc>
                  <a:spcPct val="90000"/>
                </a:lnSpc>
                <a:spcBef>
                  <a:spcPct val="0"/>
                </a:spcBef>
                <a:spcAft>
                  <a:spcPct val="35000"/>
                </a:spcAft>
                <a:buNone/>
              </a:pPr>
              <a:r>
                <a:rPr lang="en-AU" sz="2000" kern="1200" dirty="0"/>
                <a:t>Things You </a:t>
              </a:r>
            </a:p>
            <a:p>
              <a:pPr marL="0" lvl="0" indent="0" algn="ctr" defTabSz="889000">
                <a:lnSpc>
                  <a:spcPct val="90000"/>
                </a:lnSpc>
                <a:spcBef>
                  <a:spcPct val="0"/>
                </a:spcBef>
                <a:spcAft>
                  <a:spcPct val="35000"/>
                </a:spcAft>
                <a:buNone/>
              </a:pPr>
              <a:r>
                <a:rPr lang="en-AU" sz="2000" kern="1200" dirty="0"/>
                <a:t>Cannot Influence</a:t>
              </a:r>
            </a:p>
          </p:txBody>
        </p:sp>
        <p:sp>
          <p:nvSpPr>
            <p:cNvPr id="8" name="Freeform: Shape 7">
              <a:extLst>
                <a:ext uri="{FF2B5EF4-FFF2-40B4-BE49-F238E27FC236}">
                  <a16:creationId xmlns:a16="http://schemas.microsoft.com/office/drawing/2014/main" id="{C4E94FB4-65BE-4BD8-8F46-629E2C819AE9}"/>
                </a:ext>
              </a:extLst>
            </p:cNvPr>
            <p:cNvSpPr/>
            <p:nvPr/>
          </p:nvSpPr>
          <p:spPr>
            <a:xfrm>
              <a:off x="4063999" y="2529757"/>
              <a:ext cx="4064000" cy="4064000"/>
            </a:xfrm>
            <a:custGeom>
              <a:avLst/>
              <a:gdLst>
                <a:gd name="connsiteX0" fmla="*/ 0 w 4064000"/>
                <a:gd name="connsiteY0" fmla="*/ 2032000 h 4064000"/>
                <a:gd name="connsiteX1" fmla="*/ 2032000 w 4064000"/>
                <a:gd name="connsiteY1" fmla="*/ 0 h 4064000"/>
                <a:gd name="connsiteX2" fmla="*/ 4064000 w 4064000"/>
                <a:gd name="connsiteY2" fmla="*/ 2032000 h 4064000"/>
                <a:gd name="connsiteX3" fmla="*/ 2032000 w 4064000"/>
                <a:gd name="connsiteY3" fmla="*/ 4064000 h 4064000"/>
                <a:gd name="connsiteX4" fmla="*/ 0 w 4064000"/>
                <a:gd name="connsiteY4" fmla="*/ 2032000 h 40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4064000">
                  <a:moveTo>
                    <a:pt x="0" y="2032000"/>
                  </a:moveTo>
                  <a:cubicBezTo>
                    <a:pt x="0" y="909757"/>
                    <a:pt x="909757" y="0"/>
                    <a:pt x="2032000" y="0"/>
                  </a:cubicBezTo>
                  <a:cubicBezTo>
                    <a:pt x="3154243" y="0"/>
                    <a:pt x="4064000" y="909757"/>
                    <a:pt x="4064000" y="2032000"/>
                  </a:cubicBezTo>
                  <a:cubicBezTo>
                    <a:pt x="4064000" y="3154243"/>
                    <a:pt x="3154243" y="4064000"/>
                    <a:pt x="2032000" y="4064000"/>
                  </a:cubicBezTo>
                  <a:cubicBezTo>
                    <a:pt x="909757" y="4064000"/>
                    <a:pt x="0" y="3154243"/>
                    <a:pt x="0" y="2032000"/>
                  </a:cubicBezTo>
                  <a:close/>
                </a:path>
              </a:pathLst>
            </a:custGeom>
            <a:solidFill>
              <a:schemeClr val="accent5"/>
            </a:solidFill>
          </p:spPr>
          <p:style>
            <a:lnRef idx="2">
              <a:schemeClr val="lt1">
                <a:hueOff val="0"/>
                <a:satOff val="0"/>
                <a:lumOff val="0"/>
                <a:alphaOff val="0"/>
              </a:schemeClr>
            </a:lnRef>
            <a:fillRef idx="1">
              <a:scrgbClr r="0" g="0" b="0"/>
            </a:fillRef>
            <a:effectRef idx="0">
              <a:schemeClr val="accent4">
                <a:shade val="80000"/>
                <a:hueOff val="50508"/>
                <a:satOff val="-481"/>
                <a:lumOff val="15128"/>
                <a:alphaOff val="0"/>
              </a:schemeClr>
            </a:effectRef>
            <a:fontRef idx="minor">
              <a:schemeClr val="lt1"/>
            </a:fontRef>
          </p:style>
          <p:txBody>
            <a:bodyPr spcFirstLastPara="0" vert="horz" wrap="none" lIns="1227328" tIns="396240" rIns="1227328" bIns="3190240" numCol="1" spcCol="1270" anchor="ctr" anchorCtr="0">
              <a:noAutofit/>
            </a:bodyPr>
            <a:lstStyle/>
            <a:p>
              <a:pPr marL="0" lvl="0" indent="0" algn="ctr" defTabSz="889000">
                <a:lnSpc>
                  <a:spcPct val="90000"/>
                </a:lnSpc>
                <a:spcBef>
                  <a:spcPct val="0"/>
                </a:spcBef>
                <a:spcAft>
                  <a:spcPct val="35000"/>
                </a:spcAft>
                <a:buNone/>
              </a:pPr>
              <a:endParaRPr lang="en-AU" sz="2000" kern="1200" dirty="0"/>
            </a:p>
            <a:p>
              <a:pPr marL="0" lvl="0" indent="0" algn="ctr" defTabSz="889000">
                <a:lnSpc>
                  <a:spcPct val="90000"/>
                </a:lnSpc>
                <a:spcBef>
                  <a:spcPct val="0"/>
                </a:spcBef>
                <a:spcAft>
                  <a:spcPct val="35000"/>
                </a:spcAft>
                <a:buNone/>
              </a:pPr>
              <a:r>
                <a:rPr lang="en-AU" sz="2000" kern="1200" dirty="0"/>
                <a:t>Things You Can </a:t>
              </a:r>
            </a:p>
            <a:p>
              <a:pPr marL="0" lvl="0" indent="0" algn="ctr" defTabSz="889000">
                <a:lnSpc>
                  <a:spcPct val="90000"/>
                </a:lnSpc>
                <a:spcBef>
                  <a:spcPct val="0"/>
                </a:spcBef>
                <a:spcAft>
                  <a:spcPct val="35000"/>
                </a:spcAft>
                <a:buNone/>
              </a:pPr>
              <a:r>
                <a:rPr lang="en-AU" sz="2000" kern="1200" dirty="0"/>
                <a:t>Influence But </a:t>
              </a:r>
            </a:p>
            <a:p>
              <a:pPr marL="0" lvl="0" indent="0" algn="ctr" defTabSz="889000">
                <a:lnSpc>
                  <a:spcPct val="90000"/>
                </a:lnSpc>
                <a:spcBef>
                  <a:spcPct val="0"/>
                </a:spcBef>
                <a:spcAft>
                  <a:spcPct val="35000"/>
                </a:spcAft>
                <a:buNone/>
              </a:pPr>
              <a:r>
                <a:rPr lang="en-AU" sz="2000" kern="1200" dirty="0"/>
                <a:t>Not Control</a:t>
              </a:r>
            </a:p>
          </p:txBody>
        </p:sp>
        <p:sp>
          <p:nvSpPr>
            <p:cNvPr id="9" name="Freeform: Shape 8">
              <a:extLst>
                <a:ext uri="{FF2B5EF4-FFF2-40B4-BE49-F238E27FC236}">
                  <a16:creationId xmlns:a16="http://schemas.microsoft.com/office/drawing/2014/main" id="{9D448344-D0A9-47D2-8F55-1ED5B6BDE44C}"/>
                </a:ext>
              </a:extLst>
            </p:cNvPr>
            <p:cNvSpPr/>
            <p:nvPr/>
          </p:nvSpPr>
          <p:spPr>
            <a:xfrm>
              <a:off x="4741333" y="3884424"/>
              <a:ext cx="2709333" cy="2709333"/>
            </a:xfrm>
            <a:custGeom>
              <a:avLst/>
              <a:gdLst>
                <a:gd name="connsiteX0" fmla="*/ 0 w 2709333"/>
                <a:gd name="connsiteY0" fmla="*/ 1354667 h 2709333"/>
                <a:gd name="connsiteX1" fmla="*/ 1354667 w 2709333"/>
                <a:gd name="connsiteY1" fmla="*/ 0 h 2709333"/>
                <a:gd name="connsiteX2" fmla="*/ 2709334 w 2709333"/>
                <a:gd name="connsiteY2" fmla="*/ 1354667 h 2709333"/>
                <a:gd name="connsiteX3" fmla="*/ 1354667 w 2709333"/>
                <a:gd name="connsiteY3" fmla="*/ 2709334 h 2709333"/>
                <a:gd name="connsiteX4" fmla="*/ 0 w 2709333"/>
                <a:gd name="connsiteY4" fmla="*/ 1354667 h 2709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333" h="2709333">
                  <a:moveTo>
                    <a:pt x="0" y="1354667"/>
                  </a:moveTo>
                  <a:cubicBezTo>
                    <a:pt x="0" y="606505"/>
                    <a:pt x="606505" y="0"/>
                    <a:pt x="1354667" y="0"/>
                  </a:cubicBezTo>
                  <a:cubicBezTo>
                    <a:pt x="2102829" y="0"/>
                    <a:pt x="2709334" y="606505"/>
                    <a:pt x="2709334" y="1354667"/>
                  </a:cubicBezTo>
                  <a:cubicBezTo>
                    <a:pt x="2709334" y="2102829"/>
                    <a:pt x="2102829" y="2709334"/>
                    <a:pt x="1354667" y="2709334"/>
                  </a:cubicBezTo>
                  <a:cubicBezTo>
                    <a:pt x="606505" y="2709334"/>
                    <a:pt x="0" y="2102829"/>
                    <a:pt x="0" y="1354667"/>
                  </a:cubicBezTo>
                  <a:close/>
                </a:path>
              </a:pathLst>
            </a:custGeom>
            <a:solidFill>
              <a:srgbClr val="92D050"/>
            </a:solidFill>
          </p:spPr>
          <p:style>
            <a:lnRef idx="2">
              <a:schemeClr val="lt1">
                <a:hueOff val="0"/>
                <a:satOff val="0"/>
                <a:lumOff val="0"/>
                <a:alphaOff val="0"/>
              </a:schemeClr>
            </a:lnRef>
            <a:fillRef idx="1">
              <a:scrgbClr r="0" g="0" b="0"/>
            </a:fillRef>
            <a:effectRef idx="0">
              <a:schemeClr val="accent4">
                <a:shade val="80000"/>
                <a:hueOff val="101016"/>
                <a:satOff val="-963"/>
                <a:lumOff val="30256"/>
                <a:alphaOff val="0"/>
              </a:schemeClr>
            </a:effectRef>
            <a:fontRef idx="minor">
              <a:schemeClr val="lt1"/>
            </a:fontRef>
          </p:style>
          <p:txBody>
            <a:bodyPr spcFirstLastPara="0" vert="horz" wrap="none" lIns="539012" tIns="819573" rIns="539013" bIns="819574" numCol="1" spcCol="1270" anchor="ctr" anchorCtr="0">
              <a:noAutofit/>
            </a:bodyPr>
            <a:lstStyle/>
            <a:p>
              <a:pPr marL="0" lvl="0" indent="0" algn="ctr" defTabSz="889000">
                <a:lnSpc>
                  <a:spcPct val="90000"/>
                </a:lnSpc>
                <a:spcBef>
                  <a:spcPct val="0"/>
                </a:spcBef>
                <a:spcAft>
                  <a:spcPct val="35000"/>
                </a:spcAft>
                <a:buNone/>
              </a:pPr>
              <a:r>
                <a:rPr lang="en-AU" sz="2000" kern="1200" dirty="0"/>
                <a:t>Things You </a:t>
              </a:r>
            </a:p>
            <a:p>
              <a:pPr marL="0" lvl="0" indent="0" algn="ctr" defTabSz="889000">
                <a:lnSpc>
                  <a:spcPct val="90000"/>
                </a:lnSpc>
                <a:spcBef>
                  <a:spcPct val="0"/>
                </a:spcBef>
                <a:spcAft>
                  <a:spcPct val="35000"/>
                </a:spcAft>
                <a:buNone/>
              </a:pPr>
              <a:r>
                <a:rPr lang="en-AU" sz="2000" kern="1200" dirty="0"/>
                <a:t>Can Control</a:t>
              </a:r>
            </a:p>
          </p:txBody>
        </p:sp>
      </p:grpSp>
      <p:sp>
        <p:nvSpPr>
          <p:cNvPr id="10" name="Callout: Line 9">
            <a:extLst>
              <a:ext uri="{FF2B5EF4-FFF2-40B4-BE49-F238E27FC236}">
                <a16:creationId xmlns:a16="http://schemas.microsoft.com/office/drawing/2014/main" id="{B970D120-ADF4-4BCE-AB46-07DFC8202803}"/>
              </a:ext>
            </a:extLst>
          </p:cNvPr>
          <p:cNvSpPr/>
          <p:nvPr/>
        </p:nvSpPr>
        <p:spPr>
          <a:xfrm>
            <a:off x="9283979" y="4524146"/>
            <a:ext cx="2605873" cy="1050789"/>
          </a:xfrm>
          <a:prstGeom prst="borderCallout1">
            <a:avLst>
              <a:gd name="adj1" fmla="val 18750"/>
              <a:gd name="adj2" fmla="val -8333"/>
              <a:gd name="adj3" fmla="val 75206"/>
              <a:gd name="adj4" fmla="val -4604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Actions are best here</a:t>
            </a:r>
          </a:p>
        </p:txBody>
      </p:sp>
      <p:sp>
        <p:nvSpPr>
          <p:cNvPr id="12" name="Callout: Line 11">
            <a:extLst>
              <a:ext uri="{FF2B5EF4-FFF2-40B4-BE49-F238E27FC236}">
                <a16:creationId xmlns:a16="http://schemas.microsoft.com/office/drawing/2014/main" id="{37538EED-FD9C-4F25-80F3-0D19F45644DD}"/>
              </a:ext>
            </a:extLst>
          </p:cNvPr>
          <p:cNvSpPr/>
          <p:nvPr/>
        </p:nvSpPr>
        <p:spPr>
          <a:xfrm>
            <a:off x="9283978" y="2672822"/>
            <a:ext cx="2605873" cy="1212611"/>
          </a:xfrm>
          <a:prstGeom prst="borderCallout1">
            <a:avLst>
              <a:gd name="adj1" fmla="val 18750"/>
              <a:gd name="adj2" fmla="val -8333"/>
              <a:gd name="adj3" fmla="val 75206"/>
              <a:gd name="adj4" fmla="val -4604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Raise these with other teams – but they might not do them</a:t>
            </a:r>
          </a:p>
        </p:txBody>
      </p:sp>
      <p:sp>
        <p:nvSpPr>
          <p:cNvPr id="13" name="Callout: Line 12">
            <a:extLst>
              <a:ext uri="{FF2B5EF4-FFF2-40B4-BE49-F238E27FC236}">
                <a16:creationId xmlns:a16="http://schemas.microsoft.com/office/drawing/2014/main" id="{69A24C4D-3F23-458E-96B3-00ED4EAE2E6E}"/>
              </a:ext>
            </a:extLst>
          </p:cNvPr>
          <p:cNvSpPr/>
          <p:nvPr/>
        </p:nvSpPr>
        <p:spPr>
          <a:xfrm>
            <a:off x="9246589" y="962889"/>
            <a:ext cx="2605873" cy="1212611"/>
          </a:xfrm>
          <a:prstGeom prst="borderCallout1">
            <a:avLst>
              <a:gd name="adj1" fmla="val 18750"/>
              <a:gd name="adj2" fmla="val -8333"/>
              <a:gd name="adj3" fmla="val 75206"/>
              <a:gd name="adj4" fmla="val -4604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Harder to get movement here</a:t>
            </a:r>
          </a:p>
        </p:txBody>
      </p:sp>
      <p:sp>
        <p:nvSpPr>
          <p:cNvPr id="11" name="Arrow: Down 10">
            <a:extLst>
              <a:ext uri="{FF2B5EF4-FFF2-40B4-BE49-F238E27FC236}">
                <a16:creationId xmlns:a16="http://schemas.microsoft.com/office/drawing/2014/main" id="{654431B9-5923-48BE-BBFD-BEB60C43DA6C}"/>
              </a:ext>
            </a:extLst>
          </p:cNvPr>
          <p:cNvSpPr/>
          <p:nvPr/>
        </p:nvSpPr>
        <p:spPr>
          <a:xfrm>
            <a:off x="3402325" y="3915937"/>
            <a:ext cx="1080710" cy="270933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Down 16">
            <a:extLst>
              <a:ext uri="{FF2B5EF4-FFF2-40B4-BE49-F238E27FC236}">
                <a16:creationId xmlns:a16="http://schemas.microsoft.com/office/drawing/2014/main" id="{8F143448-B089-4404-9A17-C54A91AB8251}"/>
              </a:ext>
            </a:extLst>
          </p:cNvPr>
          <p:cNvSpPr/>
          <p:nvPr/>
        </p:nvSpPr>
        <p:spPr>
          <a:xfrm rot="10800000">
            <a:off x="3402325" y="914400"/>
            <a:ext cx="1080710" cy="300153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BD39E519-99D0-4DED-A8F7-924E0B7AA198}"/>
              </a:ext>
            </a:extLst>
          </p:cNvPr>
          <p:cNvSpPr txBox="1"/>
          <p:nvPr/>
        </p:nvSpPr>
        <p:spPr>
          <a:xfrm>
            <a:off x="163425" y="1405706"/>
            <a:ext cx="3443934" cy="1754326"/>
          </a:xfrm>
          <a:prstGeom prst="rect">
            <a:avLst/>
          </a:prstGeom>
          <a:noFill/>
        </p:spPr>
        <p:txBody>
          <a:bodyPr wrap="square" rtlCol="0">
            <a:spAutoFit/>
          </a:bodyPr>
          <a:lstStyle/>
          <a:p>
            <a:r>
              <a:rPr lang="en-AU" b="1" dirty="0"/>
              <a:t>External Locus of Control</a:t>
            </a:r>
          </a:p>
          <a:p>
            <a:r>
              <a:rPr lang="en-AU" dirty="0"/>
              <a:t>Outcomes outside your control – determined by “fate” and independent of your hard work or decisions.</a:t>
            </a:r>
          </a:p>
        </p:txBody>
      </p:sp>
      <p:sp>
        <p:nvSpPr>
          <p:cNvPr id="19" name="TextBox 18">
            <a:extLst>
              <a:ext uri="{FF2B5EF4-FFF2-40B4-BE49-F238E27FC236}">
                <a16:creationId xmlns:a16="http://schemas.microsoft.com/office/drawing/2014/main" id="{EA92E281-5F27-443C-9C07-71E649144D6A}"/>
              </a:ext>
            </a:extLst>
          </p:cNvPr>
          <p:cNvSpPr txBox="1"/>
          <p:nvPr/>
        </p:nvSpPr>
        <p:spPr>
          <a:xfrm>
            <a:off x="163425" y="4268892"/>
            <a:ext cx="3443934" cy="1477328"/>
          </a:xfrm>
          <a:prstGeom prst="rect">
            <a:avLst/>
          </a:prstGeom>
          <a:noFill/>
        </p:spPr>
        <p:txBody>
          <a:bodyPr wrap="square" rtlCol="0">
            <a:spAutoFit/>
          </a:bodyPr>
          <a:lstStyle/>
          <a:p>
            <a:r>
              <a:rPr lang="en-AU" b="1" dirty="0"/>
              <a:t>Internal Locus of Control</a:t>
            </a:r>
          </a:p>
          <a:p>
            <a:r>
              <a:rPr lang="en-AU" dirty="0"/>
              <a:t>Outcomes within your control – determined by your hard work, attributes, or decisions. </a:t>
            </a:r>
          </a:p>
        </p:txBody>
      </p:sp>
    </p:spTree>
    <p:extLst>
      <p:ext uri="{BB962C8B-B14F-4D97-AF65-F5344CB8AC3E}">
        <p14:creationId xmlns:p14="http://schemas.microsoft.com/office/powerpoint/2010/main" val="3413768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Decide what to do</a:t>
            </a:r>
          </a:p>
        </p:txBody>
      </p:sp>
      <p:sp>
        <p:nvSpPr>
          <p:cNvPr id="4" name="Content Placeholder 3"/>
          <p:cNvSpPr>
            <a:spLocks noGrp="1"/>
          </p:cNvSpPr>
          <p:nvPr>
            <p:ph idx="11"/>
          </p:nvPr>
        </p:nvSpPr>
        <p:spPr/>
        <p:txBody>
          <a:bodyPr>
            <a:normAutofit/>
          </a:bodyPr>
          <a:lstStyle/>
          <a:p>
            <a:r>
              <a:rPr lang="en-AU" sz="3600" dirty="0"/>
              <a:t>“Can ‘we’ achieve this?”</a:t>
            </a:r>
          </a:p>
          <a:p>
            <a:r>
              <a:rPr lang="en-AU" sz="3600" dirty="0"/>
              <a:t>“What does success look like?”</a:t>
            </a:r>
          </a:p>
          <a:p>
            <a:r>
              <a:rPr lang="en-AU" sz="3600" dirty="0"/>
              <a:t>“What’s the first step?”</a:t>
            </a:r>
          </a:p>
          <a:p>
            <a:r>
              <a:rPr lang="en-AU" sz="3600" dirty="0"/>
              <a:t>“Who is going to own this?”</a:t>
            </a:r>
          </a:p>
        </p:txBody>
      </p:sp>
    </p:spTree>
    <p:extLst>
      <p:ext uri="{BB962C8B-B14F-4D97-AF65-F5344CB8AC3E}">
        <p14:creationId xmlns:p14="http://schemas.microsoft.com/office/powerpoint/2010/main" val="21474264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t>Close The Retro</a:t>
            </a:r>
          </a:p>
        </p:txBody>
      </p:sp>
      <p:sp>
        <p:nvSpPr>
          <p:cNvPr id="7" name="Subtitle 6">
            <a:extLst>
              <a:ext uri="{FF2B5EF4-FFF2-40B4-BE49-F238E27FC236}">
                <a16:creationId xmlns:a16="http://schemas.microsoft.com/office/drawing/2014/main" id="{FB6B44C6-48F5-455D-BE32-86B8DE5C26DD}"/>
              </a:ext>
            </a:extLst>
          </p:cNvPr>
          <p:cNvSpPr>
            <a:spLocks noGrp="1"/>
          </p:cNvSpPr>
          <p:nvPr>
            <p:ph type="subTitle" idx="1"/>
          </p:nvPr>
        </p:nvSpPr>
        <p:spPr/>
        <p:txBody>
          <a:bodyPr/>
          <a:lstStyle/>
          <a:p>
            <a:r>
              <a:rPr lang="en-AU" dirty="0"/>
              <a:t>Wind up and say goodbye</a:t>
            </a:r>
          </a:p>
        </p:txBody>
      </p:sp>
    </p:spTree>
    <p:extLst>
      <p:ext uri="{BB962C8B-B14F-4D97-AF65-F5344CB8AC3E}">
        <p14:creationId xmlns:p14="http://schemas.microsoft.com/office/powerpoint/2010/main" val="19563257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Close the retrospective</a:t>
            </a:r>
          </a:p>
        </p:txBody>
      </p:sp>
      <p:sp>
        <p:nvSpPr>
          <p:cNvPr id="4" name="Content Placeholder 3"/>
          <p:cNvSpPr>
            <a:spLocks noGrp="1"/>
          </p:cNvSpPr>
          <p:nvPr>
            <p:ph idx="11"/>
          </p:nvPr>
        </p:nvSpPr>
        <p:spPr/>
        <p:txBody>
          <a:bodyPr/>
          <a:lstStyle/>
          <a:p>
            <a:r>
              <a:rPr lang="en-AU" sz="4000" dirty="0"/>
              <a:t>Did we have the right people?</a:t>
            </a:r>
          </a:p>
          <a:p>
            <a:r>
              <a:rPr lang="en-AU" sz="4000" dirty="0"/>
              <a:t>Were the activities useful?</a:t>
            </a:r>
          </a:p>
          <a:p>
            <a:r>
              <a:rPr lang="en-AU" sz="4000" dirty="0"/>
              <a:t>Did we meet our goal for the retrospective?</a:t>
            </a:r>
          </a:p>
          <a:p>
            <a:pPr marL="0" indent="0">
              <a:buNone/>
            </a:pPr>
            <a:endParaRPr lang="en-AU" sz="4000" dirty="0"/>
          </a:p>
          <a:p>
            <a:endParaRPr lang="en-AU" dirty="0"/>
          </a:p>
          <a:p>
            <a:endParaRPr lang="en-AU" dirty="0"/>
          </a:p>
          <a:p>
            <a:endParaRPr lang="en-AU" dirty="0"/>
          </a:p>
          <a:p>
            <a:pPr marL="0" indent="0" algn="ctr">
              <a:buNone/>
            </a:pPr>
            <a:r>
              <a:rPr lang="en-AU" sz="2000" dirty="0"/>
              <a:t>THANK-YOU!!</a:t>
            </a:r>
          </a:p>
        </p:txBody>
      </p:sp>
    </p:spTree>
    <p:extLst>
      <p:ext uri="{BB962C8B-B14F-4D97-AF65-F5344CB8AC3E}">
        <p14:creationId xmlns:p14="http://schemas.microsoft.com/office/powerpoint/2010/main" val="15960440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911" y="2228850"/>
            <a:ext cx="2700336" cy="2400300"/>
          </a:xfrm>
        </p:spPr>
        <p:txBody>
          <a:bodyPr anchor="ctr"/>
          <a:lstStyle/>
          <a:p>
            <a:pPr algn="ctr"/>
            <a:r>
              <a:rPr lang="en-AU" dirty="0"/>
              <a:t>The 12th agile principle states:</a:t>
            </a:r>
          </a:p>
        </p:txBody>
      </p:sp>
      <p:sp>
        <p:nvSpPr>
          <p:cNvPr id="5" name="Content Placeholder 4"/>
          <p:cNvSpPr>
            <a:spLocks noGrp="1"/>
          </p:cNvSpPr>
          <p:nvPr>
            <p:ph type="body" sz="quarter" idx="10"/>
          </p:nvPr>
        </p:nvSpPr>
        <p:spPr/>
        <p:txBody>
          <a:bodyPr>
            <a:normAutofit/>
          </a:bodyPr>
          <a:lstStyle/>
          <a:p>
            <a:pPr algn="ctr"/>
            <a:r>
              <a:rPr lang="en-AU" sz="4800" dirty="0"/>
              <a:t>At regular intervals, the team reflects on how to become more effective, then tunes and adjusts its behaviour accordingly</a:t>
            </a:r>
          </a:p>
        </p:txBody>
      </p:sp>
    </p:spTree>
    <p:extLst>
      <p:ext uri="{BB962C8B-B14F-4D97-AF65-F5344CB8AC3E}">
        <p14:creationId xmlns:p14="http://schemas.microsoft.com/office/powerpoint/2010/main" val="9132591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4" name="Content Placeholder 3"/>
          <p:cNvSpPr>
            <a:spLocks noGrp="1"/>
          </p:cNvSpPr>
          <p:nvPr>
            <p:ph idx="1"/>
          </p:nvPr>
        </p:nvSpPr>
        <p:spPr/>
        <p:txBody>
          <a:bodyPr>
            <a:normAutofit/>
          </a:bodyPr>
          <a:lstStyle/>
          <a:p>
            <a:pPr marL="0" indent="0" algn="ctr">
              <a:buNone/>
            </a:pPr>
            <a:r>
              <a:rPr lang="en-AU" sz="4000" dirty="0"/>
              <a:t>The purpose of the retrospective is to:</a:t>
            </a:r>
          </a:p>
        </p:txBody>
      </p:sp>
      <p:sp>
        <p:nvSpPr>
          <p:cNvPr id="6" name="Content Placeholder 5">
            <a:extLst>
              <a:ext uri="{FF2B5EF4-FFF2-40B4-BE49-F238E27FC236}">
                <a16:creationId xmlns:a16="http://schemas.microsoft.com/office/drawing/2014/main" id="{545D2DD1-E115-46DF-9B1F-65E14D3B6696}"/>
              </a:ext>
            </a:extLst>
          </p:cNvPr>
          <p:cNvSpPr>
            <a:spLocks noGrp="1"/>
          </p:cNvSpPr>
          <p:nvPr>
            <p:ph sz="quarter" idx="10"/>
          </p:nvPr>
        </p:nvSpPr>
        <p:spPr/>
        <p:txBody>
          <a:bodyPr/>
          <a:lstStyle/>
          <a:p>
            <a:pPr marL="324000" indent="-324000"/>
            <a:r>
              <a:rPr lang="en-AU" sz="3600" dirty="0"/>
              <a:t>Inspect and reflect, in order to understand what happened. </a:t>
            </a:r>
          </a:p>
          <a:p>
            <a:pPr marL="324000" indent="-324000"/>
            <a:r>
              <a:rPr lang="en-AU" sz="3600" dirty="0"/>
              <a:t>Then analyse, adjust, and adapt, in order to learn and improve.</a:t>
            </a:r>
          </a:p>
        </p:txBody>
      </p:sp>
    </p:spTree>
    <p:extLst>
      <p:ext uri="{BB962C8B-B14F-4D97-AF65-F5344CB8AC3E}">
        <p14:creationId xmlns:p14="http://schemas.microsoft.com/office/powerpoint/2010/main" val="8619778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2F645B-2C18-4229-B8FE-F705E0ED794F}"/>
              </a:ext>
            </a:extLst>
          </p:cNvPr>
          <p:cNvSpPr>
            <a:spLocks noGrp="1"/>
          </p:cNvSpPr>
          <p:nvPr>
            <p:ph type="title"/>
          </p:nvPr>
        </p:nvSpPr>
        <p:spPr/>
        <p:txBody>
          <a:bodyPr/>
          <a:lstStyle/>
          <a:p>
            <a:r>
              <a:rPr lang="en-AU" dirty="0"/>
              <a:t>Retrospective </a:t>
            </a:r>
            <a:r>
              <a:rPr lang="en-AU" dirty="0">
                <a:solidFill>
                  <a:schemeClr val="accent6"/>
                </a:solidFill>
              </a:rPr>
              <a:t>PROOF</a:t>
            </a:r>
          </a:p>
        </p:txBody>
      </p:sp>
      <p:sp>
        <p:nvSpPr>
          <p:cNvPr id="4" name="Content Placeholder 3">
            <a:extLst>
              <a:ext uri="{FF2B5EF4-FFF2-40B4-BE49-F238E27FC236}">
                <a16:creationId xmlns:a16="http://schemas.microsoft.com/office/drawing/2014/main" id="{2188CFA4-031C-42C7-A364-B487C4550848}"/>
              </a:ext>
            </a:extLst>
          </p:cNvPr>
          <p:cNvSpPr>
            <a:spLocks noGrp="1"/>
          </p:cNvSpPr>
          <p:nvPr>
            <p:ph idx="11"/>
          </p:nvPr>
        </p:nvSpPr>
        <p:spPr/>
        <p:txBody>
          <a:bodyPr anchor="ctr">
            <a:normAutofit/>
          </a:bodyPr>
          <a:lstStyle/>
          <a:p>
            <a:pPr marL="0" indent="-457200">
              <a:buNone/>
            </a:pPr>
            <a:r>
              <a:rPr lang="en-AU" sz="4400" dirty="0">
                <a:solidFill>
                  <a:schemeClr val="accent6"/>
                </a:solidFill>
                <a:latin typeface="Montserrat Black" panose="00000A00000000000000" pitchFamily="2" charset="0"/>
              </a:rPr>
              <a:t>P</a:t>
            </a:r>
            <a:r>
              <a:rPr lang="en-AU" sz="4400" dirty="0">
                <a:latin typeface="Montserrat Black" panose="00000A00000000000000" pitchFamily="2" charset="0"/>
              </a:rPr>
              <a:t>ast </a:t>
            </a:r>
            <a:r>
              <a:rPr lang="en-AU" sz="2400" dirty="0"/>
              <a:t>What happened during the iteration? (Events)</a:t>
            </a:r>
          </a:p>
          <a:p>
            <a:pPr marL="0" indent="-457200">
              <a:buNone/>
            </a:pPr>
            <a:r>
              <a:rPr lang="en-AU" sz="4400" dirty="0">
                <a:solidFill>
                  <a:schemeClr val="accent6"/>
                </a:solidFill>
                <a:latin typeface="Montserrat Black" panose="00000A00000000000000" pitchFamily="2" charset="0"/>
              </a:rPr>
              <a:t>R</a:t>
            </a:r>
            <a:r>
              <a:rPr lang="en-AU" sz="4400" dirty="0">
                <a:latin typeface="Montserrat Black" panose="00000A00000000000000" pitchFamily="2" charset="0"/>
              </a:rPr>
              <a:t>esults</a:t>
            </a:r>
            <a:r>
              <a:rPr lang="en-AU" sz="4400" dirty="0"/>
              <a:t> </a:t>
            </a:r>
            <a:r>
              <a:rPr lang="en-AU" sz="2400" dirty="0"/>
              <a:t>What was achieved/not achieved during the iteration?</a:t>
            </a:r>
            <a:endParaRPr lang="en-AU" sz="3200" dirty="0"/>
          </a:p>
          <a:p>
            <a:pPr marL="0" indent="-457200">
              <a:buNone/>
            </a:pPr>
            <a:r>
              <a:rPr lang="en-AU" sz="4400" dirty="0">
                <a:solidFill>
                  <a:schemeClr val="accent6"/>
                </a:solidFill>
                <a:latin typeface="Montserrat Black" panose="00000A00000000000000" pitchFamily="2" charset="0"/>
              </a:rPr>
              <a:t>O</a:t>
            </a:r>
            <a:r>
              <a:rPr lang="en-AU" sz="4400" dirty="0">
                <a:latin typeface="Montserrat Black" panose="00000A00000000000000" pitchFamily="2" charset="0"/>
              </a:rPr>
              <a:t>bstacles</a:t>
            </a:r>
            <a:r>
              <a:rPr lang="en-AU" sz="4400" dirty="0"/>
              <a:t> </a:t>
            </a:r>
            <a:r>
              <a:rPr lang="en-AU" sz="2400" dirty="0"/>
              <a:t>What got in the way?</a:t>
            </a:r>
          </a:p>
          <a:p>
            <a:pPr marL="0" indent="-457200">
              <a:buNone/>
            </a:pPr>
            <a:r>
              <a:rPr lang="en-AU" sz="4400" dirty="0">
                <a:solidFill>
                  <a:schemeClr val="accent6"/>
                </a:solidFill>
                <a:latin typeface="Montserrat Black" panose="00000A00000000000000" pitchFamily="2" charset="0"/>
              </a:rPr>
              <a:t>O</a:t>
            </a:r>
            <a:r>
              <a:rPr lang="en-AU" sz="4400" dirty="0">
                <a:latin typeface="Montserrat Black" panose="00000A00000000000000" pitchFamily="2" charset="0"/>
              </a:rPr>
              <a:t>utlook</a:t>
            </a:r>
            <a:r>
              <a:rPr lang="en-AU" sz="4400" dirty="0"/>
              <a:t> </a:t>
            </a:r>
            <a:r>
              <a:rPr lang="en-AU" sz="2400" dirty="0"/>
              <a:t>What still needs to be done?</a:t>
            </a:r>
          </a:p>
          <a:p>
            <a:pPr marL="0" indent="-457200">
              <a:buNone/>
            </a:pPr>
            <a:r>
              <a:rPr lang="en-AU" sz="4400" dirty="0">
                <a:solidFill>
                  <a:schemeClr val="accent6"/>
                </a:solidFill>
                <a:latin typeface="Montserrat Black" panose="00000A00000000000000" pitchFamily="2" charset="0"/>
              </a:rPr>
              <a:t>F</a:t>
            </a:r>
            <a:r>
              <a:rPr lang="en-AU" sz="4400" dirty="0">
                <a:latin typeface="Montserrat Black" panose="00000A00000000000000" pitchFamily="2" charset="0"/>
              </a:rPr>
              <a:t>eelings</a:t>
            </a:r>
            <a:r>
              <a:rPr lang="en-AU" sz="4400" dirty="0"/>
              <a:t> </a:t>
            </a:r>
            <a:r>
              <a:rPr lang="en-AU" sz="2400" dirty="0"/>
              <a:t>How does you feel about the iteration?</a:t>
            </a:r>
            <a:endParaRPr lang="en-AU" sz="3200" dirty="0"/>
          </a:p>
        </p:txBody>
      </p:sp>
      <p:sp>
        <p:nvSpPr>
          <p:cNvPr id="5" name="Rectangle 4">
            <a:extLst>
              <a:ext uri="{FF2B5EF4-FFF2-40B4-BE49-F238E27FC236}">
                <a16:creationId xmlns:a16="http://schemas.microsoft.com/office/drawing/2014/main" id="{492D8412-B34E-4EFB-B67E-6EBCCC3278CD}"/>
              </a:ext>
            </a:extLst>
          </p:cNvPr>
          <p:cNvSpPr/>
          <p:nvPr/>
        </p:nvSpPr>
        <p:spPr>
          <a:xfrm>
            <a:off x="5990898" y="6449537"/>
            <a:ext cx="6096000" cy="261610"/>
          </a:xfrm>
          <a:prstGeom prst="rect">
            <a:avLst/>
          </a:prstGeom>
        </p:spPr>
        <p:txBody>
          <a:bodyPr>
            <a:spAutoFit/>
          </a:bodyPr>
          <a:lstStyle/>
          <a:p>
            <a:pPr algn="r"/>
            <a:r>
              <a:rPr lang="en-AU" sz="1100" dirty="0"/>
              <a:t>Concept by Jonathan Bach (@jbtestpilot) 2000, Modified by Mike Burns 2020</a:t>
            </a:r>
          </a:p>
        </p:txBody>
      </p:sp>
    </p:spTree>
    <p:extLst>
      <p:ext uri="{BB962C8B-B14F-4D97-AF65-F5344CB8AC3E}">
        <p14:creationId xmlns:p14="http://schemas.microsoft.com/office/powerpoint/2010/main" val="23857068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Freeform 145"/>
          <p:cNvSpPr/>
          <p:nvPr/>
        </p:nvSpPr>
        <p:spPr>
          <a:xfrm>
            <a:off x="5393357" y="1511166"/>
            <a:ext cx="1472665" cy="606392"/>
          </a:xfrm>
          <a:custGeom>
            <a:avLst/>
            <a:gdLst>
              <a:gd name="connsiteX0" fmla="*/ 0 w 1472665"/>
              <a:gd name="connsiteY0" fmla="*/ 77002 h 606392"/>
              <a:gd name="connsiteX1" fmla="*/ 48126 w 1472665"/>
              <a:gd name="connsiteY1" fmla="*/ 67377 h 606392"/>
              <a:gd name="connsiteX2" fmla="*/ 77002 w 1472665"/>
              <a:gd name="connsiteY2" fmla="*/ 57752 h 606392"/>
              <a:gd name="connsiteX3" fmla="*/ 125128 w 1472665"/>
              <a:gd name="connsiteY3" fmla="*/ 48127 h 606392"/>
              <a:gd name="connsiteX4" fmla="*/ 182880 w 1472665"/>
              <a:gd name="connsiteY4" fmla="*/ 28876 h 606392"/>
              <a:gd name="connsiteX5" fmla="*/ 240631 w 1472665"/>
              <a:gd name="connsiteY5" fmla="*/ 0 h 606392"/>
              <a:gd name="connsiteX6" fmla="*/ 375385 w 1472665"/>
              <a:gd name="connsiteY6" fmla="*/ 19251 h 606392"/>
              <a:gd name="connsiteX7" fmla="*/ 433137 w 1472665"/>
              <a:gd name="connsiteY7" fmla="*/ 57752 h 606392"/>
              <a:gd name="connsiteX8" fmla="*/ 452387 w 1472665"/>
              <a:gd name="connsiteY8" fmla="*/ 86628 h 606392"/>
              <a:gd name="connsiteX9" fmla="*/ 500513 w 1472665"/>
              <a:gd name="connsiteY9" fmla="*/ 144379 h 606392"/>
              <a:gd name="connsiteX10" fmla="*/ 510139 w 1472665"/>
              <a:gd name="connsiteY10" fmla="*/ 173255 h 606392"/>
              <a:gd name="connsiteX11" fmla="*/ 529389 w 1472665"/>
              <a:gd name="connsiteY11" fmla="*/ 202131 h 606392"/>
              <a:gd name="connsiteX12" fmla="*/ 567890 w 1472665"/>
              <a:gd name="connsiteY12" fmla="*/ 288758 h 606392"/>
              <a:gd name="connsiteX13" fmla="*/ 654518 w 1472665"/>
              <a:gd name="connsiteY13" fmla="*/ 336885 h 606392"/>
              <a:gd name="connsiteX14" fmla="*/ 683393 w 1472665"/>
              <a:gd name="connsiteY14" fmla="*/ 346510 h 606392"/>
              <a:gd name="connsiteX15" fmla="*/ 866273 w 1472665"/>
              <a:gd name="connsiteY15" fmla="*/ 327259 h 606392"/>
              <a:gd name="connsiteX16" fmla="*/ 895149 w 1472665"/>
              <a:gd name="connsiteY16" fmla="*/ 317634 h 606392"/>
              <a:gd name="connsiteX17" fmla="*/ 991402 w 1472665"/>
              <a:gd name="connsiteY17" fmla="*/ 250257 h 606392"/>
              <a:gd name="connsiteX18" fmla="*/ 1068404 w 1472665"/>
              <a:gd name="connsiteY18" fmla="*/ 211756 h 606392"/>
              <a:gd name="connsiteX19" fmla="*/ 1126156 w 1472665"/>
              <a:gd name="connsiteY19" fmla="*/ 182880 h 606392"/>
              <a:gd name="connsiteX20" fmla="*/ 1183907 w 1472665"/>
              <a:gd name="connsiteY20" fmla="*/ 154005 h 606392"/>
              <a:gd name="connsiteX21" fmla="*/ 1241659 w 1472665"/>
              <a:gd name="connsiteY21" fmla="*/ 221381 h 606392"/>
              <a:gd name="connsiteX22" fmla="*/ 1251284 w 1472665"/>
              <a:gd name="connsiteY22" fmla="*/ 250257 h 606392"/>
              <a:gd name="connsiteX23" fmla="*/ 1260909 w 1472665"/>
              <a:gd name="connsiteY23" fmla="*/ 279133 h 606392"/>
              <a:gd name="connsiteX24" fmla="*/ 1270535 w 1472665"/>
              <a:gd name="connsiteY24" fmla="*/ 452388 h 606392"/>
              <a:gd name="connsiteX25" fmla="*/ 1280160 w 1472665"/>
              <a:gd name="connsiteY25" fmla="*/ 529390 h 606392"/>
              <a:gd name="connsiteX26" fmla="*/ 1309036 w 1472665"/>
              <a:gd name="connsiteY26" fmla="*/ 539015 h 606392"/>
              <a:gd name="connsiteX27" fmla="*/ 1376412 w 1472665"/>
              <a:gd name="connsiteY27" fmla="*/ 548640 h 606392"/>
              <a:gd name="connsiteX28" fmla="*/ 1405288 w 1472665"/>
              <a:gd name="connsiteY28" fmla="*/ 558266 h 606392"/>
              <a:gd name="connsiteX29" fmla="*/ 1472665 w 1472665"/>
              <a:gd name="connsiteY29" fmla="*/ 606392 h 60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72665" h="606392">
                <a:moveTo>
                  <a:pt x="0" y="77002"/>
                </a:moveTo>
                <a:cubicBezTo>
                  <a:pt x="16042" y="73794"/>
                  <a:pt x="32255" y="71345"/>
                  <a:pt x="48126" y="67377"/>
                </a:cubicBezTo>
                <a:cubicBezTo>
                  <a:pt x="57969" y="64916"/>
                  <a:pt x="67159" y="60213"/>
                  <a:pt x="77002" y="57752"/>
                </a:cubicBezTo>
                <a:cubicBezTo>
                  <a:pt x="92873" y="53784"/>
                  <a:pt x="109345" y="52432"/>
                  <a:pt x="125128" y="48127"/>
                </a:cubicBezTo>
                <a:cubicBezTo>
                  <a:pt x="144705" y="42788"/>
                  <a:pt x="165996" y="40132"/>
                  <a:pt x="182880" y="28876"/>
                </a:cubicBezTo>
                <a:cubicBezTo>
                  <a:pt x="220198" y="3998"/>
                  <a:pt x="200782" y="13284"/>
                  <a:pt x="240631" y="0"/>
                </a:cubicBezTo>
                <a:cubicBezTo>
                  <a:pt x="252210" y="1053"/>
                  <a:pt x="342780" y="1137"/>
                  <a:pt x="375385" y="19251"/>
                </a:cubicBezTo>
                <a:cubicBezTo>
                  <a:pt x="395610" y="30487"/>
                  <a:pt x="433137" y="57752"/>
                  <a:pt x="433137" y="57752"/>
                </a:cubicBezTo>
                <a:cubicBezTo>
                  <a:pt x="439554" y="67377"/>
                  <a:pt x="444981" y="77741"/>
                  <a:pt x="452387" y="86628"/>
                </a:cubicBezTo>
                <a:cubicBezTo>
                  <a:pt x="479001" y="118564"/>
                  <a:pt x="482587" y="108527"/>
                  <a:pt x="500513" y="144379"/>
                </a:cubicBezTo>
                <a:cubicBezTo>
                  <a:pt x="505050" y="153454"/>
                  <a:pt x="505602" y="164180"/>
                  <a:pt x="510139" y="173255"/>
                </a:cubicBezTo>
                <a:cubicBezTo>
                  <a:pt x="515312" y="183602"/>
                  <a:pt x="524691" y="191560"/>
                  <a:pt x="529389" y="202131"/>
                </a:cubicBezTo>
                <a:cubicBezTo>
                  <a:pt x="553370" y="256087"/>
                  <a:pt x="536774" y="251418"/>
                  <a:pt x="567890" y="288758"/>
                </a:cubicBezTo>
                <a:cubicBezTo>
                  <a:pt x="601139" y="328657"/>
                  <a:pt x="598723" y="318287"/>
                  <a:pt x="654518" y="336885"/>
                </a:cubicBezTo>
                <a:lnTo>
                  <a:pt x="683393" y="346510"/>
                </a:lnTo>
                <a:cubicBezTo>
                  <a:pt x="763356" y="340799"/>
                  <a:pt x="799822" y="343872"/>
                  <a:pt x="866273" y="327259"/>
                </a:cubicBezTo>
                <a:cubicBezTo>
                  <a:pt x="876116" y="324798"/>
                  <a:pt x="885524" y="320842"/>
                  <a:pt x="895149" y="317634"/>
                </a:cubicBezTo>
                <a:cubicBezTo>
                  <a:pt x="919295" y="299524"/>
                  <a:pt x="967699" y="262108"/>
                  <a:pt x="991402" y="250257"/>
                </a:cubicBezTo>
                <a:cubicBezTo>
                  <a:pt x="1017069" y="237423"/>
                  <a:pt x="1044526" y="227674"/>
                  <a:pt x="1068404" y="211756"/>
                </a:cubicBezTo>
                <a:cubicBezTo>
                  <a:pt x="1151162" y="156586"/>
                  <a:pt x="1046451" y="222733"/>
                  <a:pt x="1126156" y="182880"/>
                </a:cubicBezTo>
                <a:cubicBezTo>
                  <a:pt x="1200783" y="145566"/>
                  <a:pt x="1111332" y="178196"/>
                  <a:pt x="1183907" y="154005"/>
                </a:cubicBezTo>
                <a:cubicBezTo>
                  <a:pt x="1242093" y="168551"/>
                  <a:pt x="1218225" y="151080"/>
                  <a:pt x="1241659" y="221381"/>
                </a:cubicBezTo>
                <a:lnTo>
                  <a:pt x="1251284" y="250257"/>
                </a:lnTo>
                <a:lnTo>
                  <a:pt x="1260909" y="279133"/>
                </a:lnTo>
                <a:cubicBezTo>
                  <a:pt x="1264118" y="336885"/>
                  <a:pt x="1266099" y="394718"/>
                  <a:pt x="1270535" y="452388"/>
                </a:cubicBezTo>
                <a:cubicBezTo>
                  <a:pt x="1272519" y="478179"/>
                  <a:pt x="1269654" y="505752"/>
                  <a:pt x="1280160" y="529390"/>
                </a:cubicBezTo>
                <a:cubicBezTo>
                  <a:pt x="1284281" y="538661"/>
                  <a:pt x="1299087" y="537025"/>
                  <a:pt x="1309036" y="539015"/>
                </a:cubicBezTo>
                <a:cubicBezTo>
                  <a:pt x="1331282" y="543464"/>
                  <a:pt x="1353953" y="545432"/>
                  <a:pt x="1376412" y="548640"/>
                </a:cubicBezTo>
                <a:cubicBezTo>
                  <a:pt x="1386037" y="551849"/>
                  <a:pt x="1396419" y="553339"/>
                  <a:pt x="1405288" y="558266"/>
                </a:cubicBezTo>
                <a:cubicBezTo>
                  <a:pt x="1451435" y="583903"/>
                  <a:pt x="1449696" y="583423"/>
                  <a:pt x="1472665" y="606392"/>
                </a:cubicBezTo>
              </a:path>
            </a:pathLst>
          </a:cu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47" name="Freeform 146"/>
          <p:cNvSpPr/>
          <p:nvPr/>
        </p:nvSpPr>
        <p:spPr>
          <a:xfrm>
            <a:off x="5229727" y="2212073"/>
            <a:ext cx="1617045" cy="694764"/>
          </a:xfrm>
          <a:custGeom>
            <a:avLst/>
            <a:gdLst>
              <a:gd name="connsiteX0" fmla="*/ 0 w 1617045"/>
              <a:gd name="connsiteY0" fmla="*/ 531127 h 694764"/>
              <a:gd name="connsiteX1" fmla="*/ 28876 w 1617045"/>
              <a:gd name="connsiteY1" fmla="*/ 483001 h 694764"/>
              <a:gd name="connsiteX2" fmla="*/ 48127 w 1617045"/>
              <a:gd name="connsiteY2" fmla="*/ 415624 h 694764"/>
              <a:gd name="connsiteX3" fmla="*/ 57752 w 1617045"/>
              <a:gd name="connsiteY3" fmla="*/ 338622 h 694764"/>
              <a:gd name="connsiteX4" fmla="*/ 67377 w 1617045"/>
              <a:gd name="connsiteY4" fmla="*/ 309746 h 694764"/>
              <a:gd name="connsiteX5" fmla="*/ 86628 w 1617045"/>
              <a:gd name="connsiteY5" fmla="*/ 213493 h 694764"/>
              <a:gd name="connsiteX6" fmla="*/ 96253 w 1617045"/>
              <a:gd name="connsiteY6" fmla="*/ 184618 h 694764"/>
              <a:gd name="connsiteX7" fmla="*/ 115503 w 1617045"/>
              <a:gd name="connsiteY7" fmla="*/ 155742 h 694764"/>
              <a:gd name="connsiteX8" fmla="*/ 144379 w 1617045"/>
              <a:gd name="connsiteY8" fmla="*/ 59489 h 694764"/>
              <a:gd name="connsiteX9" fmla="*/ 173255 w 1617045"/>
              <a:gd name="connsiteY9" fmla="*/ 40239 h 694764"/>
              <a:gd name="connsiteX10" fmla="*/ 336885 w 1617045"/>
              <a:gd name="connsiteY10" fmla="*/ 11363 h 694764"/>
              <a:gd name="connsiteX11" fmla="*/ 394636 w 1617045"/>
              <a:gd name="connsiteY11" fmla="*/ 1738 h 694764"/>
              <a:gd name="connsiteX12" fmla="*/ 664143 w 1617045"/>
              <a:gd name="connsiteY12" fmla="*/ 11363 h 694764"/>
              <a:gd name="connsiteX13" fmla="*/ 683394 w 1617045"/>
              <a:gd name="connsiteY13" fmla="*/ 69114 h 694764"/>
              <a:gd name="connsiteX14" fmla="*/ 702645 w 1617045"/>
              <a:gd name="connsiteY14" fmla="*/ 97990 h 694764"/>
              <a:gd name="connsiteX15" fmla="*/ 741146 w 1617045"/>
              <a:gd name="connsiteY15" fmla="*/ 194243 h 694764"/>
              <a:gd name="connsiteX16" fmla="*/ 789272 w 1617045"/>
              <a:gd name="connsiteY16" fmla="*/ 271245 h 694764"/>
              <a:gd name="connsiteX17" fmla="*/ 818148 w 1617045"/>
              <a:gd name="connsiteY17" fmla="*/ 280870 h 694764"/>
              <a:gd name="connsiteX18" fmla="*/ 1232034 w 1617045"/>
              <a:gd name="connsiteY18" fmla="*/ 290495 h 694764"/>
              <a:gd name="connsiteX19" fmla="*/ 1280160 w 1617045"/>
              <a:gd name="connsiteY19" fmla="*/ 357872 h 694764"/>
              <a:gd name="connsiteX20" fmla="*/ 1299411 w 1617045"/>
              <a:gd name="connsiteY20" fmla="*/ 386748 h 694764"/>
              <a:gd name="connsiteX21" fmla="*/ 1328287 w 1617045"/>
              <a:gd name="connsiteY21" fmla="*/ 415624 h 694764"/>
              <a:gd name="connsiteX22" fmla="*/ 1376413 w 1617045"/>
              <a:gd name="connsiteY22" fmla="*/ 463750 h 694764"/>
              <a:gd name="connsiteX23" fmla="*/ 1414914 w 1617045"/>
              <a:gd name="connsiteY23" fmla="*/ 521502 h 694764"/>
              <a:gd name="connsiteX24" fmla="*/ 1443790 w 1617045"/>
              <a:gd name="connsiteY24" fmla="*/ 550378 h 694764"/>
              <a:gd name="connsiteX25" fmla="*/ 1511167 w 1617045"/>
              <a:gd name="connsiteY25" fmla="*/ 627380 h 694764"/>
              <a:gd name="connsiteX26" fmla="*/ 1520792 w 1617045"/>
              <a:gd name="connsiteY26" fmla="*/ 656255 h 694764"/>
              <a:gd name="connsiteX27" fmla="*/ 1549668 w 1617045"/>
              <a:gd name="connsiteY27" fmla="*/ 675506 h 694764"/>
              <a:gd name="connsiteX28" fmla="*/ 1617045 w 1617045"/>
              <a:gd name="connsiteY28" fmla="*/ 694756 h 69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17045" h="694764">
                <a:moveTo>
                  <a:pt x="0" y="531127"/>
                </a:moveTo>
                <a:cubicBezTo>
                  <a:pt x="9625" y="515085"/>
                  <a:pt x="20509" y="499734"/>
                  <a:pt x="28876" y="483001"/>
                </a:cubicBezTo>
                <a:cubicBezTo>
                  <a:pt x="35778" y="469196"/>
                  <a:pt x="45044" y="427954"/>
                  <a:pt x="48127" y="415624"/>
                </a:cubicBezTo>
                <a:cubicBezTo>
                  <a:pt x="51335" y="389957"/>
                  <a:pt x="53125" y="364072"/>
                  <a:pt x="57752" y="338622"/>
                </a:cubicBezTo>
                <a:cubicBezTo>
                  <a:pt x="59567" y="328640"/>
                  <a:pt x="65176" y="319650"/>
                  <a:pt x="67377" y="309746"/>
                </a:cubicBezTo>
                <a:cubicBezTo>
                  <a:pt x="86286" y="224651"/>
                  <a:pt x="67449" y="280616"/>
                  <a:pt x="86628" y="213493"/>
                </a:cubicBezTo>
                <a:cubicBezTo>
                  <a:pt x="89415" y="203738"/>
                  <a:pt x="91716" y="193693"/>
                  <a:pt x="96253" y="184618"/>
                </a:cubicBezTo>
                <a:cubicBezTo>
                  <a:pt x="101426" y="174271"/>
                  <a:pt x="109086" y="165367"/>
                  <a:pt x="115503" y="155742"/>
                </a:cubicBezTo>
                <a:cubicBezTo>
                  <a:pt x="119356" y="140332"/>
                  <a:pt x="137351" y="64174"/>
                  <a:pt x="144379" y="59489"/>
                </a:cubicBezTo>
                <a:cubicBezTo>
                  <a:pt x="154004" y="53072"/>
                  <a:pt x="162684" y="44937"/>
                  <a:pt x="173255" y="40239"/>
                </a:cubicBezTo>
                <a:cubicBezTo>
                  <a:pt x="239470" y="10810"/>
                  <a:pt x="254732" y="21028"/>
                  <a:pt x="336885" y="11363"/>
                </a:cubicBezTo>
                <a:cubicBezTo>
                  <a:pt x="356267" y="9083"/>
                  <a:pt x="375386" y="4946"/>
                  <a:pt x="394636" y="1738"/>
                </a:cubicBezTo>
                <a:cubicBezTo>
                  <a:pt x="484472" y="4946"/>
                  <a:pt x="576601" y="-9063"/>
                  <a:pt x="664143" y="11363"/>
                </a:cubicBezTo>
                <a:cubicBezTo>
                  <a:pt x="683904" y="15974"/>
                  <a:pt x="672138" y="52230"/>
                  <a:pt x="683394" y="69114"/>
                </a:cubicBezTo>
                <a:lnTo>
                  <a:pt x="702645" y="97990"/>
                </a:lnTo>
                <a:cubicBezTo>
                  <a:pt x="766485" y="289517"/>
                  <a:pt x="684498" y="52625"/>
                  <a:pt x="741146" y="194243"/>
                </a:cubicBezTo>
                <a:cubicBezTo>
                  <a:pt x="763093" y="249109"/>
                  <a:pt x="744061" y="248639"/>
                  <a:pt x="789272" y="271245"/>
                </a:cubicBezTo>
                <a:cubicBezTo>
                  <a:pt x="798347" y="275782"/>
                  <a:pt x="808012" y="280429"/>
                  <a:pt x="818148" y="280870"/>
                </a:cubicBezTo>
                <a:cubicBezTo>
                  <a:pt x="956017" y="286864"/>
                  <a:pt x="1094072" y="287287"/>
                  <a:pt x="1232034" y="290495"/>
                </a:cubicBezTo>
                <a:cubicBezTo>
                  <a:pt x="1277403" y="358547"/>
                  <a:pt x="1220466" y="274299"/>
                  <a:pt x="1280160" y="357872"/>
                </a:cubicBezTo>
                <a:cubicBezTo>
                  <a:pt x="1286884" y="367286"/>
                  <a:pt x="1292005" y="377861"/>
                  <a:pt x="1299411" y="386748"/>
                </a:cubicBezTo>
                <a:cubicBezTo>
                  <a:pt x="1308125" y="397205"/>
                  <a:pt x="1319573" y="405167"/>
                  <a:pt x="1328287" y="415624"/>
                </a:cubicBezTo>
                <a:cubicBezTo>
                  <a:pt x="1368392" y="463750"/>
                  <a:pt x="1323474" y="428458"/>
                  <a:pt x="1376413" y="463750"/>
                </a:cubicBezTo>
                <a:cubicBezTo>
                  <a:pt x="1389247" y="483001"/>
                  <a:pt x="1398554" y="505142"/>
                  <a:pt x="1414914" y="521502"/>
                </a:cubicBezTo>
                <a:cubicBezTo>
                  <a:pt x="1424539" y="531127"/>
                  <a:pt x="1435433" y="539633"/>
                  <a:pt x="1443790" y="550378"/>
                </a:cubicBezTo>
                <a:cubicBezTo>
                  <a:pt x="1504257" y="628120"/>
                  <a:pt x="1455266" y="590112"/>
                  <a:pt x="1511167" y="627380"/>
                </a:cubicBezTo>
                <a:cubicBezTo>
                  <a:pt x="1514375" y="637005"/>
                  <a:pt x="1514454" y="648333"/>
                  <a:pt x="1520792" y="656255"/>
                </a:cubicBezTo>
                <a:cubicBezTo>
                  <a:pt x="1528019" y="665288"/>
                  <a:pt x="1539097" y="670808"/>
                  <a:pt x="1549668" y="675506"/>
                </a:cubicBezTo>
                <a:cubicBezTo>
                  <a:pt x="1595263" y="695771"/>
                  <a:pt x="1589531" y="694756"/>
                  <a:pt x="1617045" y="694756"/>
                </a:cubicBezTo>
              </a:path>
            </a:pathLst>
          </a:cu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48" name="Freeform 147"/>
          <p:cNvSpPr/>
          <p:nvPr/>
        </p:nvSpPr>
        <p:spPr>
          <a:xfrm>
            <a:off x="5749491" y="2887579"/>
            <a:ext cx="1082376" cy="424890"/>
          </a:xfrm>
          <a:custGeom>
            <a:avLst/>
            <a:gdLst>
              <a:gd name="connsiteX0" fmla="*/ 0 w 1155574"/>
              <a:gd name="connsiteY0" fmla="*/ 77002 h 424890"/>
              <a:gd name="connsiteX1" fmla="*/ 96252 w 1155574"/>
              <a:gd name="connsiteY1" fmla="*/ 105878 h 424890"/>
              <a:gd name="connsiteX2" fmla="*/ 163629 w 1155574"/>
              <a:gd name="connsiteY2" fmla="*/ 134754 h 424890"/>
              <a:gd name="connsiteX3" fmla="*/ 231006 w 1155574"/>
              <a:gd name="connsiteY3" fmla="*/ 202130 h 424890"/>
              <a:gd name="connsiteX4" fmla="*/ 269507 w 1155574"/>
              <a:gd name="connsiteY4" fmla="*/ 240632 h 424890"/>
              <a:gd name="connsiteX5" fmla="*/ 298383 w 1155574"/>
              <a:gd name="connsiteY5" fmla="*/ 269507 h 424890"/>
              <a:gd name="connsiteX6" fmla="*/ 336884 w 1155574"/>
              <a:gd name="connsiteY6" fmla="*/ 327259 h 424890"/>
              <a:gd name="connsiteX7" fmla="*/ 413886 w 1155574"/>
              <a:gd name="connsiteY7" fmla="*/ 413886 h 424890"/>
              <a:gd name="connsiteX8" fmla="*/ 442762 w 1155574"/>
              <a:gd name="connsiteY8" fmla="*/ 404261 h 424890"/>
              <a:gd name="connsiteX9" fmla="*/ 500513 w 1155574"/>
              <a:gd name="connsiteY9" fmla="*/ 346509 h 424890"/>
              <a:gd name="connsiteX10" fmla="*/ 539014 w 1155574"/>
              <a:gd name="connsiteY10" fmla="*/ 308008 h 424890"/>
              <a:gd name="connsiteX11" fmla="*/ 577515 w 1155574"/>
              <a:gd name="connsiteY11" fmla="*/ 250257 h 424890"/>
              <a:gd name="connsiteX12" fmla="*/ 635267 w 1155574"/>
              <a:gd name="connsiteY12" fmla="*/ 144379 h 424890"/>
              <a:gd name="connsiteX13" fmla="*/ 654517 w 1155574"/>
              <a:gd name="connsiteY13" fmla="*/ 67377 h 424890"/>
              <a:gd name="connsiteX14" fmla="*/ 664143 w 1155574"/>
              <a:gd name="connsiteY14" fmla="*/ 38501 h 424890"/>
              <a:gd name="connsiteX15" fmla="*/ 673768 w 1155574"/>
              <a:gd name="connsiteY15" fmla="*/ 0 h 424890"/>
              <a:gd name="connsiteX16" fmla="*/ 712269 w 1155574"/>
              <a:gd name="connsiteY16" fmla="*/ 9625 h 424890"/>
              <a:gd name="connsiteX17" fmla="*/ 741145 w 1155574"/>
              <a:gd name="connsiteY17" fmla="*/ 38501 h 424890"/>
              <a:gd name="connsiteX18" fmla="*/ 770021 w 1155574"/>
              <a:gd name="connsiteY18" fmla="*/ 57752 h 424890"/>
              <a:gd name="connsiteX19" fmla="*/ 808522 w 1155574"/>
              <a:gd name="connsiteY19" fmla="*/ 115503 h 424890"/>
              <a:gd name="connsiteX20" fmla="*/ 837397 w 1155574"/>
              <a:gd name="connsiteY20" fmla="*/ 202130 h 424890"/>
              <a:gd name="connsiteX21" fmla="*/ 847023 w 1155574"/>
              <a:gd name="connsiteY21" fmla="*/ 231006 h 424890"/>
              <a:gd name="connsiteX22" fmla="*/ 875898 w 1155574"/>
              <a:gd name="connsiteY22" fmla="*/ 259882 h 424890"/>
              <a:gd name="connsiteX23" fmla="*/ 924025 w 1155574"/>
              <a:gd name="connsiteY23" fmla="*/ 346509 h 424890"/>
              <a:gd name="connsiteX24" fmla="*/ 952901 w 1155574"/>
              <a:gd name="connsiteY24" fmla="*/ 356135 h 424890"/>
              <a:gd name="connsiteX25" fmla="*/ 1126155 w 1155574"/>
              <a:gd name="connsiteY25" fmla="*/ 346509 h 424890"/>
              <a:gd name="connsiteX26" fmla="*/ 1155031 w 1155574"/>
              <a:gd name="connsiteY26" fmla="*/ 336884 h 424890"/>
              <a:gd name="connsiteX27" fmla="*/ 1145406 w 1155574"/>
              <a:gd name="connsiteY27" fmla="*/ 336884 h 42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55574" h="424890">
                <a:moveTo>
                  <a:pt x="0" y="77002"/>
                </a:moveTo>
                <a:cubicBezTo>
                  <a:pt x="92664" y="92446"/>
                  <a:pt x="25033" y="75355"/>
                  <a:pt x="96252" y="105878"/>
                </a:cubicBezTo>
                <a:cubicBezTo>
                  <a:pt x="121655" y="116765"/>
                  <a:pt x="140215" y="115597"/>
                  <a:pt x="163629" y="134754"/>
                </a:cubicBezTo>
                <a:cubicBezTo>
                  <a:pt x="188211" y="154867"/>
                  <a:pt x="208547" y="179671"/>
                  <a:pt x="231006" y="202130"/>
                </a:cubicBezTo>
                <a:lnTo>
                  <a:pt x="269507" y="240632"/>
                </a:lnTo>
                <a:cubicBezTo>
                  <a:pt x="279132" y="250257"/>
                  <a:pt x="290832" y="258181"/>
                  <a:pt x="298383" y="269507"/>
                </a:cubicBezTo>
                <a:lnTo>
                  <a:pt x="336884" y="327259"/>
                </a:lnTo>
                <a:cubicBezTo>
                  <a:pt x="347976" y="438181"/>
                  <a:pt x="315145" y="433635"/>
                  <a:pt x="413886" y="413886"/>
                </a:cubicBezTo>
                <a:cubicBezTo>
                  <a:pt x="423835" y="411896"/>
                  <a:pt x="433137" y="407469"/>
                  <a:pt x="442762" y="404261"/>
                </a:cubicBezTo>
                <a:cubicBezTo>
                  <a:pt x="521748" y="345021"/>
                  <a:pt x="449844" y="405624"/>
                  <a:pt x="500513" y="346509"/>
                </a:cubicBezTo>
                <a:cubicBezTo>
                  <a:pt x="512324" y="332729"/>
                  <a:pt x="527676" y="322180"/>
                  <a:pt x="539014" y="308008"/>
                </a:cubicBezTo>
                <a:cubicBezTo>
                  <a:pt x="553467" y="289942"/>
                  <a:pt x="564681" y="269507"/>
                  <a:pt x="577515" y="250257"/>
                </a:cubicBezTo>
                <a:cubicBezTo>
                  <a:pt x="600947" y="215109"/>
                  <a:pt x="620709" y="188054"/>
                  <a:pt x="635267" y="144379"/>
                </a:cubicBezTo>
                <a:cubicBezTo>
                  <a:pt x="657271" y="78363"/>
                  <a:pt x="631283" y="160312"/>
                  <a:pt x="654517" y="67377"/>
                </a:cubicBezTo>
                <a:cubicBezTo>
                  <a:pt x="656978" y="57534"/>
                  <a:pt x="661356" y="48257"/>
                  <a:pt x="664143" y="38501"/>
                </a:cubicBezTo>
                <a:cubicBezTo>
                  <a:pt x="667777" y="25781"/>
                  <a:pt x="670560" y="12834"/>
                  <a:pt x="673768" y="0"/>
                </a:cubicBezTo>
                <a:cubicBezTo>
                  <a:pt x="686602" y="3208"/>
                  <a:pt x="700783" y="3062"/>
                  <a:pt x="712269" y="9625"/>
                </a:cubicBezTo>
                <a:cubicBezTo>
                  <a:pt x="724088" y="16379"/>
                  <a:pt x="730688" y="29787"/>
                  <a:pt x="741145" y="38501"/>
                </a:cubicBezTo>
                <a:cubicBezTo>
                  <a:pt x="750032" y="45907"/>
                  <a:pt x="760396" y="51335"/>
                  <a:pt x="770021" y="57752"/>
                </a:cubicBezTo>
                <a:cubicBezTo>
                  <a:pt x="782855" y="77002"/>
                  <a:pt x="801206" y="93554"/>
                  <a:pt x="808522" y="115503"/>
                </a:cubicBezTo>
                <a:lnTo>
                  <a:pt x="837397" y="202130"/>
                </a:lnTo>
                <a:cubicBezTo>
                  <a:pt x="840606" y="211755"/>
                  <a:pt x="839849" y="223832"/>
                  <a:pt x="847023" y="231006"/>
                </a:cubicBezTo>
                <a:lnTo>
                  <a:pt x="875898" y="259882"/>
                </a:lnTo>
                <a:cubicBezTo>
                  <a:pt x="884374" y="285307"/>
                  <a:pt x="899203" y="338235"/>
                  <a:pt x="924025" y="346509"/>
                </a:cubicBezTo>
                <a:lnTo>
                  <a:pt x="952901" y="356135"/>
                </a:lnTo>
                <a:cubicBezTo>
                  <a:pt x="1010652" y="352926"/>
                  <a:pt x="1068575" y="351993"/>
                  <a:pt x="1126155" y="346509"/>
                </a:cubicBezTo>
                <a:cubicBezTo>
                  <a:pt x="1136255" y="345547"/>
                  <a:pt x="1145956" y="341421"/>
                  <a:pt x="1155031" y="336884"/>
                </a:cubicBezTo>
                <a:cubicBezTo>
                  <a:pt x="1157901" y="335449"/>
                  <a:pt x="1148614" y="336884"/>
                  <a:pt x="1145406" y="336884"/>
                </a:cubicBezTo>
              </a:path>
            </a:pathLst>
          </a:cu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49" name="Freeform 148"/>
          <p:cNvSpPr/>
          <p:nvPr/>
        </p:nvSpPr>
        <p:spPr>
          <a:xfrm>
            <a:off x="5297103" y="3407343"/>
            <a:ext cx="1597794" cy="346510"/>
          </a:xfrm>
          <a:custGeom>
            <a:avLst/>
            <a:gdLst>
              <a:gd name="connsiteX0" fmla="*/ 0 w 1597794"/>
              <a:gd name="connsiteY0" fmla="*/ 28876 h 346510"/>
              <a:gd name="connsiteX1" fmla="*/ 144379 w 1597794"/>
              <a:gd name="connsiteY1" fmla="*/ 19251 h 346510"/>
              <a:gd name="connsiteX2" fmla="*/ 259882 w 1597794"/>
              <a:gd name="connsiteY2" fmla="*/ 0 h 346510"/>
              <a:gd name="connsiteX3" fmla="*/ 433137 w 1597794"/>
              <a:gd name="connsiteY3" fmla="*/ 9625 h 346510"/>
              <a:gd name="connsiteX4" fmla="*/ 490889 w 1597794"/>
              <a:gd name="connsiteY4" fmla="*/ 48126 h 346510"/>
              <a:gd name="connsiteX5" fmla="*/ 519764 w 1597794"/>
              <a:gd name="connsiteY5" fmla="*/ 67377 h 346510"/>
              <a:gd name="connsiteX6" fmla="*/ 577516 w 1597794"/>
              <a:gd name="connsiteY6" fmla="*/ 115503 h 346510"/>
              <a:gd name="connsiteX7" fmla="*/ 625642 w 1597794"/>
              <a:gd name="connsiteY7" fmla="*/ 154004 h 346510"/>
              <a:gd name="connsiteX8" fmla="*/ 683394 w 1597794"/>
              <a:gd name="connsiteY8" fmla="*/ 192505 h 346510"/>
              <a:gd name="connsiteX9" fmla="*/ 712270 w 1597794"/>
              <a:gd name="connsiteY9" fmla="*/ 202131 h 346510"/>
              <a:gd name="connsiteX10" fmla="*/ 750771 w 1597794"/>
              <a:gd name="connsiteY10" fmla="*/ 221381 h 346510"/>
              <a:gd name="connsiteX11" fmla="*/ 818148 w 1597794"/>
              <a:gd name="connsiteY11" fmla="*/ 259882 h 346510"/>
              <a:gd name="connsiteX12" fmla="*/ 866274 w 1597794"/>
              <a:gd name="connsiteY12" fmla="*/ 269508 h 346510"/>
              <a:gd name="connsiteX13" fmla="*/ 895150 w 1597794"/>
              <a:gd name="connsiteY13" fmla="*/ 279133 h 346510"/>
              <a:gd name="connsiteX14" fmla="*/ 981777 w 1597794"/>
              <a:gd name="connsiteY14" fmla="*/ 298383 h 346510"/>
              <a:gd name="connsiteX15" fmla="*/ 1039529 w 1597794"/>
              <a:gd name="connsiteY15" fmla="*/ 308009 h 346510"/>
              <a:gd name="connsiteX16" fmla="*/ 1116531 w 1597794"/>
              <a:gd name="connsiteY16" fmla="*/ 317634 h 346510"/>
              <a:gd name="connsiteX17" fmla="*/ 1241659 w 1597794"/>
              <a:gd name="connsiteY17" fmla="*/ 336884 h 346510"/>
              <a:gd name="connsiteX18" fmla="*/ 1280160 w 1597794"/>
              <a:gd name="connsiteY18" fmla="*/ 346510 h 346510"/>
              <a:gd name="connsiteX19" fmla="*/ 1405289 w 1597794"/>
              <a:gd name="connsiteY19" fmla="*/ 336884 h 346510"/>
              <a:gd name="connsiteX20" fmla="*/ 1511166 w 1597794"/>
              <a:gd name="connsiteY20" fmla="*/ 317634 h 346510"/>
              <a:gd name="connsiteX21" fmla="*/ 1568918 w 1597794"/>
              <a:gd name="connsiteY21" fmla="*/ 298383 h 346510"/>
              <a:gd name="connsiteX22" fmla="*/ 1597794 w 1597794"/>
              <a:gd name="connsiteY22" fmla="*/ 288758 h 34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97794" h="346510">
                <a:moveTo>
                  <a:pt x="0" y="28876"/>
                </a:moveTo>
                <a:cubicBezTo>
                  <a:pt x="48126" y="25668"/>
                  <a:pt x="96441" y="24578"/>
                  <a:pt x="144379" y="19251"/>
                </a:cubicBezTo>
                <a:cubicBezTo>
                  <a:pt x="183172" y="14941"/>
                  <a:pt x="259882" y="0"/>
                  <a:pt x="259882" y="0"/>
                </a:cubicBezTo>
                <a:cubicBezTo>
                  <a:pt x="317634" y="3208"/>
                  <a:pt x="375557" y="4141"/>
                  <a:pt x="433137" y="9625"/>
                </a:cubicBezTo>
                <a:cubicBezTo>
                  <a:pt x="467511" y="12899"/>
                  <a:pt x="464787" y="26374"/>
                  <a:pt x="490889" y="48126"/>
                </a:cubicBezTo>
                <a:cubicBezTo>
                  <a:pt x="499776" y="55532"/>
                  <a:pt x="510877" y="59971"/>
                  <a:pt x="519764" y="67377"/>
                </a:cubicBezTo>
                <a:cubicBezTo>
                  <a:pt x="593862" y="129127"/>
                  <a:pt x="505835" y="67717"/>
                  <a:pt x="577516" y="115503"/>
                </a:cubicBezTo>
                <a:cubicBezTo>
                  <a:pt x="613084" y="168857"/>
                  <a:pt x="576415" y="126656"/>
                  <a:pt x="625642" y="154004"/>
                </a:cubicBezTo>
                <a:cubicBezTo>
                  <a:pt x="645867" y="165240"/>
                  <a:pt x="661445" y="185188"/>
                  <a:pt x="683394" y="192505"/>
                </a:cubicBezTo>
                <a:cubicBezTo>
                  <a:pt x="693019" y="195714"/>
                  <a:pt x="702944" y="198134"/>
                  <a:pt x="712270" y="202131"/>
                </a:cubicBezTo>
                <a:cubicBezTo>
                  <a:pt x="725458" y="207783"/>
                  <a:pt x="738313" y="214262"/>
                  <a:pt x="750771" y="221381"/>
                </a:cubicBezTo>
                <a:cubicBezTo>
                  <a:pt x="780352" y="238285"/>
                  <a:pt x="783232" y="248243"/>
                  <a:pt x="818148" y="259882"/>
                </a:cubicBezTo>
                <a:cubicBezTo>
                  <a:pt x="833668" y="265055"/>
                  <a:pt x="850403" y="265540"/>
                  <a:pt x="866274" y="269508"/>
                </a:cubicBezTo>
                <a:cubicBezTo>
                  <a:pt x="876117" y="271969"/>
                  <a:pt x="885394" y="276346"/>
                  <a:pt x="895150" y="279133"/>
                </a:cubicBezTo>
                <a:cubicBezTo>
                  <a:pt x="922188" y="286858"/>
                  <a:pt x="954484" y="293420"/>
                  <a:pt x="981777" y="298383"/>
                </a:cubicBezTo>
                <a:cubicBezTo>
                  <a:pt x="1000978" y="301874"/>
                  <a:pt x="1020209" y="305249"/>
                  <a:pt x="1039529" y="308009"/>
                </a:cubicBezTo>
                <a:cubicBezTo>
                  <a:pt x="1065136" y="311667"/>
                  <a:pt x="1090891" y="314215"/>
                  <a:pt x="1116531" y="317634"/>
                </a:cubicBezTo>
                <a:cubicBezTo>
                  <a:pt x="1144264" y="321332"/>
                  <a:pt x="1212251" y="331002"/>
                  <a:pt x="1241659" y="336884"/>
                </a:cubicBezTo>
                <a:cubicBezTo>
                  <a:pt x="1254631" y="339478"/>
                  <a:pt x="1267326" y="343301"/>
                  <a:pt x="1280160" y="346510"/>
                </a:cubicBezTo>
                <a:cubicBezTo>
                  <a:pt x="1321870" y="343301"/>
                  <a:pt x="1363664" y="341047"/>
                  <a:pt x="1405289" y="336884"/>
                </a:cubicBezTo>
                <a:cubicBezTo>
                  <a:pt x="1442571" y="333156"/>
                  <a:pt x="1475840" y="328232"/>
                  <a:pt x="1511166" y="317634"/>
                </a:cubicBezTo>
                <a:cubicBezTo>
                  <a:pt x="1530602" y="311803"/>
                  <a:pt x="1549667" y="304800"/>
                  <a:pt x="1568918" y="298383"/>
                </a:cubicBezTo>
                <a:lnTo>
                  <a:pt x="1597794" y="288758"/>
                </a:lnTo>
              </a:path>
            </a:pathLst>
          </a:cu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0" name="Freeform 149"/>
          <p:cNvSpPr/>
          <p:nvPr/>
        </p:nvSpPr>
        <p:spPr>
          <a:xfrm>
            <a:off x="5624902" y="3968643"/>
            <a:ext cx="1250272" cy="335154"/>
          </a:xfrm>
          <a:custGeom>
            <a:avLst/>
            <a:gdLst>
              <a:gd name="connsiteX0" fmla="*/ 0 w 1203158"/>
              <a:gd name="connsiteY0" fmla="*/ 133024 h 335154"/>
              <a:gd name="connsiteX1" fmla="*/ 231006 w 1203158"/>
              <a:gd name="connsiteY1" fmla="*/ 123399 h 335154"/>
              <a:gd name="connsiteX2" fmla="*/ 587141 w 1203158"/>
              <a:gd name="connsiteY2" fmla="*/ 56022 h 335154"/>
              <a:gd name="connsiteX3" fmla="*/ 606391 w 1203158"/>
              <a:gd name="connsiteY3" fmla="*/ 27146 h 335154"/>
              <a:gd name="connsiteX4" fmla="*/ 866274 w 1203158"/>
              <a:gd name="connsiteY4" fmla="*/ 17521 h 335154"/>
              <a:gd name="connsiteX5" fmla="*/ 924025 w 1203158"/>
              <a:gd name="connsiteY5" fmla="*/ 36771 h 335154"/>
              <a:gd name="connsiteX6" fmla="*/ 981777 w 1203158"/>
              <a:gd name="connsiteY6" fmla="*/ 75272 h 335154"/>
              <a:gd name="connsiteX7" fmla="*/ 1039528 w 1203158"/>
              <a:gd name="connsiteY7" fmla="*/ 161900 h 335154"/>
              <a:gd name="connsiteX8" fmla="*/ 1058779 w 1203158"/>
              <a:gd name="connsiteY8" fmla="*/ 190775 h 335154"/>
              <a:gd name="connsiteX9" fmla="*/ 1087655 w 1203158"/>
              <a:gd name="connsiteY9" fmla="*/ 248527 h 335154"/>
              <a:gd name="connsiteX10" fmla="*/ 1097280 w 1203158"/>
              <a:gd name="connsiteY10" fmla="*/ 277403 h 335154"/>
              <a:gd name="connsiteX11" fmla="*/ 1126156 w 1203158"/>
              <a:gd name="connsiteY11" fmla="*/ 296653 h 335154"/>
              <a:gd name="connsiteX12" fmla="*/ 1145406 w 1203158"/>
              <a:gd name="connsiteY12" fmla="*/ 325529 h 335154"/>
              <a:gd name="connsiteX13" fmla="*/ 1203158 w 1203158"/>
              <a:gd name="connsiteY13" fmla="*/ 335154 h 33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3158" h="335154">
                <a:moveTo>
                  <a:pt x="0" y="133024"/>
                </a:moveTo>
                <a:cubicBezTo>
                  <a:pt x="77002" y="129816"/>
                  <a:pt x="154346" y="131329"/>
                  <a:pt x="231006" y="123399"/>
                </a:cubicBezTo>
                <a:cubicBezTo>
                  <a:pt x="543482" y="91074"/>
                  <a:pt x="469274" y="134597"/>
                  <a:pt x="587141" y="56022"/>
                </a:cubicBezTo>
                <a:cubicBezTo>
                  <a:pt x="593558" y="46397"/>
                  <a:pt x="597504" y="34552"/>
                  <a:pt x="606391" y="27146"/>
                </a:cubicBezTo>
                <a:cubicBezTo>
                  <a:pt x="671205" y="-26866"/>
                  <a:pt x="835195" y="16170"/>
                  <a:pt x="866274" y="17521"/>
                </a:cubicBezTo>
                <a:cubicBezTo>
                  <a:pt x="885524" y="23938"/>
                  <a:pt x="907141" y="25515"/>
                  <a:pt x="924025" y="36771"/>
                </a:cubicBezTo>
                <a:lnTo>
                  <a:pt x="981777" y="75272"/>
                </a:lnTo>
                <a:lnTo>
                  <a:pt x="1039528" y="161900"/>
                </a:lnTo>
                <a:lnTo>
                  <a:pt x="1058779" y="190775"/>
                </a:lnTo>
                <a:cubicBezTo>
                  <a:pt x="1082972" y="263355"/>
                  <a:pt x="1050337" y="173891"/>
                  <a:pt x="1087655" y="248527"/>
                </a:cubicBezTo>
                <a:cubicBezTo>
                  <a:pt x="1092192" y="257602"/>
                  <a:pt x="1090942" y="269480"/>
                  <a:pt x="1097280" y="277403"/>
                </a:cubicBezTo>
                <a:cubicBezTo>
                  <a:pt x="1104507" y="286436"/>
                  <a:pt x="1116531" y="290236"/>
                  <a:pt x="1126156" y="296653"/>
                </a:cubicBezTo>
                <a:cubicBezTo>
                  <a:pt x="1132573" y="306278"/>
                  <a:pt x="1135059" y="320356"/>
                  <a:pt x="1145406" y="325529"/>
                </a:cubicBezTo>
                <a:cubicBezTo>
                  <a:pt x="1162862" y="334257"/>
                  <a:pt x="1203158" y="335154"/>
                  <a:pt x="1203158" y="335154"/>
                </a:cubicBezTo>
              </a:path>
            </a:pathLst>
          </a:custGeom>
          <a:no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1" name="Freeform 150"/>
          <p:cNvSpPr/>
          <p:nvPr/>
        </p:nvSpPr>
        <p:spPr>
          <a:xfrm>
            <a:off x="5364481" y="4419726"/>
            <a:ext cx="1373295" cy="152275"/>
          </a:xfrm>
          <a:custGeom>
            <a:avLst/>
            <a:gdLst>
              <a:gd name="connsiteX0" fmla="*/ 0 w 1603571"/>
              <a:gd name="connsiteY0" fmla="*/ 173255 h 173255"/>
              <a:gd name="connsiteX1" fmla="*/ 385011 w 1603571"/>
              <a:gd name="connsiteY1" fmla="*/ 48127 h 173255"/>
              <a:gd name="connsiteX2" fmla="*/ 462013 w 1603571"/>
              <a:gd name="connsiteY2" fmla="*/ 38501 h 173255"/>
              <a:gd name="connsiteX3" fmla="*/ 500514 w 1603571"/>
              <a:gd name="connsiteY3" fmla="*/ 28876 h 173255"/>
              <a:gd name="connsiteX4" fmla="*/ 616017 w 1603571"/>
              <a:gd name="connsiteY4" fmla="*/ 9626 h 173255"/>
              <a:gd name="connsiteX5" fmla="*/ 644893 w 1603571"/>
              <a:gd name="connsiteY5" fmla="*/ 0 h 173255"/>
              <a:gd name="connsiteX6" fmla="*/ 943276 w 1603571"/>
              <a:gd name="connsiteY6" fmla="*/ 9626 h 173255"/>
              <a:gd name="connsiteX7" fmla="*/ 972152 w 1603571"/>
              <a:gd name="connsiteY7" fmla="*/ 19251 h 173255"/>
              <a:gd name="connsiteX8" fmla="*/ 1039528 w 1603571"/>
              <a:gd name="connsiteY8" fmla="*/ 28876 h 173255"/>
              <a:gd name="connsiteX9" fmla="*/ 1078029 w 1603571"/>
              <a:gd name="connsiteY9" fmla="*/ 38501 h 173255"/>
              <a:gd name="connsiteX10" fmla="*/ 1222408 w 1603571"/>
              <a:gd name="connsiteY10" fmla="*/ 57752 h 173255"/>
              <a:gd name="connsiteX11" fmla="*/ 1337912 w 1603571"/>
              <a:gd name="connsiteY11" fmla="*/ 77002 h 173255"/>
              <a:gd name="connsiteX12" fmla="*/ 1386038 w 1603571"/>
              <a:gd name="connsiteY12" fmla="*/ 86628 h 173255"/>
              <a:gd name="connsiteX13" fmla="*/ 1472665 w 1603571"/>
              <a:gd name="connsiteY13" fmla="*/ 96253 h 173255"/>
              <a:gd name="connsiteX14" fmla="*/ 1559293 w 1603571"/>
              <a:gd name="connsiteY14" fmla="*/ 86628 h 17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3571" h="173255">
                <a:moveTo>
                  <a:pt x="0" y="173255"/>
                </a:moveTo>
                <a:cubicBezTo>
                  <a:pt x="184617" y="94133"/>
                  <a:pt x="139787" y="105827"/>
                  <a:pt x="385011" y="48127"/>
                </a:cubicBezTo>
                <a:cubicBezTo>
                  <a:pt x="410190" y="42202"/>
                  <a:pt x="436498" y="42754"/>
                  <a:pt x="462013" y="38501"/>
                </a:cubicBezTo>
                <a:cubicBezTo>
                  <a:pt x="475062" y="36326"/>
                  <a:pt x="487499" y="31242"/>
                  <a:pt x="500514" y="28876"/>
                </a:cubicBezTo>
                <a:cubicBezTo>
                  <a:pt x="560264" y="18013"/>
                  <a:pt x="562823" y="22925"/>
                  <a:pt x="616017" y="9626"/>
                </a:cubicBezTo>
                <a:cubicBezTo>
                  <a:pt x="625860" y="7165"/>
                  <a:pt x="635268" y="3209"/>
                  <a:pt x="644893" y="0"/>
                </a:cubicBezTo>
                <a:cubicBezTo>
                  <a:pt x="744354" y="3209"/>
                  <a:pt x="843935" y="3782"/>
                  <a:pt x="943276" y="9626"/>
                </a:cubicBezTo>
                <a:cubicBezTo>
                  <a:pt x="953404" y="10222"/>
                  <a:pt x="962203" y="17261"/>
                  <a:pt x="972152" y="19251"/>
                </a:cubicBezTo>
                <a:cubicBezTo>
                  <a:pt x="994398" y="23700"/>
                  <a:pt x="1017207" y="24818"/>
                  <a:pt x="1039528" y="28876"/>
                </a:cubicBezTo>
                <a:cubicBezTo>
                  <a:pt x="1052543" y="31242"/>
                  <a:pt x="1065014" y="36135"/>
                  <a:pt x="1078029" y="38501"/>
                </a:cubicBezTo>
                <a:cubicBezTo>
                  <a:pt x="1125759" y="47179"/>
                  <a:pt x="1174491" y="50565"/>
                  <a:pt x="1222408" y="57752"/>
                </a:cubicBezTo>
                <a:cubicBezTo>
                  <a:pt x="1261009" y="63542"/>
                  <a:pt x="1299638" y="69347"/>
                  <a:pt x="1337912" y="77002"/>
                </a:cubicBezTo>
                <a:cubicBezTo>
                  <a:pt x="1353954" y="80211"/>
                  <a:pt x="1369843" y="84314"/>
                  <a:pt x="1386038" y="86628"/>
                </a:cubicBezTo>
                <a:cubicBezTo>
                  <a:pt x="1414799" y="90737"/>
                  <a:pt x="1443789" y="93045"/>
                  <a:pt x="1472665" y="96253"/>
                </a:cubicBezTo>
                <a:cubicBezTo>
                  <a:pt x="1610590" y="85644"/>
                  <a:pt x="1639627" y="86628"/>
                  <a:pt x="1559293" y="86628"/>
                </a:cubicBezTo>
              </a:path>
            </a:pathLst>
          </a:custGeom>
          <a:noFill/>
          <a:ln>
            <a:headEnd type="triangle" w="med" len="med"/>
            <a:tailEnd type="triangl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 name="Title 5"/>
          <p:cNvSpPr>
            <a:spLocks noGrp="1"/>
          </p:cNvSpPr>
          <p:nvPr>
            <p:ph type="title"/>
          </p:nvPr>
        </p:nvSpPr>
        <p:spPr/>
        <p:txBody>
          <a:bodyPr/>
          <a:lstStyle/>
          <a:p>
            <a:r>
              <a:rPr lang="en-AU" dirty="0"/>
              <a:t>5 Steps To A Retro</a:t>
            </a:r>
          </a:p>
        </p:txBody>
      </p:sp>
      <p:sp>
        <p:nvSpPr>
          <p:cNvPr id="7" name="Rectangle 6"/>
          <p:cNvSpPr/>
          <p:nvPr/>
        </p:nvSpPr>
        <p:spPr>
          <a:xfrm>
            <a:off x="5795471" y="6325606"/>
            <a:ext cx="5873262" cy="307777"/>
          </a:xfrm>
          <a:prstGeom prst="rect">
            <a:avLst/>
          </a:prstGeom>
        </p:spPr>
        <p:txBody>
          <a:bodyPr wrap="square">
            <a:spAutoFit/>
          </a:bodyPr>
          <a:lstStyle/>
          <a:p>
            <a:pPr algn="r"/>
            <a:r>
              <a:rPr lang="en-AU" sz="1400" dirty="0"/>
              <a:t>https://www.infoq.com/presentations/sprint-retrospective</a:t>
            </a:r>
          </a:p>
        </p:txBody>
      </p:sp>
      <p:sp>
        <p:nvSpPr>
          <p:cNvPr id="8" name="Hexagon 7"/>
          <p:cNvSpPr/>
          <p:nvPr/>
        </p:nvSpPr>
        <p:spPr>
          <a:xfrm>
            <a:off x="2836985" y="1242587"/>
            <a:ext cx="6273327" cy="3634154"/>
          </a:xfrm>
          <a:prstGeom prst="hexagon">
            <a:avLst>
              <a:gd name="adj" fmla="val 60966"/>
              <a:gd name="vf" fmla="val 115470"/>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9" name="TextBox 8"/>
          <p:cNvSpPr txBox="1"/>
          <p:nvPr/>
        </p:nvSpPr>
        <p:spPr>
          <a:xfrm>
            <a:off x="2106021" y="2869676"/>
            <a:ext cx="760144" cy="369332"/>
          </a:xfrm>
          <a:prstGeom prst="rect">
            <a:avLst/>
          </a:prstGeom>
          <a:noFill/>
        </p:spPr>
        <p:txBody>
          <a:bodyPr wrap="none" rtlCol="0">
            <a:spAutoFit/>
          </a:bodyPr>
          <a:lstStyle/>
          <a:p>
            <a:r>
              <a:rPr lang="en-AU" dirty="0"/>
              <a:t>Start</a:t>
            </a:r>
          </a:p>
        </p:txBody>
      </p:sp>
      <p:sp>
        <p:nvSpPr>
          <p:cNvPr id="10" name="TextBox 9"/>
          <p:cNvSpPr txBox="1"/>
          <p:nvPr/>
        </p:nvSpPr>
        <p:spPr>
          <a:xfrm>
            <a:off x="9110312" y="2852828"/>
            <a:ext cx="620683" cy="369332"/>
          </a:xfrm>
          <a:prstGeom prst="rect">
            <a:avLst/>
          </a:prstGeom>
          <a:noFill/>
        </p:spPr>
        <p:txBody>
          <a:bodyPr wrap="none" rtlCol="0">
            <a:spAutoFit/>
          </a:bodyPr>
          <a:lstStyle/>
          <a:p>
            <a:r>
              <a:rPr lang="en-AU" dirty="0"/>
              <a:t>End</a:t>
            </a:r>
          </a:p>
        </p:txBody>
      </p:sp>
      <p:sp>
        <p:nvSpPr>
          <p:cNvPr id="11" name="TextBox 10"/>
          <p:cNvSpPr txBox="1"/>
          <p:nvPr/>
        </p:nvSpPr>
        <p:spPr>
          <a:xfrm>
            <a:off x="1926471" y="5402294"/>
            <a:ext cx="1603940" cy="646331"/>
          </a:xfrm>
          <a:prstGeom prst="rect">
            <a:avLst/>
          </a:prstGeom>
          <a:noFill/>
        </p:spPr>
        <p:txBody>
          <a:bodyPr wrap="square" rtlCol="0">
            <a:spAutoFit/>
          </a:bodyPr>
          <a:lstStyle/>
          <a:p>
            <a:pPr algn="ctr">
              <a:buAutoNum type="arabicPeriod"/>
            </a:pPr>
            <a:r>
              <a:rPr lang="en-AU" b="1" dirty="0"/>
              <a:t>Set the stage</a:t>
            </a:r>
          </a:p>
        </p:txBody>
      </p:sp>
      <p:sp>
        <p:nvSpPr>
          <p:cNvPr id="12" name="TextBox 11"/>
          <p:cNvSpPr txBox="1"/>
          <p:nvPr/>
        </p:nvSpPr>
        <p:spPr>
          <a:xfrm>
            <a:off x="3278327" y="5124619"/>
            <a:ext cx="1476218" cy="646331"/>
          </a:xfrm>
          <a:prstGeom prst="rect">
            <a:avLst/>
          </a:prstGeom>
          <a:noFill/>
        </p:spPr>
        <p:txBody>
          <a:bodyPr wrap="square" rtlCol="0">
            <a:spAutoFit/>
          </a:bodyPr>
          <a:lstStyle/>
          <a:p>
            <a:pPr algn="ctr"/>
            <a:r>
              <a:rPr lang="en-AU" b="1" dirty="0"/>
              <a:t>2. Gather data</a:t>
            </a:r>
          </a:p>
        </p:txBody>
      </p:sp>
      <p:sp>
        <p:nvSpPr>
          <p:cNvPr id="13" name="TextBox 12"/>
          <p:cNvSpPr txBox="1"/>
          <p:nvPr/>
        </p:nvSpPr>
        <p:spPr>
          <a:xfrm>
            <a:off x="4433860" y="5442496"/>
            <a:ext cx="1921470" cy="646331"/>
          </a:xfrm>
          <a:prstGeom prst="rect">
            <a:avLst/>
          </a:prstGeom>
          <a:noFill/>
        </p:spPr>
        <p:txBody>
          <a:bodyPr wrap="square" rtlCol="0">
            <a:spAutoFit/>
          </a:bodyPr>
          <a:lstStyle/>
          <a:p>
            <a:pPr algn="ctr"/>
            <a:r>
              <a:rPr lang="en-AU" b="1" dirty="0"/>
              <a:t>3. Generate insights</a:t>
            </a:r>
          </a:p>
        </p:txBody>
      </p:sp>
      <p:sp>
        <p:nvSpPr>
          <p:cNvPr id="14" name="TextBox 13"/>
          <p:cNvSpPr txBox="1"/>
          <p:nvPr/>
        </p:nvSpPr>
        <p:spPr>
          <a:xfrm>
            <a:off x="6290679" y="5159385"/>
            <a:ext cx="1695730" cy="646331"/>
          </a:xfrm>
          <a:prstGeom prst="rect">
            <a:avLst/>
          </a:prstGeom>
          <a:noFill/>
        </p:spPr>
        <p:txBody>
          <a:bodyPr wrap="square" rtlCol="0">
            <a:spAutoFit/>
          </a:bodyPr>
          <a:lstStyle/>
          <a:p>
            <a:pPr algn="ctr"/>
            <a:r>
              <a:rPr lang="en-AU" b="1" dirty="0"/>
              <a:t>4. Decide what to do</a:t>
            </a:r>
          </a:p>
        </p:txBody>
      </p:sp>
      <p:sp>
        <p:nvSpPr>
          <p:cNvPr id="15" name="TextBox 14"/>
          <p:cNvSpPr txBox="1"/>
          <p:nvPr/>
        </p:nvSpPr>
        <p:spPr>
          <a:xfrm>
            <a:off x="7944817" y="5470570"/>
            <a:ext cx="2154812" cy="646331"/>
          </a:xfrm>
          <a:prstGeom prst="rect">
            <a:avLst/>
          </a:prstGeom>
          <a:noFill/>
        </p:spPr>
        <p:txBody>
          <a:bodyPr wrap="square" rtlCol="0">
            <a:spAutoFit/>
          </a:bodyPr>
          <a:lstStyle/>
          <a:p>
            <a:pPr algn="ctr"/>
            <a:r>
              <a:rPr lang="en-AU" b="1" dirty="0"/>
              <a:t>5. Close the retrospective</a:t>
            </a:r>
          </a:p>
        </p:txBody>
      </p:sp>
      <p:sp>
        <p:nvSpPr>
          <p:cNvPr id="16" name="TextBox 15"/>
          <p:cNvSpPr txBox="1"/>
          <p:nvPr/>
        </p:nvSpPr>
        <p:spPr>
          <a:xfrm>
            <a:off x="10252240" y="2434191"/>
            <a:ext cx="1420582" cy="1200329"/>
          </a:xfrm>
          <a:prstGeom prst="rect">
            <a:avLst/>
          </a:prstGeom>
          <a:noFill/>
        </p:spPr>
        <p:txBody>
          <a:bodyPr wrap="none" rtlCol="0">
            <a:spAutoFit/>
          </a:bodyPr>
          <a:lstStyle/>
          <a:p>
            <a:r>
              <a:rPr lang="en-AU" dirty="0"/>
              <a:t>Output</a:t>
            </a:r>
          </a:p>
          <a:p>
            <a:pPr marL="285750" indent="-285750">
              <a:buFont typeface="Arial" panose="020B0604020202020204" pitchFamily="34" charset="0"/>
              <a:buChar char="•"/>
            </a:pPr>
            <a:r>
              <a:rPr lang="en-AU" dirty="0"/>
              <a:t>Action 1</a:t>
            </a:r>
          </a:p>
          <a:p>
            <a:pPr marL="285750" indent="-285750">
              <a:buFont typeface="Arial" panose="020B0604020202020204" pitchFamily="34" charset="0"/>
              <a:buChar char="•"/>
            </a:pPr>
            <a:r>
              <a:rPr lang="en-AU" dirty="0"/>
              <a:t>Action 2</a:t>
            </a:r>
          </a:p>
          <a:p>
            <a:pPr marL="285750" indent="-285750">
              <a:buFont typeface="Arial" panose="020B0604020202020204" pitchFamily="34" charset="0"/>
              <a:buChar char="•"/>
            </a:pPr>
            <a:r>
              <a:rPr lang="en-AU" dirty="0"/>
              <a:t>Action 3</a:t>
            </a:r>
          </a:p>
        </p:txBody>
      </p:sp>
      <p:sp>
        <p:nvSpPr>
          <p:cNvPr id="17" name="TextBox 16"/>
          <p:cNvSpPr txBox="1"/>
          <p:nvPr/>
        </p:nvSpPr>
        <p:spPr>
          <a:xfrm>
            <a:off x="410671" y="1954240"/>
            <a:ext cx="1590500" cy="1754326"/>
          </a:xfrm>
          <a:prstGeom prst="rect">
            <a:avLst/>
          </a:prstGeom>
          <a:noFill/>
        </p:spPr>
        <p:txBody>
          <a:bodyPr wrap="none" rtlCol="0">
            <a:spAutoFit/>
          </a:bodyPr>
          <a:lstStyle/>
          <a:p>
            <a:r>
              <a:rPr lang="en-AU" dirty="0"/>
              <a:t>Input</a:t>
            </a:r>
          </a:p>
          <a:p>
            <a:pPr marL="285750" indent="-285750">
              <a:buFont typeface="Arial" panose="020B0604020202020204" pitchFamily="34" charset="0"/>
              <a:buChar char="•"/>
            </a:pPr>
            <a:r>
              <a:rPr lang="en-AU" dirty="0"/>
              <a:t>Events</a:t>
            </a:r>
          </a:p>
          <a:p>
            <a:pPr marL="285750" indent="-285750">
              <a:buFont typeface="Arial" panose="020B0604020202020204" pitchFamily="34" charset="0"/>
              <a:buChar char="•"/>
            </a:pPr>
            <a:r>
              <a:rPr lang="en-AU" dirty="0"/>
              <a:t>Results</a:t>
            </a:r>
          </a:p>
          <a:p>
            <a:pPr marL="285750" indent="-285750">
              <a:buFont typeface="Arial" panose="020B0604020202020204" pitchFamily="34" charset="0"/>
              <a:buChar char="•"/>
            </a:pPr>
            <a:r>
              <a:rPr lang="en-AU" dirty="0"/>
              <a:t>Obstacles</a:t>
            </a:r>
          </a:p>
          <a:p>
            <a:pPr marL="285750" indent="-285750">
              <a:buFont typeface="Arial" panose="020B0604020202020204" pitchFamily="34" charset="0"/>
              <a:buChar char="•"/>
            </a:pPr>
            <a:r>
              <a:rPr lang="en-AU" dirty="0"/>
              <a:t>Outlook</a:t>
            </a:r>
          </a:p>
          <a:p>
            <a:pPr marL="285750" indent="-285750">
              <a:buFont typeface="Arial" panose="020B0604020202020204" pitchFamily="34" charset="0"/>
              <a:buChar char="•"/>
            </a:pPr>
            <a:r>
              <a:rPr lang="en-AU" dirty="0"/>
              <a:t>Feelings</a:t>
            </a:r>
          </a:p>
        </p:txBody>
      </p:sp>
      <p:cxnSp>
        <p:nvCxnSpPr>
          <p:cNvPr id="19" name="Straight Connector 18"/>
          <p:cNvCxnSpPr>
            <a:stCxn id="8" idx="3"/>
          </p:cNvCxnSpPr>
          <p:nvPr/>
        </p:nvCxnSpPr>
        <p:spPr>
          <a:xfrm>
            <a:off x="2836984" y="3059664"/>
            <a:ext cx="0" cy="2030258"/>
          </a:xfrm>
          <a:prstGeom prst="line">
            <a:avLst/>
          </a:prstGeom>
          <a:ln>
            <a:solidFill>
              <a:schemeClr val="bg2"/>
            </a:solidFill>
            <a:prstDash val="dash"/>
          </a:ln>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a:off x="4033947" y="2094077"/>
            <a:ext cx="0" cy="3079406"/>
          </a:xfrm>
          <a:prstGeom prst="line">
            <a:avLst/>
          </a:prstGeom>
          <a:ln>
            <a:solidFill>
              <a:schemeClr val="bg2"/>
            </a:solidFill>
            <a:prstDash val="dash"/>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8" idx="4"/>
          </p:cNvCxnSpPr>
          <p:nvPr/>
        </p:nvCxnSpPr>
        <p:spPr>
          <a:xfrm>
            <a:off x="5052582" y="1242589"/>
            <a:ext cx="0" cy="3908485"/>
          </a:xfrm>
          <a:prstGeom prst="line">
            <a:avLst/>
          </a:prstGeom>
          <a:ln>
            <a:solidFill>
              <a:schemeClr val="bg2"/>
            </a:solidFill>
            <a:prstDash val="dash"/>
          </a:ln>
        </p:spPr>
        <p:style>
          <a:lnRef idx="3">
            <a:schemeClr val="accent3"/>
          </a:lnRef>
          <a:fillRef idx="0">
            <a:schemeClr val="accent3"/>
          </a:fillRef>
          <a:effectRef idx="2">
            <a:schemeClr val="accent3"/>
          </a:effectRef>
          <a:fontRef idx="minor">
            <a:schemeClr val="tx1"/>
          </a:fontRef>
        </p:style>
      </p:cxnSp>
      <p:cxnSp>
        <p:nvCxnSpPr>
          <p:cNvPr id="29" name="Straight Connector 28"/>
          <p:cNvCxnSpPr>
            <a:stCxn id="8" idx="5"/>
          </p:cNvCxnSpPr>
          <p:nvPr/>
        </p:nvCxnSpPr>
        <p:spPr>
          <a:xfrm>
            <a:off x="6894713" y="1242588"/>
            <a:ext cx="10090" cy="3947122"/>
          </a:xfrm>
          <a:prstGeom prst="line">
            <a:avLst/>
          </a:prstGeom>
          <a:ln>
            <a:solidFill>
              <a:schemeClr val="bg2"/>
            </a:solidFill>
            <a:prstDash val="dash"/>
          </a:ln>
        </p:spPr>
        <p:style>
          <a:lnRef idx="3">
            <a:schemeClr val="accent3"/>
          </a:lnRef>
          <a:fillRef idx="0">
            <a:schemeClr val="accent3"/>
          </a:fillRef>
          <a:effectRef idx="2">
            <a:schemeClr val="accent3"/>
          </a:effectRef>
          <a:fontRef idx="minor">
            <a:schemeClr val="tx1"/>
          </a:fontRef>
        </p:style>
      </p:cxnSp>
      <p:cxnSp>
        <p:nvCxnSpPr>
          <p:cNvPr id="30" name="Straight Connector 29"/>
          <p:cNvCxnSpPr/>
          <p:nvPr/>
        </p:nvCxnSpPr>
        <p:spPr>
          <a:xfrm>
            <a:off x="9109700" y="3043303"/>
            <a:ext cx="408" cy="2107770"/>
          </a:xfrm>
          <a:prstGeom prst="line">
            <a:avLst/>
          </a:prstGeom>
          <a:ln>
            <a:solidFill>
              <a:schemeClr val="bg2"/>
            </a:solidFill>
            <a:prstDash val="dash"/>
          </a:ln>
        </p:spPr>
        <p:style>
          <a:lnRef idx="3">
            <a:schemeClr val="accent3"/>
          </a:lnRef>
          <a:fillRef idx="0">
            <a:schemeClr val="accent3"/>
          </a:fillRef>
          <a:effectRef idx="2">
            <a:schemeClr val="accent3"/>
          </a:effectRef>
          <a:fontRef idx="minor">
            <a:schemeClr val="tx1"/>
          </a:fontRef>
        </p:style>
      </p:cxnSp>
      <p:sp>
        <p:nvSpPr>
          <p:cNvPr id="39" name="Oval 38"/>
          <p:cNvSpPr/>
          <p:nvPr/>
        </p:nvSpPr>
        <p:spPr>
          <a:xfrm>
            <a:off x="3278327" y="2656476"/>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0" name="Oval 39"/>
          <p:cNvSpPr/>
          <p:nvPr/>
        </p:nvSpPr>
        <p:spPr>
          <a:xfrm>
            <a:off x="3602207" y="2834305"/>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1" name="Oval 40"/>
          <p:cNvSpPr/>
          <p:nvPr/>
        </p:nvSpPr>
        <p:spPr>
          <a:xfrm>
            <a:off x="3056804" y="2948727"/>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2" name="Oval 41"/>
          <p:cNvSpPr/>
          <p:nvPr/>
        </p:nvSpPr>
        <p:spPr>
          <a:xfrm>
            <a:off x="3660463" y="2473641"/>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3" name="Oval 42"/>
          <p:cNvSpPr/>
          <p:nvPr/>
        </p:nvSpPr>
        <p:spPr>
          <a:xfrm>
            <a:off x="3440516" y="3249860"/>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4" name="Oval 43"/>
          <p:cNvSpPr/>
          <p:nvPr/>
        </p:nvSpPr>
        <p:spPr>
          <a:xfrm>
            <a:off x="3722556" y="3119365"/>
            <a:ext cx="262300" cy="2718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5" name="Oval 44"/>
          <p:cNvSpPr/>
          <p:nvPr/>
        </p:nvSpPr>
        <p:spPr>
          <a:xfrm>
            <a:off x="4257843" y="203151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6" name="Oval 45"/>
          <p:cNvSpPr/>
          <p:nvPr/>
        </p:nvSpPr>
        <p:spPr>
          <a:xfrm>
            <a:off x="4483223" y="190638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7" name="Oval 46"/>
          <p:cNvSpPr/>
          <p:nvPr/>
        </p:nvSpPr>
        <p:spPr>
          <a:xfrm>
            <a:off x="4819202" y="203151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8" name="Oval 47"/>
          <p:cNvSpPr/>
          <p:nvPr/>
        </p:nvSpPr>
        <p:spPr>
          <a:xfrm>
            <a:off x="4635623" y="227547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49" name="Oval 48"/>
          <p:cNvSpPr/>
          <p:nvPr/>
        </p:nvSpPr>
        <p:spPr>
          <a:xfrm>
            <a:off x="4328763" y="233137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0" name="Oval 49"/>
          <p:cNvSpPr/>
          <p:nvPr/>
        </p:nvSpPr>
        <p:spPr>
          <a:xfrm>
            <a:off x="4410039" y="273200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1" name="Oval 50"/>
          <p:cNvSpPr/>
          <p:nvPr/>
        </p:nvSpPr>
        <p:spPr>
          <a:xfrm>
            <a:off x="4618233" y="285282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2" name="Oval 51"/>
          <p:cNvSpPr/>
          <p:nvPr/>
        </p:nvSpPr>
        <p:spPr>
          <a:xfrm>
            <a:off x="4176946" y="2628226"/>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3" name="Oval 52"/>
          <p:cNvSpPr/>
          <p:nvPr/>
        </p:nvSpPr>
        <p:spPr>
          <a:xfrm>
            <a:off x="4665470" y="257850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4" name="Oval 53"/>
          <p:cNvSpPr/>
          <p:nvPr/>
        </p:nvSpPr>
        <p:spPr>
          <a:xfrm>
            <a:off x="4668287" y="3034356"/>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5" name="Oval 54"/>
          <p:cNvSpPr/>
          <p:nvPr/>
        </p:nvSpPr>
        <p:spPr>
          <a:xfrm>
            <a:off x="4777058" y="324234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6" name="Oval 55"/>
          <p:cNvSpPr/>
          <p:nvPr/>
        </p:nvSpPr>
        <p:spPr>
          <a:xfrm>
            <a:off x="4298451" y="3713769"/>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7" name="Oval 56"/>
          <p:cNvSpPr/>
          <p:nvPr/>
        </p:nvSpPr>
        <p:spPr>
          <a:xfrm>
            <a:off x="4747211" y="383459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8" name="Oval 57"/>
          <p:cNvSpPr/>
          <p:nvPr/>
        </p:nvSpPr>
        <p:spPr>
          <a:xfrm>
            <a:off x="4432389" y="400624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59" name="Oval 58"/>
          <p:cNvSpPr/>
          <p:nvPr/>
        </p:nvSpPr>
        <p:spPr>
          <a:xfrm>
            <a:off x="4794448" y="356027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0" name="Oval 59"/>
          <p:cNvSpPr/>
          <p:nvPr/>
        </p:nvSpPr>
        <p:spPr>
          <a:xfrm>
            <a:off x="4691417" y="407413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1" name="Oval 60"/>
          <p:cNvSpPr/>
          <p:nvPr/>
        </p:nvSpPr>
        <p:spPr>
          <a:xfrm>
            <a:off x="4760429" y="434039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2" name="Oval 61"/>
          <p:cNvSpPr/>
          <p:nvPr/>
        </p:nvSpPr>
        <p:spPr>
          <a:xfrm>
            <a:off x="4297320" y="3127130"/>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3" name="Oval 62"/>
          <p:cNvSpPr/>
          <p:nvPr/>
        </p:nvSpPr>
        <p:spPr>
          <a:xfrm>
            <a:off x="4553882" y="326604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4" name="Oval 63"/>
          <p:cNvSpPr/>
          <p:nvPr/>
        </p:nvSpPr>
        <p:spPr>
          <a:xfrm>
            <a:off x="4190692" y="3419606"/>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5" name="Oval 64"/>
          <p:cNvSpPr/>
          <p:nvPr/>
        </p:nvSpPr>
        <p:spPr>
          <a:xfrm>
            <a:off x="4148205" y="292599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6" name="Oval 65"/>
          <p:cNvSpPr/>
          <p:nvPr/>
        </p:nvSpPr>
        <p:spPr>
          <a:xfrm>
            <a:off x="4449720" y="348749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67" name="Oval 66"/>
          <p:cNvSpPr/>
          <p:nvPr/>
        </p:nvSpPr>
        <p:spPr>
          <a:xfrm>
            <a:off x="4539017" y="373497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0" name="Oval 69"/>
          <p:cNvSpPr/>
          <p:nvPr/>
        </p:nvSpPr>
        <p:spPr>
          <a:xfrm>
            <a:off x="5295483" y="155006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1" name="Oval 70"/>
          <p:cNvSpPr/>
          <p:nvPr/>
        </p:nvSpPr>
        <p:spPr>
          <a:xfrm>
            <a:off x="5606414" y="145091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2" name="Oval 71"/>
          <p:cNvSpPr/>
          <p:nvPr/>
        </p:nvSpPr>
        <p:spPr>
          <a:xfrm>
            <a:off x="6580146" y="158129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3" name="Oval 72"/>
          <p:cNvSpPr/>
          <p:nvPr/>
        </p:nvSpPr>
        <p:spPr>
          <a:xfrm>
            <a:off x="6577165" y="1933537"/>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4" name="Oval 73"/>
          <p:cNvSpPr/>
          <p:nvPr/>
        </p:nvSpPr>
        <p:spPr>
          <a:xfrm>
            <a:off x="5973647" y="1781257"/>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5" name="Oval 74"/>
          <p:cNvSpPr/>
          <p:nvPr/>
        </p:nvSpPr>
        <p:spPr>
          <a:xfrm>
            <a:off x="5825326" y="215664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6" name="Oval 75"/>
          <p:cNvSpPr/>
          <p:nvPr/>
        </p:nvSpPr>
        <p:spPr>
          <a:xfrm>
            <a:off x="6385861" y="283967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7" name="Oval 76"/>
          <p:cNvSpPr/>
          <p:nvPr/>
        </p:nvSpPr>
        <p:spPr>
          <a:xfrm>
            <a:off x="5300137" y="217275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8" name="Oval 77"/>
          <p:cNvSpPr/>
          <p:nvPr/>
        </p:nvSpPr>
        <p:spPr>
          <a:xfrm>
            <a:off x="6384909" y="2390334"/>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9" name="Oval 78"/>
          <p:cNvSpPr/>
          <p:nvPr/>
        </p:nvSpPr>
        <p:spPr>
          <a:xfrm>
            <a:off x="6594399" y="2700589"/>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0" name="Oval 79"/>
          <p:cNvSpPr/>
          <p:nvPr/>
        </p:nvSpPr>
        <p:spPr>
          <a:xfrm>
            <a:off x="6516030" y="310372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1" name="Oval 80"/>
          <p:cNvSpPr/>
          <p:nvPr/>
        </p:nvSpPr>
        <p:spPr>
          <a:xfrm>
            <a:off x="5588610" y="401749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2" name="Oval 81"/>
          <p:cNvSpPr/>
          <p:nvPr/>
        </p:nvSpPr>
        <p:spPr>
          <a:xfrm>
            <a:off x="6496497" y="369627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3" name="Oval 82"/>
          <p:cNvSpPr/>
          <p:nvPr/>
        </p:nvSpPr>
        <p:spPr>
          <a:xfrm>
            <a:off x="5313883" y="4469957"/>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4" name="Oval 83"/>
          <p:cNvSpPr/>
          <p:nvPr/>
        </p:nvSpPr>
        <p:spPr>
          <a:xfrm>
            <a:off x="6060169" y="322885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5" name="Oval 84"/>
          <p:cNvSpPr/>
          <p:nvPr/>
        </p:nvSpPr>
        <p:spPr>
          <a:xfrm>
            <a:off x="6181913" y="3940914"/>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6" name="Oval 85"/>
          <p:cNvSpPr/>
          <p:nvPr/>
        </p:nvSpPr>
        <p:spPr>
          <a:xfrm>
            <a:off x="6626187" y="4034579"/>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7" name="Oval 86"/>
          <p:cNvSpPr/>
          <p:nvPr/>
        </p:nvSpPr>
        <p:spPr>
          <a:xfrm>
            <a:off x="5661459" y="2845080"/>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8" name="Oval 87"/>
          <p:cNvSpPr/>
          <p:nvPr/>
        </p:nvSpPr>
        <p:spPr>
          <a:xfrm>
            <a:off x="5937435" y="2464849"/>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89" name="Oval 88"/>
          <p:cNvSpPr/>
          <p:nvPr/>
        </p:nvSpPr>
        <p:spPr>
          <a:xfrm>
            <a:off x="5199152" y="335876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90" name="Oval 89"/>
          <p:cNvSpPr/>
          <p:nvPr/>
        </p:nvSpPr>
        <p:spPr>
          <a:xfrm>
            <a:off x="5195475" y="265200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91" name="Oval 90"/>
          <p:cNvSpPr/>
          <p:nvPr/>
        </p:nvSpPr>
        <p:spPr>
          <a:xfrm>
            <a:off x="5506618" y="3328607"/>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92" name="Oval 91"/>
          <p:cNvSpPr/>
          <p:nvPr/>
        </p:nvSpPr>
        <p:spPr>
          <a:xfrm>
            <a:off x="6098281" y="4340395"/>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97" name="Oval 96"/>
          <p:cNvSpPr/>
          <p:nvPr/>
        </p:nvSpPr>
        <p:spPr>
          <a:xfrm>
            <a:off x="7437087" y="2047624"/>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00" name="Oval 99"/>
          <p:cNvSpPr/>
          <p:nvPr/>
        </p:nvSpPr>
        <p:spPr>
          <a:xfrm>
            <a:off x="7140900" y="2515944"/>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01" name="Oval 100"/>
          <p:cNvSpPr/>
          <p:nvPr/>
        </p:nvSpPr>
        <p:spPr>
          <a:xfrm>
            <a:off x="7736931" y="256566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02" name="Oval 101"/>
          <p:cNvSpPr/>
          <p:nvPr/>
        </p:nvSpPr>
        <p:spPr>
          <a:xfrm>
            <a:off x="7929421" y="323650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03" name="Oval 102"/>
          <p:cNvSpPr/>
          <p:nvPr/>
        </p:nvSpPr>
        <p:spPr>
          <a:xfrm>
            <a:off x="8304136" y="295950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07" name="Oval 106"/>
          <p:cNvSpPr/>
          <p:nvPr/>
        </p:nvSpPr>
        <p:spPr>
          <a:xfrm>
            <a:off x="7122458" y="4150819"/>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10" name="Oval 109"/>
          <p:cNvSpPr/>
          <p:nvPr/>
        </p:nvSpPr>
        <p:spPr>
          <a:xfrm>
            <a:off x="7451702" y="3002002"/>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11" name="Oval 110"/>
          <p:cNvSpPr/>
          <p:nvPr/>
        </p:nvSpPr>
        <p:spPr>
          <a:xfrm>
            <a:off x="7567952" y="3724030"/>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12" name="Oval 111"/>
          <p:cNvSpPr/>
          <p:nvPr/>
        </p:nvSpPr>
        <p:spPr>
          <a:xfrm>
            <a:off x="7125172" y="3419606"/>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cxnSp>
        <p:nvCxnSpPr>
          <p:cNvPr id="120" name="Straight Arrow Connector 119"/>
          <p:cNvCxnSpPr>
            <a:stCxn id="97" idx="5"/>
          </p:cNvCxnSpPr>
          <p:nvPr/>
        </p:nvCxnSpPr>
        <p:spPr>
          <a:xfrm>
            <a:off x="7532333" y="2154428"/>
            <a:ext cx="397088" cy="298471"/>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21" name="Straight Arrow Connector 120"/>
          <p:cNvCxnSpPr>
            <a:stCxn id="100" idx="6"/>
          </p:cNvCxnSpPr>
          <p:nvPr/>
        </p:nvCxnSpPr>
        <p:spPr>
          <a:xfrm>
            <a:off x="7252488" y="2578508"/>
            <a:ext cx="310802" cy="7154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24" name="Straight Arrow Connector 123"/>
          <p:cNvCxnSpPr>
            <a:stCxn id="101" idx="6"/>
          </p:cNvCxnSpPr>
          <p:nvPr/>
        </p:nvCxnSpPr>
        <p:spPr>
          <a:xfrm>
            <a:off x="7848520" y="2628226"/>
            <a:ext cx="484443" cy="14891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27" name="Straight Arrow Connector 126"/>
          <p:cNvCxnSpPr>
            <a:stCxn id="110" idx="6"/>
          </p:cNvCxnSpPr>
          <p:nvPr/>
        </p:nvCxnSpPr>
        <p:spPr>
          <a:xfrm flipV="1">
            <a:off x="7563291" y="3008540"/>
            <a:ext cx="421925" cy="5602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30" name="Straight Arrow Connector 129"/>
          <p:cNvCxnSpPr>
            <a:stCxn id="112" idx="6"/>
          </p:cNvCxnSpPr>
          <p:nvPr/>
        </p:nvCxnSpPr>
        <p:spPr>
          <a:xfrm flipV="1">
            <a:off x="7236761" y="3350254"/>
            <a:ext cx="494117" cy="131916"/>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33" name="Straight Arrow Connector 132"/>
          <p:cNvCxnSpPr>
            <a:stCxn id="107" idx="6"/>
          </p:cNvCxnSpPr>
          <p:nvPr/>
        </p:nvCxnSpPr>
        <p:spPr>
          <a:xfrm flipV="1">
            <a:off x="7234046" y="3914429"/>
            <a:ext cx="297946" cy="298954"/>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36" name="Straight Arrow Connector 135"/>
          <p:cNvCxnSpPr>
            <a:stCxn id="111" idx="7"/>
          </p:cNvCxnSpPr>
          <p:nvPr/>
        </p:nvCxnSpPr>
        <p:spPr>
          <a:xfrm flipV="1">
            <a:off x="7663198" y="3453735"/>
            <a:ext cx="562770" cy="28862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39" name="Straight Arrow Connector 138"/>
          <p:cNvCxnSpPr>
            <a:stCxn id="102" idx="6"/>
          </p:cNvCxnSpPr>
          <p:nvPr/>
        </p:nvCxnSpPr>
        <p:spPr>
          <a:xfrm flipV="1">
            <a:off x="8041009" y="3236502"/>
            <a:ext cx="573600" cy="62564"/>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42" name="Straight Arrow Connector 141"/>
          <p:cNvCxnSpPr>
            <a:stCxn id="103" idx="6"/>
          </p:cNvCxnSpPr>
          <p:nvPr/>
        </p:nvCxnSpPr>
        <p:spPr>
          <a:xfrm>
            <a:off x="8415725" y="3022066"/>
            <a:ext cx="453223" cy="4250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152" name="Oval 151"/>
          <p:cNvSpPr/>
          <p:nvPr/>
        </p:nvSpPr>
        <p:spPr>
          <a:xfrm>
            <a:off x="442915" y="2322383"/>
            <a:ext cx="216000" cy="21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3" name="Oval 152"/>
          <p:cNvSpPr/>
          <p:nvPr/>
        </p:nvSpPr>
        <p:spPr>
          <a:xfrm>
            <a:off x="444385" y="2590547"/>
            <a:ext cx="216000" cy="21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4" name="Oval 153"/>
          <p:cNvSpPr/>
          <p:nvPr/>
        </p:nvSpPr>
        <p:spPr>
          <a:xfrm>
            <a:off x="444385" y="2858711"/>
            <a:ext cx="216000" cy="21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5" name="Oval 154"/>
          <p:cNvSpPr/>
          <p:nvPr/>
        </p:nvSpPr>
        <p:spPr>
          <a:xfrm>
            <a:off x="444385" y="3126875"/>
            <a:ext cx="216000" cy="21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6" name="Oval 155"/>
          <p:cNvSpPr/>
          <p:nvPr/>
        </p:nvSpPr>
        <p:spPr>
          <a:xfrm>
            <a:off x="10317272" y="2829208"/>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7" name="Oval 156"/>
          <p:cNvSpPr/>
          <p:nvPr/>
        </p:nvSpPr>
        <p:spPr>
          <a:xfrm>
            <a:off x="10322678" y="3099233"/>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158" name="Oval 157"/>
          <p:cNvSpPr/>
          <p:nvPr/>
        </p:nvSpPr>
        <p:spPr>
          <a:xfrm>
            <a:off x="10321482" y="3376761"/>
            <a:ext cx="111588" cy="125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cxnSp>
        <p:nvCxnSpPr>
          <p:cNvPr id="159" name="Straight Arrow Connector 158"/>
          <p:cNvCxnSpPr>
            <a:stCxn id="156" idx="6"/>
          </p:cNvCxnSpPr>
          <p:nvPr/>
        </p:nvCxnSpPr>
        <p:spPr>
          <a:xfrm>
            <a:off x="10428861" y="2891772"/>
            <a:ext cx="141051" cy="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63" name="Straight Arrow Connector 162"/>
          <p:cNvCxnSpPr>
            <a:stCxn id="157" idx="6"/>
          </p:cNvCxnSpPr>
          <p:nvPr/>
        </p:nvCxnSpPr>
        <p:spPr>
          <a:xfrm>
            <a:off x="10434267" y="3161797"/>
            <a:ext cx="141051" cy="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165" name="Straight Arrow Connector 164"/>
          <p:cNvCxnSpPr>
            <a:stCxn id="158" idx="6"/>
          </p:cNvCxnSpPr>
          <p:nvPr/>
        </p:nvCxnSpPr>
        <p:spPr>
          <a:xfrm>
            <a:off x="10433070" y="3439325"/>
            <a:ext cx="136840" cy="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5" name="Straight Arrow Connector 4">
            <a:extLst>
              <a:ext uri="{FF2B5EF4-FFF2-40B4-BE49-F238E27FC236}">
                <a16:creationId xmlns:a16="http://schemas.microsoft.com/office/drawing/2014/main" id="{BA3961E0-3B69-4A67-A14B-0605FC926B4B}"/>
              </a:ext>
            </a:extLst>
          </p:cNvPr>
          <p:cNvCxnSpPr>
            <a:cxnSpLocks/>
          </p:cNvCxnSpPr>
          <p:nvPr/>
        </p:nvCxnSpPr>
        <p:spPr>
          <a:xfrm flipV="1">
            <a:off x="2964264" y="965201"/>
            <a:ext cx="1765557" cy="145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F7BE3FC-F5F8-478E-B97C-A0A49C2F9365}"/>
              </a:ext>
            </a:extLst>
          </p:cNvPr>
          <p:cNvSpPr txBox="1"/>
          <p:nvPr/>
        </p:nvSpPr>
        <p:spPr>
          <a:xfrm rot="19229655">
            <a:off x="2558513" y="1367244"/>
            <a:ext cx="2352952" cy="338554"/>
          </a:xfrm>
          <a:prstGeom prst="rect">
            <a:avLst/>
          </a:prstGeom>
          <a:noFill/>
        </p:spPr>
        <p:txBody>
          <a:bodyPr wrap="none" rtlCol="0">
            <a:spAutoFit/>
          </a:bodyPr>
          <a:lstStyle/>
          <a:p>
            <a:r>
              <a:rPr lang="en-AU" sz="1600" dirty="0"/>
              <a:t>Diverge - Brainstorm</a:t>
            </a:r>
          </a:p>
        </p:txBody>
      </p:sp>
      <p:cxnSp>
        <p:nvCxnSpPr>
          <p:cNvPr id="113" name="Straight Arrow Connector 112">
            <a:extLst>
              <a:ext uri="{FF2B5EF4-FFF2-40B4-BE49-F238E27FC236}">
                <a16:creationId xmlns:a16="http://schemas.microsoft.com/office/drawing/2014/main" id="{B5A7EF26-E4AD-45AC-8CF9-D5CF9751F296}"/>
              </a:ext>
            </a:extLst>
          </p:cNvPr>
          <p:cNvCxnSpPr>
            <a:cxnSpLocks/>
          </p:cNvCxnSpPr>
          <p:nvPr/>
        </p:nvCxnSpPr>
        <p:spPr>
          <a:xfrm rot="4815203" flipV="1">
            <a:off x="7441204" y="1115720"/>
            <a:ext cx="1765557" cy="145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17DBA85-CFFB-4EEB-B95C-78B7F4F4F996}"/>
              </a:ext>
            </a:extLst>
          </p:cNvPr>
          <p:cNvSpPr txBox="1"/>
          <p:nvPr/>
        </p:nvSpPr>
        <p:spPr>
          <a:xfrm rot="2444858">
            <a:off x="7106647" y="1496853"/>
            <a:ext cx="2593402" cy="338554"/>
          </a:xfrm>
          <a:prstGeom prst="rect">
            <a:avLst/>
          </a:prstGeom>
          <a:noFill/>
        </p:spPr>
        <p:txBody>
          <a:bodyPr wrap="none" rtlCol="0">
            <a:spAutoFit/>
          </a:bodyPr>
          <a:lstStyle/>
          <a:p>
            <a:r>
              <a:rPr lang="en-AU" sz="1600" dirty="0"/>
              <a:t>Converge - Consolidate</a:t>
            </a:r>
          </a:p>
        </p:txBody>
      </p:sp>
      <p:sp>
        <p:nvSpPr>
          <p:cNvPr id="115" name="Oval 114">
            <a:extLst>
              <a:ext uri="{FF2B5EF4-FFF2-40B4-BE49-F238E27FC236}">
                <a16:creationId xmlns:a16="http://schemas.microsoft.com/office/drawing/2014/main" id="{A9FD6FA2-D9DA-4295-88E0-981A0E16C083}"/>
              </a:ext>
            </a:extLst>
          </p:cNvPr>
          <p:cNvSpPr/>
          <p:nvPr/>
        </p:nvSpPr>
        <p:spPr>
          <a:xfrm>
            <a:off x="444385" y="3395040"/>
            <a:ext cx="216000" cy="21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Tree>
    <p:extLst>
      <p:ext uri="{BB962C8B-B14F-4D97-AF65-F5344CB8AC3E}">
        <p14:creationId xmlns:p14="http://schemas.microsoft.com/office/powerpoint/2010/main" val="1316174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1" nodeType="afterEffect">
                                  <p:stCondLst>
                                    <p:cond delay="0"/>
                                  </p:stCondLst>
                                  <p:childTnLst>
                                    <p:set>
                                      <p:cBhvr>
                                        <p:cTn id="6" dur="500"/>
                                        <p:tgtEl>
                                          <p:spTgt spid="19"/>
                                        </p:tgtEl>
                                        <p:attrNameLst>
                                          <p:attrName>stroke.color</p:attrName>
                                        </p:attrNameLst>
                                      </p:cBhvr>
                                      <p:to>
                                        <p:clrVal>
                                          <a:srgbClr val="FF0000"/>
                                        </p:clrVal>
                                      </p:to>
                                    </p:set>
                                    <p:set>
                                      <p:cBhvr>
                                        <p:cTn id="7" dur="500"/>
                                        <p:tgtEl>
                                          <p:spTgt spid="19"/>
                                        </p:tgtEl>
                                        <p:attrNameLst>
                                          <p:attrName>stroke.on</p:attrName>
                                        </p:attrNameLst>
                                      </p:cBhvr>
                                      <p:to>
                                        <p:strVal val="true"/>
                                      </p:to>
                                    </p:set>
                                  </p:childTnLst>
                                </p:cTn>
                              </p:par>
                            </p:childTnLst>
                          </p:cTn>
                        </p:par>
                        <p:par>
                          <p:cTn id="8" fill="hold">
                            <p:stCondLst>
                              <p:cond delay="500"/>
                            </p:stCondLst>
                            <p:childTnLst>
                              <p:par>
                                <p:cTn id="9" presetID="7" presetClass="emph" presetSubtype="1" nodeType="afterEffect">
                                  <p:stCondLst>
                                    <p:cond delay="0"/>
                                  </p:stCondLst>
                                  <p:childTnLst>
                                    <p:set>
                                      <p:cBhvr>
                                        <p:cTn id="10" dur="500"/>
                                        <p:tgtEl>
                                          <p:spTgt spid="20"/>
                                        </p:tgtEl>
                                        <p:attrNameLst>
                                          <p:attrName>stroke.color</p:attrName>
                                        </p:attrNameLst>
                                      </p:cBhvr>
                                      <p:to>
                                        <p:clrVal>
                                          <a:srgbClr val="FF0000"/>
                                        </p:clrVal>
                                      </p:to>
                                    </p:set>
                                    <p:set>
                                      <p:cBhvr>
                                        <p:cTn id="11" dur="500"/>
                                        <p:tgtEl>
                                          <p:spTgt spid="20"/>
                                        </p:tgtEl>
                                        <p:attrNameLst>
                                          <p:attrName>stroke.on</p:attrName>
                                        </p:attrNameLst>
                                      </p:cBhvr>
                                      <p:to>
                                        <p:strVal val="true"/>
                                      </p:to>
                                    </p:set>
                                  </p:childTnLst>
                                </p:cTn>
                              </p:par>
                            </p:childTnLst>
                          </p:cTn>
                        </p:par>
                        <p:par>
                          <p:cTn id="12" fill="hold">
                            <p:stCondLst>
                              <p:cond delay="1000"/>
                            </p:stCondLst>
                            <p:childTnLst>
                              <p:par>
                                <p:cTn id="13" presetID="7" presetClass="emph" presetSubtype="1" nodeType="afterEffect">
                                  <p:stCondLst>
                                    <p:cond delay="0"/>
                                  </p:stCondLst>
                                  <p:childTnLst>
                                    <p:set>
                                      <p:cBhvr>
                                        <p:cTn id="14" dur="500"/>
                                        <p:tgtEl>
                                          <p:spTgt spid="22"/>
                                        </p:tgtEl>
                                        <p:attrNameLst>
                                          <p:attrName>stroke.color</p:attrName>
                                        </p:attrNameLst>
                                      </p:cBhvr>
                                      <p:to>
                                        <p:clrVal>
                                          <a:srgbClr val="FF0000"/>
                                        </p:clrVal>
                                      </p:to>
                                    </p:set>
                                    <p:set>
                                      <p:cBhvr>
                                        <p:cTn id="15" dur="500"/>
                                        <p:tgtEl>
                                          <p:spTgt spid="22"/>
                                        </p:tgtEl>
                                        <p:attrNameLst>
                                          <p:attrName>stroke.on</p:attrName>
                                        </p:attrNameLst>
                                      </p:cBhvr>
                                      <p:to>
                                        <p:strVal val="true"/>
                                      </p:to>
                                    </p:set>
                                  </p:childTnLst>
                                </p:cTn>
                              </p:par>
                            </p:childTnLst>
                          </p:cTn>
                        </p:par>
                        <p:par>
                          <p:cTn id="16" fill="hold">
                            <p:stCondLst>
                              <p:cond delay="1500"/>
                            </p:stCondLst>
                            <p:childTnLst>
                              <p:par>
                                <p:cTn id="17" presetID="7" presetClass="emph" presetSubtype="1" nodeType="afterEffect">
                                  <p:stCondLst>
                                    <p:cond delay="0"/>
                                  </p:stCondLst>
                                  <p:childTnLst>
                                    <p:set>
                                      <p:cBhvr>
                                        <p:cTn id="18" dur="500"/>
                                        <p:tgtEl>
                                          <p:spTgt spid="29"/>
                                        </p:tgtEl>
                                        <p:attrNameLst>
                                          <p:attrName>stroke.color</p:attrName>
                                        </p:attrNameLst>
                                      </p:cBhvr>
                                      <p:to>
                                        <p:clrVal>
                                          <a:srgbClr val="FF0000"/>
                                        </p:clrVal>
                                      </p:to>
                                    </p:set>
                                    <p:set>
                                      <p:cBhvr>
                                        <p:cTn id="19" dur="500"/>
                                        <p:tgtEl>
                                          <p:spTgt spid="29"/>
                                        </p:tgtEl>
                                        <p:attrNameLst>
                                          <p:attrName>stroke.on</p:attrName>
                                        </p:attrNameLst>
                                      </p:cBhvr>
                                      <p:to>
                                        <p:strVal val="true"/>
                                      </p:to>
                                    </p:set>
                                  </p:childTnLst>
                                </p:cTn>
                              </p:par>
                            </p:childTnLst>
                          </p:cTn>
                        </p:par>
                        <p:par>
                          <p:cTn id="20" fill="hold">
                            <p:stCondLst>
                              <p:cond delay="2000"/>
                            </p:stCondLst>
                            <p:childTnLst>
                              <p:par>
                                <p:cTn id="21" presetID="7" presetClass="emph" presetSubtype="1" nodeType="afterEffect">
                                  <p:stCondLst>
                                    <p:cond delay="0"/>
                                  </p:stCondLst>
                                  <p:childTnLst>
                                    <p:set>
                                      <p:cBhvr>
                                        <p:cTn id="22" dur="500"/>
                                        <p:tgtEl>
                                          <p:spTgt spid="30"/>
                                        </p:tgtEl>
                                        <p:attrNameLst>
                                          <p:attrName>stroke.color</p:attrName>
                                        </p:attrNameLst>
                                      </p:cBhvr>
                                      <p:to>
                                        <p:clrVal>
                                          <a:srgbClr val="FF0000"/>
                                        </p:clrVal>
                                      </p:to>
                                    </p:set>
                                    <p:set>
                                      <p:cBhvr>
                                        <p:cTn id="23" dur="500"/>
                                        <p:tgtEl>
                                          <p:spTgt spid="3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Set the stage</a:t>
            </a:r>
          </a:p>
        </p:txBody>
      </p:sp>
      <p:sp>
        <p:nvSpPr>
          <p:cNvPr id="7" name="Subtitle 6">
            <a:extLst>
              <a:ext uri="{FF2B5EF4-FFF2-40B4-BE49-F238E27FC236}">
                <a16:creationId xmlns:a16="http://schemas.microsoft.com/office/drawing/2014/main" id="{A19B107A-B722-4839-B5B5-97E51F0BF6B9}"/>
              </a:ext>
            </a:extLst>
          </p:cNvPr>
          <p:cNvSpPr>
            <a:spLocks noGrp="1"/>
          </p:cNvSpPr>
          <p:nvPr>
            <p:ph type="subTitle" idx="1"/>
          </p:nvPr>
        </p:nvSpPr>
        <p:spPr/>
        <p:txBody>
          <a:bodyPr>
            <a:normAutofit fontScale="85000" lnSpcReduction="10000"/>
          </a:bodyPr>
          <a:lstStyle/>
          <a:p>
            <a:r>
              <a:rPr lang="en-AU" dirty="0"/>
              <a:t>This is the opening stage. Everybody comes together and gets ready to reflect</a:t>
            </a:r>
          </a:p>
        </p:txBody>
      </p:sp>
    </p:spTree>
    <p:extLst>
      <p:ext uri="{BB962C8B-B14F-4D97-AF65-F5344CB8AC3E}">
        <p14:creationId xmlns:p14="http://schemas.microsoft.com/office/powerpoint/2010/main" val="36765833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599B530-CBFF-4447-A44F-A7506034E928}"/>
              </a:ext>
            </a:extLst>
          </p:cNvPr>
          <p:cNvSpPr>
            <a:spLocks noGrp="1"/>
          </p:cNvSpPr>
          <p:nvPr>
            <p:ph type="title"/>
          </p:nvPr>
        </p:nvSpPr>
        <p:spPr>
          <a:xfrm>
            <a:off x="442911" y="2228850"/>
            <a:ext cx="2700336" cy="2400300"/>
          </a:xfrm>
        </p:spPr>
        <p:txBody>
          <a:bodyPr anchor="ctr"/>
          <a:lstStyle/>
          <a:p>
            <a:pPr algn="ctr"/>
            <a:r>
              <a:rPr lang="en-AU" dirty="0"/>
              <a:t>The Prime Directive</a:t>
            </a:r>
          </a:p>
        </p:txBody>
      </p:sp>
      <p:sp>
        <p:nvSpPr>
          <p:cNvPr id="4" name="Content Placeholder 3"/>
          <p:cNvSpPr>
            <a:spLocks noGrp="1"/>
          </p:cNvSpPr>
          <p:nvPr>
            <p:ph type="body" sz="quarter" idx="10"/>
          </p:nvPr>
        </p:nvSpPr>
        <p:spPr/>
        <p:txBody>
          <a:bodyPr>
            <a:normAutofit fontScale="70000" lnSpcReduction="20000"/>
          </a:bodyPr>
          <a:lstStyle/>
          <a:p>
            <a:endParaRPr lang="en-AU" dirty="0"/>
          </a:p>
          <a:p>
            <a:endParaRPr lang="en-AU" dirty="0"/>
          </a:p>
          <a:p>
            <a:pPr algn="ctr"/>
            <a:r>
              <a:rPr lang="en-AU" sz="5200" dirty="0"/>
              <a:t>‘Regardless of what we discover, we understand and truly believe that everyone did the best job they could, given what they knew at the time, their skills and abilities, the resources available, and the situation at hand’ </a:t>
            </a:r>
          </a:p>
          <a:p>
            <a:endParaRPr lang="en-AU" dirty="0"/>
          </a:p>
          <a:p>
            <a:pPr algn="r"/>
            <a:r>
              <a:rPr lang="en-AU" dirty="0"/>
              <a:t>Project Retrospectives: A Handbook for Team Reviews, N.L. </a:t>
            </a:r>
            <a:r>
              <a:rPr lang="en-AU" dirty="0" err="1"/>
              <a:t>Kerth</a:t>
            </a:r>
            <a:r>
              <a:rPr lang="en-AU" dirty="0"/>
              <a:t> </a:t>
            </a:r>
          </a:p>
        </p:txBody>
      </p:sp>
    </p:spTree>
    <p:extLst>
      <p:ext uri="{BB962C8B-B14F-4D97-AF65-F5344CB8AC3E}">
        <p14:creationId xmlns:p14="http://schemas.microsoft.com/office/powerpoint/2010/main" val="20219681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Set the stage</a:t>
            </a:r>
          </a:p>
        </p:txBody>
      </p:sp>
      <p:sp>
        <p:nvSpPr>
          <p:cNvPr id="5" name="Content Placeholder 4"/>
          <p:cNvSpPr>
            <a:spLocks noGrp="1"/>
          </p:cNvSpPr>
          <p:nvPr>
            <p:ph idx="11"/>
          </p:nvPr>
        </p:nvSpPr>
        <p:spPr/>
        <p:txBody>
          <a:bodyPr>
            <a:normAutofit/>
          </a:bodyPr>
          <a:lstStyle/>
          <a:p>
            <a:r>
              <a:rPr lang="en-AU" sz="2800" dirty="0"/>
              <a:t>“How was the sprint for you?”</a:t>
            </a:r>
          </a:p>
          <a:p>
            <a:r>
              <a:rPr lang="en-AU" sz="2800" dirty="0"/>
              <a:t>“What is on your mind right now?”</a:t>
            </a:r>
          </a:p>
          <a:p>
            <a:r>
              <a:rPr lang="en-AU" sz="2800" dirty="0"/>
              <a:t>“What are your hopes for this retrospective?”</a:t>
            </a:r>
          </a:p>
        </p:txBody>
      </p:sp>
    </p:spTree>
    <p:extLst>
      <p:ext uri="{BB962C8B-B14F-4D97-AF65-F5344CB8AC3E}">
        <p14:creationId xmlns:p14="http://schemas.microsoft.com/office/powerpoint/2010/main" val="241005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AU" dirty="0"/>
              <a:t>Gather data</a:t>
            </a:r>
          </a:p>
        </p:txBody>
      </p:sp>
      <p:sp>
        <p:nvSpPr>
          <p:cNvPr id="5" name="Subtitle 4">
            <a:extLst>
              <a:ext uri="{FF2B5EF4-FFF2-40B4-BE49-F238E27FC236}">
                <a16:creationId xmlns:a16="http://schemas.microsoft.com/office/drawing/2014/main" id="{64D22469-10A5-4C71-A39A-AA934FF6809E}"/>
              </a:ext>
            </a:extLst>
          </p:cNvPr>
          <p:cNvSpPr>
            <a:spLocks noGrp="1"/>
          </p:cNvSpPr>
          <p:nvPr>
            <p:ph type="subTitle" idx="1"/>
          </p:nvPr>
        </p:nvSpPr>
        <p:spPr/>
        <p:txBody>
          <a:bodyPr/>
          <a:lstStyle/>
          <a:p>
            <a:r>
              <a:rPr lang="en-AU" dirty="0"/>
              <a:t>Look back on the last iteration of work and see what happened</a:t>
            </a:r>
          </a:p>
        </p:txBody>
      </p:sp>
    </p:spTree>
    <p:extLst>
      <p:ext uri="{BB962C8B-B14F-4D97-AF65-F5344CB8AC3E}">
        <p14:creationId xmlns:p14="http://schemas.microsoft.com/office/powerpoint/2010/main" val="1243020923"/>
      </p:ext>
    </p:extLst>
  </p:cSld>
  <p:clrMapOvr>
    <a:masterClrMapping/>
  </p:clrMapOvr>
  <p:transition>
    <p:fade/>
  </p:transition>
</p:sld>
</file>

<file path=ppt/theme/theme1.xml><?xml version="1.0" encoding="utf-8"?>
<a:theme xmlns:a="http://schemas.openxmlformats.org/drawingml/2006/main" name="Auto_General_Theme">
  <a:themeElements>
    <a:clrScheme name="Corporate PPT">
      <a:dk1>
        <a:sysClr val="windowText" lastClr="000000"/>
      </a:dk1>
      <a:lt1>
        <a:sysClr val="window" lastClr="FFFFFF"/>
      </a:lt1>
      <a:dk2>
        <a:srgbClr val="808285"/>
      </a:dk2>
      <a:lt2>
        <a:srgbClr val="E7E6E6"/>
      </a:lt2>
      <a:accent1>
        <a:srgbClr val="B11116"/>
      </a:accent1>
      <a:accent2>
        <a:srgbClr val="790000"/>
      </a:accent2>
      <a:accent3>
        <a:srgbClr val="A5A5A5"/>
      </a:accent3>
      <a:accent4>
        <a:srgbClr val="ED1C24"/>
      </a:accent4>
      <a:accent5>
        <a:srgbClr val="F7921E"/>
      </a:accent5>
      <a:accent6>
        <a:srgbClr val="0091D0"/>
      </a:accent6>
      <a:hlink>
        <a:srgbClr val="FEBE41"/>
      </a:hlink>
      <a:folHlink>
        <a:srgbClr val="F5823C"/>
      </a:folHlink>
    </a:clrScheme>
    <a:fontScheme name="Auto &amp; General">
      <a:majorFont>
        <a:latin typeface="Century Gothic"/>
        <a:ea typeface=""/>
        <a:cs typeface=""/>
      </a:majorFont>
      <a:minorFont>
        <a:latin typeface="Verdana"/>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to_General_Theme" id="{F4D947CD-57AA-42F6-9F37-ACFCB6DC3F8D}" vid="{6B528C35-F737-457F-A342-03F6DB004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Auto_General_Theme</Template>
  <TotalTime>0</TotalTime>
  <Words>1314</Words>
  <Application>Microsoft Office PowerPoint</Application>
  <PresentationFormat>Widescreen</PresentationFormat>
  <Paragraphs>201</Paragraphs>
  <Slides>18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Montserrat Black</vt:lpstr>
      <vt:lpstr>Montserrat ExtraBold</vt:lpstr>
      <vt:lpstr>Montserrat Light</vt:lpstr>
      <vt:lpstr>Montserrat Medium</vt:lpstr>
      <vt:lpstr>Verdana</vt:lpstr>
      <vt:lpstr>Auto_General_Theme</vt:lpstr>
      <vt:lpstr>PowerPoint Presentation</vt:lpstr>
      <vt:lpstr>The 12th agile principle states:</vt:lpstr>
      <vt:lpstr>Purpose</vt:lpstr>
      <vt:lpstr>Retrospective PROOF</vt:lpstr>
      <vt:lpstr>5 Steps To A Retro</vt:lpstr>
      <vt:lpstr>Set the stage</vt:lpstr>
      <vt:lpstr>The Prime Directive</vt:lpstr>
      <vt:lpstr>Set the stage</vt:lpstr>
      <vt:lpstr>Gather data</vt:lpstr>
      <vt:lpstr>Gather data</vt:lpstr>
      <vt:lpstr>Gathering Methods</vt:lpstr>
      <vt:lpstr>Generate Insights</vt:lpstr>
      <vt:lpstr>Generate insights</vt:lpstr>
      <vt:lpstr>Decide What To Do</vt:lpstr>
      <vt:lpstr>Remember your Locus of Control</vt:lpstr>
      <vt:lpstr>Decide what to do</vt:lpstr>
      <vt:lpstr>Close The Retro</vt:lpstr>
      <vt:lpstr>Close the retrospective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2019-01-16T05:45:23Z</dcterms:created>
  <dcterms:modified xsi:type="dcterms:W3CDTF">2021-03-16T02:08:05Z</dcterms:modified>
</cp:coreProperties>
</file>