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B03-0B29-430E-BFB0-55EA16ACC9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81EE-CBD6-4F16-A101-D0467F50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B03-0B29-430E-BFB0-55EA16ACC9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81EE-CBD6-4F16-A101-D0467F50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8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B03-0B29-430E-BFB0-55EA16ACC9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81EE-CBD6-4F16-A101-D0467F50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B03-0B29-430E-BFB0-55EA16ACC9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81EE-CBD6-4F16-A101-D0467F50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B03-0B29-430E-BFB0-55EA16ACC9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81EE-CBD6-4F16-A101-D0467F50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B03-0B29-430E-BFB0-55EA16ACC9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81EE-CBD6-4F16-A101-D0467F50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B03-0B29-430E-BFB0-55EA16ACC9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81EE-CBD6-4F16-A101-D0467F50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B03-0B29-430E-BFB0-55EA16ACC9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81EE-CBD6-4F16-A101-D0467F50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B03-0B29-430E-BFB0-55EA16ACC9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81EE-CBD6-4F16-A101-D0467F50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5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B03-0B29-430E-BFB0-55EA16ACC9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81EE-CBD6-4F16-A101-D0467F50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0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B03-0B29-430E-BFB0-55EA16ACC9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81EE-CBD6-4F16-A101-D0467F50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6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AB03-0B29-430E-BFB0-55EA16ACC9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81EE-CBD6-4F16-A101-D0467F507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6299" y="325465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 solid works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92754" y="2544866"/>
            <a:ext cx="1066800" cy="4571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 eagle cad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256299" y="840938"/>
            <a:ext cx="1066800" cy="4571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Download solid works 2018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2416794" y="755771"/>
            <a:ext cx="1066800" cy="457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Finish the pointer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1637179" y="2155418"/>
            <a:ext cx="1066800" cy="4571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Finish a single layer </a:t>
            </a:r>
            <a:r>
              <a:rPr lang="en-US" sz="1000" dirty="0" err="1" smtClean="0"/>
              <a:t>pcb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1637179" y="2939834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Finish the shield </a:t>
            </a:r>
            <a:r>
              <a:rPr lang="en-US" sz="1000" dirty="0" err="1" smtClean="0"/>
              <a:t>pcb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4517336" y="755771"/>
            <a:ext cx="1066800" cy="4571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 how to use CNC 3ax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3531809" y="2163979"/>
            <a:ext cx="1066800" cy="4571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 how to use </a:t>
            </a:r>
            <a:r>
              <a:rPr lang="en-US" sz="1000" dirty="0" err="1" smtClean="0"/>
              <a:t>pcb</a:t>
            </a:r>
            <a:r>
              <a:rPr lang="en-US" sz="1000" dirty="0" smtClean="0"/>
              <a:t> router</a:t>
            </a:r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246900" y="3763233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Investigate full duplex communication</a:t>
            </a:r>
            <a:endParaRPr lang="en-US" sz="800" dirty="0"/>
          </a:p>
        </p:txBody>
      </p:sp>
      <p:sp>
        <p:nvSpPr>
          <p:cNvPr id="14" name="Rounded Rectangle 13"/>
          <p:cNvSpPr/>
          <p:nvPr/>
        </p:nvSpPr>
        <p:spPr>
          <a:xfrm>
            <a:off x="2027786" y="3763660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Design the communication structure</a:t>
            </a:r>
            <a:endParaRPr lang="en-US" sz="900" dirty="0"/>
          </a:p>
        </p:txBody>
      </p:sp>
      <p:sp>
        <p:nvSpPr>
          <p:cNvPr id="15" name="Rounded Rectangle 14"/>
          <p:cNvSpPr/>
          <p:nvPr/>
        </p:nvSpPr>
        <p:spPr>
          <a:xfrm>
            <a:off x="3799432" y="3763658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Design the whole structure (</a:t>
            </a:r>
            <a:r>
              <a:rPr lang="en-US" sz="900" dirty="0" err="1" smtClean="0"/>
              <a:t>lcd</a:t>
            </a:r>
            <a:r>
              <a:rPr lang="en-US" sz="900" dirty="0" smtClean="0"/>
              <a:t>/buttons/</a:t>
            </a:r>
            <a:r>
              <a:rPr lang="en-US" sz="900" dirty="0" err="1" smtClean="0"/>
              <a:t>etc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6" name="Rounded Rectangle 15"/>
          <p:cNvSpPr/>
          <p:nvPr/>
        </p:nvSpPr>
        <p:spPr>
          <a:xfrm>
            <a:off x="6294405" y="3776623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components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256299" y="4580983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Power the encoder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56299" y="5124480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 GIT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299" y="5667977"/>
            <a:ext cx="1066800" cy="4571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 </a:t>
            </a:r>
            <a:r>
              <a:rPr lang="en-US" sz="900" dirty="0" err="1" smtClean="0"/>
              <a:t>Radwan</a:t>
            </a:r>
            <a:r>
              <a:rPr lang="en-US" sz="900" dirty="0" smtClean="0"/>
              <a:t> model</a:t>
            </a:r>
            <a:endParaRPr lang="en-US" sz="900" dirty="0"/>
          </a:p>
        </p:txBody>
      </p:sp>
      <p:sp>
        <p:nvSpPr>
          <p:cNvPr id="20" name="Rounded Rectangle 19"/>
          <p:cNvSpPr/>
          <p:nvPr/>
        </p:nvSpPr>
        <p:spPr>
          <a:xfrm>
            <a:off x="8574294" y="2795647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 the software on the test rig</a:t>
            </a:r>
            <a:endParaRPr lang="en-US" sz="900" dirty="0"/>
          </a:p>
        </p:txBody>
      </p:sp>
      <p:sp>
        <p:nvSpPr>
          <p:cNvPr id="21" name="Rounded Rectangle 20"/>
          <p:cNvSpPr/>
          <p:nvPr/>
        </p:nvSpPr>
        <p:spPr>
          <a:xfrm>
            <a:off x="9929612" y="2737803"/>
            <a:ext cx="1066800" cy="591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Make modification on </a:t>
            </a:r>
            <a:r>
              <a:rPr lang="en-US" sz="1200" dirty="0" err="1" smtClean="0"/>
              <a:t>Radwans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7020727" y="1503356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the test rig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1323099" y="554063"/>
            <a:ext cx="1093695" cy="43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8" idx="1"/>
          </p:cNvCxnSpPr>
          <p:nvPr/>
        </p:nvCxnSpPr>
        <p:spPr>
          <a:xfrm flipV="1">
            <a:off x="1323099" y="984369"/>
            <a:ext cx="1093695" cy="8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9" idx="1"/>
          </p:cNvCxnSpPr>
          <p:nvPr/>
        </p:nvCxnSpPr>
        <p:spPr>
          <a:xfrm flipV="1">
            <a:off x="1359554" y="2384016"/>
            <a:ext cx="277625" cy="38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10" idx="1"/>
          </p:cNvCxnSpPr>
          <p:nvPr/>
        </p:nvCxnSpPr>
        <p:spPr>
          <a:xfrm>
            <a:off x="1359554" y="2773464"/>
            <a:ext cx="277625" cy="3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4" idx="1"/>
          </p:cNvCxnSpPr>
          <p:nvPr/>
        </p:nvCxnSpPr>
        <p:spPr>
          <a:xfrm>
            <a:off x="1313700" y="3991831"/>
            <a:ext cx="714086" cy="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3"/>
            <a:endCxn id="15" idx="1"/>
          </p:cNvCxnSpPr>
          <p:nvPr/>
        </p:nvCxnSpPr>
        <p:spPr>
          <a:xfrm flipV="1">
            <a:off x="3094586" y="3992256"/>
            <a:ext cx="7048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12" idx="1"/>
          </p:cNvCxnSpPr>
          <p:nvPr/>
        </p:nvCxnSpPr>
        <p:spPr>
          <a:xfrm>
            <a:off x="2703979" y="2384016"/>
            <a:ext cx="827830" cy="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11" idx="1"/>
          </p:cNvCxnSpPr>
          <p:nvPr/>
        </p:nvCxnSpPr>
        <p:spPr>
          <a:xfrm>
            <a:off x="3483594" y="984369"/>
            <a:ext cx="1033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56299" y="6265459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 Online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1561785" y="338898"/>
            <a:ext cx="679077" cy="4571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Buy AL sheet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757291" y="2027674"/>
            <a:ext cx="679077" cy="4571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Buy </a:t>
            </a:r>
            <a:r>
              <a:rPr lang="en-US" sz="800" dirty="0" err="1" smtClean="0"/>
              <a:t>pcb</a:t>
            </a:r>
            <a:r>
              <a:rPr lang="en-US" sz="800" dirty="0" smtClean="0"/>
              <a:t> &amp; drillers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4730278" y="2556979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Build the shield </a:t>
            </a:r>
            <a:r>
              <a:rPr lang="en-US" sz="1000" dirty="0" err="1" smtClean="0"/>
              <a:t>pcb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12" idx="3"/>
            <a:endCxn id="69" idx="1"/>
          </p:cNvCxnSpPr>
          <p:nvPr/>
        </p:nvCxnSpPr>
        <p:spPr>
          <a:xfrm>
            <a:off x="4598609" y="2392577"/>
            <a:ext cx="131669" cy="3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953927" y="2537082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Build </a:t>
            </a:r>
            <a:r>
              <a:rPr lang="en-US" sz="900" dirty="0" err="1" smtClean="0"/>
              <a:t>Pcb</a:t>
            </a:r>
            <a:r>
              <a:rPr lang="en-US" sz="900" dirty="0" smtClean="0"/>
              <a:t> for the rig</a:t>
            </a:r>
            <a:endParaRPr lang="en-US" sz="900" dirty="0"/>
          </a:p>
        </p:txBody>
      </p:sp>
      <p:cxnSp>
        <p:nvCxnSpPr>
          <p:cNvPr id="88" name="Straight Arrow Connector 87"/>
          <p:cNvCxnSpPr>
            <a:stCxn id="69" idx="3"/>
            <a:endCxn id="82" idx="1"/>
          </p:cNvCxnSpPr>
          <p:nvPr/>
        </p:nvCxnSpPr>
        <p:spPr>
          <a:xfrm flipV="1">
            <a:off x="5797078" y="2765680"/>
            <a:ext cx="156849" cy="1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" idx="3"/>
            <a:endCxn id="16" idx="1"/>
          </p:cNvCxnSpPr>
          <p:nvPr/>
        </p:nvCxnSpPr>
        <p:spPr>
          <a:xfrm>
            <a:off x="4866232" y="3992256"/>
            <a:ext cx="1428173" cy="1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2" idx="3"/>
            <a:endCxn id="20" idx="1"/>
          </p:cNvCxnSpPr>
          <p:nvPr/>
        </p:nvCxnSpPr>
        <p:spPr>
          <a:xfrm>
            <a:off x="8087527" y="1731954"/>
            <a:ext cx="486767" cy="129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0" idx="3"/>
            <a:endCxn id="21" idx="1"/>
          </p:cNvCxnSpPr>
          <p:nvPr/>
        </p:nvCxnSpPr>
        <p:spPr>
          <a:xfrm>
            <a:off x="9641094" y="3024245"/>
            <a:ext cx="288518" cy="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2" idx="3"/>
            <a:endCxn id="22" idx="1"/>
          </p:cNvCxnSpPr>
          <p:nvPr/>
        </p:nvCxnSpPr>
        <p:spPr>
          <a:xfrm flipV="1">
            <a:off x="7020727" y="1731954"/>
            <a:ext cx="0" cy="103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11100952" y="2773464"/>
            <a:ext cx="1066800" cy="591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Assemble</a:t>
            </a:r>
            <a:endParaRPr lang="en-US" sz="1200" dirty="0"/>
          </a:p>
        </p:txBody>
      </p:sp>
      <p:cxnSp>
        <p:nvCxnSpPr>
          <p:cNvPr id="127" name="Straight Arrow Connector 126"/>
          <p:cNvCxnSpPr>
            <a:endCxn id="105" idx="1"/>
          </p:cNvCxnSpPr>
          <p:nvPr/>
        </p:nvCxnSpPr>
        <p:spPr>
          <a:xfrm flipV="1">
            <a:off x="10991138" y="3069298"/>
            <a:ext cx="109814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7" idx="3"/>
            <a:endCxn id="20" idx="1"/>
          </p:cNvCxnSpPr>
          <p:nvPr/>
        </p:nvCxnSpPr>
        <p:spPr>
          <a:xfrm flipV="1">
            <a:off x="1323099" y="3024245"/>
            <a:ext cx="7251195" cy="1785336"/>
          </a:xfrm>
          <a:prstGeom prst="bentConnector3">
            <a:avLst>
              <a:gd name="adj1" fmla="val 9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flipV="1">
            <a:off x="1403094" y="3024245"/>
            <a:ext cx="7251195" cy="2328833"/>
          </a:xfrm>
          <a:prstGeom prst="bentConnector3">
            <a:avLst>
              <a:gd name="adj1" fmla="val 98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9" idx="3"/>
            <a:endCxn id="21" idx="1"/>
          </p:cNvCxnSpPr>
          <p:nvPr/>
        </p:nvCxnSpPr>
        <p:spPr>
          <a:xfrm flipV="1">
            <a:off x="1323099" y="3033637"/>
            <a:ext cx="8606513" cy="2862938"/>
          </a:xfrm>
          <a:prstGeom prst="bentConnector3">
            <a:avLst>
              <a:gd name="adj1" fmla="val 98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3602935" y="2941030"/>
            <a:ext cx="1066800" cy="45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Buy components</a:t>
            </a:r>
            <a:endParaRPr lang="en-US" sz="1000" dirty="0"/>
          </a:p>
        </p:txBody>
      </p:sp>
      <p:cxnSp>
        <p:nvCxnSpPr>
          <p:cNvPr id="147" name="Straight Arrow Connector 146"/>
          <p:cNvCxnSpPr>
            <a:stCxn id="10" idx="3"/>
            <a:endCxn id="145" idx="1"/>
          </p:cNvCxnSpPr>
          <p:nvPr/>
        </p:nvCxnSpPr>
        <p:spPr>
          <a:xfrm>
            <a:off x="2703979" y="3168432"/>
            <a:ext cx="898956" cy="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5" idx="3"/>
            <a:endCxn id="69" idx="1"/>
          </p:cNvCxnSpPr>
          <p:nvPr/>
        </p:nvCxnSpPr>
        <p:spPr>
          <a:xfrm flipV="1">
            <a:off x="4669735" y="2785577"/>
            <a:ext cx="60543" cy="38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" idx="3"/>
            <a:endCxn id="22" idx="1"/>
          </p:cNvCxnSpPr>
          <p:nvPr/>
        </p:nvCxnSpPr>
        <p:spPr>
          <a:xfrm>
            <a:off x="5584136" y="984369"/>
            <a:ext cx="1436591" cy="74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6" idx="3"/>
            <a:endCxn id="20" idx="1"/>
          </p:cNvCxnSpPr>
          <p:nvPr/>
        </p:nvCxnSpPr>
        <p:spPr>
          <a:xfrm flipV="1">
            <a:off x="7361205" y="3024245"/>
            <a:ext cx="1213089" cy="9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8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10841</TotalTime>
  <Words>95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Ganam</dc:creator>
  <cp:lastModifiedBy>Ganam</cp:lastModifiedBy>
  <cp:revision>14</cp:revision>
  <dcterms:created xsi:type="dcterms:W3CDTF">2019-09-09T08:07:29Z</dcterms:created>
  <dcterms:modified xsi:type="dcterms:W3CDTF">2019-09-16T21:31:20Z</dcterms:modified>
</cp:coreProperties>
</file>