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 showGuides="1">
      <p:cViewPr>
        <p:scale>
          <a:sx n="173" d="100"/>
          <a:sy n="173" d="100"/>
        </p:scale>
        <p:origin x="120" y="-1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EC2271-D6BC-AE48-B7CD-D34D65FE5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5B18B8-62C3-084C-88BC-617CF24AD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E75783-430F-D849-B2B7-681EAF2A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0B22-BD82-074F-A7F6-ACD901A26B70}" type="datetimeFigureOut">
              <a:rPr lang="de-DE" smtClean="0"/>
              <a:t>29.03.21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60C435-F9ED-894A-81C8-18B439AB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96E30E-E93E-F44A-88A8-50C0E645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3661-DDB3-714A-A3A9-023511089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45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DF7E4-2F07-954F-860A-BE490D02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AB4481-5613-FF4E-A919-3172B7127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26E524-1E87-EF41-8383-47A0EAD0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0B22-BD82-074F-A7F6-ACD901A26B70}" type="datetimeFigureOut">
              <a:rPr lang="de-DE" smtClean="0"/>
              <a:t>29.03.21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308FD1-4838-1C4F-A440-0B769B2A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305491-23A7-EB4D-B937-13755451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3661-DDB3-714A-A3A9-023511089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1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C99ACC-FCFA-B044-87D6-F3D5B7840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265080-8FCA-0F4B-A91B-2396486FE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F0FF78-1411-EF41-8F16-E4941E14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0B22-BD82-074F-A7F6-ACD901A26B70}" type="datetimeFigureOut">
              <a:rPr lang="de-DE" smtClean="0"/>
              <a:t>29.03.21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BCFB28-F5A3-E74E-B8B9-154648BC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1729CF-C8A9-154E-8F56-D46D1977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3661-DDB3-714A-A3A9-023511089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56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6C79D-880D-D04A-85D9-19029FDD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12E86E-0E6B-C648-845F-F3506A876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BFB21B-17CE-3146-825F-3D5D4FAA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0B22-BD82-074F-A7F6-ACD901A26B70}" type="datetimeFigureOut">
              <a:rPr lang="de-DE" smtClean="0"/>
              <a:t>29.03.21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79FBEB-A68D-AF47-9110-087289A8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01E5B9-09DD-5949-978B-8F9342BF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3661-DDB3-714A-A3A9-023511089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73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AA34A-5147-9E41-867F-E15D19FD1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4C69C4-6278-1E48-9BE8-2B8523444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548398-522D-D140-895F-7EF3E409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0B22-BD82-074F-A7F6-ACD901A26B70}" type="datetimeFigureOut">
              <a:rPr lang="de-DE" smtClean="0"/>
              <a:t>29.03.21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36673F-4BF3-2F48-AA63-7F22987A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941EB6-ADB1-E146-A7FE-8C47F13D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3661-DDB3-714A-A3A9-023511089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47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B2FAA-772E-8946-9C98-F35A80DF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63B5C8-6A14-5849-9FC3-6C731A65F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E68BFD-220E-1B4C-8597-EC137A90C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BB5E06-9D66-1E40-978A-E1C00F80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0B22-BD82-074F-A7F6-ACD901A26B70}" type="datetimeFigureOut">
              <a:rPr lang="de-DE" smtClean="0"/>
              <a:t>29.03.21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593975-41F7-774C-B175-152B5E86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D4BEF1-D064-C345-94EF-DCF7D384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3661-DDB3-714A-A3A9-023511089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65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64AB4-FBA8-494D-8071-2EFEA651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0D29AF-AE74-4E4A-B09E-FCF384B20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3FC74F-6CE3-E14B-A6FC-1560D3085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BA914B-BCDD-4040-8DD2-A6C87E28C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06B26EB-CD88-5A43-AACE-88161D480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20B554D-E27D-604E-8A3C-55199421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0B22-BD82-074F-A7F6-ACD901A26B70}" type="datetimeFigureOut">
              <a:rPr lang="de-DE" smtClean="0"/>
              <a:t>29.03.21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1ECD92-860B-A449-9179-32F54847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71456E-36DF-894F-B825-8894EE7A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3661-DDB3-714A-A3A9-023511089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19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D322C-1B9B-2849-BC42-996FD83F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D925F0-C7EF-DD4D-9CAC-A375365C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0B22-BD82-074F-A7F6-ACD901A26B70}" type="datetimeFigureOut">
              <a:rPr lang="de-DE" smtClean="0"/>
              <a:t>29.03.21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70E684-891B-8A48-8CCB-3030FCDA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6FBC67-EEA8-834A-8A25-087DED98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3661-DDB3-714A-A3A9-023511089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72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E846F2-328B-594B-BA7C-D434C408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0B22-BD82-074F-A7F6-ACD901A26B70}" type="datetimeFigureOut">
              <a:rPr lang="de-DE" smtClean="0"/>
              <a:t>29.03.21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94A4CA-2C0B-FD44-8713-64813889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5D3B8B-B60A-6340-9994-37C90948F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3661-DDB3-714A-A3A9-023511089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85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331DE-4EE5-8642-999D-348EF2FD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163212-F8A1-C240-B8F6-110C0BFF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05A17E-9E77-2648-90AC-BA74043A0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71917D-9858-D04B-8996-380157E0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0B22-BD82-074F-A7F6-ACD901A26B70}" type="datetimeFigureOut">
              <a:rPr lang="de-DE" smtClean="0"/>
              <a:t>29.03.21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DD5C42-CEEA-0A45-9596-C4A86D43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56F221-9237-4D49-BF16-54205028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3661-DDB3-714A-A3A9-023511089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69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7E164-3000-8048-93A3-7E9D85787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BE49FD-8B24-7947-B72B-BCB13D242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3DC2B3-255D-0347-936C-8C79B2E96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63BFF3-E14C-9740-8163-FF40B262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0B22-BD82-074F-A7F6-ACD901A26B70}" type="datetimeFigureOut">
              <a:rPr lang="de-DE" smtClean="0"/>
              <a:t>29.03.21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D758FB-9B0D-ED4F-912F-3D8FA63D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A877CE-C68D-F149-8693-12BF2501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3661-DDB3-714A-A3A9-023511089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09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4B06B5-760F-F347-94F0-D68DEEDE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5DD321-CA92-D94E-ABC6-391A7232C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47BA5-FD1A-C44B-B217-8DCD711F4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30B22-BD82-074F-A7F6-ACD901A26B70}" type="datetimeFigureOut">
              <a:rPr lang="de-DE" smtClean="0"/>
              <a:t>29.03.21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8728B9-6054-5B42-98AD-E3EE72448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BD1759-74D9-E14F-B720-596F57BE1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43661-DDB3-714A-A3A9-023511089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60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19C994FF-2B81-1D47-9538-F7ACDCDA0A58}"/>
              </a:ext>
            </a:extLst>
          </p:cNvPr>
          <p:cNvGrpSpPr/>
          <p:nvPr/>
        </p:nvGrpSpPr>
        <p:grpSpPr>
          <a:xfrm>
            <a:off x="2062052" y="3600595"/>
            <a:ext cx="3063805" cy="1416757"/>
            <a:chOff x="151718" y="3600595"/>
            <a:chExt cx="3063805" cy="1416757"/>
          </a:xfrm>
        </p:grpSpPr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9AA38454-010B-2844-8822-235EFCF2C47F}"/>
                </a:ext>
              </a:extLst>
            </p:cNvPr>
            <p:cNvGrpSpPr/>
            <p:nvPr/>
          </p:nvGrpSpPr>
          <p:grpSpPr>
            <a:xfrm>
              <a:off x="300146" y="4287285"/>
              <a:ext cx="2795698" cy="564489"/>
              <a:chOff x="240923" y="2530659"/>
              <a:chExt cx="2795698" cy="564489"/>
            </a:xfrm>
          </p:grpSpPr>
          <p:sp>
            <p:nvSpPr>
              <p:cNvPr id="92" name="Freihandform 91">
                <a:extLst>
                  <a:ext uri="{FF2B5EF4-FFF2-40B4-BE49-F238E27FC236}">
                    <a16:creationId xmlns:a16="http://schemas.microsoft.com/office/drawing/2014/main" id="{8F6A8B93-F463-564D-BCAB-14DA95AA841D}"/>
                  </a:ext>
                </a:extLst>
              </p:cNvPr>
              <p:cNvSpPr/>
              <p:nvPr/>
            </p:nvSpPr>
            <p:spPr>
              <a:xfrm>
                <a:off x="240923" y="2530659"/>
                <a:ext cx="687122" cy="564489"/>
              </a:xfrm>
              <a:custGeom>
                <a:avLst/>
                <a:gdLst>
                  <a:gd name="connsiteX0" fmla="*/ 0 w 713549"/>
                  <a:gd name="connsiteY0" fmla="*/ 560268 h 570839"/>
                  <a:gd name="connsiteX1" fmla="*/ 343561 w 713549"/>
                  <a:gd name="connsiteY1" fmla="*/ 560268 h 570839"/>
                  <a:gd name="connsiteX2" fmla="*/ 343561 w 713549"/>
                  <a:gd name="connsiteY2" fmla="*/ 0 h 570839"/>
                  <a:gd name="connsiteX3" fmla="*/ 687122 w 713549"/>
                  <a:gd name="connsiteY3" fmla="*/ 0 h 570839"/>
                  <a:gd name="connsiteX4" fmla="*/ 687122 w 713549"/>
                  <a:gd name="connsiteY4" fmla="*/ 570839 h 570839"/>
                  <a:gd name="connsiteX5" fmla="*/ 713549 w 713549"/>
                  <a:gd name="connsiteY5" fmla="*/ 570839 h 570839"/>
                  <a:gd name="connsiteX0" fmla="*/ 0 w 687122"/>
                  <a:gd name="connsiteY0" fmla="*/ 560268 h 570839"/>
                  <a:gd name="connsiteX1" fmla="*/ 343561 w 687122"/>
                  <a:gd name="connsiteY1" fmla="*/ 560268 h 570839"/>
                  <a:gd name="connsiteX2" fmla="*/ 343561 w 687122"/>
                  <a:gd name="connsiteY2" fmla="*/ 0 h 570839"/>
                  <a:gd name="connsiteX3" fmla="*/ 687122 w 687122"/>
                  <a:gd name="connsiteY3" fmla="*/ 0 h 570839"/>
                  <a:gd name="connsiteX4" fmla="*/ 687122 w 687122"/>
                  <a:gd name="connsiteY4" fmla="*/ 570839 h 570839"/>
                  <a:gd name="connsiteX0" fmla="*/ 0 w 687122"/>
                  <a:gd name="connsiteY0" fmla="*/ 560268 h 560268"/>
                  <a:gd name="connsiteX1" fmla="*/ 343561 w 687122"/>
                  <a:gd name="connsiteY1" fmla="*/ 560268 h 560268"/>
                  <a:gd name="connsiteX2" fmla="*/ 343561 w 687122"/>
                  <a:gd name="connsiteY2" fmla="*/ 0 h 560268"/>
                  <a:gd name="connsiteX3" fmla="*/ 687122 w 687122"/>
                  <a:gd name="connsiteY3" fmla="*/ 0 h 560268"/>
                  <a:gd name="connsiteX4" fmla="*/ 683947 w 687122"/>
                  <a:gd name="connsiteY4" fmla="*/ 399389 h 560268"/>
                  <a:gd name="connsiteX0" fmla="*/ 0 w 687122"/>
                  <a:gd name="connsiteY0" fmla="*/ 560268 h 564489"/>
                  <a:gd name="connsiteX1" fmla="*/ 343561 w 687122"/>
                  <a:gd name="connsiteY1" fmla="*/ 560268 h 564489"/>
                  <a:gd name="connsiteX2" fmla="*/ 343561 w 687122"/>
                  <a:gd name="connsiteY2" fmla="*/ 0 h 564489"/>
                  <a:gd name="connsiteX3" fmla="*/ 687122 w 687122"/>
                  <a:gd name="connsiteY3" fmla="*/ 0 h 564489"/>
                  <a:gd name="connsiteX4" fmla="*/ 683947 w 687122"/>
                  <a:gd name="connsiteY4" fmla="*/ 564489 h 56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7122" h="564489">
                    <a:moveTo>
                      <a:pt x="0" y="560268"/>
                    </a:moveTo>
                    <a:lnTo>
                      <a:pt x="343561" y="560268"/>
                    </a:lnTo>
                    <a:lnTo>
                      <a:pt x="343561" y="0"/>
                    </a:lnTo>
                    <a:lnTo>
                      <a:pt x="687122" y="0"/>
                    </a:lnTo>
                    <a:cubicBezTo>
                      <a:pt x="686064" y="133130"/>
                      <a:pt x="685005" y="431359"/>
                      <a:pt x="683947" y="564489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Freihandform 92">
                <a:extLst>
                  <a:ext uri="{FF2B5EF4-FFF2-40B4-BE49-F238E27FC236}">
                    <a16:creationId xmlns:a16="http://schemas.microsoft.com/office/drawing/2014/main" id="{6360AC7C-CE8E-A744-A4F5-82A8863A3EE5}"/>
                  </a:ext>
                </a:extLst>
              </p:cNvPr>
              <p:cNvSpPr/>
              <p:nvPr/>
            </p:nvSpPr>
            <p:spPr>
              <a:xfrm>
                <a:off x="917198" y="2530659"/>
                <a:ext cx="463927" cy="564489"/>
              </a:xfrm>
              <a:custGeom>
                <a:avLst/>
                <a:gdLst>
                  <a:gd name="connsiteX0" fmla="*/ 0 w 713549"/>
                  <a:gd name="connsiteY0" fmla="*/ 560268 h 570839"/>
                  <a:gd name="connsiteX1" fmla="*/ 343561 w 713549"/>
                  <a:gd name="connsiteY1" fmla="*/ 560268 h 570839"/>
                  <a:gd name="connsiteX2" fmla="*/ 343561 w 713549"/>
                  <a:gd name="connsiteY2" fmla="*/ 0 h 570839"/>
                  <a:gd name="connsiteX3" fmla="*/ 687122 w 713549"/>
                  <a:gd name="connsiteY3" fmla="*/ 0 h 570839"/>
                  <a:gd name="connsiteX4" fmla="*/ 687122 w 713549"/>
                  <a:gd name="connsiteY4" fmla="*/ 570839 h 570839"/>
                  <a:gd name="connsiteX5" fmla="*/ 713549 w 713549"/>
                  <a:gd name="connsiteY5" fmla="*/ 570839 h 570839"/>
                  <a:gd name="connsiteX0" fmla="*/ 0 w 687122"/>
                  <a:gd name="connsiteY0" fmla="*/ 560268 h 570839"/>
                  <a:gd name="connsiteX1" fmla="*/ 343561 w 687122"/>
                  <a:gd name="connsiteY1" fmla="*/ 560268 h 570839"/>
                  <a:gd name="connsiteX2" fmla="*/ 343561 w 687122"/>
                  <a:gd name="connsiteY2" fmla="*/ 0 h 570839"/>
                  <a:gd name="connsiteX3" fmla="*/ 687122 w 687122"/>
                  <a:gd name="connsiteY3" fmla="*/ 0 h 570839"/>
                  <a:gd name="connsiteX4" fmla="*/ 687122 w 687122"/>
                  <a:gd name="connsiteY4" fmla="*/ 570839 h 570839"/>
                  <a:gd name="connsiteX0" fmla="*/ 0 w 687122"/>
                  <a:gd name="connsiteY0" fmla="*/ 560268 h 560268"/>
                  <a:gd name="connsiteX1" fmla="*/ 343561 w 687122"/>
                  <a:gd name="connsiteY1" fmla="*/ 560268 h 560268"/>
                  <a:gd name="connsiteX2" fmla="*/ 343561 w 687122"/>
                  <a:gd name="connsiteY2" fmla="*/ 0 h 560268"/>
                  <a:gd name="connsiteX3" fmla="*/ 687122 w 687122"/>
                  <a:gd name="connsiteY3" fmla="*/ 0 h 560268"/>
                  <a:gd name="connsiteX4" fmla="*/ 683947 w 687122"/>
                  <a:gd name="connsiteY4" fmla="*/ 399389 h 560268"/>
                  <a:gd name="connsiteX0" fmla="*/ 0 w 687122"/>
                  <a:gd name="connsiteY0" fmla="*/ 560268 h 564489"/>
                  <a:gd name="connsiteX1" fmla="*/ 343561 w 687122"/>
                  <a:gd name="connsiteY1" fmla="*/ 560268 h 564489"/>
                  <a:gd name="connsiteX2" fmla="*/ 343561 w 687122"/>
                  <a:gd name="connsiteY2" fmla="*/ 0 h 564489"/>
                  <a:gd name="connsiteX3" fmla="*/ 687122 w 687122"/>
                  <a:gd name="connsiteY3" fmla="*/ 0 h 564489"/>
                  <a:gd name="connsiteX4" fmla="*/ 683947 w 687122"/>
                  <a:gd name="connsiteY4" fmla="*/ 564489 h 56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7122" h="564489">
                    <a:moveTo>
                      <a:pt x="0" y="560268"/>
                    </a:moveTo>
                    <a:lnTo>
                      <a:pt x="343561" y="560268"/>
                    </a:lnTo>
                    <a:lnTo>
                      <a:pt x="343561" y="0"/>
                    </a:lnTo>
                    <a:lnTo>
                      <a:pt x="687122" y="0"/>
                    </a:lnTo>
                    <a:cubicBezTo>
                      <a:pt x="686064" y="133130"/>
                      <a:pt x="685005" y="431359"/>
                      <a:pt x="683947" y="564489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Freihandform 93">
                <a:extLst>
                  <a:ext uri="{FF2B5EF4-FFF2-40B4-BE49-F238E27FC236}">
                    <a16:creationId xmlns:a16="http://schemas.microsoft.com/office/drawing/2014/main" id="{5DC4AC66-EDD4-6646-A1C4-E87D8546D606}"/>
                  </a:ext>
                </a:extLst>
              </p:cNvPr>
              <p:cNvSpPr/>
              <p:nvPr/>
            </p:nvSpPr>
            <p:spPr>
              <a:xfrm>
                <a:off x="2349499" y="2530659"/>
                <a:ext cx="687122" cy="564489"/>
              </a:xfrm>
              <a:custGeom>
                <a:avLst/>
                <a:gdLst>
                  <a:gd name="connsiteX0" fmla="*/ 0 w 713549"/>
                  <a:gd name="connsiteY0" fmla="*/ 560268 h 570839"/>
                  <a:gd name="connsiteX1" fmla="*/ 343561 w 713549"/>
                  <a:gd name="connsiteY1" fmla="*/ 560268 h 570839"/>
                  <a:gd name="connsiteX2" fmla="*/ 343561 w 713549"/>
                  <a:gd name="connsiteY2" fmla="*/ 0 h 570839"/>
                  <a:gd name="connsiteX3" fmla="*/ 687122 w 713549"/>
                  <a:gd name="connsiteY3" fmla="*/ 0 h 570839"/>
                  <a:gd name="connsiteX4" fmla="*/ 687122 w 713549"/>
                  <a:gd name="connsiteY4" fmla="*/ 570839 h 570839"/>
                  <a:gd name="connsiteX5" fmla="*/ 713549 w 713549"/>
                  <a:gd name="connsiteY5" fmla="*/ 570839 h 570839"/>
                  <a:gd name="connsiteX0" fmla="*/ 0 w 687122"/>
                  <a:gd name="connsiteY0" fmla="*/ 560268 h 570839"/>
                  <a:gd name="connsiteX1" fmla="*/ 343561 w 687122"/>
                  <a:gd name="connsiteY1" fmla="*/ 560268 h 570839"/>
                  <a:gd name="connsiteX2" fmla="*/ 343561 w 687122"/>
                  <a:gd name="connsiteY2" fmla="*/ 0 h 570839"/>
                  <a:gd name="connsiteX3" fmla="*/ 687122 w 687122"/>
                  <a:gd name="connsiteY3" fmla="*/ 0 h 570839"/>
                  <a:gd name="connsiteX4" fmla="*/ 687122 w 687122"/>
                  <a:gd name="connsiteY4" fmla="*/ 570839 h 570839"/>
                  <a:gd name="connsiteX0" fmla="*/ 0 w 687122"/>
                  <a:gd name="connsiteY0" fmla="*/ 560268 h 560268"/>
                  <a:gd name="connsiteX1" fmla="*/ 343561 w 687122"/>
                  <a:gd name="connsiteY1" fmla="*/ 560268 h 560268"/>
                  <a:gd name="connsiteX2" fmla="*/ 343561 w 687122"/>
                  <a:gd name="connsiteY2" fmla="*/ 0 h 560268"/>
                  <a:gd name="connsiteX3" fmla="*/ 687122 w 687122"/>
                  <a:gd name="connsiteY3" fmla="*/ 0 h 560268"/>
                  <a:gd name="connsiteX4" fmla="*/ 683947 w 687122"/>
                  <a:gd name="connsiteY4" fmla="*/ 399389 h 560268"/>
                  <a:gd name="connsiteX0" fmla="*/ 0 w 687122"/>
                  <a:gd name="connsiteY0" fmla="*/ 560268 h 564489"/>
                  <a:gd name="connsiteX1" fmla="*/ 343561 w 687122"/>
                  <a:gd name="connsiteY1" fmla="*/ 560268 h 564489"/>
                  <a:gd name="connsiteX2" fmla="*/ 343561 w 687122"/>
                  <a:gd name="connsiteY2" fmla="*/ 0 h 564489"/>
                  <a:gd name="connsiteX3" fmla="*/ 687122 w 687122"/>
                  <a:gd name="connsiteY3" fmla="*/ 0 h 564489"/>
                  <a:gd name="connsiteX4" fmla="*/ 683947 w 687122"/>
                  <a:gd name="connsiteY4" fmla="*/ 564489 h 56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7122" h="564489">
                    <a:moveTo>
                      <a:pt x="0" y="560268"/>
                    </a:moveTo>
                    <a:lnTo>
                      <a:pt x="343561" y="560268"/>
                    </a:lnTo>
                    <a:lnTo>
                      <a:pt x="343561" y="0"/>
                    </a:lnTo>
                    <a:lnTo>
                      <a:pt x="687122" y="0"/>
                    </a:lnTo>
                    <a:cubicBezTo>
                      <a:pt x="686064" y="133130"/>
                      <a:pt x="685005" y="431359"/>
                      <a:pt x="683947" y="564489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Freihandform 94">
                <a:extLst>
                  <a:ext uri="{FF2B5EF4-FFF2-40B4-BE49-F238E27FC236}">
                    <a16:creationId xmlns:a16="http://schemas.microsoft.com/office/drawing/2014/main" id="{DB2568E9-EE88-9945-B9F0-61DF6DB0AC04}"/>
                  </a:ext>
                </a:extLst>
              </p:cNvPr>
              <p:cNvSpPr/>
              <p:nvPr/>
            </p:nvSpPr>
            <p:spPr>
              <a:xfrm>
                <a:off x="1381124" y="2530659"/>
                <a:ext cx="968375" cy="564489"/>
              </a:xfrm>
              <a:custGeom>
                <a:avLst/>
                <a:gdLst>
                  <a:gd name="connsiteX0" fmla="*/ 0 w 713549"/>
                  <a:gd name="connsiteY0" fmla="*/ 560268 h 570839"/>
                  <a:gd name="connsiteX1" fmla="*/ 343561 w 713549"/>
                  <a:gd name="connsiteY1" fmla="*/ 560268 h 570839"/>
                  <a:gd name="connsiteX2" fmla="*/ 343561 w 713549"/>
                  <a:gd name="connsiteY2" fmla="*/ 0 h 570839"/>
                  <a:gd name="connsiteX3" fmla="*/ 687122 w 713549"/>
                  <a:gd name="connsiteY3" fmla="*/ 0 h 570839"/>
                  <a:gd name="connsiteX4" fmla="*/ 687122 w 713549"/>
                  <a:gd name="connsiteY4" fmla="*/ 570839 h 570839"/>
                  <a:gd name="connsiteX5" fmla="*/ 713549 w 713549"/>
                  <a:gd name="connsiteY5" fmla="*/ 570839 h 570839"/>
                  <a:gd name="connsiteX0" fmla="*/ 0 w 687122"/>
                  <a:gd name="connsiteY0" fmla="*/ 560268 h 570839"/>
                  <a:gd name="connsiteX1" fmla="*/ 343561 w 687122"/>
                  <a:gd name="connsiteY1" fmla="*/ 560268 h 570839"/>
                  <a:gd name="connsiteX2" fmla="*/ 343561 w 687122"/>
                  <a:gd name="connsiteY2" fmla="*/ 0 h 570839"/>
                  <a:gd name="connsiteX3" fmla="*/ 687122 w 687122"/>
                  <a:gd name="connsiteY3" fmla="*/ 0 h 570839"/>
                  <a:gd name="connsiteX4" fmla="*/ 687122 w 687122"/>
                  <a:gd name="connsiteY4" fmla="*/ 570839 h 570839"/>
                  <a:gd name="connsiteX0" fmla="*/ 0 w 687122"/>
                  <a:gd name="connsiteY0" fmla="*/ 560268 h 560268"/>
                  <a:gd name="connsiteX1" fmla="*/ 343561 w 687122"/>
                  <a:gd name="connsiteY1" fmla="*/ 560268 h 560268"/>
                  <a:gd name="connsiteX2" fmla="*/ 343561 w 687122"/>
                  <a:gd name="connsiteY2" fmla="*/ 0 h 560268"/>
                  <a:gd name="connsiteX3" fmla="*/ 687122 w 687122"/>
                  <a:gd name="connsiteY3" fmla="*/ 0 h 560268"/>
                  <a:gd name="connsiteX4" fmla="*/ 683947 w 687122"/>
                  <a:gd name="connsiteY4" fmla="*/ 399389 h 560268"/>
                  <a:gd name="connsiteX0" fmla="*/ 0 w 687122"/>
                  <a:gd name="connsiteY0" fmla="*/ 560268 h 564489"/>
                  <a:gd name="connsiteX1" fmla="*/ 343561 w 687122"/>
                  <a:gd name="connsiteY1" fmla="*/ 560268 h 564489"/>
                  <a:gd name="connsiteX2" fmla="*/ 343561 w 687122"/>
                  <a:gd name="connsiteY2" fmla="*/ 0 h 564489"/>
                  <a:gd name="connsiteX3" fmla="*/ 687122 w 687122"/>
                  <a:gd name="connsiteY3" fmla="*/ 0 h 564489"/>
                  <a:gd name="connsiteX4" fmla="*/ 683947 w 687122"/>
                  <a:gd name="connsiteY4" fmla="*/ 564489 h 56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7122" h="564489">
                    <a:moveTo>
                      <a:pt x="0" y="560268"/>
                    </a:moveTo>
                    <a:lnTo>
                      <a:pt x="343561" y="560268"/>
                    </a:lnTo>
                    <a:lnTo>
                      <a:pt x="343561" y="0"/>
                    </a:lnTo>
                    <a:lnTo>
                      <a:pt x="687122" y="0"/>
                    </a:lnTo>
                    <a:cubicBezTo>
                      <a:pt x="686064" y="133130"/>
                      <a:pt x="685005" y="431359"/>
                      <a:pt x="683947" y="564489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1755D149-3E11-B54F-8B81-EE01F163F83B}"/>
                </a:ext>
              </a:extLst>
            </p:cNvPr>
            <p:cNvGrpSpPr/>
            <p:nvPr/>
          </p:nvGrpSpPr>
          <p:grpSpPr>
            <a:xfrm>
              <a:off x="419825" y="4299986"/>
              <a:ext cx="2795698" cy="564489"/>
              <a:chOff x="393323" y="2683059"/>
              <a:chExt cx="2795698" cy="564489"/>
            </a:xfrm>
          </p:grpSpPr>
          <p:sp>
            <p:nvSpPr>
              <p:cNvPr id="88" name="Freihandform 87">
                <a:extLst>
                  <a:ext uri="{FF2B5EF4-FFF2-40B4-BE49-F238E27FC236}">
                    <a16:creationId xmlns:a16="http://schemas.microsoft.com/office/drawing/2014/main" id="{7D361BB5-3954-F549-A47F-EA4C81C207FF}"/>
                  </a:ext>
                </a:extLst>
              </p:cNvPr>
              <p:cNvSpPr/>
              <p:nvPr/>
            </p:nvSpPr>
            <p:spPr>
              <a:xfrm>
                <a:off x="393323" y="2683059"/>
                <a:ext cx="687122" cy="564489"/>
              </a:xfrm>
              <a:custGeom>
                <a:avLst/>
                <a:gdLst>
                  <a:gd name="connsiteX0" fmla="*/ 0 w 713549"/>
                  <a:gd name="connsiteY0" fmla="*/ 560268 h 570839"/>
                  <a:gd name="connsiteX1" fmla="*/ 343561 w 713549"/>
                  <a:gd name="connsiteY1" fmla="*/ 560268 h 570839"/>
                  <a:gd name="connsiteX2" fmla="*/ 343561 w 713549"/>
                  <a:gd name="connsiteY2" fmla="*/ 0 h 570839"/>
                  <a:gd name="connsiteX3" fmla="*/ 687122 w 713549"/>
                  <a:gd name="connsiteY3" fmla="*/ 0 h 570839"/>
                  <a:gd name="connsiteX4" fmla="*/ 687122 w 713549"/>
                  <a:gd name="connsiteY4" fmla="*/ 570839 h 570839"/>
                  <a:gd name="connsiteX5" fmla="*/ 713549 w 713549"/>
                  <a:gd name="connsiteY5" fmla="*/ 570839 h 570839"/>
                  <a:gd name="connsiteX0" fmla="*/ 0 w 687122"/>
                  <a:gd name="connsiteY0" fmla="*/ 560268 h 570839"/>
                  <a:gd name="connsiteX1" fmla="*/ 343561 w 687122"/>
                  <a:gd name="connsiteY1" fmla="*/ 560268 h 570839"/>
                  <a:gd name="connsiteX2" fmla="*/ 343561 w 687122"/>
                  <a:gd name="connsiteY2" fmla="*/ 0 h 570839"/>
                  <a:gd name="connsiteX3" fmla="*/ 687122 w 687122"/>
                  <a:gd name="connsiteY3" fmla="*/ 0 h 570839"/>
                  <a:gd name="connsiteX4" fmla="*/ 687122 w 687122"/>
                  <a:gd name="connsiteY4" fmla="*/ 570839 h 570839"/>
                  <a:gd name="connsiteX0" fmla="*/ 0 w 687122"/>
                  <a:gd name="connsiteY0" fmla="*/ 560268 h 560268"/>
                  <a:gd name="connsiteX1" fmla="*/ 343561 w 687122"/>
                  <a:gd name="connsiteY1" fmla="*/ 560268 h 560268"/>
                  <a:gd name="connsiteX2" fmla="*/ 343561 w 687122"/>
                  <a:gd name="connsiteY2" fmla="*/ 0 h 560268"/>
                  <a:gd name="connsiteX3" fmla="*/ 687122 w 687122"/>
                  <a:gd name="connsiteY3" fmla="*/ 0 h 560268"/>
                  <a:gd name="connsiteX4" fmla="*/ 683947 w 687122"/>
                  <a:gd name="connsiteY4" fmla="*/ 399389 h 560268"/>
                  <a:gd name="connsiteX0" fmla="*/ 0 w 687122"/>
                  <a:gd name="connsiteY0" fmla="*/ 560268 h 564489"/>
                  <a:gd name="connsiteX1" fmla="*/ 343561 w 687122"/>
                  <a:gd name="connsiteY1" fmla="*/ 560268 h 564489"/>
                  <a:gd name="connsiteX2" fmla="*/ 343561 w 687122"/>
                  <a:gd name="connsiteY2" fmla="*/ 0 h 564489"/>
                  <a:gd name="connsiteX3" fmla="*/ 687122 w 687122"/>
                  <a:gd name="connsiteY3" fmla="*/ 0 h 564489"/>
                  <a:gd name="connsiteX4" fmla="*/ 683947 w 687122"/>
                  <a:gd name="connsiteY4" fmla="*/ 564489 h 56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7122" h="564489">
                    <a:moveTo>
                      <a:pt x="0" y="560268"/>
                    </a:moveTo>
                    <a:lnTo>
                      <a:pt x="343561" y="560268"/>
                    </a:lnTo>
                    <a:lnTo>
                      <a:pt x="343561" y="0"/>
                    </a:lnTo>
                    <a:lnTo>
                      <a:pt x="687122" y="0"/>
                    </a:lnTo>
                    <a:cubicBezTo>
                      <a:pt x="686064" y="133130"/>
                      <a:pt x="685005" y="431359"/>
                      <a:pt x="683947" y="56448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Freihandform 88">
                <a:extLst>
                  <a:ext uri="{FF2B5EF4-FFF2-40B4-BE49-F238E27FC236}">
                    <a16:creationId xmlns:a16="http://schemas.microsoft.com/office/drawing/2014/main" id="{B4FEF9E7-0B5F-0145-8B8F-5E2FB2FD4B9E}"/>
                  </a:ext>
                </a:extLst>
              </p:cNvPr>
              <p:cNvSpPr/>
              <p:nvPr/>
            </p:nvSpPr>
            <p:spPr>
              <a:xfrm>
                <a:off x="1069598" y="2683059"/>
                <a:ext cx="463927" cy="564489"/>
              </a:xfrm>
              <a:custGeom>
                <a:avLst/>
                <a:gdLst>
                  <a:gd name="connsiteX0" fmla="*/ 0 w 713549"/>
                  <a:gd name="connsiteY0" fmla="*/ 560268 h 570839"/>
                  <a:gd name="connsiteX1" fmla="*/ 343561 w 713549"/>
                  <a:gd name="connsiteY1" fmla="*/ 560268 h 570839"/>
                  <a:gd name="connsiteX2" fmla="*/ 343561 w 713549"/>
                  <a:gd name="connsiteY2" fmla="*/ 0 h 570839"/>
                  <a:gd name="connsiteX3" fmla="*/ 687122 w 713549"/>
                  <a:gd name="connsiteY3" fmla="*/ 0 h 570839"/>
                  <a:gd name="connsiteX4" fmla="*/ 687122 w 713549"/>
                  <a:gd name="connsiteY4" fmla="*/ 570839 h 570839"/>
                  <a:gd name="connsiteX5" fmla="*/ 713549 w 713549"/>
                  <a:gd name="connsiteY5" fmla="*/ 570839 h 570839"/>
                  <a:gd name="connsiteX0" fmla="*/ 0 w 687122"/>
                  <a:gd name="connsiteY0" fmla="*/ 560268 h 570839"/>
                  <a:gd name="connsiteX1" fmla="*/ 343561 w 687122"/>
                  <a:gd name="connsiteY1" fmla="*/ 560268 h 570839"/>
                  <a:gd name="connsiteX2" fmla="*/ 343561 w 687122"/>
                  <a:gd name="connsiteY2" fmla="*/ 0 h 570839"/>
                  <a:gd name="connsiteX3" fmla="*/ 687122 w 687122"/>
                  <a:gd name="connsiteY3" fmla="*/ 0 h 570839"/>
                  <a:gd name="connsiteX4" fmla="*/ 687122 w 687122"/>
                  <a:gd name="connsiteY4" fmla="*/ 570839 h 570839"/>
                  <a:gd name="connsiteX0" fmla="*/ 0 w 687122"/>
                  <a:gd name="connsiteY0" fmla="*/ 560268 h 560268"/>
                  <a:gd name="connsiteX1" fmla="*/ 343561 w 687122"/>
                  <a:gd name="connsiteY1" fmla="*/ 560268 h 560268"/>
                  <a:gd name="connsiteX2" fmla="*/ 343561 w 687122"/>
                  <a:gd name="connsiteY2" fmla="*/ 0 h 560268"/>
                  <a:gd name="connsiteX3" fmla="*/ 687122 w 687122"/>
                  <a:gd name="connsiteY3" fmla="*/ 0 h 560268"/>
                  <a:gd name="connsiteX4" fmla="*/ 683947 w 687122"/>
                  <a:gd name="connsiteY4" fmla="*/ 399389 h 560268"/>
                  <a:gd name="connsiteX0" fmla="*/ 0 w 687122"/>
                  <a:gd name="connsiteY0" fmla="*/ 560268 h 564489"/>
                  <a:gd name="connsiteX1" fmla="*/ 343561 w 687122"/>
                  <a:gd name="connsiteY1" fmla="*/ 560268 h 564489"/>
                  <a:gd name="connsiteX2" fmla="*/ 343561 w 687122"/>
                  <a:gd name="connsiteY2" fmla="*/ 0 h 564489"/>
                  <a:gd name="connsiteX3" fmla="*/ 687122 w 687122"/>
                  <a:gd name="connsiteY3" fmla="*/ 0 h 564489"/>
                  <a:gd name="connsiteX4" fmla="*/ 683947 w 687122"/>
                  <a:gd name="connsiteY4" fmla="*/ 564489 h 56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7122" h="564489">
                    <a:moveTo>
                      <a:pt x="0" y="560268"/>
                    </a:moveTo>
                    <a:lnTo>
                      <a:pt x="343561" y="560268"/>
                    </a:lnTo>
                    <a:lnTo>
                      <a:pt x="343561" y="0"/>
                    </a:lnTo>
                    <a:lnTo>
                      <a:pt x="687122" y="0"/>
                    </a:lnTo>
                    <a:cubicBezTo>
                      <a:pt x="686064" y="133130"/>
                      <a:pt x="685005" y="431359"/>
                      <a:pt x="683947" y="56448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Freihandform 89">
                <a:extLst>
                  <a:ext uri="{FF2B5EF4-FFF2-40B4-BE49-F238E27FC236}">
                    <a16:creationId xmlns:a16="http://schemas.microsoft.com/office/drawing/2014/main" id="{F201A38A-DCE8-5442-BFD6-D723CCE0FF73}"/>
                  </a:ext>
                </a:extLst>
              </p:cNvPr>
              <p:cNvSpPr/>
              <p:nvPr/>
            </p:nvSpPr>
            <p:spPr>
              <a:xfrm>
                <a:off x="2501899" y="2683059"/>
                <a:ext cx="687122" cy="564489"/>
              </a:xfrm>
              <a:custGeom>
                <a:avLst/>
                <a:gdLst>
                  <a:gd name="connsiteX0" fmla="*/ 0 w 713549"/>
                  <a:gd name="connsiteY0" fmla="*/ 560268 h 570839"/>
                  <a:gd name="connsiteX1" fmla="*/ 343561 w 713549"/>
                  <a:gd name="connsiteY1" fmla="*/ 560268 h 570839"/>
                  <a:gd name="connsiteX2" fmla="*/ 343561 w 713549"/>
                  <a:gd name="connsiteY2" fmla="*/ 0 h 570839"/>
                  <a:gd name="connsiteX3" fmla="*/ 687122 w 713549"/>
                  <a:gd name="connsiteY3" fmla="*/ 0 h 570839"/>
                  <a:gd name="connsiteX4" fmla="*/ 687122 w 713549"/>
                  <a:gd name="connsiteY4" fmla="*/ 570839 h 570839"/>
                  <a:gd name="connsiteX5" fmla="*/ 713549 w 713549"/>
                  <a:gd name="connsiteY5" fmla="*/ 570839 h 570839"/>
                  <a:gd name="connsiteX0" fmla="*/ 0 w 687122"/>
                  <a:gd name="connsiteY0" fmla="*/ 560268 h 570839"/>
                  <a:gd name="connsiteX1" fmla="*/ 343561 w 687122"/>
                  <a:gd name="connsiteY1" fmla="*/ 560268 h 570839"/>
                  <a:gd name="connsiteX2" fmla="*/ 343561 w 687122"/>
                  <a:gd name="connsiteY2" fmla="*/ 0 h 570839"/>
                  <a:gd name="connsiteX3" fmla="*/ 687122 w 687122"/>
                  <a:gd name="connsiteY3" fmla="*/ 0 h 570839"/>
                  <a:gd name="connsiteX4" fmla="*/ 687122 w 687122"/>
                  <a:gd name="connsiteY4" fmla="*/ 570839 h 570839"/>
                  <a:gd name="connsiteX0" fmla="*/ 0 w 687122"/>
                  <a:gd name="connsiteY0" fmla="*/ 560268 h 560268"/>
                  <a:gd name="connsiteX1" fmla="*/ 343561 w 687122"/>
                  <a:gd name="connsiteY1" fmla="*/ 560268 h 560268"/>
                  <a:gd name="connsiteX2" fmla="*/ 343561 w 687122"/>
                  <a:gd name="connsiteY2" fmla="*/ 0 h 560268"/>
                  <a:gd name="connsiteX3" fmla="*/ 687122 w 687122"/>
                  <a:gd name="connsiteY3" fmla="*/ 0 h 560268"/>
                  <a:gd name="connsiteX4" fmla="*/ 683947 w 687122"/>
                  <a:gd name="connsiteY4" fmla="*/ 399389 h 560268"/>
                  <a:gd name="connsiteX0" fmla="*/ 0 w 687122"/>
                  <a:gd name="connsiteY0" fmla="*/ 560268 h 564489"/>
                  <a:gd name="connsiteX1" fmla="*/ 343561 w 687122"/>
                  <a:gd name="connsiteY1" fmla="*/ 560268 h 564489"/>
                  <a:gd name="connsiteX2" fmla="*/ 343561 w 687122"/>
                  <a:gd name="connsiteY2" fmla="*/ 0 h 564489"/>
                  <a:gd name="connsiteX3" fmla="*/ 687122 w 687122"/>
                  <a:gd name="connsiteY3" fmla="*/ 0 h 564489"/>
                  <a:gd name="connsiteX4" fmla="*/ 683947 w 687122"/>
                  <a:gd name="connsiteY4" fmla="*/ 564489 h 56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7122" h="564489">
                    <a:moveTo>
                      <a:pt x="0" y="560268"/>
                    </a:moveTo>
                    <a:lnTo>
                      <a:pt x="343561" y="560268"/>
                    </a:lnTo>
                    <a:lnTo>
                      <a:pt x="343561" y="0"/>
                    </a:lnTo>
                    <a:lnTo>
                      <a:pt x="687122" y="0"/>
                    </a:lnTo>
                    <a:cubicBezTo>
                      <a:pt x="686064" y="133130"/>
                      <a:pt x="685005" y="431359"/>
                      <a:pt x="683947" y="56448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Freihandform 90">
                <a:extLst>
                  <a:ext uri="{FF2B5EF4-FFF2-40B4-BE49-F238E27FC236}">
                    <a16:creationId xmlns:a16="http://schemas.microsoft.com/office/drawing/2014/main" id="{FA96BDB2-7D08-1D45-9C4F-CF54BED15532}"/>
                  </a:ext>
                </a:extLst>
              </p:cNvPr>
              <p:cNvSpPr/>
              <p:nvPr/>
            </p:nvSpPr>
            <p:spPr>
              <a:xfrm>
                <a:off x="1533524" y="2683059"/>
                <a:ext cx="968375" cy="564489"/>
              </a:xfrm>
              <a:custGeom>
                <a:avLst/>
                <a:gdLst>
                  <a:gd name="connsiteX0" fmla="*/ 0 w 713549"/>
                  <a:gd name="connsiteY0" fmla="*/ 560268 h 570839"/>
                  <a:gd name="connsiteX1" fmla="*/ 343561 w 713549"/>
                  <a:gd name="connsiteY1" fmla="*/ 560268 h 570839"/>
                  <a:gd name="connsiteX2" fmla="*/ 343561 w 713549"/>
                  <a:gd name="connsiteY2" fmla="*/ 0 h 570839"/>
                  <a:gd name="connsiteX3" fmla="*/ 687122 w 713549"/>
                  <a:gd name="connsiteY3" fmla="*/ 0 h 570839"/>
                  <a:gd name="connsiteX4" fmla="*/ 687122 w 713549"/>
                  <a:gd name="connsiteY4" fmla="*/ 570839 h 570839"/>
                  <a:gd name="connsiteX5" fmla="*/ 713549 w 713549"/>
                  <a:gd name="connsiteY5" fmla="*/ 570839 h 570839"/>
                  <a:gd name="connsiteX0" fmla="*/ 0 w 687122"/>
                  <a:gd name="connsiteY0" fmla="*/ 560268 h 570839"/>
                  <a:gd name="connsiteX1" fmla="*/ 343561 w 687122"/>
                  <a:gd name="connsiteY1" fmla="*/ 560268 h 570839"/>
                  <a:gd name="connsiteX2" fmla="*/ 343561 w 687122"/>
                  <a:gd name="connsiteY2" fmla="*/ 0 h 570839"/>
                  <a:gd name="connsiteX3" fmla="*/ 687122 w 687122"/>
                  <a:gd name="connsiteY3" fmla="*/ 0 h 570839"/>
                  <a:gd name="connsiteX4" fmla="*/ 687122 w 687122"/>
                  <a:gd name="connsiteY4" fmla="*/ 570839 h 570839"/>
                  <a:gd name="connsiteX0" fmla="*/ 0 w 687122"/>
                  <a:gd name="connsiteY0" fmla="*/ 560268 h 560268"/>
                  <a:gd name="connsiteX1" fmla="*/ 343561 w 687122"/>
                  <a:gd name="connsiteY1" fmla="*/ 560268 h 560268"/>
                  <a:gd name="connsiteX2" fmla="*/ 343561 w 687122"/>
                  <a:gd name="connsiteY2" fmla="*/ 0 h 560268"/>
                  <a:gd name="connsiteX3" fmla="*/ 687122 w 687122"/>
                  <a:gd name="connsiteY3" fmla="*/ 0 h 560268"/>
                  <a:gd name="connsiteX4" fmla="*/ 683947 w 687122"/>
                  <a:gd name="connsiteY4" fmla="*/ 399389 h 560268"/>
                  <a:gd name="connsiteX0" fmla="*/ 0 w 687122"/>
                  <a:gd name="connsiteY0" fmla="*/ 560268 h 564489"/>
                  <a:gd name="connsiteX1" fmla="*/ 343561 w 687122"/>
                  <a:gd name="connsiteY1" fmla="*/ 560268 h 564489"/>
                  <a:gd name="connsiteX2" fmla="*/ 343561 w 687122"/>
                  <a:gd name="connsiteY2" fmla="*/ 0 h 564489"/>
                  <a:gd name="connsiteX3" fmla="*/ 687122 w 687122"/>
                  <a:gd name="connsiteY3" fmla="*/ 0 h 564489"/>
                  <a:gd name="connsiteX4" fmla="*/ 683947 w 687122"/>
                  <a:gd name="connsiteY4" fmla="*/ 564489 h 56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7122" h="564489">
                    <a:moveTo>
                      <a:pt x="0" y="560268"/>
                    </a:moveTo>
                    <a:lnTo>
                      <a:pt x="343561" y="560268"/>
                    </a:lnTo>
                    <a:lnTo>
                      <a:pt x="343561" y="0"/>
                    </a:lnTo>
                    <a:lnTo>
                      <a:pt x="687122" y="0"/>
                    </a:lnTo>
                    <a:cubicBezTo>
                      <a:pt x="686064" y="133130"/>
                      <a:pt x="685005" y="431359"/>
                      <a:pt x="683947" y="56448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71" name="Gerade Verbindung 70">
              <a:extLst>
                <a:ext uri="{FF2B5EF4-FFF2-40B4-BE49-F238E27FC236}">
                  <a16:creationId xmlns:a16="http://schemas.microsoft.com/office/drawing/2014/main" id="{14AF6839-C83A-1D47-9C84-9F3EC3795AD5}"/>
                </a:ext>
              </a:extLst>
            </p:cNvPr>
            <p:cNvCxnSpPr/>
            <p:nvPr/>
          </p:nvCxnSpPr>
          <p:spPr>
            <a:xfrm>
              <a:off x="534138" y="4064852"/>
              <a:ext cx="0" cy="952500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>
              <a:extLst>
                <a:ext uri="{FF2B5EF4-FFF2-40B4-BE49-F238E27FC236}">
                  <a16:creationId xmlns:a16="http://schemas.microsoft.com/office/drawing/2014/main" id="{3A50376D-1B2C-314C-BF37-918C5E197739}"/>
                </a:ext>
              </a:extLst>
            </p:cNvPr>
            <p:cNvCxnSpPr/>
            <p:nvPr/>
          </p:nvCxnSpPr>
          <p:spPr>
            <a:xfrm>
              <a:off x="877038" y="4064852"/>
              <a:ext cx="0" cy="952500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>
              <a:extLst>
                <a:ext uri="{FF2B5EF4-FFF2-40B4-BE49-F238E27FC236}">
                  <a16:creationId xmlns:a16="http://schemas.microsoft.com/office/drawing/2014/main" id="{6BA7C74A-07D6-8543-B447-50DBA20ABEAF}"/>
                </a:ext>
              </a:extLst>
            </p:cNvPr>
            <p:cNvCxnSpPr/>
            <p:nvPr/>
          </p:nvCxnSpPr>
          <p:spPr>
            <a:xfrm>
              <a:off x="1155056" y="4064852"/>
              <a:ext cx="0" cy="952500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>
              <a:extLst>
                <a:ext uri="{FF2B5EF4-FFF2-40B4-BE49-F238E27FC236}">
                  <a16:creationId xmlns:a16="http://schemas.microsoft.com/office/drawing/2014/main" id="{A0DDC909-2BFE-DF4B-9E97-D8B247CB1317}"/>
                </a:ext>
              </a:extLst>
            </p:cNvPr>
            <p:cNvCxnSpPr/>
            <p:nvPr/>
          </p:nvCxnSpPr>
          <p:spPr>
            <a:xfrm>
              <a:off x="1378688" y="4064852"/>
              <a:ext cx="0" cy="952500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>
              <a:extLst>
                <a:ext uri="{FF2B5EF4-FFF2-40B4-BE49-F238E27FC236}">
                  <a16:creationId xmlns:a16="http://schemas.microsoft.com/office/drawing/2014/main" id="{7C806A09-1FD0-DF4A-BEBC-A1F3FDB16C30}"/>
                </a:ext>
              </a:extLst>
            </p:cNvPr>
            <p:cNvCxnSpPr/>
            <p:nvPr/>
          </p:nvCxnSpPr>
          <p:spPr>
            <a:xfrm>
              <a:off x="1734288" y="4064852"/>
              <a:ext cx="0" cy="952500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>
              <a:extLst>
                <a:ext uri="{FF2B5EF4-FFF2-40B4-BE49-F238E27FC236}">
                  <a16:creationId xmlns:a16="http://schemas.microsoft.com/office/drawing/2014/main" id="{EBBD9D23-41F1-E74E-B528-287079D80C18}"/>
                </a:ext>
              </a:extLst>
            </p:cNvPr>
            <p:cNvCxnSpPr/>
            <p:nvPr/>
          </p:nvCxnSpPr>
          <p:spPr>
            <a:xfrm>
              <a:off x="2223238" y="4064852"/>
              <a:ext cx="0" cy="952500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>
              <a:extLst>
                <a:ext uri="{FF2B5EF4-FFF2-40B4-BE49-F238E27FC236}">
                  <a16:creationId xmlns:a16="http://schemas.microsoft.com/office/drawing/2014/main" id="{784206D8-7178-9C40-9EE0-03CCAD30CE5B}"/>
                </a:ext>
              </a:extLst>
            </p:cNvPr>
            <p:cNvCxnSpPr/>
            <p:nvPr/>
          </p:nvCxnSpPr>
          <p:spPr>
            <a:xfrm>
              <a:off x="2639163" y="4064852"/>
              <a:ext cx="0" cy="952500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>
              <a:extLst>
                <a:ext uri="{FF2B5EF4-FFF2-40B4-BE49-F238E27FC236}">
                  <a16:creationId xmlns:a16="http://schemas.microsoft.com/office/drawing/2014/main" id="{BDDD2BE5-195F-B442-B31E-7C873060A155}"/>
                </a:ext>
              </a:extLst>
            </p:cNvPr>
            <p:cNvCxnSpPr/>
            <p:nvPr/>
          </p:nvCxnSpPr>
          <p:spPr>
            <a:xfrm>
              <a:off x="2982063" y="4064852"/>
              <a:ext cx="0" cy="952500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FF93E49E-385C-8A44-BF19-0F94629852B3}"/>
                </a:ext>
              </a:extLst>
            </p:cNvPr>
            <p:cNvSpPr txBox="1"/>
            <p:nvPr/>
          </p:nvSpPr>
          <p:spPr>
            <a:xfrm>
              <a:off x="151718" y="3600595"/>
              <a:ext cx="1880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¼ </a:t>
              </a:r>
              <a:r>
                <a:rPr lang="de-DE" dirty="0" err="1"/>
                <a:t>period</a:t>
              </a:r>
              <a:r>
                <a:rPr lang="de-DE" dirty="0"/>
                <a:t> per </a:t>
              </a:r>
              <a:r>
                <a:rPr lang="de-DE" dirty="0" err="1"/>
                <a:t>click</a:t>
              </a:r>
              <a:endParaRPr lang="de-DE" dirty="0"/>
            </a:p>
          </p:txBody>
        </p:sp>
        <p:cxnSp>
          <p:nvCxnSpPr>
            <p:cNvPr id="96" name="Gerade Verbindung 95">
              <a:extLst>
                <a:ext uri="{FF2B5EF4-FFF2-40B4-BE49-F238E27FC236}">
                  <a16:creationId xmlns:a16="http://schemas.microsoft.com/office/drawing/2014/main" id="{C3EF9977-1E0E-6A4B-A807-1EE69D345E79}"/>
                </a:ext>
              </a:extLst>
            </p:cNvPr>
            <p:cNvCxnSpPr/>
            <p:nvPr/>
          </p:nvCxnSpPr>
          <p:spPr>
            <a:xfrm>
              <a:off x="702751" y="4064852"/>
              <a:ext cx="0" cy="952500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>
              <a:extLst>
                <a:ext uri="{FF2B5EF4-FFF2-40B4-BE49-F238E27FC236}">
                  <a16:creationId xmlns:a16="http://schemas.microsoft.com/office/drawing/2014/main" id="{655922AF-5F2D-F84A-B021-AD4FCF929A26}"/>
                </a:ext>
              </a:extLst>
            </p:cNvPr>
            <p:cNvCxnSpPr/>
            <p:nvPr/>
          </p:nvCxnSpPr>
          <p:spPr>
            <a:xfrm>
              <a:off x="1046461" y="4064852"/>
              <a:ext cx="0" cy="952500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>
              <a:extLst>
                <a:ext uri="{FF2B5EF4-FFF2-40B4-BE49-F238E27FC236}">
                  <a16:creationId xmlns:a16="http://schemas.microsoft.com/office/drawing/2014/main" id="{837FD739-D869-3946-9756-93C9A1B0251A}"/>
                </a:ext>
              </a:extLst>
            </p:cNvPr>
            <p:cNvCxnSpPr/>
            <p:nvPr/>
          </p:nvCxnSpPr>
          <p:spPr>
            <a:xfrm>
              <a:off x="1500419" y="4064852"/>
              <a:ext cx="0" cy="952500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>
              <a:extLst>
                <a:ext uri="{FF2B5EF4-FFF2-40B4-BE49-F238E27FC236}">
                  <a16:creationId xmlns:a16="http://schemas.microsoft.com/office/drawing/2014/main" id="{FC05B392-69EB-A74C-87AB-CE10CFBD351B}"/>
                </a:ext>
              </a:extLst>
            </p:cNvPr>
            <p:cNvCxnSpPr/>
            <p:nvPr/>
          </p:nvCxnSpPr>
          <p:spPr>
            <a:xfrm>
              <a:off x="1980317" y="4064852"/>
              <a:ext cx="0" cy="952500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103">
              <a:extLst>
                <a:ext uri="{FF2B5EF4-FFF2-40B4-BE49-F238E27FC236}">
                  <a16:creationId xmlns:a16="http://schemas.microsoft.com/office/drawing/2014/main" id="{AE58B75A-61FB-A647-BE50-0F91BA7B2D50}"/>
                </a:ext>
              </a:extLst>
            </p:cNvPr>
            <p:cNvCxnSpPr/>
            <p:nvPr/>
          </p:nvCxnSpPr>
          <p:spPr>
            <a:xfrm>
              <a:off x="2466700" y="4064852"/>
              <a:ext cx="0" cy="952500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105">
              <a:extLst>
                <a:ext uri="{FF2B5EF4-FFF2-40B4-BE49-F238E27FC236}">
                  <a16:creationId xmlns:a16="http://schemas.microsoft.com/office/drawing/2014/main" id="{E21F437E-D5FE-5240-B91E-EF9B1859AA4E}"/>
                </a:ext>
              </a:extLst>
            </p:cNvPr>
            <p:cNvCxnSpPr/>
            <p:nvPr/>
          </p:nvCxnSpPr>
          <p:spPr>
            <a:xfrm>
              <a:off x="2810411" y="4064852"/>
              <a:ext cx="0" cy="952500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107">
              <a:extLst>
                <a:ext uri="{FF2B5EF4-FFF2-40B4-BE49-F238E27FC236}">
                  <a16:creationId xmlns:a16="http://schemas.microsoft.com/office/drawing/2014/main" id="{C30F35DC-FD3C-414D-8954-1C5413DDA9E1}"/>
                </a:ext>
              </a:extLst>
            </p:cNvPr>
            <p:cNvCxnSpPr/>
            <p:nvPr/>
          </p:nvCxnSpPr>
          <p:spPr>
            <a:xfrm>
              <a:off x="1272670" y="4064852"/>
              <a:ext cx="0" cy="952500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109">
              <a:extLst>
                <a:ext uri="{FF2B5EF4-FFF2-40B4-BE49-F238E27FC236}">
                  <a16:creationId xmlns:a16="http://schemas.microsoft.com/office/drawing/2014/main" id="{B6087C5A-B988-DA4E-B348-0ACBDD7DE785}"/>
                </a:ext>
              </a:extLst>
            </p:cNvPr>
            <p:cNvCxnSpPr/>
            <p:nvPr/>
          </p:nvCxnSpPr>
          <p:spPr>
            <a:xfrm>
              <a:off x="3158758" y="4064852"/>
              <a:ext cx="0" cy="952500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B738B3AE-3105-F342-89F1-FF6900FEDEEE}"/>
              </a:ext>
            </a:extLst>
          </p:cNvPr>
          <p:cNvGrpSpPr/>
          <p:nvPr/>
        </p:nvGrpSpPr>
        <p:grpSpPr>
          <a:xfrm>
            <a:off x="151718" y="1829920"/>
            <a:ext cx="3037303" cy="1570505"/>
            <a:chOff x="151718" y="1829920"/>
            <a:chExt cx="3037303" cy="1570505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FA6DB876-86F8-6A4E-BDDB-3C3F6FCD8FF3}"/>
                </a:ext>
              </a:extLst>
            </p:cNvPr>
            <p:cNvGrpSpPr/>
            <p:nvPr/>
          </p:nvGrpSpPr>
          <p:grpSpPr>
            <a:xfrm>
              <a:off x="326648" y="2670358"/>
              <a:ext cx="2795698" cy="564489"/>
              <a:chOff x="240923" y="2530659"/>
              <a:chExt cx="2795698" cy="564489"/>
            </a:xfrm>
          </p:grpSpPr>
          <p:sp>
            <p:nvSpPr>
              <p:cNvPr id="11" name="Freihandform 10">
                <a:extLst>
                  <a:ext uri="{FF2B5EF4-FFF2-40B4-BE49-F238E27FC236}">
                    <a16:creationId xmlns:a16="http://schemas.microsoft.com/office/drawing/2014/main" id="{FBCB1CDF-02CC-984C-82D9-B172FCDDEC91}"/>
                  </a:ext>
                </a:extLst>
              </p:cNvPr>
              <p:cNvSpPr/>
              <p:nvPr/>
            </p:nvSpPr>
            <p:spPr>
              <a:xfrm>
                <a:off x="240923" y="2530659"/>
                <a:ext cx="687122" cy="564489"/>
              </a:xfrm>
              <a:custGeom>
                <a:avLst/>
                <a:gdLst>
                  <a:gd name="connsiteX0" fmla="*/ 0 w 713549"/>
                  <a:gd name="connsiteY0" fmla="*/ 560268 h 570839"/>
                  <a:gd name="connsiteX1" fmla="*/ 343561 w 713549"/>
                  <a:gd name="connsiteY1" fmla="*/ 560268 h 570839"/>
                  <a:gd name="connsiteX2" fmla="*/ 343561 w 713549"/>
                  <a:gd name="connsiteY2" fmla="*/ 0 h 570839"/>
                  <a:gd name="connsiteX3" fmla="*/ 687122 w 713549"/>
                  <a:gd name="connsiteY3" fmla="*/ 0 h 570839"/>
                  <a:gd name="connsiteX4" fmla="*/ 687122 w 713549"/>
                  <a:gd name="connsiteY4" fmla="*/ 570839 h 570839"/>
                  <a:gd name="connsiteX5" fmla="*/ 713549 w 713549"/>
                  <a:gd name="connsiteY5" fmla="*/ 570839 h 570839"/>
                  <a:gd name="connsiteX0" fmla="*/ 0 w 687122"/>
                  <a:gd name="connsiteY0" fmla="*/ 560268 h 570839"/>
                  <a:gd name="connsiteX1" fmla="*/ 343561 w 687122"/>
                  <a:gd name="connsiteY1" fmla="*/ 560268 h 570839"/>
                  <a:gd name="connsiteX2" fmla="*/ 343561 w 687122"/>
                  <a:gd name="connsiteY2" fmla="*/ 0 h 570839"/>
                  <a:gd name="connsiteX3" fmla="*/ 687122 w 687122"/>
                  <a:gd name="connsiteY3" fmla="*/ 0 h 570839"/>
                  <a:gd name="connsiteX4" fmla="*/ 687122 w 687122"/>
                  <a:gd name="connsiteY4" fmla="*/ 570839 h 570839"/>
                  <a:gd name="connsiteX0" fmla="*/ 0 w 687122"/>
                  <a:gd name="connsiteY0" fmla="*/ 560268 h 560268"/>
                  <a:gd name="connsiteX1" fmla="*/ 343561 w 687122"/>
                  <a:gd name="connsiteY1" fmla="*/ 560268 h 560268"/>
                  <a:gd name="connsiteX2" fmla="*/ 343561 w 687122"/>
                  <a:gd name="connsiteY2" fmla="*/ 0 h 560268"/>
                  <a:gd name="connsiteX3" fmla="*/ 687122 w 687122"/>
                  <a:gd name="connsiteY3" fmla="*/ 0 h 560268"/>
                  <a:gd name="connsiteX4" fmla="*/ 683947 w 687122"/>
                  <a:gd name="connsiteY4" fmla="*/ 399389 h 560268"/>
                  <a:gd name="connsiteX0" fmla="*/ 0 w 687122"/>
                  <a:gd name="connsiteY0" fmla="*/ 560268 h 564489"/>
                  <a:gd name="connsiteX1" fmla="*/ 343561 w 687122"/>
                  <a:gd name="connsiteY1" fmla="*/ 560268 h 564489"/>
                  <a:gd name="connsiteX2" fmla="*/ 343561 w 687122"/>
                  <a:gd name="connsiteY2" fmla="*/ 0 h 564489"/>
                  <a:gd name="connsiteX3" fmla="*/ 687122 w 687122"/>
                  <a:gd name="connsiteY3" fmla="*/ 0 h 564489"/>
                  <a:gd name="connsiteX4" fmla="*/ 683947 w 687122"/>
                  <a:gd name="connsiteY4" fmla="*/ 564489 h 56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7122" h="564489">
                    <a:moveTo>
                      <a:pt x="0" y="560268"/>
                    </a:moveTo>
                    <a:lnTo>
                      <a:pt x="343561" y="560268"/>
                    </a:lnTo>
                    <a:lnTo>
                      <a:pt x="343561" y="0"/>
                    </a:lnTo>
                    <a:lnTo>
                      <a:pt x="687122" y="0"/>
                    </a:lnTo>
                    <a:cubicBezTo>
                      <a:pt x="686064" y="133130"/>
                      <a:pt x="685005" y="431359"/>
                      <a:pt x="683947" y="564489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Freihandform 11">
                <a:extLst>
                  <a:ext uri="{FF2B5EF4-FFF2-40B4-BE49-F238E27FC236}">
                    <a16:creationId xmlns:a16="http://schemas.microsoft.com/office/drawing/2014/main" id="{BF49F6DE-B3E2-8140-8A76-38E74DC77C51}"/>
                  </a:ext>
                </a:extLst>
              </p:cNvPr>
              <p:cNvSpPr/>
              <p:nvPr/>
            </p:nvSpPr>
            <p:spPr>
              <a:xfrm>
                <a:off x="917198" y="2530659"/>
                <a:ext cx="463927" cy="564489"/>
              </a:xfrm>
              <a:custGeom>
                <a:avLst/>
                <a:gdLst>
                  <a:gd name="connsiteX0" fmla="*/ 0 w 713549"/>
                  <a:gd name="connsiteY0" fmla="*/ 560268 h 570839"/>
                  <a:gd name="connsiteX1" fmla="*/ 343561 w 713549"/>
                  <a:gd name="connsiteY1" fmla="*/ 560268 h 570839"/>
                  <a:gd name="connsiteX2" fmla="*/ 343561 w 713549"/>
                  <a:gd name="connsiteY2" fmla="*/ 0 h 570839"/>
                  <a:gd name="connsiteX3" fmla="*/ 687122 w 713549"/>
                  <a:gd name="connsiteY3" fmla="*/ 0 h 570839"/>
                  <a:gd name="connsiteX4" fmla="*/ 687122 w 713549"/>
                  <a:gd name="connsiteY4" fmla="*/ 570839 h 570839"/>
                  <a:gd name="connsiteX5" fmla="*/ 713549 w 713549"/>
                  <a:gd name="connsiteY5" fmla="*/ 570839 h 570839"/>
                  <a:gd name="connsiteX0" fmla="*/ 0 w 687122"/>
                  <a:gd name="connsiteY0" fmla="*/ 560268 h 570839"/>
                  <a:gd name="connsiteX1" fmla="*/ 343561 w 687122"/>
                  <a:gd name="connsiteY1" fmla="*/ 560268 h 570839"/>
                  <a:gd name="connsiteX2" fmla="*/ 343561 w 687122"/>
                  <a:gd name="connsiteY2" fmla="*/ 0 h 570839"/>
                  <a:gd name="connsiteX3" fmla="*/ 687122 w 687122"/>
                  <a:gd name="connsiteY3" fmla="*/ 0 h 570839"/>
                  <a:gd name="connsiteX4" fmla="*/ 687122 w 687122"/>
                  <a:gd name="connsiteY4" fmla="*/ 570839 h 570839"/>
                  <a:gd name="connsiteX0" fmla="*/ 0 w 687122"/>
                  <a:gd name="connsiteY0" fmla="*/ 560268 h 560268"/>
                  <a:gd name="connsiteX1" fmla="*/ 343561 w 687122"/>
                  <a:gd name="connsiteY1" fmla="*/ 560268 h 560268"/>
                  <a:gd name="connsiteX2" fmla="*/ 343561 w 687122"/>
                  <a:gd name="connsiteY2" fmla="*/ 0 h 560268"/>
                  <a:gd name="connsiteX3" fmla="*/ 687122 w 687122"/>
                  <a:gd name="connsiteY3" fmla="*/ 0 h 560268"/>
                  <a:gd name="connsiteX4" fmla="*/ 683947 w 687122"/>
                  <a:gd name="connsiteY4" fmla="*/ 399389 h 560268"/>
                  <a:gd name="connsiteX0" fmla="*/ 0 w 687122"/>
                  <a:gd name="connsiteY0" fmla="*/ 560268 h 564489"/>
                  <a:gd name="connsiteX1" fmla="*/ 343561 w 687122"/>
                  <a:gd name="connsiteY1" fmla="*/ 560268 h 564489"/>
                  <a:gd name="connsiteX2" fmla="*/ 343561 w 687122"/>
                  <a:gd name="connsiteY2" fmla="*/ 0 h 564489"/>
                  <a:gd name="connsiteX3" fmla="*/ 687122 w 687122"/>
                  <a:gd name="connsiteY3" fmla="*/ 0 h 564489"/>
                  <a:gd name="connsiteX4" fmla="*/ 683947 w 687122"/>
                  <a:gd name="connsiteY4" fmla="*/ 564489 h 56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7122" h="564489">
                    <a:moveTo>
                      <a:pt x="0" y="560268"/>
                    </a:moveTo>
                    <a:lnTo>
                      <a:pt x="343561" y="560268"/>
                    </a:lnTo>
                    <a:lnTo>
                      <a:pt x="343561" y="0"/>
                    </a:lnTo>
                    <a:lnTo>
                      <a:pt x="687122" y="0"/>
                    </a:lnTo>
                    <a:cubicBezTo>
                      <a:pt x="686064" y="133130"/>
                      <a:pt x="685005" y="431359"/>
                      <a:pt x="683947" y="564489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Freihandform 12">
                <a:extLst>
                  <a:ext uri="{FF2B5EF4-FFF2-40B4-BE49-F238E27FC236}">
                    <a16:creationId xmlns:a16="http://schemas.microsoft.com/office/drawing/2014/main" id="{D97D16E5-25D1-2843-9383-20BE7059F30C}"/>
                  </a:ext>
                </a:extLst>
              </p:cNvPr>
              <p:cNvSpPr/>
              <p:nvPr/>
            </p:nvSpPr>
            <p:spPr>
              <a:xfrm>
                <a:off x="2349499" y="2530659"/>
                <a:ext cx="687122" cy="564489"/>
              </a:xfrm>
              <a:custGeom>
                <a:avLst/>
                <a:gdLst>
                  <a:gd name="connsiteX0" fmla="*/ 0 w 713549"/>
                  <a:gd name="connsiteY0" fmla="*/ 560268 h 570839"/>
                  <a:gd name="connsiteX1" fmla="*/ 343561 w 713549"/>
                  <a:gd name="connsiteY1" fmla="*/ 560268 h 570839"/>
                  <a:gd name="connsiteX2" fmla="*/ 343561 w 713549"/>
                  <a:gd name="connsiteY2" fmla="*/ 0 h 570839"/>
                  <a:gd name="connsiteX3" fmla="*/ 687122 w 713549"/>
                  <a:gd name="connsiteY3" fmla="*/ 0 h 570839"/>
                  <a:gd name="connsiteX4" fmla="*/ 687122 w 713549"/>
                  <a:gd name="connsiteY4" fmla="*/ 570839 h 570839"/>
                  <a:gd name="connsiteX5" fmla="*/ 713549 w 713549"/>
                  <a:gd name="connsiteY5" fmla="*/ 570839 h 570839"/>
                  <a:gd name="connsiteX0" fmla="*/ 0 w 687122"/>
                  <a:gd name="connsiteY0" fmla="*/ 560268 h 570839"/>
                  <a:gd name="connsiteX1" fmla="*/ 343561 w 687122"/>
                  <a:gd name="connsiteY1" fmla="*/ 560268 h 570839"/>
                  <a:gd name="connsiteX2" fmla="*/ 343561 w 687122"/>
                  <a:gd name="connsiteY2" fmla="*/ 0 h 570839"/>
                  <a:gd name="connsiteX3" fmla="*/ 687122 w 687122"/>
                  <a:gd name="connsiteY3" fmla="*/ 0 h 570839"/>
                  <a:gd name="connsiteX4" fmla="*/ 687122 w 687122"/>
                  <a:gd name="connsiteY4" fmla="*/ 570839 h 570839"/>
                  <a:gd name="connsiteX0" fmla="*/ 0 w 687122"/>
                  <a:gd name="connsiteY0" fmla="*/ 560268 h 560268"/>
                  <a:gd name="connsiteX1" fmla="*/ 343561 w 687122"/>
                  <a:gd name="connsiteY1" fmla="*/ 560268 h 560268"/>
                  <a:gd name="connsiteX2" fmla="*/ 343561 w 687122"/>
                  <a:gd name="connsiteY2" fmla="*/ 0 h 560268"/>
                  <a:gd name="connsiteX3" fmla="*/ 687122 w 687122"/>
                  <a:gd name="connsiteY3" fmla="*/ 0 h 560268"/>
                  <a:gd name="connsiteX4" fmla="*/ 683947 w 687122"/>
                  <a:gd name="connsiteY4" fmla="*/ 399389 h 560268"/>
                  <a:gd name="connsiteX0" fmla="*/ 0 w 687122"/>
                  <a:gd name="connsiteY0" fmla="*/ 560268 h 564489"/>
                  <a:gd name="connsiteX1" fmla="*/ 343561 w 687122"/>
                  <a:gd name="connsiteY1" fmla="*/ 560268 h 564489"/>
                  <a:gd name="connsiteX2" fmla="*/ 343561 w 687122"/>
                  <a:gd name="connsiteY2" fmla="*/ 0 h 564489"/>
                  <a:gd name="connsiteX3" fmla="*/ 687122 w 687122"/>
                  <a:gd name="connsiteY3" fmla="*/ 0 h 564489"/>
                  <a:gd name="connsiteX4" fmla="*/ 683947 w 687122"/>
                  <a:gd name="connsiteY4" fmla="*/ 564489 h 56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7122" h="564489">
                    <a:moveTo>
                      <a:pt x="0" y="560268"/>
                    </a:moveTo>
                    <a:lnTo>
                      <a:pt x="343561" y="560268"/>
                    </a:lnTo>
                    <a:lnTo>
                      <a:pt x="343561" y="0"/>
                    </a:lnTo>
                    <a:lnTo>
                      <a:pt x="687122" y="0"/>
                    </a:lnTo>
                    <a:cubicBezTo>
                      <a:pt x="686064" y="133130"/>
                      <a:pt x="685005" y="431359"/>
                      <a:pt x="683947" y="564489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Freihandform 13">
                <a:extLst>
                  <a:ext uri="{FF2B5EF4-FFF2-40B4-BE49-F238E27FC236}">
                    <a16:creationId xmlns:a16="http://schemas.microsoft.com/office/drawing/2014/main" id="{5D8F1911-345A-6243-AB42-81237A3A43CD}"/>
                  </a:ext>
                </a:extLst>
              </p:cNvPr>
              <p:cNvSpPr/>
              <p:nvPr/>
            </p:nvSpPr>
            <p:spPr>
              <a:xfrm>
                <a:off x="1381124" y="2530659"/>
                <a:ext cx="968375" cy="564489"/>
              </a:xfrm>
              <a:custGeom>
                <a:avLst/>
                <a:gdLst>
                  <a:gd name="connsiteX0" fmla="*/ 0 w 713549"/>
                  <a:gd name="connsiteY0" fmla="*/ 560268 h 570839"/>
                  <a:gd name="connsiteX1" fmla="*/ 343561 w 713549"/>
                  <a:gd name="connsiteY1" fmla="*/ 560268 h 570839"/>
                  <a:gd name="connsiteX2" fmla="*/ 343561 w 713549"/>
                  <a:gd name="connsiteY2" fmla="*/ 0 h 570839"/>
                  <a:gd name="connsiteX3" fmla="*/ 687122 w 713549"/>
                  <a:gd name="connsiteY3" fmla="*/ 0 h 570839"/>
                  <a:gd name="connsiteX4" fmla="*/ 687122 w 713549"/>
                  <a:gd name="connsiteY4" fmla="*/ 570839 h 570839"/>
                  <a:gd name="connsiteX5" fmla="*/ 713549 w 713549"/>
                  <a:gd name="connsiteY5" fmla="*/ 570839 h 570839"/>
                  <a:gd name="connsiteX0" fmla="*/ 0 w 687122"/>
                  <a:gd name="connsiteY0" fmla="*/ 560268 h 570839"/>
                  <a:gd name="connsiteX1" fmla="*/ 343561 w 687122"/>
                  <a:gd name="connsiteY1" fmla="*/ 560268 h 570839"/>
                  <a:gd name="connsiteX2" fmla="*/ 343561 w 687122"/>
                  <a:gd name="connsiteY2" fmla="*/ 0 h 570839"/>
                  <a:gd name="connsiteX3" fmla="*/ 687122 w 687122"/>
                  <a:gd name="connsiteY3" fmla="*/ 0 h 570839"/>
                  <a:gd name="connsiteX4" fmla="*/ 687122 w 687122"/>
                  <a:gd name="connsiteY4" fmla="*/ 570839 h 570839"/>
                  <a:gd name="connsiteX0" fmla="*/ 0 w 687122"/>
                  <a:gd name="connsiteY0" fmla="*/ 560268 h 560268"/>
                  <a:gd name="connsiteX1" fmla="*/ 343561 w 687122"/>
                  <a:gd name="connsiteY1" fmla="*/ 560268 h 560268"/>
                  <a:gd name="connsiteX2" fmla="*/ 343561 w 687122"/>
                  <a:gd name="connsiteY2" fmla="*/ 0 h 560268"/>
                  <a:gd name="connsiteX3" fmla="*/ 687122 w 687122"/>
                  <a:gd name="connsiteY3" fmla="*/ 0 h 560268"/>
                  <a:gd name="connsiteX4" fmla="*/ 683947 w 687122"/>
                  <a:gd name="connsiteY4" fmla="*/ 399389 h 560268"/>
                  <a:gd name="connsiteX0" fmla="*/ 0 w 687122"/>
                  <a:gd name="connsiteY0" fmla="*/ 560268 h 564489"/>
                  <a:gd name="connsiteX1" fmla="*/ 343561 w 687122"/>
                  <a:gd name="connsiteY1" fmla="*/ 560268 h 564489"/>
                  <a:gd name="connsiteX2" fmla="*/ 343561 w 687122"/>
                  <a:gd name="connsiteY2" fmla="*/ 0 h 564489"/>
                  <a:gd name="connsiteX3" fmla="*/ 687122 w 687122"/>
                  <a:gd name="connsiteY3" fmla="*/ 0 h 564489"/>
                  <a:gd name="connsiteX4" fmla="*/ 683947 w 687122"/>
                  <a:gd name="connsiteY4" fmla="*/ 564489 h 56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7122" h="564489">
                    <a:moveTo>
                      <a:pt x="0" y="560268"/>
                    </a:moveTo>
                    <a:lnTo>
                      <a:pt x="343561" y="560268"/>
                    </a:lnTo>
                    <a:lnTo>
                      <a:pt x="343561" y="0"/>
                    </a:lnTo>
                    <a:lnTo>
                      <a:pt x="687122" y="0"/>
                    </a:lnTo>
                    <a:cubicBezTo>
                      <a:pt x="686064" y="133130"/>
                      <a:pt x="685005" y="431359"/>
                      <a:pt x="683947" y="564489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52C7B08C-F901-7B40-B8B4-0495E4D9E5C1}"/>
                </a:ext>
              </a:extLst>
            </p:cNvPr>
            <p:cNvGrpSpPr/>
            <p:nvPr/>
          </p:nvGrpSpPr>
          <p:grpSpPr>
            <a:xfrm>
              <a:off x="393323" y="2683059"/>
              <a:ext cx="2795698" cy="564489"/>
              <a:chOff x="393323" y="2683059"/>
              <a:chExt cx="2795698" cy="564489"/>
            </a:xfrm>
          </p:grpSpPr>
          <p:sp>
            <p:nvSpPr>
              <p:cNvPr id="15" name="Freihandform 14">
                <a:extLst>
                  <a:ext uri="{FF2B5EF4-FFF2-40B4-BE49-F238E27FC236}">
                    <a16:creationId xmlns:a16="http://schemas.microsoft.com/office/drawing/2014/main" id="{FB3D7322-733F-6640-AA77-E17FB645F0E1}"/>
                  </a:ext>
                </a:extLst>
              </p:cNvPr>
              <p:cNvSpPr/>
              <p:nvPr/>
            </p:nvSpPr>
            <p:spPr>
              <a:xfrm>
                <a:off x="393323" y="2683059"/>
                <a:ext cx="687122" cy="564489"/>
              </a:xfrm>
              <a:custGeom>
                <a:avLst/>
                <a:gdLst>
                  <a:gd name="connsiteX0" fmla="*/ 0 w 713549"/>
                  <a:gd name="connsiteY0" fmla="*/ 560268 h 570839"/>
                  <a:gd name="connsiteX1" fmla="*/ 343561 w 713549"/>
                  <a:gd name="connsiteY1" fmla="*/ 560268 h 570839"/>
                  <a:gd name="connsiteX2" fmla="*/ 343561 w 713549"/>
                  <a:gd name="connsiteY2" fmla="*/ 0 h 570839"/>
                  <a:gd name="connsiteX3" fmla="*/ 687122 w 713549"/>
                  <a:gd name="connsiteY3" fmla="*/ 0 h 570839"/>
                  <a:gd name="connsiteX4" fmla="*/ 687122 w 713549"/>
                  <a:gd name="connsiteY4" fmla="*/ 570839 h 570839"/>
                  <a:gd name="connsiteX5" fmla="*/ 713549 w 713549"/>
                  <a:gd name="connsiteY5" fmla="*/ 570839 h 570839"/>
                  <a:gd name="connsiteX0" fmla="*/ 0 w 687122"/>
                  <a:gd name="connsiteY0" fmla="*/ 560268 h 570839"/>
                  <a:gd name="connsiteX1" fmla="*/ 343561 w 687122"/>
                  <a:gd name="connsiteY1" fmla="*/ 560268 h 570839"/>
                  <a:gd name="connsiteX2" fmla="*/ 343561 w 687122"/>
                  <a:gd name="connsiteY2" fmla="*/ 0 h 570839"/>
                  <a:gd name="connsiteX3" fmla="*/ 687122 w 687122"/>
                  <a:gd name="connsiteY3" fmla="*/ 0 h 570839"/>
                  <a:gd name="connsiteX4" fmla="*/ 687122 w 687122"/>
                  <a:gd name="connsiteY4" fmla="*/ 570839 h 570839"/>
                  <a:gd name="connsiteX0" fmla="*/ 0 w 687122"/>
                  <a:gd name="connsiteY0" fmla="*/ 560268 h 560268"/>
                  <a:gd name="connsiteX1" fmla="*/ 343561 w 687122"/>
                  <a:gd name="connsiteY1" fmla="*/ 560268 h 560268"/>
                  <a:gd name="connsiteX2" fmla="*/ 343561 w 687122"/>
                  <a:gd name="connsiteY2" fmla="*/ 0 h 560268"/>
                  <a:gd name="connsiteX3" fmla="*/ 687122 w 687122"/>
                  <a:gd name="connsiteY3" fmla="*/ 0 h 560268"/>
                  <a:gd name="connsiteX4" fmla="*/ 683947 w 687122"/>
                  <a:gd name="connsiteY4" fmla="*/ 399389 h 560268"/>
                  <a:gd name="connsiteX0" fmla="*/ 0 w 687122"/>
                  <a:gd name="connsiteY0" fmla="*/ 560268 h 564489"/>
                  <a:gd name="connsiteX1" fmla="*/ 343561 w 687122"/>
                  <a:gd name="connsiteY1" fmla="*/ 560268 h 564489"/>
                  <a:gd name="connsiteX2" fmla="*/ 343561 w 687122"/>
                  <a:gd name="connsiteY2" fmla="*/ 0 h 564489"/>
                  <a:gd name="connsiteX3" fmla="*/ 687122 w 687122"/>
                  <a:gd name="connsiteY3" fmla="*/ 0 h 564489"/>
                  <a:gd name="connsiteX4" fmla="*/ 683947 w 687122"/>
                  <a:gd name="connsiteY4" fmla="*/ 564489 h 56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7122" h="564489">
                    <a:moveTo>
                      <a:pt x="0" y="560268"/>
                    </a:moveTo>
                    <a:lnTo>
                      <a:pt x="343561" y="560268"/>
                    </a:lnTo>
                    <a:lnTo>
                      <a:pt x="343561" y="0"/>
                    </a:lnTo>
                    <a:lnTo>
                      <a:pt x="687122" y="0"/>
                    </a:lnTo>
                    <a:cubicBezTo>
                      <a:pt x="686064" y="133130"/>
                      <a:pt x="685005" y="431359"/>
                      <a:pt x="683947" y="56448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Freihandform 15">
                <a:extLst>
                  <a:ext uri="{FF2B5EF4-FFF2-40B4-BE49-F238E27FC236}">
                    <a16:creationId xmlns:a16="http://schemas.microsoft.com/office/drawing/2014/main" id="{32A97053-2334-4A46-9B85-7C06F05A4325}"/>
                  </a:ext>
                </a:extLst>
              </p:cNvPr>
              <p:cNvSpPr/>
              <p:nvPr/>
            </p:nvSpPr>
            <p:spPr>
              <a:xfrm>
                <a:off x="1069598" y="2683059"/>
                <a:ext cx="463927" cy="564489"/>
              </a:xfrm>
              <a:custGeom>
                <a:avLst/>
                <a:gdLst>
                  <a:gd name="connsiteX0" fmla="*/ 0 w 713549"/>
                  <a:gd name="connsiteY0" fmla="*/ 560268 h 570839"/>
                  <a:gd name="connsiteX1" fmla="*/ 343561 w 713549"/>
                  <a:gd name="connsiteY1" fmla="*/ 560268 h 570839"/>
                  <a:gd name="connsiteX2" fmla="*/ 343561 w 713549"/>
                  <a:gd name="connsiteY2" fmla="*/ 0 h 570839"/>
                  <a:gd name="connsiteX3" fmla="*/ 687122 w 713549"/>
                  <a:gd name="connsiteY3" fmla="*/ 0 h 570839"/>
                  <a:gd name="connsiteX4" fmla="*/ 687122 w 713549"/>
                  <a:gd name="connsiteY4" fmla="*/ 570839 h 570839"/>
                  <a:gd name="connsiteX5" fmla="*/ 713549 w 713549"/>
                  <a:gd name="connsiteY5" fmla="*/ 570839 h 570839"/>
                  <a:gd name="connsiteX0" fmla="*/ 0 w 687122"/>
                  <a:gd name="connsiteY0" fmla="*/ 560268 h 570839"/>
                  <a:gd name="connsiteX1" fmla="*/ 343561 w 687122"/>
                  <a:gd name="connsiteY1" fmla="*/ 560268 h 570839"/>
                  <a:gd name="connsiteX2" fmla="*/ 343561 w 687122"/>
                  <a:gd name="connsiteY2" fmla="*/ 0 h 570839"/>
                  <a:gd name="connsiteX3" fmla="*/ 687122 w 687122"/>
                  <a:gd name="connsiteY3" fmla="*/ 0 h 570839"/>
                  <a:gd name="connsiteX4" fmla="*/ 687122 w 687122"/>
                  <a:gd name="connsiteY4" fmla="*/ 570839 h 570839"/>
                  <a:gd name="connsiteX0" fmla="*/ 0 w 687122"/>
                  <a:gd name="connsiteY0" fmla="*/ 560268 h 560268"/>
                  <a:gd name="connsiteX1" fmla="*/ 343561 w 687122"/>
                  <a:gd name="connsiteY1" fmla="*/ 560268 h 560268"/>
                  <a:gd name="connsiteX2" fmla="*/ 343561 w 687122"/>
                  <a:gd name="connsiteY2" fmla="*/ 0 h 560268"/>
                  <a:gd name="connsiteX3" fmla="*/ 687122 w 687122"/>
                  <a:gd name="connsiteY3" fmla="*/ 0 h 560268"/>
                  <a:gd name="connsiteX4" fmla="*/ 683947 w 687122"/>
                  <a:gd name="connsiteY4" fmla="*/ 399389 h 560268"/>
                  <a:gd name="connsiteX0" fmla="*/ 0 w 687122"/>
                  <a:gd name="connsiteY0" fmla="*/ 560268 h 564489"/>
                  <a:gd name="connsiteX1" fmla="*/ 343561 w 687122"/>
                  <a:gd name="connsiteY1" fmla="*/ 560268 h 564489"/>
                  <a:gd name="connsiteX2" fmla="*/ 343561 w 687122"/>
                  <a:gd name="connsiteY2" fmla="*/ 0 h 564489"/>
                  <a:gd name="connsiteX3" fmla="*/ 687122 w 687122"/>
                  <a:gd name="connsiteY3" fmla="*/ 0 h 564489"/>
                  <a:gd name="connsiteX4" fmla="*/ 683947 w 687122"/>
                  <a:gd name="connsiteY4" fmla="*/ 564489 h 56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7122" h="564489">
                    <a:moveTo>
                      <a:pt x="0" y="560268"/>
                    </a:moveTo>
                    <a:lnTo>
                      <a:pt x="343561" y="560268"/>
                    </a:lnTo>
                    <a:lnTo>
                      <a:pt x="343561" y="0"/>
                    </a:lnTo>
                    <a:lnTo>
                      <a:pt x="687122" y="0"/>
                    </a:lnTo>
                    <a:cubicBezTo>
                      <a:pt x="686064" y="133130"/>
                      <a:pt x="685005" y="431359"/>
                      <a:pt x="683947" y="56448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Freihandform 16">
                <a:extLst>
                  <a:ext uri="{FF2B5EF4-FFF2-40B4-BE49-F238E27FC236}">
                    <a16:creationId xmlns:a16="http://schemas.microsoft.com/office/drawing/2014/main" id="{5130BEE9-4429-2B41-8960-C19B20BEF9F5}"/>
                  </a:ext>
                </a:extLst>
              </p:cNvPr>
              <p:cNvSpPr/>
              <p:nvPr/>
            </p:nvSpPr>
            <p:spPr>
              <a:xfrm>
                <a:off x="2501899" y="2683059"/>
                <a:ext cx="687122" cy="564489"/>
              </a:xfrm>
              <a:custGeom>
                <a:avLst/>
                <a:gdLst>
                  <a:gd name="connsiteX0" fmla="*/ 0 w 713549"/>
                  <a:gd name="connsiteY0" fmla="*/ 560268 h 570839"/>
                  <a:gd name="connsiteX1" fmla="*/ 343561 w 713549"/>
                  <a:gd name="connsiteY1" fmla="*/ 560268 h 570839"/>
                  <a:gd name="connsiteX2" fmla="*/ 343561 w 713549"/>
                  <a:gd name="connsiteY2" fmla="*/ 0 h 570839"/>
                  <a:gd name="connsiteX3" fmla="*/ 687122 w 713549"/>
                  <a:gd name="connsiteY3" fmla="*/ 0 h 570839"/>
                  <a:gd name="connsiteX4" fmla="*/ 687122 w 713549"/>
                  <a:gd name="connsiteY4" fmla="*/ 570839 h 570839"/>
                  <a:gd name="connsiteX5" fmla="*/ 713549 w 713549"/>
                  <a:gd name="connsiteY5" fmla="*/ 570839 h 570839"/>
                  <a:gd name="connsiteX0" fmla="*/ 0 w 687122"/>
                  <a:gd name="connsiteY0" fmla="*/ 560268 h 570839"/>
                  <a:gd name="connsiteX1" fmla="*/ 343561 w 687122"/>
                  <a:gd name="connsiteY1" fmla="*/ 560268 h 570839"/>
                  <a:gd name="connsiteX2" fmla="*/ 343561 w 687122"/>
                  <a:gd name="connsiteY2" fmla="*/ 0 h 570839"/>
                  <a:gd name="connsiteX3" fmla="*/ 687122 w 687122"/>
                  <a:gd name="connsiteY3" fmla="*/ 0 h 570839"/>
                  <a:gd name="connsiteX4" fmla="*/ 687122 w 687122"/>
                  <a:gd name="connsiteY4" fmla="*/ 570839 h 570839"/>
                  <a:gd name="connsiteX0" fmla="*/ 0 w 687122"/>
                  <a:gd name="connsiteY0" fmla="*/ 560268 h 560268"/>
                  <a:gd name="connsiteX1" fmla="*/ 343561 w 687122"/>
                  <a:gd name="connsiteY1" fmla="*/ 560268 h 560268"/>
                  <a:gd name="connsiteX2" fmla="*/ 343561 w 687122"/>
                  <a:gd name="connsiteY2" fmla="*/ 0 h 560268"/>
                  <a:gd name="connsiteX3" fmla="*/ 687122 w 687122"/>
                  <a:gd name="connsiteY3" fmla="*/ 0 h 560268"/>
                  <a:gd name="connsiteX4" fmla="*/ 683947 w 687122"/>
                  <a:gd name="connsiteY4" fmla="*/ 399389 h 560268"/>
                  <a:gd name="connsiteX0" fmla="*/ 0 w 687122"/>
                  <a:gd name="connsiteY0" fmla="*/ 560268 h 564489"/>
                  <a:gd name="connsiteX1" fmla="*/ 343561 w 687122"/>
                  <a:gd name="connsiteY1" fmla="*/ 560268 h 564489"/>
                  <a:gd name="connsiteX2" fmla="*/ 343561 w 687122"/>
                  <a:gd name="connsiteY2" fmla="*/ 0 h 564489"/>
                  <a:gd name="connsiteX3" fmla="*/ 687122 w 687122"/>
                  <a:gd name="connsiteY3" fmla="*/ 0 h 564489"/>
                  <a:gd name="connsiteX4" fmla="*/ 683947 w 687122"/>
                  <a:gd name="connsiteY4" fmla="*/ 564489 h 56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7122" h="564489">
                    <a:moveTo>
                      <a:pt x="0" y="560268"/>
                    </a:moveTo>
                    <a:lnTo>
                      <a:pt x="343561" y="560268"/>
                    </a:lnTo>
                    <a:lnTo>
                      <a:pt x="343561" y="0"/>
                    </a:lnTo>
                    <a:lnTo>
                      <a:pt x="687122" y="0"/>
                    </a:lnTo>
                    <a:cubicBezTo>
                      <a:pt x="686064" y="133130"/>
                      <a:pt x="685005" y="431359"/>
                      <a:pt x="683947" y="56448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Freihandform 17">
                <a:extLst>
                  <a:ext uri="{FF2B5EF4-FFF2-40B4-BE49-F238E27FC236}">
                    <a16:creationId xmlns:a16="http://schemas.microsoft.com/office/drawing/2014/main" id="{D2882944-281E-6E4F-B3B6-973F9AD90800}"/>
                  </a:ext>
                </a:extLst>
              </p:cNvPr>
              <p:cNvSpPr/>
              <p:nvPr/>
            </p:nvSpPr>
            <p:spPr>
              <a:xfrm>
                <a:off x="1533524" y="2683059"/>
                <a:ext cx="968375" cy="564489"/>
              </a:xfrm>
              <a:custGeom>
                <a:avLst/>
                <a:gdLst>
                  <a:gd name="connsiteX0" fmla="*/ 0 w 713549"/>
                  <a:gd name="connsiteY0" fmla="*/ 560268 h 570839"/>
                  <a:gd name="connsiteX1" fmla="*/ 343561 w 713549"/>
                  <a:gd name="connsiteY1" fmla="*/ 560268 h 570839"/>
                  <a:gd name="connsiteX2" fmla="*/ 343561 w 713549"/>
                  <a:gd name="connsiteY2" fmla="*/ 0 h 570839"/>
                  <a:gd name="connsiteX3" fmla="*/ 687122 w 713549"/>
                  <a:gd name="connsiteY3" fmla="*/ 0 h 570839"/>
                  <a:gd name="connsiteX4" fmla="*/ 687122 w 713549"/>
                  <a:gd name="connsiteY4" fmla="*/ 570839 h 570839"/>
                  <a:gd name="connsiteX5" fmla="*/ 713549 w 713549"/>
                  <a:gd name="connsiteY5" fmla="*/ 570839 h 570839"/>
                  <a:gd name="connsiteX0" fmla="*/ 0 w 687122"/>
                  <a:gd name="connsiteY0" fmla="*/ 560268 h 570839"/>
                  <a:gd name="connsiteX1" fmla="*/ 343561 w 687122"/>
                  <a:gd name="connsiteY1" fmla="*/ 560268 h 570839"/>
                  <a:gd name="connsiteX2" fmla="*/ 343561 w 687122"/>
                  <a:gd name="connsiteY2" fmla="*/ 0 h 570839"/>
                  <a:gd name="connsiteX3" fmla="*/ 687122 w 687122"/>
                  <a:gd name="connsiteY3" fmla="*/ 0 h 570839"/>
                  <a:gd name="connsiteX4" fmla="*/ 687122 w 687122"/>
                  <a:gd name="connsiteY4" fmla="*/ 570839 h 570839"/>
                  <a:gd name="connsiteX0" fmla="*/ 0 w 687122"/>
                  <a:gd name="connsiteY0" fmla="*/ 560268 h 560268"/>
                  <a:gd name="connsiteX1" fmla="*/ 343561 w 687122"/>
                  <a:gd name="connsiteY1" fmla="*/ 560268 h 560268"/>
                  <a:gd name="connsiteX2" fmla="*/ 343561 w 687122"/>
                  <a:gd name="connsiteY2" fmla="*/ 0 h 560268"/>
                  <a:gd name="connsiteX3" fmla="*/ 687122 w 687122"/>
                  <a:gd name="connsiteY3" fmla="*/ 0 h 560268"/>
                  <a:gd name="connsiteX4" fmla="*/ 683947 w 687122"/>
                  <a:gd name="connsiteY4" fmla="*/ 399389 h 560268"/>
                  <a:gd name="connsiteX0" fmla="*/ 0 w 687122"/>
                  <a:gd name="connsiteY0" fmla="*/ 560268 h 564489"/>
                  <a:gd name="connsiteX1" fmla="*/ 343561 w 687122"/>
                  <a:gd name="connsiteY1" fmla="*/ 560268 h 564489"/>
                  <a:gd name="connsiteX2" fmla="*/ 343561 w 687122"/>
                  <a:gd name="connsiteY2" fmla="*/ 0 h 564489"/>
                  <a:gd name="connsiteX3" fmla="*/ 687122 w 687122"/>
                  <a:gd name="connsiteY3" fmla="*/ 0 h 564489"/>
                  <a:gd name="connsiteX4" fmla="*/ 683947 w 687122"/>
                  <a:gd name="connsiteY4" fmla="*/ 564489 h 56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7122" h="564489">
                    <a:moveTo>
                      <a:pt x="0" y="560268"/>
                    </a:moveTo>
                    <a:lnTo>
                      <a:pt x="343561" y="560268"/>
                    </a:lnTo>
                    <a:lnTo>
                      <a:pt x="343561" y="0"/>
                    </a:lnTo>
                    <a:lnTo>
                      <a:pt x="687122" y="0"/>
                    </a:lnTo>
                    <a:cubicBezTo>
                      <a:pt x="686064" y="133130"/>
                      <a:pt x="685005" y="431359"/>
                      <a:pt x="683947" y="56448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8376989A-1E6F-0145-998E-F4A175D2D7C5}"/>
                </a:ext>
              </a:extLst>
            </p:cNvPr>
            <p:cNvCxnSpPr/>
            <p:nvPr/>
          </p:nvCxnSpPr>
          <p:spPr>
            <a:xfrm>
              <a:off x="534138" y="2447925"/>
              <a:ext cx="0" cy="952500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>
              <a:extLst>
                <a:ext uri="{FF2B5EF4-FFF2-40B4-BE49-F238E27FC236}">
                  <a16:creationId xmlns:a16="http://schemas.microsoft.com/office/drawing/2014/main" id="{C10E68D9-8127-9942-A394-9093972502EF}"/>
                </a:ext>
              </a:extLst>
            </p:cNvPr>
            <p:cNvCxnSpPr/>
            <p:nvPr/>
          </p:nvCxnSpPr>
          <p:spPr>
            <a:xfrm>
              <a:off x="1137388" y="2447925"/>
              <a:ext cx="0" cy="952500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>
              <a:extLst>
                <a:ext uri="{FF2B5EF4-FFF2-40B4-BE49-F238E27FC236}">
                  <a16:creationId xmlns:a16="http://schemas.microsoft.com/office/drawing/2014/main" id="{A66E6266-523D-F147-A9C1-27AB04FA4C7B}"/>
                </a:ext>
              </a:extLst>
            </p:cNvPr>
            <p:cNvCxnSpPr/>
            <p:nvPr/>
          </p:nvCxnSpPr>
          <p:spPr>
            <a:xfrm>
              <a:off x="1734288" y="2447925"/>
              <a:ext cx="0" cy="952500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>
              <a:extLst>
                <a:ext uri="{FF2B5EF4-FFF2-40B4-BE49-F238E27FC236}">
                  <a16:creationId xmlns:a16="http://schemas.microsoft.com/office/drawing/2014/main" id="{1A34A2C6-1508-8644-91A8-21A4E6168D6E}"/>
                </a:ext>
              </a:extLst>
            </p:cNvPr>
            <p:cNvCxnSpPr/>
            <p:nvPr/>
          </p:nvCxnSpPr>
          <p:spPr>
            <a:xfrm>
              <a:off x="2639163" y="2447925"/>
              <a:ext cx="0" cy="952500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0497ABAF-B0EE-7744-9AFD-C8DF4EE02DE3}"/>
                </a:ext>
              </a:extLst>
            </p:cNvPr>
            <p:cNvSpPr txBox="1"/>
            <p:nvPr/>
          </p:nvSpPr>
          <p:spPr>
            <a:xfrm>
              <a:off x="151718" y="1829920"/>
              <a:ext cx="1797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 </a:t>
              </a:r>
              <a:r>
                <a:rPr lang="de-DE" dirty="0" err="1"/>
                <a:t>period</a:t>
              </a:r>
              <a:r>
                <a:rPr lang="de-DE" dirty="0"/>
                <a:t> per </a:t>
              </a:r>
              <a:r>
                <a:rPr lang="de-DE" dirty="0" err="1"/>
                <a:t>click</a:t>
              </a:r>
              <a:endParaRPr lang="de-DE" dirty="0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6933DA8-909C-D84F-82F6-B95DE0ED0420}"/>
              </a:ext>
            </a:extLst>
          </p:cNvPr>
          <p:cNvGrpSpPr/>
          <p:nvPr/>
        </p:nvGrpSpPr>
        <p:grpSpPr>
          <a:xfrm>
            <a:off x="3419025" y="1829920"/>
            <a:ext cx="3037303" cy="1570505"/>
            <a:chOff x="151718" y="1829920"/>
            <a:chExt cx="3037303" cy="1570505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7648464A-EF1E-FC4A-888D-6549A06C7739}"/>
                </a:ext>
              </a:extLst>
            </p:cNvPr>
            <p:cNvGrpSpPr/>
            <p:nvPr/>
          </p:nvGrpSpPr>
          <p:grpSpPr>
            <a:xfrm>
              <a:off x="326648" y="2670358"/>
              <a:ext cx="2795698" cy="564489"/>
              <a:chOff x="240923" y="2530659"/>
              <a:chExt cx="2795698" cy="564489"/>
            </a:xfrm>
          </p:grpSpPr>
          <p:sp>
            <p:nvSpPr>
              <p:cNvPr id="64" name="Freihandform 63">
                <a:extLst>
                  <a:ext uri="{FF2B5EF4-FFF2-40B4-BE49-F238E27FC236}">
                    <a16:creationId xmlns:a16="http://schemas.microsoft.com/office/drawing/2014/main" id="{6778881E-6068-794C-A6FF-8EC87ABADF5B}"/>
                  </a:ext>
                </a:extLst>
              </p:cNvPr>
              <p:cNvSpPr/>
              <p:nvPr/>
            </p:nvSpPr>
            <p:spPr>
              <a:xfrm>
                <a:off x="240923" y="2530659"/>
                <a:ext cx="687122" cy="564489"/>
              </a:xfrm>
              <a:custGeom>
                <a:avLst/>
                <a:gdLst>
                  <a:gd name="connsiteX0" fmla="*/ 0 w 713549"/>
                  <a:gd name="connsiteY0" fmla="*/ 560268 h 570839"/>
                  <a:gd name="connsiteX1" fmla="*/ 343561 w 713549"/>
                  <a:gd name="connsiteY1" fmla="*/ 560268 h 570839"/>
                  <a:gd name="connsiteX2" fmla="*/ 343561 w 713549"/>
                  <a:gd name="connsiteY2" fmla="*/ 0 h 570839"/>
                  <a:gd name="connsiteX3" fmla="*/ 687122 w 713549"/>
                  <a:gd name="connsiteY3" fmla="*/ 0 h 570839"/>
                  <a:gd name="connsiteX4" fmla="*/ 687122 w 713549"/>
                  <a:gd name="connsiteY4" fmla="*/ 570839 h 570839"/>
                  <a:gd name="connsiteX5" fmla="*/ 713549 w 713549"/>
                  <a:gd name="connsiteY5" fmla="*/ 570839 h 570839"/>
                  <a:gd name="connsiteX0" fmla="*/ 0 w 687122"/>
                  <a:gd name="connsiteY0" fmla="*/ 560268 h 570839"/>
                  <a:gd name="connsiteX1" fmla="*/ 343561 w 687122"/>
                  <a:gd name="connsiteY1" fmla="*/ 560268 h 570839"/>
                  <a:gd name="connsiteX2" fmla="*/ 343561 w 687122"/>
                  <a:gd name="connsiteY2" fmla="*/ 0 h 570839"/>
                  <a:gd name="connsiteX3" fmla="*/ 687122 w 687122"/>
                  <a:gd name="connsiteY3" fmla="*/ 0 h 570839"/>
                  <a:gd name="connsiteX4" fmla="*/ 687122 w 687122"/>
                  <a:gd name="connsiteY4" fmla="*/ 570839 h 570839"/>
                  <a:gd name="connsiteX0" fmla="*/ 0 w 687122"/>
                  <a:gd name="connsiteY0" fmla="*/ 560268 h 560268"/>
                  <a:gd name="connsiteX1" fmla="*/ 343561 w 687122"/>
                  <a:gd name="connsiteY1" fmla="*/ 560268 h 560268"/>
                  <a:gd name="connsiteX2" fmla="*/ 343561 w 687122"/>
                  <a:gd name="connsiteY2" fmla="*/ 0 h 560268"/>
                  <a:gd name="connsiteX3" fmla="*/ 687122 w 687122"/>
                  <a:gd name="connsiteY3" fmla="*/ 0 h 560268"/>
                  <a:gd name="connsiteX4" fmla="*/ 683947 w 687122"/>
                  <a:gd name="connsiteY4" fmla="*/ 399389 h 560268"/>
                  <a:gd name="connsiteX0" fmla="*/ 0 w 687122"/>
                  <a:gd name="connsiteY0" fmla="*/ 560268 h 564489"/>
                  <a:gd name="connsiteX1" fmla="*/ 343561 w 687122"/>
                  <a:gd name="connsiteY1" fmla="*/ 560268 h 564489"/>
                  <a:gd name="connsiteX2" fmla="*/ 343561 w 687122"/>
                  <a:gd name="connsiteY2" fmla="*/ 0 h 564489"/>
                  <a:gd name="connsiteX3" fmla="*/ 687122 w 687122"/>
                  <a:gd name="connsiteY3" fmla="*/ 0 h 564489"/>
                  <a:gd name="connsiteX4" fmla="*/ 683947 w 687122"/>
                  <a:gd name="connsiteY4" fmla="*/ 564489 h 56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7122" h="564489">
                    <a:moveTo>
                      <a:pt x="0" y="560268"/>
                    </a:moveTo>
                    <a:lnTo>
                      <a:pt x="343561" y="560268"/>
                    </a:lnTo>
                    <a:lnTo>
                      <a:pt x="343561" y="0"/>
                    </a:lnTo>
                    <a:lnTo>
                      <a:pt x="687122" y="0"/>
                    </a:lnTo>
                    <a:cubicBezTo>
                      <a:pt x="686064" y="133130"/>
                      <a:pt x="685005" y="431359"/>
                      <a:pt x="683947" y="564489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Freihandform 64">
                <a:extLst>
                  <a:ext uri="{FF2B5EF4-FFF2-40B4-BE49-F238E27FC236}">
                    <a16:creationId xmlns:a16="http://schemas.microsoft.com/office/drawing/2014/main" id="{47352454-8531-6441-8982-DFDBB4BCECDB}"/>
                  </a:ext>
                </a:extLst>
              </p:cNvPr>
              <p:cNvSpPr/>
              <p:nvPr/>
            </p:nvSpPr>
            <p:spPr>
              <a:xfrm>
                <a:off x="917198" y="2530659"/>
                <a:ext cx="463927" cy="564489"/>
              </a:xfrm>
              <a:custGeom>
                <a:avLst/>
                <a:gdLst>
                  <a:gd name="connsiteX0" fmla="*/ 0 w 713549"/>
                  <a:gd name="connsiteY0" fmla="*/ 560268 h 570839"/>
                  <a:gd name="connsiteX1" fmla="*/ 343561 w 713549"/>
                  <a:gd name="connsiteY1" fmla="*/ 560268 h 570839"/>
                  <a:gd name="connsiteX2" fmla="*/ 343561 w 713549"/>
                  <a:gd name="connsiteY2" fmla="*/ 0 h 570839"/>
                  <a:gd name="connsiteX3" fmla="*/ 687122 w 713549"/>
                  <a:gd name="connsiteY3" fmla="*/ 0 h 570839"/>
                  <a:gd name="connsiteX4" fmla="*/ 687122 w 713549"/>
                  <a:gd name="connsiteY4" fmla="*/ 570839 h 570839"/>
                  <a:gd name="connsiteX5" fmla="*/ 713549 w 713549"/>
                  <a:gd name="connsiteY5" fmla="*/ 570839 h 570839"/>
                  <a:gd name="connsiteX0" fmla="*/ 0 w 687122"/>
                  <a:gd name="connsiteY0" fmla="*/ 560268 h 570839"/>
                  <a:gd name="connsiteX1" fmla="*/ 343561 w 687122"/>
                  <a:gd name="connsiteY1" fmla="*/ 560268 h 570839"/>
                  <a:gd name="connsiteX2" fmla="*/ 343561 w 687122"/>
                  <a:gd name="connsiteY2" fmla="*/ 0 h 570839"/>
                  <a:gd name="connsiteX3" fmla="*/ 687122 w 687122"/>
                  <a:gd name="connsiteY3" fmla="*/ 0 h 570839"/>
                  <a:gd name="connsiteX4" fmla="*/ 687122 w 687122"/>
                  <a:gd name="connsiteY4" fmla="*/ 570839 h 570839"/>
                  <a:gd name="connsiteX0" fmla="*/ 0 w 687122"/>
                  <a:gd name="connsiteY0" fmla="*/ 560268 h 560268"/>
                  <a:gd name="connsiteX1" fmla="*/ 343561 w 687122"/>
                  <a:gd name="connsiteY1" fmla="*/ 560268 h 560268"/>
                  <a:gd name="connsiteX2" fmla="*/ 343561 w 687122"/>
                  <a:gd name="connsiteY2" fmla="*/ 0 h 560268"/>
                  <a:gd name="connsiteX3" fmla="*/ 687122 w 687122"/>
                  <a:gd name="connsiteY3" fmla="*/ 0 h 560268"/>
                  <a:gd name="connsiteX4" fmla="*/ 683947 w 687122"/>
                  <a:gd name="connsiteY4" fmla="*/ 399389 h 560268"/>
                  <a:gd name="connsiteX0" fmla="*/ 0 w 687122"/>
                  <a:gd name="connsiteY0" fmla="*/ 560268 h 564489"/>
                  <a:gd name="connsiteX1" fmla="*/ 343561 w 687122"/>
                  <a:gd name="connsiteY1" fmla="*/ 560268 h 564489"/>
                  <a:gd name="connsiteX2" fmla="*/ 343561 w 687122"/>
                  <a:gd name="connsiteY2" fmla="*/ 0 h 564489"/>
                  <a:gd name="connsiteX3" fmla="*/ 687122 w 687122"/>
                  <a:gd name="connsiteY3" fmla="*/ 0 h 564489"/>
                  <a:gd name="connsiteX4" fmla="*/ 683947 w 687122"/>
                  <a:gd name="connsiteY4" fmla="*/ 564489 h 56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7122" h="564489">
                    <a:moveTo>
                      <a:pt x="0" y="560268"/>
                    </a:moveTo>
                    <a:lnTo>
                      <a:pt x="343561" y="560268"/>
                    </a:lnTo>
                    <a:lnTo>
                      <a:pt x="343561" y="0"/>
                    </a:lnTo>
                    <a:lnTo>
                      <a:pt x="687122" y="0"/>
                    </a:lnTo>
                    <a:cubicBezTo>
                      <a:pt x="686064" y="133130"/>
                      <a:pt x="685005" y="431359"/>
                      <a:pt x="683947" y="564489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Freihandform 65">
                <a:extLst>
                  <a:ext uri="{FF2B5EF4-FFF2-40B4-BE49-F238E27FC236}">
                    <a16:creationId xmlns:a16="http://schemas.microsoft.com/office/drawing/2014/main" id="{AFC704C6-3167-154D-BDB8-C0CA7BABA0E7}"/>
                  </a:ext>
                </a:extLst>
              </p:cNvPr>
              <p:cNvSpPr/>
              <p:nvPr/>
            </p:nvSpPr>
            <p:spPr>
              <a:xfrm>
                <a:off x="2349499" y="2530659"/>
                <a:ext cx="687122" cy="564489"/>
              </a:xfrm>
              <a:custGeom>
                <a:avLst/>
                <a:gdLst>
                  <a:gd name="connsiteX0" fmla="*/ 0 w 713549"/>
                  <a:gd name="connsiteY0" fmla="*/ 560268 h 570839"/>
                  <a:gd name="connsiteX1" fmla="*/ 343561 w 713549"/>
                  <a:gd name="connsiteY1" fmla="*/ 560268 h 570839"/>
                  <a:gd name="connsiteX2" fmla="*/ 343561 w 713549"/>
                  <a:gd name="connsiteY2" fmla="*/ 0 h 570839"/>
                  <a:gd name="connsiteX3" fmla="*/ 687122 w 713549"/>
                  <a:gd name="connsiteY3" fmla="*/ 0 h 570839"/>
                  <a:gd name="connsiteX4" fmla="*/ 687122 w 713549"/>
                  <a:gd name="connsiteY4" fmla="*/ 570839 h 570839"/>
                  <a:gd name="connsiteX5" fmla="*/ 713549 w 713549"/>
                  <a:gd name="connsiteY5" fmla="*/ 570839 h 570839"/>
                  <a:gd name="connsiteX0" fmla="*/ 0 w 687122"/>
                  <a:gd name="connsiteY0" fmla="*/ 560268 h 570839"/>
                  <a:gd name="connsiteX1" fmla="*/ 343561 w 687122"/>
                  <a:gd name="connsiteY1" fmla="*/ 560268 h 570839"/>
                  <a:gd name="connsiteX2" fmla="*/ 343561 w 687122"/>
                  <a:gd name="connsiteY2" fmla="*/ 0 h 570839"/>
                  <a:gd name="connsiteX3" fmla="*/ 687122 w 687122"/>
                  <a:gd name="connsiteY3" fmla="*/ 0 h 570839"/>
                  <a:gd name="connsiteX4" fmla="*/ 687122 w 687122"/>
                  <a:gd name="connsiteY4" fmla="*/ 570839 h 570839"/>
                  <a:gd name="connsiteX0" fmla="*/ 0 w 687122"/>
                  <a:gd name="connsiteY0" fmla="*/ 560268 h 560268"/>
                  <a:gd name="connsiteX1" fmla="*/ 343561 w 687122"/>
                  <a:gd name="connsiteY1" fmla="*/ 560268 h 560268"/>
                  <a:gd name="connsiteX2" fmla="*/ 343561 w 687122"/>
                  <a:gd name="connsiteY2" fmla="*/ 0 h 560268"/>
                  <a:gd name="connsiteX3" fmla="*/ 687122 w 687122"/>
                  <a:gd name="connsiteY3" fmla="*/ 0 h 560268"/>
                  <a:gd name="connsiteX4" fmla="*/ 683947 w 687122"/>
                  <a:gd name="connsiteY4" fmla="*/ 399389 h 560268"/>
                  <a:gd name="connsiteX0" fmla="*/ 0 w 687122"/>
                  <a:gd name="connsiteY0" fmla="*/ 560268 h 564489"/>
                  <a:gd name="connsiteX1" fmla="*/ 343561 w 687122"/>
                  <a:gd name="connsiteY1" fmla="*/ 560268 h 564489"/>
                  <a:gd name="connsiteX2" fmla="*/ 343561 w 687122"/>
                  <a:gd name="connsiteY2" fmla="*/ 0 h 564489"/>
                  <a:gd name="connsiteX3" fmla="*/ 687122 w 687122"/>
                  <a:gd name="connsiteY3" fmla="*/ 0 h 564489"/>
                  <a:gd name="connsiteX4" fmla="*/ 683947 w 687122"/>
                  <a:gd name="connsiteY4" fmla="*/ 564489 h 56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7122" h="564489">
                    <a:moveTo>
                      <a:pt x="0" y="560268"/>
                    </a:moveTo>
                    <a:lnTo>
                      <a:pt x="343561" y="560268"/>
                    </a:lnTo>
                    <a:lnTo>
                      <a:pt x="343561" y="0"/>
                    </a:lnTo>
                    <a:lnTo>
                      <a:pt x="687122" y="0"/>
                    </a:lnTo>
                    <a:cubicBezTo>
                      <a:pt x="686064" y="133130"/>
                      <a:pt x="685005" y="431359"/>
                      <a:pt x="683947" y="564489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Freihandform 66">
                <a:extLst>
                  <a:ext uri="{FF2B5EF4-FFF2-40B4-BE49-F238E27FC236}">
                    <a16:creationId xmlns:a16="http://schemas.microsoft.com/office/drawing/2014/main" id="{F469499F-65B6-654C-940B-E27E244102A4}"/>
                  </a:ext>
                </a:extLst>
              </p:cNvPr>
              <p:cNvSpPr/>
              <p:nvPr/>
            </p:nvSpPr>
            <p:spPr>
              <a:xfrm>
                <a:off x="1381124" y="2530659"/>
                <a:ext cx="968375" cy="564489"/>
              </a:xfrm>
              <a:custGeom>
                <a:avLst/>
                <a:gdLst>
                  <a:gd name="connsiteX0" fmla="*/ 0 w 713549"/>
                  <a:gd name="connsiteY0" fmla="*/ 560268 h 570839"/>
                  <a:gd name="connsiteX1" fmla="*/ 343561 w 713549"/>
                  <a:gd name="connsiteY1" fmla="*/ 560268 h 570839"/>
                  <a:gd name="connsiteX2" fmla="*/ 343561 w 713549"/>
                  <a:gd name="connsiteY2" fmla="*/ 0 h 570839"/>
                  <a:gd name="connsiteX3" fmla="*/ 687122 w 713549"/>
                  <a:gd name="connsiteY3" fmla="*/ 0 h 570839"/>
                  <a:gd name="connsiteX4" fmla="*/ 687122 w 713549"/>
                  <a:gd name="connsiteY4" fmla="*/ 570839 h 570839"/>
                  <a:gd name="connsiteX5" fmla="*/ 713549 w 713549"/>
                  <a:gd name="connsiteY5" fmla="*/ 570839 h 570839"/>
                  <a:gd name="connsiteX0" fmla="*/ 0 w 687122"/>
                  <a:gd name="connsiteY0" fmla="*/ 560268 h 570839"/>
                  <a:gd name="connsiteX1" fmla="*/ 343561 w 687122"/>
                  <a:gd name="connsiteY1" fmla="*/ 560268 h 570839"/>
                  <a:gd name="connsiteX2" fmla="*/ 343561 w 687122"/>
                  <a:gd name="connsiteY2" fmla="*/ 0 h 570839"/>
                  <a:gd name="connsiteX3" fmla="*/ 687122 w 687122"/>
                  <a:gd name="connsiteY3" fmla="*/ 0 h 570839"/>
                  <a:gd name="connsiteX4" fmla="*/ 687122 w 687122"/>
                  <a:gd name="connsiteY4" fmla="*/ 570839 h 570839"/>
                  <a:gd name="connsiteX0" fmla="*/ 0 w 687122"/>
                  <a:gd name="connsiteY0" fmla="*/ 560268 h 560268"/>
                  <a:gd name="connsiteX1" fmla="*/ 343561 w 687122"/>
                  <a:gd name="connsiteY1" fmla="*/ 560268 h 560268"/>
                  <a:gd name="connsiteX2" fmla="*/ 343561 w 687122"/>
                  <a:gd name="connsiteY2" fmla="*/ 0 h 560268"/>
                  <a:gd name="connsiteX3" fmla="*/ 687122 w 687122"/>
                  <a:gd name="connsiteY3" fmla="*/ 0 h 560268"/>
                  <a:gd name="connsiteX4" fmla="*/ 683947 w 687122"/>
                  <a:gd name="connsiteY4" fmla="*/ 399389 h 560268"/>
                  <a:gd name="connsiteX0" fmla="*/ 0 w 687122"/>
                  <a:gd name="connsiteY0" fmla="*/ 560268 h 564489"/>
                  <a:gd name="connsiteX1" fmla="*/ 343561 w 687122"/>
                  <a:gd name="connsiteY1" fmla="*/ 560268 h 564489"/>
                  <a:gd name="connsiteX2" fmla="*/ 343561 w 687122"/>
                  <a:gd name="connsiteY2" fmla="*/ 0 h 564489"/>
                  <a:gd name="connsiteX3" fmla="*/ 687122 w 687122"/>
                  <a:gd name="connsiteY3" fmla="*/ 0 h 564489"/>
                  <a:gd name="connsiteX4" fmla="*/ 683947 w 687122"/>
                  <a:gd name="connsiteY4" fmla="*/ 564489 h 56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7122" h="564489">
                    <a:moveTo>
                      <a:pt x="0" y="560268"/>
                    </a:moveTo>
                    <a:lnTo>
                      <a:pt x="343561" y="560268"/>
                    </a:lnTo>
                    <a:lnTo>
                      <a:pt x="343561" y="0"/>
                    </a:lnTo>
                    <a:lnTo>
                      <a:pt x="687122" y="0"/>
                    </a:lnTo>
                    <a:cubicBezTo>
                      <a:pt x="686064" y="133130"/>
                      <a:pt x="685005" y="431359"/>
                      <a:pt x="683947" y="564489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234EC698-8ED0-B04F-883C-63097C231588}"/>
                </a:ext>
              </a:extLst>
            </p:cNvPr>
            <p:cNvGrpSpPr/>
            <p:nvPr/>
          </p:nvGrpSpPr>
          <p:grpSpPr>
            <a:xfrm>
              <a:off x="393323" y="2683059"/>
              <a:ext cx="2795698" cy="564489"/>
              <a:chOff x="393323" y="2683059"/>
              <a:chExt cx="2795698" cy="564489"/>
            </a:xfrm>
          </p:grpSpPr>
          <p:sp>
            <p:nvSpPr>
              <p:cNvPr id="60" name="Freihandform 59">
                <a:extLst>
                  <a:ext uri="{FF2B5EF4-FFF2-40B4-BE49-F238E27FC236}">
                    <a16:creationId xmlns:a16="http://schemas.microsoft.com/office/drawing/2014/main" id="{6F815D0D-72A8-A547-B6BF-1E2065C32A12}"/>
                  </a:ext>
                </a:extLst>
              </p:cNvPr>
              <p:cNvSpPr/>
              <p:nvPr/>
            </p:nvSpPr>
            <p:spPr>
              <a:xfrm>
                <a:off x="393323" y="2683059"/>
                <a:ext cx="687122" cy="564489"/>
              </a:xfrm>
              <a:custGeom>
                <a:avLst/>
                <a:gdLst>
                  <a:gd name="connsiteX0" fmla="*/ 0 w 713549"/>
                  <a:gd name="connsiteY0" fmla="*/ 560268 h 570839"/>
                  <a:gd name="connsiteX1" fmla="*/ 343561 w 713549"/>
                  <a:gd name="connsiteY1" fmla="*/ 560268 h 570839"/>
                  <a:gd name="connsiteX2" fmla="*/ 343561 w 713549"/>
                  <a:gd name="connsiteY2" fmla="*/ 0 h 570839"/>
                  <a:gd name="connsiteX3" fmla="*/ 687122 w 713549"/>
                  <a:gd name="connsiteY3" fmla="*/ 0 h 570839"/>
                  <a:gd name="connsiteX4" fmla="*/ 687122 w 713549"/>
                  <a:gd name="connsiteY4" fmla="*/ 570839 h 570839"/>
                  <a:gd name="connsiteX5" fmla="*/ 713549 w 713549"/>
                  <a:gd name="connsiteY5" fmla="*/ 570839 h 570839"/>
                  <a:gd name="connsiteX0" fmla="*/ 0 w 687122"/>
                  <a:gd name="connsiteY0" fmla="*/ 560268 h 570839"/>
                  <a:gd name="connsiteX1" fmla="*/ 343561 w 687122"/>
                  <a:gd name="connsiteY1" fmla="*/ 560268 h 570839"/>
                  <a:gd name="connsiteX2" fmla="*/ 343561 w 687122"/>
                  <a:gd name="connsiteY2" fmla="*/ 0 h 570839"/>
                  <a:gd name="connsiteX3" fmla="*/ 687122 w 687122"/>
                  <a:gd name="connsiteY3" fmla="*/ 0 h 570839"/>
                  <a:gd name="connsiteX4" fmla="*/ 687122 w 687122"/>
                  <a:gd name="connsiteY4" fmla="*/ 570839 h 570839"/>
                  <a:gd name="connsiteX0" fmla="*/ 0 w 687122"/>
                  <a:gd name="connsiteY0" fmla="*/ 560268 h 560268"/>
                  <a:gd name="connsiteX1" fmla="*/ 343561 w 687122"/>
                  <a:gd name="connsiteY1" fmla="*/ 560268 h 560268"/>
                  <a:gd name="connsiteX2" fmla="*/ 343561 w 687122"/>
                  <a:gd name="connsiteY2" fmla="*/ 0 h 560268"/>
                  <a:gd name="connsiteX3" fmla="*/ 687122 w 687122"/>
                  <a:gd name="connsiteY3" fmla="*/ 0 h 560268"/>
                  <a:gd name="connsiteX4" fmla="*/ 683947 w 687122"/>
                  <a:gd name="connsiteY4" fmla="*/ 399389 h 560268"/>
                  <a:gd name="connsiteX0" fmla="*/ 0 w 687122"/>
                  <a:gd name="connsiteY0" fmla="*/ 560268 h 564489"/>
                  <a:gd name="connsiteX1" fmla="*/ 343561 w 687122"/>
                  <a:gd name="connsiteY1" fmla="*/ 560268 h 564489"/>
                  <a:gd name="connsiteX2" fmla="*/ 343561 w 687122"/>
                  <a:gd name="connsiteY2" fmla="*/ 0 h 564489"/>
                  <a:gd name="connsiteX3" fmla="*/ 687122 w 687122"/>
                  <a:gd name="connsiteY3" fmla="*/ 0 h 564489"/>
                  <a:gd name="connsiteX4" fmla="*/ 683947 w 687122"/>
                  <a:gd name="connsiteY4" fmla="*/ 564489 h 56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7122" h="564489">
                    <a:moveTo>
                      <a:pt x="0" y="560268"/>
                    </a:moveTo>
                    <a:lnTo>
                      <a:pt x="343561" y="560268"/>
                    </a:lnTo>
                    <a:lnTo>
                      <a:pt x="343561" y="0"/>
                    </a:lnTo>
                    <a:lnTo>
                      <a:pt x="687122" y="0"/>
                    </a:lnTo>
                    <a:cubicBezTo>
                      <a:pt x="686064" y="133130"/>
                      <a:pt x="685005" y="431359"/>
                      <a:pt x="683947" y="56448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Freihandform 60">
                <a:extLst>
                  <a:ext uri="{FF2B5EF4-FFF2-40B4-BE49-F238E27FC236}">
                    <a16:creationId xmlns:a16="http://schemas.microsoft.com/office/drawing/2014/main" id="{0F54C413-B815-6E46-8C39-0F32E3F2DB4E}"/>
                  </a:ext>
                </a:extLst>
              </p:cNvPr>
              <p:cNvSpPr/>
              <p:nvPr/>
            </p:nvSpPr>
            <p:spPr>
              <a:xfrm>
                <a:off x="1069598" y="2683059"/>
                <a:ext cx="463927" cy="564489"/>
              </a:xfrm>
              <a:custGeom>
                <a:avLst/>
                <a:gdLst>
                  <a:gd name="connsiteX0" fmla="*/ 0 w 713549"/>
                  <a:gd name="connsiteY0" fmla="*/ 560268 h 570839"/>
                  <a:gd name="connsiteX1" fmla="*/ 343561 w 713549"/>
                  <a:gd name="connsiteY1" fmla="*/ 560268 h 570839"/>
                  <a:gd name="connsiteX2" fmla="*/ 343561 w 713549"/>
                  <a:gd name="connsiteY2" fmla="*/ 0 h 570839"/>
                  <a:gd name="connsiteX3" fmla="*/ 687122 w 713549"/>
                  <a:gd name="connsiteY3" fmla="*/ 0 h 570839"/>
                  <a:gd name="connsiteX4" fmla="*/ 687122 w 713549"/>
                  <a:gd name="connsiteY4" fmla="*/ 570839 h 570839"/>
                  <a:gd name="connsiteX5" fmla="*/ 713549 w 713549"/>
                  <a:gd name="connsiteY5" fmla="*/ 570839 h 570839"/>
                  <a:gd name="connsiteX0" fmla="*/ 0 w 687122"/>
                  <a:gd name="connsiteY0" fmla="*/ 560268 h 570839"/>
                  <a:gd name="connsiteX1" fmla="*/ 343561 w 687122"/>
                  <a:gd name="connsiteY1" fmla="*/ 560268 h 570839"/>
                  <a:gd name="connsiteX2" fmla="*/ 343561 w 687122"/>
                  <a:gd name="connsiteY2" fmla="*/ 0 h 570839"/>
                  <a:gd name="connsiteX3" fmla="*/ 687122 w 687122"/>
                  <a:gd name="connsiteY3" fmla="*/ 0 h 570839"/>
                  <a:gd name="connsiteX4" fmla="*/ 687122 w 687122"/>
                  <a:gd name="connsiteY4" fmla="*/ 570839 h 570839"/>
                  <a:gd name="connsiteX0" fmla="*/ 0 w 687122"/>
                  <a:gd name="connsiteY0" fmla="*/ 560268 h 560268"/>
                  <a:gd name="connsiteX1" fmla="*/ 343561 w 687122"/>
                  <a:gd name="connsiteY1" fmla="*/ 560268 h 560268"/>
                  <a:gd name="connsiteX2" fmla="*/ 343561 w 687122"/>
                  <a:gd name="connsiteY2" fmla="*/ 0 h 560268"/>
                  <a:gd name="connsiteX3" fmla="*/ 687122 w 687122"/>
                  <a:gd name="connsiteY3" fmla="*/ 0 h 560268"/>
                  <a:gd name="connsiteX4" fmla="*/ 683947 w 687122"/>
                  <a:gd name="connsiteY4" fmla="*/ 399389 h 560268"/>
                  <a:gd name="connsiteX0" fmla="*/ 0 w 687122"/>
                  <a:gd name="connsiteY0" fmla="*/ 560268 h 564489"/>
                  <a:gd name="connsiteX1" fmla="*/ 343561 w 687122"/>
                  <a:gd name="connsiteY1" fmla="*/ 560268 h 564489"/>
                  <a:gd name="connsiteX2" fmla="*/ 343561 w 687122"/>
                  <a:gd name="connsiteY2" fmla="*/ 0 h 564489"/>
                  <a:gd name="connsiteX3" fmla="*/ 687122 w 687122"/>
                  <a:gd name="connsiteY3" fmla="*/ 0 h 564489"/>
                  <a:gd name="connsiteX4" fmla="*/ 683947 w 687122"/>
                  <a:gd name="connsiteY4" fmla="*/ 564489 h 56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7122" h="564489">
                    <a:moveTo>
                      <a:pt x="0" y="560268"/>
                    </a:moveTo>
                    <a:lnTo>
                      <a:pt x="343561" y="560268"/>
                    </a:lnTo>
                    <a:lnTo>
                      <a:pt x="343561" y="0"/>
                    </a:lnTo>
                    <a:lnTo>
                      <a:pt x="687122" y="0"/>
                    </a:lnTo>
                    <a:cubicBezTo>
                      <a:pt x="686064" y="133130"/>
                      <a:pt x="685005" y="431359"/>
                      <a:pt x="683947" y="56448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Freihandform 61">
                <a:extLst>
                  <a:ext uri="{FF2B5EF4-FFF2-40B4-BE49-F238E27FC236}">
                    <a16:creationId xmlns:a16="http://schemas.microsoft.com/office/drawing/2014/main" id="{BDAC0505-7B00-DC4B-92B5-94F9F661588D}"/>
                  </a:ext>
                </a:extLst>
              </p:cNvPr>
              <p:cNvSpPr/>
              <p:nvPr/>
            </p:nvSpPr>
            <p:spPr>
              <a:xfrm>
                <a:off x="2501899" y="2683059"/>
                <a:ext cx="687122" cy="564489"/>
              </a:xfrm>
              <a:custGeom>
                <a:avLst/>
                <a:gdLst>
                  <a:gd name="connsiteX0" fmla="*/ 0 w 713549"/>
                  <a:gd name="connsiteY0" fmla="*/ 560268 h 570839"/>
                  <a:gd name="connsiteX1" fmla="*/ 343561 w 713549"/>
                  <a:gd name="connsiteY1" fmla="*/ 560268 h 570839"/>
                  <a:gd name="connsiteX2" fmla="*/ 343561 w 713549"/>
                  <a:gd name="connsiteY2" fmla="*/ 0 h 570839"/>
                  <a:gd name="connsiteX3" fmla="*/ 687122 w 713549"/>
                  <a:gd name="connsiteY3" fmla="*/ 0 h 570839"/>
                  <a:gd name="connsiteX4" fmla="*/ 687122 w 713549"/>
                  <a:gd name="connsiteY4" fmla="*/ 570839 h 570839"/>
                  <a:gd name="connsiteX5" fmla="*/ 713549 w 713549"/>
                  <a:gd name="connsiteY5" fmla="*/ 570839 h 570839"/>
                  <a:gd name="connsiteX0" fmla="*/ 0 w 687122"/>
                  <a:gd name="connsiteY0" fmla="*/ 560268 h 570839"/>
                  <a:gd name="connsiteX1" fmla="*/ 343561 w 687122"/>
                  <a:gd name="connsiteY1" fmla="*/ 560268 h 570839"/>
                  <a:gd name="connsiteX2" fmla="*/ 343561 w 687122"/>
                  <a:gd name="connsiteY2" fmla="*/ 0 h 570839"/>
                  <a:gd name="connsiteX3" fmla="*/ 687122 w 687122"/>
                  <a:gd name="connsiteY3" fmla="*/ 0 h 570839"/>
                  <a:gd name="connsiteX4" fmla="*/ 687122 w 687122"/>
                  <a:gd name="connsiteY4" fmla="*/ 570839 h 570839"/>
                  <a:gd name="connsiteX0" fmla="*/ 0 w 687122"/>
                  <a:gd name="connsiteY0" fmla="*/ 560268 h 560268"/>
                  <a:gd name="connsiteX1" fmla="*/ 343561 w 687122"/>
                  <a:gd name="connsiteY1" fmla="*/ 560268 h 560268"/>
                  <a:gd name="connsiteX2" fmla="*/ 343561 w 687122"/>
                  <a:gd name="connsiteY2" fmla="*/ 0 h 560268"/>
                  <a:gd name="connsiteX3" fmla="*/ 687122 w 687122"/>
                  <a:gd name="connsiteY3" fmla="*/ 0 h 560268"/>
                  <a:gd name="connsiteX4" fmla="*/ 683947 w 687122"/>
                  <a:gd name="connsiteY4" fmla="*/ 399389 h 560268"/>
                  <a:gd name="connsiteX0" fmla="*/ 0 w 687122"/>
                  <a:gd name="connsiteY0" fmla="*/ 560268 h 564489"/>
                  <a:gd name="connsiteX1" fmla="*/ 343561 w 687122"/>
                  <a:gd name="connsiteY1" fmla="*/ 560268 h 564489"/>
                  <a:gd name="connsiteX2" fmla="*/ 343561 w 687122"/>
                  <a:gd name="connsiteY2" fmla="*/ 0 h 564489"/>
                  <a:gd name="connsiteX3" fmla="*/ 687122 w 687122"/>
                  <a:gd name="connsiteY3" fmla="*/ 0 h 564489"/>
                  <a:gd name="connsiteX4" fmla="*/ 683947 w 687122"/>
                  <a:gd name="connsiteY4" fmla="*/ 564489 h 56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7122" h="564489">
                    <a:moveTo>
                      <a:pt x="0" y="560268"/>
                    </a:moveTo>
                    <a:lnTo>
                      <a:pt x="343561" y="560268"/>
                    </a:lnTo>
                    <a:lnTo>
                      <a:pt x="343561" y="0"/>
                    </a:lnTo>
                    <a:lnTo>
                      <a:pt x="687122" y="0"/>
                    </a:lnTo>
                    <a:cubicBezTo>
                      <a:pt x="686064" y="133130"/>
                      <a:pt x="685005" y="431359"/>
                      <a:pt x="683947" y="56448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Freihandform 62">
                <a:extLst>
                  <a:ext uri="{FF2B5EF4-FFF2-40B4-BE49-F238E27FC236}">
                    <a16:creationId xmlns:a16="http://schemas.microsoft.com/office/drawing/2014/main" id="{159D957A-C8BB-6747-A467-4672D2CCBA8B}"/>
                  </a:ext>
                </a:extLst>
              </p:cNvPr>
              <p:cNvSpPr/>
              <p:nvPr/>
            </p:nvSpPr>
            <p:spPr>
              <a:xfrm>
                <a:off x="1533524" y="2683059"/>
                <a:ext cx="968375" cy="564489"/>
              </a:xfrm>
              <a:custGeom>
                <a:avLst/>
                <a:gdLst>
                  <a:gd name="connsiteX0" fmla="*/ 0 w 713549"/>
                  <a:gd name="connsiteY0" fmla="*/ 560268 h 570839"/>
                  <a:gd name="connsiteX1" fmla="*/ 343561 w 713549"/>
                  <a:gd name="connsiteY1" fmla="*/ 560268 h 570839"/>
                  <a:gd name="connsiteX2" fmla="*/ 343561 w 713549"/>
                  <a:gd name="connsiteY2" fmla="*/ 0 h 570839"/>
                  <a:gd name="connsiteX3" fmla="*/ 687122 w 713549"/>
                  <a:gd name="connsiteY3" fmla="*/ 0 h 570839"/>
                  <a:gd name="connsiteX4" fmla="*/ 687122 w 713549"/>
                  <a:gd name="connsiteY4" fmla="*/ 570839 h 570839"/>
                  <a:gd name="connsiteX5" fmla="*/ 713549 w 713549"/>
                  <a:gd name="connsiteY5" fmla="*/ 570839 h 570839"/>
                  <a:gd name="connsiteX0" fmla="*/ 0 w 687122"/>
                  <a:gd name="connsiteY0" fmla="*/ 560268 h 570839"/>
                  <a:gd name="connsiteX1" fmla="*/ 343561 w 687122"/>
                  <a:gd name="connsiteY1" fmla="*/ 560268 h 570839"/>
                  <a:gd name="connsiteX2" fmla="*/ 343561 w 687122"/>
                  <a:gd name="connsiteY2" fmla="*/ 0 h 570839"/>
                  <a:gd name="connsiteX3" fmla="*/ 687122 w 687122"/>
                  <a:gd name="connsiteY3" fmla="*/ 0 h 570839"/>
                  <a:gd name="connsiteX4" fmla="*/ 687122 w 687122"/>
                  <a:gd name="connsiteY4" fmla="*/ 570839 h 570839"/>
                  <a:gd name="connsiteX0" fmla="*/ 0 w 687122"/>
                  <a:gd name="connsiteY0" fmla="*/ 560268 h 560268"/>
                  <a:gd name="connsiteX1" fmla="*/ 343561 w 687122"/>
                  <a:gd name="connsiteY1" fmla="*/ 560268 h 560268"/>
                  <a:gd name="connsiteX2" fmla="*/ 343561 w 687122"/>
                  <a:gd name="connsiteY2" fmla="*/ 0 h 560268"/>
                  <a:gd name="connsiteX3" fmla="*/ 687122 w 687122"/>
                  <a:gd name="connsiteY3" fmla="*/ 0 h 560268"/>
                  <a:gd name="connsiteX4" fmla="*/ 683947 w 687122"/>
                  <a:gd name="connsiteY4" fmla="*/ 399389 h 560268"/>
                  <a:gd name="connsiteX0" fmla="*/ 0 w 687122"/>
                  <a:gd name="connsiteY0" fmla="*/ 560268 h 564489"/>
                  <a:gd name="connsiteX1" fmla="*/ 343561 w 687122"/>
                  <a:gd name="connsiteY1" fmla="*/ 560268 h 564489"/>
                  <a:gd name="connsiteX2" fmla="*/ 343561 w 687122"/>
                  <a:gd name="connsiteY2" fmla="*/ 0 h 564489"/>
                  <a:gd name="connsiteX3" fmla="*/ 687122 w 687122"/>
                  <a:gd name="connsiteY3" fmla="*/ 0 h 564489"/>
                  <a:gd name="connsiteX4" fmla="*/ 683947 w 687122"/>
                  <a:gd name="connsiteY4" fmla="*/ 564489 h 56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7122" h="564489">
                    <a:moveTo>
                      <a:pt x="0" y="560268"/>
                    </a:moveTo>
                    <a:lnTo>
                      <a:pt x="343561" y="560268"/>
                    </a:lnTo>
                    <a:lnTo>
                      <a:pt x="343561" y="0"/>
                    </a:lnTo>
                    <a:lnTo>
                      <a:pt x="687122" y="0"/>
                    </a:lnTo>
                    <a:cubicBezTo>
                      <a:pt x="686064" y="133130"/>
                      <a:pt x="685005" y="431359"/>
                      <a:pt x="683947" y="56448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F9DD970C-6370-FE4F-83DA-DB9FA7494F38}"/>
                </a:ext>
              </a:extLst>
            </p:cNvPr>
            <p:cNvCxnSpPr/>
            <p:nvPr/>
          </p:nvCxnSpPr>
          <p:spPr>
            <a:xfrm>
              <a:off x="534138" y="2447925"/>
              <a:ext cx="0" cy="952500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>
              <a:extLst>
                <a:ext uri="{FF2B5EF4-FFF2-40B4-BE49-F238E27FC236}">
                  <a16:creationId xmlns:a16="http://schemas.microsoft.com/office/drawing/2014/main" id="{94BA693C-3A2F-8148-B768-9340F22D280F}"/>
                </a:ext>
              </a:extLst>
            </p:cNvPr>
            <p:cNvCxnSpPr/>
            <p:nvPr/>
          </p:nvCxnSpPr>
          <p:spPr>
            <a:xfrm>
              <a:off x="877038" y="2447925"/>
              <a:ext cx="0" cy="952500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>
              <a:extLst>
                <a:ext uri="{FF2B5EF4-FFF2-40B4-BE49-F238E27FC236}">
                  <a16:creationId xmlns:a16="http://schemas.microsoft.com/office/drawing/2014/main" id="{61145F79-2862-E147-AFC5-B38D6E72BB1F}"/>
                </a:ext>
              </a:extLst>
            </p:cNvPr>
            <p:cNvCxnSpPr/>
            <p:nvPr/>
          </p:nvCxnSpPr>
          <p:spPr>
            <a:xfrm>
              <a:off x="1137388" y="2447925"/>
              <a:ext cx="0" cy="952500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>
              <a:extLst>
                <a:ext uri="{FF2B5EF4-FFF2-40B4-BE49-F238E27FC236}">
                  <a16:creationId xmlns:a16="http://schemas.microsoft.com/office/drawing/2014/main" id="{17B2E823-E649-2C4C-8117-ECCD731B3FA7}"/>
                </a:ext>
              </a:extLst>
            </p:cNvPr>
            <p:cNvCxnSpPr/>
            <p:nvPr/>
          </p:nvCxnSpPr>
          <p:spPr>
            <a:xfrm>
              <a:off x="1378688" y="2447925"/>
              <a:ext cx="0" cy="952500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>
              <a:extLst>
                <a:ext uri="{FF2B5EF4-FFF2-40B4-BE49-F238E27FC236}">
                  <a16:creationId xmlns:a16="http://schemas.microsoft.com/office/drawing/2014/main" id="{2529B960-1A33-E743-8F03-96DCA7C932FC}"/>
                </a:ext>
              </a:extLst>
            </p:cNvPr>
            <p:cNvCxnSpPr/>
            <p:nvPr/>
          </p:nvCxnSpPr>
          <p:spPr>
            <a:xfrm>
              <a:off x="1734288" y="2447925"/>
              <a:ext cx="0" cy="952500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>
              <a:extLst>
                <a:ext uri="{FF2B5EF4-FFF2-40B4-BE49-F238E27FC236}">
                  <a16:creationId xmlns:a16="http://schemas.microsoft.com/office/drawing/2014/main" id="{48BB95C3-DF76-7943-9190-889A6A056A99}"/>
                </a:ext>
              </a:extLst>
            </p:cNvPr>
            <p:cNvCxnSpPr/>
            <p:nvPr/>
          </p:nvCxnSpPr>
          <p:spPr>
            <a:xfrm>
              <a:off x="2223238" y="2447925"/>
              <a:ext cx="0" cy="952500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>
              <a:extLst>
                <a:ext uri="{FF2B5EF4-FFF2-40B4-BE49-F238E27FC236}">
                  <a16:creationId xmlns:a16="http://schemas.microsoft.com/office/drawing/2014/main" id="{A1098CDF-2A92-884D-8A33-7C86BEF8045C}"/>
                </a:ext>
              </a:extLst>
            </p:cNvPr>
            <p:cNvCxnSpPr/>
            <p:nvPr/>
          </p:nvCxnSpPr>
          <p:spPr>
            <a:xfrm>
              <a:off x="2639163" y="2447925"/>
              <a:ext cx="0" cy="952500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>
              <a:extLst>
                <a:ext uri="{FF2B5EF4-FFF2-40B4-BE49-F238E27FC236}">
                  <a16:creationId xmlns:a16="http://schemas.microsoft.com/office/drawing/2014/main" id="{EED0120E-17D0-8C48-996E-9753B98FFBD1}"/>
                </a:ext>
              </a:extLst>
            </p:cNvPr>
            <p:cNvCxnSpPr/>
            <p:nvPr/>
          </p:nvCxnSpPr>
          <p:spPr>
            <a:xfrm>
              <a:off x="2982063" y="2447925"/>
              <a:ext cx="0" cy="952500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36C1153C-D16C-D441-B4B9-9480D4D665C3}"/>
                </a:ext>
              </a:extLst>
            </p:cNvPr>
            <p:cNvSpPr txBox="1"/>
            <p:nvPr/>
          </p:nvSpPr>
          <p:spPr>
            <a:xfrm>
              <a:off x="151718" y="1829920"/>
              <a:ext cx="1835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½ </a:t>
              </a:r>
              <a:r>
                <a:rPr lang="de-DE" dirty="0" err="1"/>
                <a:t>period</a:t>
              </a:r>
              <a:r>
                <a:rPr lang="de-DE" dirty="0"/>
                <a:t> per </a:t>
              </a:r>
              <a:r>
                <a:rPr lang="de-DE" dirty="0" err="1"/>
                <a:t>click</a:t>
              </a:r>
              <a:endParaRPr lang="de-DE" dirty="0"/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1B9A899F-E58C-5D4C-9049-DE2B1779C07D}"/>
              </a:ext>
            </a:extLst>
          </p:cNvPr>
          <p:cNvGrpSpPr/>
          <p:nvPr/>
        </p:nvGrpSpPr>
        <p:grpSpPr>
          <a:xfrm>
            <a:off x="348635" y="4184570"/>
            <a:ext cx="987150" cy="507831"/>
            <a:chOff x="348635" y="4184570"/>
            <a:chExt cx="987150" cy="507831"/>
          </a:xfrm>
        </p:grpSpPr>
        <p:cxnSp>
          <p:nvCxnSpPr>
            <p:cNvPr id="124" name="Gerade Verbindung 123">
              <a:extLst>
                <a:ext uri="{FF2B5EF4-FFF2-40B4-BE49-F238E27FC236}">
                  <a16:creationId xmlns:a16="http://schemas.microsoft.com/office/drawing/2014/main" id="{E3CD8017-D5B4-9145-8977-ABA7F262C1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421" y="4304529"/>
              <a:ext cx="221364" cy="0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>
              <a:extLst>
                <a:ext uri="{FF2B5EF4-FFF2-40B4-BE49-F238E27FC236}">
                  <a16:creationId xmlns:a16="http://schemas.microsoft.com/office/drawing/2014/main" id="{56668C35-8A27-6347-A0D9-B29C2CF897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421" y="4431665"/>
              <a:ext cx="221364" cy="0"/>
            </a:xfrm>
            <a:prstGeom prst="lin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7" name="Gerade Verbindung 126">
              <a:extLst>
                <a:ext uri="{FF2B5EF4-FFF2-40B4-BE49-F238E27FC236}">
                  <a16:creationId xmlns:a16="http://schemas.microsoft.com/office/drawing/2014/main" id="{CDEF8F38-5828-0E4E-8AA4-BC6071BDF3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421" y="4578360"/>
              <a:ext cx="221364" cy="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B708F36E-DB5E-7F4F-A15A-423D69CCCCCB}"/>
                </a:ext>
              </a:extLst>
            </p:cNvPr>
            <p:cNvSpPr txBox="1"/>
            <p:nvPr/>
          </p:nvSpPr>
          <p:spPr>
            <a:xfrm>
              <a:off x="348635" y="4184570"/>
              <a:ext cx="97650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Click Position</a:t>
              </a:r>
            </a:p>
            <a:p>
              <a:r>
                <a:rPr lang="de-DE" sz="900" dirty="0"/>
                <a:t>Channel A</a:t>
              </a:r>
            </a:p>
            <a:p>
              <a:r>
                <a:rPr lang="de-DE" sz="900" dirty="0"/>
                <a:t>Channel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561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Rohleder</dc:creator>
  <cp:lastModifiedBy>Thomas Rohleder</cp:lastModifiedBy>
  <cp:revision>5</cp:revision>
  <dcterms:created xsi:type="dcterms:W3CDTF">2021-03-29T20:18:41Z</dcterms:created>
  <dcterms:modified xsi:type="dcterms:W3CDTF">2021-03-30T19:37:06Z</dcterms:modified>
</cp:coreProperties>
</file>