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9" r:id="rId2"/>
    <p:sldId id="257" r:id="rId3"/>
    <p:sldId id="310" r:id="rId4"/>
    <p:sldId id="292" r:id="rId5"/>
    <p:sldId id="267" r:id="rId6"/>
    <p:sldId id="278" r:id="rId7"/>
    <p:sldId id="280" r:id="rId8"/>
    <p:sldId id="317" r:id="rId9"/>
    <p:sldId id="279" r:id="rId10"/>
    <p:sldId id="276" r:id="rId11"/>
    <p:sldId id="283" r:id="rId12"/>
    <p:sldId id="282" r:id="rId13"/>
    <p:sldId id="268" r:id="rId14"/>
    <p:sldId id="266" r:id="rId15"/>
    <p:sldId id="265" r:id="rId16"/>
    <p:sldId id="311" r:id="rId17"/>
    <p:sldId id="281" r:id="rId18"/>
    <p:sldId id="321" r:id="rId19"/>
    <p:sldId id="312" r:id="rId20"/>
    <p:sldId id="262" r:id="rId21"/>
    <p:sldId id="314" r:id="rId22"/>
    <p:sldId id="318" r:id="rId23"/>
    <p:sldId id="319" r:id="rId24"/>
    <p:sldId id="320" r:id="rId25"/>
    <p:sldId id="315" r:id="rId26"/>
    <p:sldId id="322" r:id="rId27"/>
    <p:sldId id="313" r:id="rId28"/>
    <p:sldId id="260" r:id="rId29"/>
    <p:sldId id="263" r:id="rId30"/>
    <p:sldId id="316" r:id="rId31"/>
    <p:sldId id="261" r:id="rId32"/>
    <p:sldId id="290" r:id="rId33"/>
    <p:sldId id="286" r:id="rId34"/>
    <p:sldId id="306" r:id="rId35"/>
    <p:sldId id="301" r:id="rId36"/>
    <p:sldId id="293" r:id="rId37"/>
    <p:sldId id="305" r:id="rId38"/>
    <p:sldId id="296" r:id="rId39"/>
    <p:sldId id="269" r:id="rId40"/>
    <p:sldId id="291" r:id="rId41"/>
    <p:sldId id="298" r:id="rId42"/>
    <p:sldId id="297" r:id="rId43"/>
    <p:sldId id="299" r:id="rId44"/>
    <p:sldId id="300" r:id="rId45"/>
    <p:sldId id="273" r:id="rId46"/>
    <p:sldId id="325" r:id="rId47"/>
    <p:sldId id="326" r:id="rId48"/>
    <p:sldId id="327" r:id="rId49"/>
    <p:sldId id="328" r:id="rId50"/>
    <p:sldId id="285" r:id="rId51"/>
    <p:sldId id="323" r:id="rId52"/>
    <p:sldId id="324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CC0099"/>
    <a:srgbClr val="9900CC"/>
    <a:srgbClr val="CC0066"/>
    <a:srgbClr val="CC0000"/>
    <a:srgbClr val="00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7717" autoAdjust="0"/>
  </p:normalViewPr>
  <p:slideViewPr>
    <p:cSldViewPr>
      <p:cViewPr varScale="1">
        <p:scale>
          <a:sx n="71" d="100"/>
          <a:sy n="71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72A54-3626-4267-BFDE-A8395C532A0E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F1447B-2F73-432B-91F6-94553517AD03}">
      <dgm:prSet phldrT="[文本]"/>
      <dgm:spPr/>
      <dgm:t>
        <a:bodyPr/>
        <a:lstStyle/>
        <a:p>
          <a:r>
            <a:rPr lang="zh-CN" altLang="en-US" smtClean="0"/>
            <a:t>电子商务未来格局</a:t>
          </a:r>
          <a:endParaRPr lang="zh-CN" altLang="en-US"/>
        </a:p>
      </dgm:t>
    </dgm:pt>
    <dgm:pt modelId="{3175E4C7-9371-4861-8DCD-4376500FDAA0}" type="parTrans" cxnId="{9D01E99F-0412-40AF-BCE9-91F6B0580F97}">
      <dgm:prSet/>
      <dgm:spPr/>
      <dgm:t>
        <a:bodyPr/>
        <a:lstStyle/>
        <a:p>
          <a:endParaRPr lang="zh-CN" altLang="en-US"/>
        </a:p>
      </dgm:t>
    </dgm:pt>
    <dgm:pt modelId="{072C48F5-B592-40AA-9A17-891E9FEF8EC9}" type="sibTrans" cxnId="{9D01E99F-0412-40AF-BCE9-91F6B0580F97}">
      <dgm:prSet/>
      <dgm:spPr/>
      <dgm:t>
        <a:bodyPr/>
        <a:lstStyle/>
        <a:p>
          <a:endParaRPr lang="zh-CN" altLang="en-US"/>
        </a:p>
      </dgm:t>
    </dgm:pt>
    <dgm:pt modelId="{7D26617A-E4DA-408C-80AD-0E41E881D6BF}">
      <dgm:prSet phldrT="[文本]" custT="1"/>
      <dgm:spPr/>
      <dgm:t>
        <a:bodyPr/>
        <a:lstStyle/>
        <a:p>
          <a:r>
            <a:rPr lang="zh-CN" altLang="en-US" sz="1400" smtClean="0"/>
            <a:t>淘宝</a:t>
          </a:r>
          <a:r>
            <a:rPr lang="en-US" altLang="zh-CN" sz="1400" smtClean="0"/>
            <a:t>&amp;QQ</a:t>
          </a:r>
          <a:r>
            <a:rPr lang="zh-CN" altLang="en-US" sz="1400" smtClean="0"/>
            <a:t>网购</a:t>
          </a:r>
          <a:r>
            <a:rPr lang="en-US" altLang="zh-CN" sz="1400" smtClean="0"/>
            <a:t/>
          </a:r>
          <a:br>
            <a:rPr lang="en-US" altLang="zh-CN" sz="1400" smtClean="0"/>
          </a:br>
          <a:r>
            <a:rPr lang="zh-CN" altLang="en-US" sz="1400" smtClean="0"/>
            <a:t>商城类平台</a:t>
          </a:r>
          <a:endParaRPr lang="zh-CN" altLang="en-US" sz="1400"/>
        </a:p>
      </dgm:t>
    </dgm:pt>
    <dgm:pt modelId="{221880B9-F872-4463-B792-7F1F949106F5}" type="parTrans" cxnId="{CA77FBCB-A693-4DB0-8706-C7ECE50CFDF1}">
      <dgm:prSet/>
      <dgm:spPr/>
      <dgm:t>
        <a:bodyPr/>
        <a:lstStyle/>
        <a:p>
          <a:endParaRPr lang="zh-CN" altLang="en-US"/>
        </a:p>
      </dgm:t>
    </dgm:pt>
    <dgm:pt modelId="{3365AC5C-0AA6-4634-818D-CE4AAEE28F0F}" type="sibTrans" cxnId="{CA77FBCB-A693-4DB0-8706-C7ECE50CFDF1}">
      <dgm:prSet/>
      <dgm:spPr/>
      <dgm:t>
        <a:bodyPr/>
        <a:lstStyle/>
        <a:p>
          <a:endParaRPr lang="zh-CN" altLang="en-US"/>
        </a:p>
      </dgm:t>
    </dgm:pt>
    <dgm:pt modelId="{6AB37319-A172-41DD-AA07-58A2C333FE26}">
      <dgm:prSet phldrT="[文本]" custT="1"/>
      <dgm:spPr/>
      <dgm:t>
        <a:bodyPr/>
        <a:lstStyle/>
        <a:p>
          <a:r>
            <a:rPr lang="zh-CN" altLang="en-US" sz="1400" smtClean="0"/>
            <a:t>京东、当当、亚马逊</a:t>
          </a:r>
          <a:r>
            <a:rPr lang="en-US" altLang="zh-CN" sz="1400" smtClean="0"/>
            <a:t/>
          </a:r>
          <a:br>
            <a:rPr lang="en-US" altLang="zh-CN" sz="1400" smtClean="0"/>
          </a:br>
          <a:r>
            <a:rPr lang="en-US" altLang="zh-CN" sz="1400" smtClean="0"/>
            <a:t>B2C</a:t>
          </a:r>
          <a:r>
            <a:rPr lang="zh-CN" altLang="en-US" sz="1400" smtClean="0"/>
            <a:t>类购物平台</a:t>
          </a:r>
          <a:endParaRPr lang="zh-CN" altLang="en-US" sz="1400"/>
        </a:p>
      </dgm:t>
    </dgm:pt>
    <dgm:pt modelId="{A0A4C686-A6D3-4C51-B983-9E85B949F333}" type="parTrans" cxnId="{A03F5CBE-E969-4A6E-92C8-B7EE4811F52C}">
      <dgm:prSet/>
      <dgm:spPr/>
      <dgm:t>
        <a:bodyPr/>
        <a:lstStyle/>
        <a:p>
          <a:endParaRPr lang="zh-CN" altLang="en-US"/>
        </a:p>
      </dgm:t>
    </dgm:pt>
    <dgm:pt modelId="{ECA17257-7DEA-4A45-B97A-E7F7D4F06515}" type="sibTrans" cxnId="{A03F5CBE-E969-4A6E-92C8-B7EE4811F52C}">
      <dgm:prSet/>
      <dgm:spPr/>
      <dgm:t>
        <a:bodyPr/>
        <a:lstStyle/>
        <a:p>
          <a:endParaRPr lang="zh-CN" altLang="en-US"/>
        </a:p>
      </dgm:t>
    </dgm:pt>
    <dgm:pt modelId="{BCCEF874-6D4D-46CA-BEAD-3B62AFE5A6B5}">
      <dgm:prSet phldrT="[文本]" custT="1"/>
      <dgm:spPr/>
      <dgm:t>
        <a:bodyPr/>
        <a:lstStyle/>
        <a:p>
          <a:r>
            <a:rPr lang="zh-CN" altLang="en-US" sz="1400" smtClean="0"/>
            <a:t>传统零售商</a:t>
          </a:r>
          <a:endParaRPr lang="zh-CN" altLang="en-US" sz="1400"/>
        </a:p>
      </dgm:t>
    </dgm:pt>
    <dgm:pt modelId="{67DE53F1-0DDF-49C7-A193-D49D14BB00EF}" type="parTrans" cxnId="{BEACBF9D-5B68-4DB6-87D6-4F7197B81C62}">
      <dgm:prSet/>
      <dgm:spPr/>
      <dgm:t>
        <a:bodyPr/>
        <a:lstStyle/>
        <a:p>
          <a:endParaRPr lang="zh-CN" altLang="en-US"/>
        </a:p>
      </dgm:t>
    </dgm:pt>
    <dgm:pt modelId="{169762D6-0846-4BEB-A3AB-919735BC6887}" type="sibTrans" cxnId="{BEACBF9D-5B68-4DB6-87D6-4F7197B81C62}">
      <dgm:prSet/>
      <dgm:spPr/>
      <dgm:t>
        <a:bodyPr/>
        <a:lstStyle/>
        <a:p>
          <a:endParaRPr lang="zh-CN" altLang="en-US"/>
        </a:p>
      </dgm:t>
    </dgm:pt>
    <dgm:pt modelId="{2CCE7CB0-F4CB-41B1-B028-8FF3476EE983}">
      <dgm:prSet phldrT="[文本]" custT="1"/>
      <dgm:spPr/>
      <dgm:t>
        <a:bodyPr/>
        <a:lstStyle/>
        <a:p>
          <a:r>
            <a:rPr lang="zh-CN" altLang="en-US" sz="1400" smtClean="0"/>
            <a:t>传统品牌商</a:t>
          </a:r>
          <a:endParaRPr lang="zh-CN" altLang="en-US" sz="1400"/>
        </a:p>
      </dgm:t>
    </dgm:pt>
    <dgm:pt modelId="{075A20E7-CF50-4F17-BFA6-620587BF615F}" type="parTrans" cxnId="{DF64B723-F3E1-44BE-9FE0-DE1DA27A1B4D}">
      <dgm:prSet/>
      <dgm:spPr/>
      <dgm:t>
        <a:bodyPr/>
        <a:lstStyle/>
        <a:p>
          <a:endParaRPr lang="zh-CN" altLang="en-US"/>
        </a:p>
      </dgm:t>
    </dgm:pt>
    <dgm:pt modelId="{BEF0C7F1-3825-45FA-A6A7-83D4C1F4C1CE}" type="sibTrans" cxnId="{DF64B723-F3E1-44BE-9FE0-DE1DA27A1B4D}">
      <dgm:prSet/>
      <dgm:spPr/>
      <dgm:t>
        <a:bodyPr/>
        <a:lstStyle/>
        <a:p>
          <a:endParaRPr lang="zh-CN" altLang="en-US"/>
        </a:p>
      </dgm:t>
    </dgm:pt>
    <dgm:pt modelId="{3982DE6A-A3D6-406D-B7F9-25A9FCAF3ECD}" type="pres">
      <dgm:prSet presAssocID="{CA172A54-3626-4267-BFDE-A8395C532A0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D07D4F-A723-4240-BA5E-463796FD3B80}" type="pres">
      <dgm:prSet presAssocID="{CA172A54-3626-4267-BFDE-A8395C532A0E}" presName="matrix" presStyleCnt="0"/>
      <dgm:spPr/>
    </dgm:pt>
    <dgm:pt modelId="{2F5425B8-4765-4163-8FED-750DE48CEC8E}" type="pres">
      <dgm:prSet presAssocID="{CA172A54-3626-4267-BFDE-A8395C532A0E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05A12890-24EC-406C-894D-3E9A0B2A4DC1}" type="pres">
      <dgm:prSet presAssocID="{CA172A54-3626-4267-BFDE-A8395C532A0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0690C-538F-49FE-BFB4-6C7936AC4E5B}" type="pres">
      <dgm:prSet presAssocID="{CA172A54-3626-4267-BFDE-A8395C532A0E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0675092A-7F53-44A7-B97B-7CA5CD417876}" type="pres">
      <dgm:prSet presAssocID="{CA172A54-3626-4267-BFDE-A8395C532A0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483F67-7422-4DC7-96C2-19AD70479807}" type="pres">
      <dgm:prSet presAssocID="{CA172A54-3626-4267-BFDE-A8395C532A0E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795182AF-F200-4C51-B768-DE2A32B3FED9}" type="pres">
      <dgm:prSet presAssocID="{CA172A54-3626-4267-BFDE-A8395C532A0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92EA09-F053-41C1-87ED-B2AF78B243C8}" type="pres">
      <dgm:prSet presAssocID="{CA172A54-3626-4267-BFDE-A8395C532A0E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D9F5FEA3-8726-46DB-B7DB-3CE8A62ECC0B}" type="pres">
      <dgm:prSet presAssocID="{CA172A54-3626-4267-BFDE-A8395C532A0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AA531-B9A5-412B-ABCC-E73FBD134271}" type="pres">
      <dgm:prSet presAssocID="{CA172A54-3626-4267-BFDE-A8395C532A0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64B723-F3E1-44BE-9FE0-DE1DA27A1B4D}" srcId="{B0F1447B-2F73-432B-91F6-94553517AD03}" destId="{2CCE7CB0-F4CB-41B1-B028-8FF3476EE983}" srcOrd="3" destOrd="0" parTransId="{075A20E7-CF50-4F17-BFA6-620587BF615F}" sibTransId="{BEF0C7F1-3825-45FA-A6A7-83D4C1F4C1CE}"/>
    <dgm:cxn modelId="{60983539-8065-45D5-A0FA-C8CA9AC1CEC8}" type="presOf" srcId="{2CCE7CB0-F4CB-41B1-B028-8FF3476EE983}" destId="{D9F5FEA3-8726-46DB-B7DB-3CE8A62ECC0B}" srcOrd="1" destOrd="0" presId="urn:microsoft.com/office/officeart/2005/8/layout/matrix1"/>
    <dgm:cxn modelId="{A7828BC6-E110-4BCE-AF9E-A94D13A1D064}" type="presOf" srcId="{CA172A54-3626-4267-BFDE-A8395C532A0E}" destId="{3982DE6A-A3D6-406D-B7F9-25A9FCAF3ECD}" srcOrd="0" destOrd="0" presId="urn:microsoft.com/office/officeart/2005/8/layout/matrix1"/>
    <dgm:cxn modelId="{A03F5CBE-E969-4A6E-92C8-B7EE4811F52C}" srcId="{B0F1447B-2F73-432B-91F6-94553517AD03}" destId="{6AB37319-A172-41DD-AA07-58A2C333FE26}" srcOrd="1" destOrd="0" parTransId="{A0A4C686-A6D3-4C51-B983-9E85B949F333}" sibTransId="{ECA17257-7DEA-4A45-B97A-E7F7D4F06515}"/>
    <dgm:cxn modelId="{6600DB6B-EDEB-404A-AE75-AC9D2581F543}" type="presOf" srcId="{7D26617A-E4DA-408C-80AD-0E41E881D6BF}" destId="{05A12890-24EC-406C-894D-3E9A0B2A4DC1}" srcOrd="1" destOrd="0" presId="urn:microsoft.com/office/officeart/2005/8/layout/matrix1"/>
    <dgm:cxn modelId="{7E8164EC-C05D-4DEA-A48E-C4CC22B0C49D}" type="presOf" srcId="{B0F1447B-2F73-432B-91F6-94553517AD03}" destId="{84FAA531-B9A5-412B-ABCC-E73FBD134271}" srcOrd="0" destOrd="0" presId="urn:microsoft.com/office/officeart/2005/8/layout/matrix1"/>
    <dgm:cxn modelId="{BEACBF9D-5B68-4DB6-87D6-4F7197B81C62}" srcId="{B0F1447B-2F73-432B-91F6-94553517AD03}" destId="{BCCEF874-6D4D-46CA-BEAD-3B62AFE5A6B5}" srcOrd="2" destOrd="0" parTransId="{67DE53F1-0DDF-49C7-A193-D49D14BB00EF}" sibTransId="{169762D6-0846-4BEB-A3AB-919735BC6887}"/>
    <dgm:cxn modelId="{C3DE975B-5FF0-41C4-9186-85E4FC305A60}" type="presOf" srcId="{2CCE7CB0-F4CB-41B1-B028-8FF3476EE983}" destId="{A592EA09-F053-41C1-87ED-B2AF78B243C8}" srcOrd="0" destOrd="0" presId="urn:microsoft.com/office/officeart/2005/8/layout/matrix1"/>
    <dgm:cxn modelId="{CA77FBCB-A693-4DB0-8706-C7ECE50CFDF1}" srcId="{B0F1447B-2F73-432B-91F6-94553517AD03}" destId="{7D26617A-E4DA-408C-80AD-0E41E881D6BF}" srcOrd="0" destOrd="0" parTransId="{221880B9-F872-4463-B792-7F1F949106F5}" sibTransId="{3365AC5C-0AA6-4634-818D-CE4AAEE28F0F}"/>
    <dgm:cxn modelId="{2B8E8925-7D70-404F-968F-16D17B5D8C12}" type="presOf" srcId="{BCCEF874-6D4D-46CA-BEAD-3B62AFE5A6B5}" destId="{795182AF-F200-4C51-B768-DE2A32B3FED9}" srcOrd="1" destOrd="0" presId="urn:microsoft.com/office/officeart/2005/8/layout/matrix1"/>
    <dgm:cxn modelId="{604A6FA6-E4CF-48A6-8AF0-ADB374970623}" type="presOf" srcId="{BCCEF874-6D4D-46CA-BEAD-3B62AFE5A6B5}" destId="{CE483F67-7422-4DC7-96C2-19AD70479807}" srcOrd="0" destOrd="0" presId="urn:microsoft.com/office/officeart/2005/8/layout/matrix1"/>
    <dgm:cxn modelId="{9D01E99F-0412-40AF-BCE9-91F6B0580F97}" srcId="{CA172A54-3626-4267-BFDE-A8395C532A0E}" destId="{B0F1447B-2F73-432B-91F6-94553517AD03}" srcOrd="0" destOrd="0" parTransId="{3175E4C7-9371-4861-8DCD-4376500FDAA0}" sibTransId="{072C48F5-B592-40AA-9A17-891E9FEF8EC9}"/>
    <dgm:cxn modelId="{75F371E1-3AA7-4F09-B949-25BA6CBB9122}" type="presOf" srcId="{6AB37319-A172-41DD-AA07-58A2C333FE26}" destId="{4220690C-538F-49FE-BFB4-6C7936AC4E5B}" srcOrd="0" destOrd="0" presId="urn:microsoft.com/office/officeart/2005/8/layout/matrix1"/>
    <dgm:cxn modelId="{7EEA2969-3C9D-4427-AEDB-8208AB9F0AAF}" type="presOf" srcId="{7D26617A-E4DA-408C-80AD-0E41E881D6BF}" destId="{2F5425B8-4765-4163-8FED-750DE48CEC8E}" srcOrd="0" destOrd="0" presId="urn:microsoft.com/office/officeart/2005/8/layout/matrix1"/>
    <dgm:cxn modelId="{FCDBA5B2-E1D4-4951-BABF-4F459D377D68}" type="presOf" srcId="{6AB37319-A172-41DD-AA07-58A2C333FE26}" destId="{0675092A-7F53-44A7-B97B-7CA5CD417876}" srcOrd="1" destOrd="0" presId="urn:microsoft.com/office/officeart/2005/8/layout/matrix1"/>
    <dgm:cxn modelId="{DA29FD14-C9A3-42D6-83DF-DE5FBD1E46CC}" type="presParOf" srcId="{3982DE6A-A3D6-406D-B7F9-25A9FCAF3ECD}" destId="{6BD07D4F-A723-4240-BA5E-463796FD3B80}" srcOrd="0" destOrd="0" presId="urn:microsoft.com/office/officeart/2005/8/layout/matrix1"/>
    <dgm:cxn modelId="{E2CDAB60-E8DE-4C98-9961-796E0F502BC9}" type="presParOf" srcId="{6BD07D4F-A723-4240-BA5E-463796FD3B80}" destId="{2F5425B8-4765-4163-8FED-750DE48CEC8E}" srcOrd="0" destOrd="0" presId="urn:microsoft.com/office/officeart/2005/8/layout/matrix1"/>
    <dgm:cxn modelId="{68DB21C4-21A8-4A7D-A4C6-F9F1A4550AAD}" type="presParOf" srcId="{6BD07D4F-A723-4240-BA5E-463796FD3B80}" destId="{05A12890-24EC-406C-894D-3E9A0B2A4DC1}" srcOrd="1" destOrd="0" presId="urn:microsoft.com/office/officeart/2005/8/layout/matrix1"/>
    <dgm:cxn modelId="{70120FD9-0297-49BA-B80F-3F6F211E4160}" type="presParOf" srcId="{6BD07D4F-A723-4240-BA5E-463796FD3B80}" destId="{4220690C-538F-49FE-BFB4-6C7936AC4E5B}" srcOrd="2" destOrd="0" presId="urn:microsoft.com/office/officeart/2005/8/layout/matrix1"/>
    <dgm:cxn modelId="{C9E90F50-0F5E-4A21-829E-6CF4052C74CB}" type="presParOf" srcId="{6BD07D4F-A723-4240-BA5E-463796FD3B80}" destId="{0675092A-7F53-44A7-B97B-7CA5CD417876}" srcOrd="3" destOrd="0" presId="urn:microsoft.com/office/officeart/2005/8/layout/matrix1"/>
    <dgm:cxn modelId="{67077E51-090C-483E-BE9C-AB4AC2B760C9}" type="presParOf" srcId="{6BD07D4F-A723-4240-BA5E-463796FD3B80}" destId="{CE483F67-7422-4DC7-96C2-19AD70479807}" srcOrd="4" destOrd="0" presId="urn:microsoft.com/office/officeart/2005/8/layout/matrix1"/>
    <dgm:cxn modelId="{E3678216-A294-4D13-86CE-D61FD1EDB51E}" type="presParOf" srcId="{6BD07D4F-A723-4240-BA5E-463796FD3B80}" destId="{795182AF-F200-4C51-B768-DE2A32B3FED9}" srcOrd="5" destOrd="0" presId="urn:microsoft.com/office/officeart/2005/8/layout/matrix1"/>
    <dgm:cxn modelId="{822E613D-E18C-43AB-B9A0-2C7D8572B9D6}" type="presParOf" srcId="{6BD07D4F-A723-4240-BA5E-463796FD3B80}" destId="{A592EA09-F053-41C1-87ED-B2AF78B243C8}" srcOrd="6" destOrd="0" presId="urn:microsoft.com/office/officeart/2005/8/layout/matrix1"/>
    <dgm:cxn modelId="{E2D6845B-CA2C-4CD1-8B5D-50A25844B1E4}" type="presParOf" srcId="{6BD07D4F-A723-4240-BA5E-463796FD3B80}" destId="{D9F5FEA3-8726-46DB-B7DB-3CE8A62ECC0B}" srcOrd="7" destOrd="0" presId="urn:microsoft.com/office/officeart/2005/8/layout/matrix1"/>
    <dgm:cxn modelId="{7A3A67F0-9386-4406-A31E-45241CDE46C5}" type="presParOf" srcId="{3982DE6A-A3D6-406D-B7F9-25A9FCAF3ECD}" destId="{84FAA531-B9A5-412B-ABCC-E73FBD13427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CF4C9F-2794-4ED7-BDB5-372E56558CD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588E4D-C682-47C3-8DD3-DD3A40719696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新销售渠道</a:t>
          </a:r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DEC98FD1-3462-4232-B922-1B03E1DD1EF4}" type="parTrans" cxnId="{EDCCF84A-8DE2-422E-B195-C02FB4F13C9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CFEFC1D-7517-4CD2-9CC6-9CA9E5E25FEF}" type="sibTrans" cxnId="{EDCCF84A-8DE2-422E-B195-C02FB4F13C9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1B7D568-BB5B-40A0-8587-4CA288EB1EC3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存量转移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44FDF065-8F11-4176-8416-B823693EC2EB}" type="parTrans" cxnId="{CDD4E72B-F0FF-47A9-99BC-790EDAEDD58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7EBE83B-E050-4665-8E99-443926C1AA28}" type="sibTrans" cxnId="{CDD4E72B-F0FF-47A9-99BC-790EDAEDD589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9D0733D-739E-46FB-8DAE-DB33BD0B2CB6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增量市场，新业务增长点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8F0C2BA-2AF7-4A29-B655-562BC3F2FD63}" type="parTrans" cxnId="{563C17CA-A731-4228-B294-D48B307E01D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1E0D288-4FF5-4593-B44E-BC6623237BD6}" type="sibTrans" cxnId="{563C17CA-A731-4228-B294-D48B307E01D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99D3438-B2E6-4080-9204-BEF9B1F94412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缩短供应链，降低成本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45A388D8-A44A-421E-BE7E-529DCB640186}" type="parTrans" cxnId="{0004E604-8F60-460C-A67E-DF82FE0A1E9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A4CAC97-D195-4132-8E9D-C90389E2FA57}" type="sibTrans" cxnId="{0004E604-8F60-460C-A67E-DF82FE0A1E9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7638A3E-0300-4EE4-8244-70E4906B7169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加快资金周转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2E72CFD5-5113-4FC3-984F-343F545ABB54}" type="parTrans" cxnId="{EF6F2498-75DE-4A58-9EF8-CCA7D863721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EAC788A-AD26-4DB7-B436-929D64B0AD3E}" type="sibTrans" cxnId="{EF6F2498-75DE-4A58-9EF8-CCA7D863721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1DF04D3-581D-417A-BBED-AF05C9E505A5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品牌宣传延伸</a:t>
          </a:r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5CDC082D-DB22-4A57-83FA-F9B8FE34EA01}" type="parTrans" cxnId="{46AECF52-B738-4656-9BCF-3DAAF458373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0EC7871-4007-4FA0-A19C-66018D75F1DC}" type="sibTrans" cxnId="{46AECF52-B738-4656-9BCF-3DAAF458373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E8F2762-FB91-4B93-AE65-411901845D9F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体现更佳的品牌体验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0431ADE-7CCC-41B5-8806-5C8AA2B700EF}" type="parTrans" cxnId="{CF41C077-9F6A-4D6E-B93C-AB8E88E02B5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3DD2371-B0F6-4B70-A7D0-8250A180B651}" type="sibTrans" cxnId="{CF41C077-9F6A-4D6E-B93C-AB8E88E02B5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000C121-AB8D-4E40-AB80-81507D83DCC6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品牌宣传方式延伸，扩大品牌知名度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6C99CF03-1747-4D37-BB90-6DFC39BE5EFD}" type="parTrans" cxnId="{B980CBE7-E3B6-4E7E-9FCC-AF50D500C5B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69EB8AC-4AAB-43DB-98E5-59A58127995F}" type="sibTrans" cxnId="{B980CBE7-E3B6-4E7E-9FCC-AF50D500C5B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570C900-3D28-4033-A3D8-5A5E649090FC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打造新网货子品牌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B568145C-2F3C-47B0-8D5D-06C42EFDE1B8}" type="parTrans" cxnId="{2ACBA3E1-15CE-4D0D-B93D-4B87FC6B747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E9DCD55-AE40-48C1-AE1F-A1D6DC237326}" type="sibTrans" cxnId="{2ACBA3E1-15CE-4D0D-B93D-4B87FC6B747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9C3BC36-891E-4D76-B60C-9301193F5432}">
      <dgm:prSet custT="1"/>
      <dgm:spPr/>
      <dgm:t>
        <a:bodyPr/>
        <a:lstStyle/>
        <a:p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新客户接触渠道</a:t>
          </a:r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5EE6AF11-65BD-4261-8869-EAC9193147C1}" type="parTrans" cxnId="{28711FF9-4F24-4D8D-8027-84C0D78DCA7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4D53119-A152-4AA6-99A4-CD9456658FED}" type="sibTrans" cxnId="{28711FF9-4F24-4D8D-8027-84C0D78DCA7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EF83D50-A554-40DB-961E-CD3D7A335622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接触新的网络客流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4C639503-2877-4C7E-961F-DD8F192BBFB2}" type="parTrans" cxnId="{45EBC2CA-2A6C-4DEF-B84E-624B8247702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D772E46-3626-402E-A8F2-63AB8A9AF4EA}" type="sibTrans" cxnId="{45EBC2CA-2A6C-4DEF-B84E-624B8247702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149B593-92E6-4A86-B8D9-1E63A6019B86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最直接的沟通渠道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9DF7873-1B80-4C68-8766-6A07E948ED09}" type="parTrans" cxnId="{B90E959E-B5B3-4CF9-9EE7-8E12FDFF4FF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BE81961-3A25-41B9-9EF7-13AA25405B02}" type="sibTrans" cxnId="{B90E959E-B5B3-4CF9-9EE7-8E12FDFF4FF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42DF5A8-CB45-4CD7-9CB6-03CD241893DA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了解消费者行为和心智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829A5347-8288-4A9F-B6D7-D87CD673E571}" type="parTrans" cxnId="{DD4143E5-63AB-4CC9-8AFB-2A073989105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5D4A39A-C54F-49E7-BEC1-5C48D2BF79B4}" type="sibTrans" cxnId="{DD4143E5-63AB-4CC9-8AFB-2A073989105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06E1C0B-42A2-4CA6-B670-9A7594C9EB63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满足消费者的个性需求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99A4228-A4AC-4250-8154-FC32EC6E57B4}" type="parTrans" cxnId="{2DAC413A-5B69-4C13-B5D9-8DEECA82849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B2C63E1-3717-4A94-85A5-623614844276}" type="sibTrans" cxnId="{2DAC413A-5B69-4C13-B5D9-8DEECA82849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D7CA2EE-6B15-4534-8515-70A4BB9AC82C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提升客户体验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63E3A269-566D-4DE1-81EF-E750F5617A21}" type="parTrans" cxnId="{302EE2DD-0A8F-440E-A219-E5ACD0E5F4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CDDFA46-64D4-4597-8498-DB4FC2F17A79}" type="sibTrans" cxnId="{302EE2DD-0A8F-440E-A219-E5ACD0E5F49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96BB86C-282F-41C6-9DC8-BE6409D6F953}">
      <dgm:prSet custT="1"/>
      <dgm:spPr>
        <a:solidFill>
          <a:schemeClr val="tx2"/>
        </a:solidFill>
      </dgm:spPr>
      <dgm:t>
        <a:bodyPr/>
        <a:lstStyle/>
        <a:p>
          <a:r>
            <a:rPr lang="zh-CN" altLang="en-US" sz="2000" smtClean="0">
              <a:latin typeface="微软雅黑" pitchFamily="34" charset="-122"/>
              <a:ea typeface="微软雅黑" pitchFamily="34" charset="-122"/>
            </a:rPr>
            <a:t>投资布局</a:t>
          </a:r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B91B73B9-2F34-445E-94D8-22FCF1C00DB2}" type="parTrans" cxnId="{19E6140F-A407-4022-AE43-A540E2FB5C3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138BC2B-3124-4839-B275-FD305C39E400}" type="sibTrans" cxnId="{19E6140F-A407-4022-AE43-A540E2FB5C3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A620363-5124-42FA-9010-06BB918ED588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品牌电子商务化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90691F3C-0D75-4018-A701-A4CAD2A0211D}" type="parTrans" cxnId="{6E7C5CC6-C091-4261-B1A5-D6B7A3C6B99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883D1B8-2EA4-4447-9DFD-E4FC5372A351}" type="sibTrans" cxnId="{6E7C5CC6-C091-4261-B1A5-D6B7A3C6B99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52DD454-600E-4DC8-94CD-92DC332A793F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拓展市场覆盖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8F86F01B-2B13-4508-A9AA-B360ED3344B9}" type="parTrans" cxnId="{A92E691C-BD6D-4480-81FE-6FE0A8B5EEC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6232456-4BCA-42C1-A64A-77B0269AEA21}" type="sibTrans" cxnId="{A92E691C-BD6D-4480-81FE-6FE0A8B5EEC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8279632-CBE3-4340-98BB-F04CA8A305AB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业务模式转变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3DEBEAE9-2985-4EEB-894B-A16C08143028}" type="parTrans" cxnId="{0EA0D264-A3A7-4809-BE49-5E64682695B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FFEA75E-4C25-4581-8916-BAF3C10FFE4E}" type="sibTrans" cxnId="{0EA0D264-A3A7-4809-BE49-5E64682695B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C68EEAB-8653-4722-A73A-D06503F63758}">
      <dgm:prSet custT="1"/>
      <dgm:spPr/>
      <dgm:t>
        <a:bodyPr anchor="ctr"/>
        <a:lstStyle/>
        <a:p>
          <a:r>
            <a:rPr lang="zh-CN" altLang="en-US" sz="1200" smtClean="0">
              <a:latin typeface="微软雅黑" pitchFamily="34" charset="-122"/>
              <a:ea typeface="微软雅黑" pitchFamily="34" charset="-122"/>
            </a:rPr>
            <a:t>  渠道占位，市场占位</a:t>
          </a:r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13AFE0E4-7192-4784-9BF5-039C27CC704B}" type="parTrans" cxnId="{F99A917D-B3A3-4329-8234-60B3467293F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F928C84-D435-4B35-B35C-E0452A148BAD}" type="sibTrans" cxnId="{F99A917D-B3A3-4329-8234-60B3467293F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E6070EE-4234-4C7C-A9E4-EEF8FE899230}" type="pres">
      <dgm:prSet presAssocID="{99CF4C9F-2794-4ED7-BDB5-372E56558CD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BF78E66-28E8-430E-A250-3D6797E2B566}" type="pres">
      <dgm:prSet presAssocID="{6C588E4D-C682-47C3-8DD3-DD3A40719696}" presName="linNode" presStyleCnt="0"/>
      <dgm:spPr/>
    </dgm:pt>
    <dgm:pt modelId="{14B271D6-AFA0-4B5B-BBC0-2BB2D23877F9}" type="pres">
      <dgm:prSet presAssocID="{6C588E4D-C682-47C3-8DD3-DD3A40719696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6D883-D115-4FB5-9EB5-E6F300BB3AB4}" type="pres">
      <dgm:prSet presAssocID="{6C588E4D-C682-47C3-8DD3-DD3A40719696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D0266-42B1-48C5-9466-5508A731FD2D}" type="pres">
      <dgm:prSet presAssocID="{9CFEFC1D-7517-4CD2-9CC6-9CA9E5E25FEF}" presName="spacing" presStyleCnt="0"/>
      <dgm:spPr/>
    </dgm:pt>
    <dgm:pt modelId="{754F1CEA-06E1-484E-B642-F3C9F62CB343}" type="pres">
      <dgm:prSet presAssocID="{01DF04D3-581D-417A-BBED-AF05C9E505A5}" presName="linNode" presStyleCnt="0"/>
      <dgm:spPr/>
    </dgm:pt>
    <dgm:pt modelId="{C6B90643-47D8-41DA-9531-C91B48001F98}" type="pres">
      <dgm:prSet presAssocID="{01DF04D3-581D-417A-BBED-AF05C9E505A5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0CE0C9-B3CB-4FD3-AAA0-540F46C337F2}" type="pres">
      <dgm:prSet presAssocID="{01DF04D3-581D-417A-BBED-AF05C9E505A5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937C81-3BE2-4748-A6CE-FB721EED9EAA}" type="pres">
      <dgm:prSet presAssocID="{C0EC7871-4007-4FA0-A19C-66018D75F1DC}" presName="spacing" presStyleCnt="0"/>
      <dgm:spPr/>
    </dgm:pt>
    <dgm:pt modelId="{E0F29F70-36F9-434E-98E8-6FD2705B44CA}" type="pres">
      <dgm:prSet presAssocID="{C9C3BC36-891E-4D76-B60C-9301193F5432}" presName="linNode" presStyleCnt="0"/>
      <dgm:spPr/>
    </dgm:pt>
    <dgm:pt modelId="{E954B91A-3616-4347-9328-94149ED188E7}" type="pres">
      <dgm:prSet presAssocID="{C9C3BC36-891E-4D76-B60C-9301193F5432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595B55-4D40-4DAC-8C59-B58C98E95BF3}" type="pres">
      <dgm:prSet presAssocID="{C9C3BC36-891E-4D76-B60C-9301193F5432}" presName="childShp" presStyleLbl="bgAccFollowNode1" presStyleIdx="2" presStyleCnt="4" custScaleY="1368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3B1FA-A34E-4749-B609-BCECB1196F81}" type="pres">
      <dgm:prSet presAssocID="{B4D53119-A152-4AA6-99A4-CD9456658FED}" presName="spacing" presStyleCnt="0"/>
      <dgm:spPr/>
    </dgm:pt>
    <dgm:pt modelId="{75FB7705-F006-467C-95AD-C6A6F04B9DE3}" type="pres">
      <dgm:prSet presAssocID="{896BB86C-282F-41C6-9DC8-BE6409D6F953}" presName="linNode" presStyleCnt="0"/>
      <dgm:spPr/>
    </dgm:pt>
    <dgm:pt modelId="{FD803FAB-0B8B-4F22-80B9-2903C0C4FCCE}" type="pres">
      <dgm:prSet presAssocID="{896BB86C-282F-41C6-9DC8-BE6409D6F953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6CFA6C-85B6-4319-94C9-0EE9355989AE}" type="pres">
      <dgm:prSet presAssocID="{896BB86C-282F-41C6-9DC8-BE6409D6F953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AECF52-B738-4656-9BCF-3DAAF4583732}" srcId="{99CF4C9F-2794-4ED7-BDB5-372E56558CD2}" destId="{01DF04D3-581D-417A-BBED-AF05C9E505A5}" srcOrd="1" destOrd="0" parTransId="{5CDC082D-DB22-4A57-83FA-F9B8FE34EA01}" sibTransId="{C0EC7871-4007-4FA0-A19C-66018D75F1DC}"/>
    <dgm:cxn modelId="{02E7C01C-914A-446F-9AF5-39085B3D2D5C}" type="presOf" srcId="{99CF4C9F-2794-4ED7-BDB5-372E56558CD2}" destId="{4E6070EE-4234-4C7C-A9E4-EEF8FE899230}" srcOrd="0" destOrd="0" presId="urn:microsoft.com/office/officeart/2005/8/layout/vList6"/>
    <dgm:cxn modelId="{EA1839A9-0B69-4A50-8F5E-97B36E8C6E0E}" type="presOf" srcId="{0149B593-92E6-4A86-B8D9-1E63A6019B86}" destId="{5A595B55-4D40-4DAC-8C59-B58C98E95BF3}" srcOrd="0" destOrd="1" presId="urn:microsoft.com/office/officeart/2005/8/layout/vList6"/>
    <dgm:cxn modelId="{DD4143E5-63AB-4CC9-8AFB-2A073989105E}" srcId="{C9C3BC36-891E-4D76-B60C-9301193F5432}" destId="{242DF5A8-CB45-4CD7-9CB6-03CD241893DA}" srcOrd="2" destOrd="0" parTransId="{829A5347-8288-4A9F-B6D7-D87CD673E571}" sibTransId="{15D4A39A-C54F-49E7-BEC1-5C48D2BF79B4}"/>
    <dgm:cxn modelId="{80F2F6EF-B751-4130-B71B-01564F745B27}" type="presOf" srcId="{152DD454-600E-4DC8-94CD-92DC332A793F}" destId="{236CFA6C-85B6-4319-94C9-0EE9355989AE}" srcOrd="0" destOrd="1" presId="urn:microsoft.com/office/officeart/2005/8/layout/vList6"/>
    <dgm:cxn modelId="{302EE2DD-0A8F-440E-A219-E5ACD0E5F493}" srcId="{C9C3BC36-891E-4D76-B60C-9301193F5432}" destId="{DD7CA2EE-6B15-4534-8515-70A4BB9AC82C}" srcOrd="4" destOrd="0" parTransId="{63E3A269-566D-4DE1-81EF-E750F5617A21}" sibTransId="{7CDDFA46-64D4-4597-8498-DB4FC2F17A79}"/>
    <dgm:cxn modelId="{BF52A035-92E7-439F-9F3F-0865CA0D5C47}" type="presOf" srcId="{A99D3438-B2E6-4080-9204-BEF9B1F94412}" destId="{7F56D883-D115-4FB5-9EB5-E6F300BB3AB4}" srcOrd="0" destOrd="2" presId="urn:microsoft.com/office/officeart/2005/8/layout/vList6"/>
    <dgm:cxn modelId="{11450C07-5F98-4720-9EF8-EEF37B08980C}" type="presOf" srcId="{242DF5A8-CB45-4CD7-9CB6-03CD241893DA}" destId="{5A595B55-4D40-4DAC-8C59-B58C98E95BF3}" srcOrd="0" destOrd="2" presId="urn:microsoft.com/office/officeart/2005/8/layout/vList6"/>
    <dgm:cxn modelId="{B90E959E-B5B3-4CF9-9EE7-8E12FDFF4FF3}" srcId="{C9C3BC36-891E-4D76-B60C-9301193F5432}" destId="{0149B593-92E6-4A86-B8D9-1E63A6019B86}" srcOrd="1" destOrd="0" parTransId="{79DF7873-1B80-4C68-8766-6A07E948ED09}" sibTransId="{6BE81961-3A25-41B9-9EF7-13AA25405B02}"/>
    <dgm:cxn modelId="{1D3032E4-917C-41D7-AF48-B02063F1D558}" type="presOf" srcId="{C9C3BC36-891E-4D76-B60C-9301193F5432}" destId="{E954B91A-3616-4347-9328-94149ED188E7}" srcOrd="0" destOrd="0" presId="urn:microsoft.com/office/officeart/2005/8/layout/vList6"/>
    <dgm:cxn modelId="{2DAC413A-5B69-4C13-B5D9-8DEECA828498}" srcId="{C9C3BC36-891E-4D76-B60C-9301193F5432}" destId="{006E1C0B-42A2-4CA6-B670-9A7594C9EB63}" srcOrd="3" destOrd="0" parTransId="{399A4228-A4AC-4250-8154-FC32EC6E57B4}" sibTransId="{FB2C63E1-3717-4A94-85A5-623614844276}"/>
    <dgm:cxn modelId="{C90FC5DA-D637-47A4-A409-96C90A78D9E4}" type="presOf" srcId="{1EF83D50-A554-40DB-961E-CD3D7A335622}" destId="{5A595B55-4D40-4DAC-8C59-B58C98E95BF3}" srcOrd="0" destOrd="0" presId="urn:microsoft.com/office/officeart/2005/8/layout/vList6"/>
    <dgm:cxn modelId="{138D48E0-25FE-45D9-A1B3-3C74D063D315}" type="presOf" srcId="{01DF04D3-581D-417A-BBED-AF05C9E505A5}" destId="{C6B90643-47D8-41DA-9531-C91B48001F98}" srcOrd="0" destOrd="0" presId="urn:microsoft.com/office/officeart/2005/8/layout/vList6"/>
    <dgm:cxn modelId="{BA3A6843-F24A-4F86-BBAE-9E8EB53721F2}" type="presOf" srcId="{79D0733D-739E-46FB-8DAE-DB33BD0B2CB6}" destId="{7F56D883-D115-4FB5-9EB5-E6F300BB3AB4}" srcOrd="0" destOrd="1" presId="urn:microsoft.com/office/officeart/2005/8/layout/vList6"/>
    <dgm:cxn modelId="{EDCCF84A-8DE2-422E-B195-C02FB4F13C9A}" srcId="{99CF4C9F-2794-4ED7-BDB5-372E56558CD2}" destId="{6C588E4D-C682-47C3-8DD3-DD3A40719696}" srcOrd="0" destOrd="0" parTransId="{DEC98FD1-3462-4232-B922-1B03E1DD1EF4}" sibTransId="{9CFEFC1D-7517-4CD2-9CC6-9CA9E5E25FEF}"/>
    <dgm:cxn modelId="{19E6140F-A407-4022-AE43-A540E2FB5C31}" srcId="{99CF4C9F-2794-4ED7-BDB5-372E56558CD2}" destId="{896BB86C-282F-41C6-9DC8-BE6409D6F953}" srcOrd="3" destOrd="0" parTransId="{B91B73B9-2F34-445E-94D8-22FCF1C00DB2}" sibTransId="{E138BC2B-3124-4839-B275-FD305C39E400}"/>
    <dgm:cxn modelId="{D32ED1FF-46A7-43C0-8644-454E02E6003C}" type="presOf" srcId="{A8279632-CBE3-4340-98BB-F04CA8A305AB}" destId="{236CFA6C-85B6-4319-94C9-0EE9355989AE}" srcOrd="0" destOrd="2" presId="urn:microsoft.com/office/officeart/2005/8/layout/vList6"/>
    <dgm:cxn modelId="{F99A917D-B3A3-4329-8234-60B3467293F2}" srcId="{896BB86C-282F-41C6-9DC8-BE6409D6F953}" destId="{7C68EEAB-8653-4722-A73A-D06503F63758}" srcOrd="3" destOrd="0" parTransId="{13AFE0E4-7192-4784-9BF5-039C27CC704B}" sibTransId="{8F928C84-D435-4B35-B35C-E0452A148BAD}"/>
    <dgm:cxn modelId="{A46F633F-3A8B-4961-8E8D-099A36ABB5F0}" type="presOf" srcId="{7C68EEAB-8653-4722-A73A-D06503F63758}" destId="{236CFA6C-85B6-4319-94C9-0EE9355989AE}" srcOrd="0" destOrd="3" presId="urn:microsoft.com/office/officeart/2005/8/layout/vList6"/>
    <dgm:cxn modelId="{A47567E4-1C2F-4630-96B1-7E790D25451D}" type="presOf" srcId="{006E1C0B-42A2-4CA6-B670-9A7594C9EB63}" destId="{5A595B55-4D40-4DAC-8C59-B58C98E95BF3}" srcOrd="0" destOrd="3" presId="urn:microsoft.com/office/officeart/2005/8/layout/vList6"/>
    <dgm:cxn modelId="{0004E604-8F60-460C-A67E-DF82FE0A1E9E}" srcId="{6C588E4D-C682-47C3-8DD3-DD3A40719696}" destId="{A99D3438-B2E6-4080-9204-BEF9B1F94412}" srcOrd="2" destOrd="0" parTransId="{45A388D8-A44A-421E-BE7E-529DCB640186}" sibTransId="{5A4CAC97-D195-4132-8E9D-C90389E2FA57}"/>
    <dgm:cxn modelId="{8A6CC27D-EEA9-4442-BFD0-3D9A5364423B}" type="presOf" srcId="{7570C900-3D28-4033-A3D8-5A5E649090FC}" destId="{020CE0C9-B3CB-4FD3-AAA0-540F46C337F2}" srcOrd="0" destOrd="2" presId="urn:microsoft.com/office/officeart/2005/8/layout/vList6"/>
    <dgm:cxn modelId="{563C17CA-A731-4228-B294-D48B307E01D1}" srcId="{6C588E4D-C682-47C3-8DD3-DD3A40719696}" destId="{79D0733D-739E-46FB-8DAE-DB33BD0B2CB6}" srcOrd="1" destOrd="0" parTransId="{78F0C2BA-2AF7-4A29-B655-562BC3F2FD63}" sibTransId="{21E0D288-4FF5-4593-B44E-BC6623237BD6}"/>
    <dgm:cxn modelId="{6E7C5CC6-C091-4261-B1A5-D6B7A3C6B996}" srcId="{896BB86C-282F-41C6-9DC8-BE6409D6F953}" destId="{FA620363-5124-42FA-9010-06BB918ED588}" srcOrd="0" destOrd="0" parTransId="{90691F3C-0D75-4018-A701-A4CAD2A0211D}" sibTransId="{7883D1B8-2EA4-4447-9DFD-E4FC5372A351}"/>
    <dgm:cxn modelId="{45EBC2CA-2A6C-4DEF-B84E-624B82477024}" srcId="{C9C3BC36-891E-4D76-B60C-9301193F5432}" destId="{1EF83D50-A554-40DB-961E-CD3D7A335622}" srcOrd="0" destOrd="0" parTransId="{4C639503-2877-4C7E-961F-DD8F192BBFB2}" sibTransId="{ED772E46-3626-402E-A8F2-63AB8A9AF4EA}"/>
    <dgm:cxn modelId="{4775C63A-8F93-4470-8CC1-8DD3C334E53A}" type="presOf" srcId="{DE8F2762-FB91-4B93-AE65-411901845D9F}" destId="{020CE0C9-B3CB-4FD3-AAA0-540F46C337F2}" srcOrd="0" destOrd="0" presId="urn:microsoft.com/office/officeart/2005/8/layout/vList6"/>
    <dgm:cxn modelId="{B980CBE7-E3B6-4E7E-9FCC-AF50D500C5B5}" srcId="{01DF04D3-581D-417A-BBED-AF05C9E505A5}" destId="{4000C121-AB8D-4E40-AB80-81507D83DCC6}" srcOrd="1" destOrd="0" parTransId="{6C99CF03-1747-4D37-BB90-6DFC39BE5EFD}" sibTransId="{F69EB8AC-4AAB-43DB-98E5-59A58127995F}"/>
    <dgm:cxn modelId="{28711FF9-4F24-4D8D-8027-84C0D78DCA7F}" srcId="{99CF4C9F-2794-4ED7-BDB5-372E56558CD2}" destId="{C9C3BC36-891E-4D76-B60C-9301193F5432}" srcOrd="2" destOrd="0" parTransId="{5EE6AF11-65BD-4261-8869-EAC9193147C1}" sibTransId="{B4D53119-A152-4AA6-99A4-CD9456658FED}"/>
    <dgm:cxn modelId="{6DBB0B52-2DC2-4474-A437-0A3531465B10}" type="presOf" srcId="{896BB86C-282F-41C6-9DC8-BE6409D6F953}" destId="{FD803FAB-0B8B-4F22-80B9-2903C0C4FCCE}" srcOrd="0" destOrd="0" presId="urn:microsoft.com/office/officeart/2005/8/layout/vList6"/>
    <dgm:cxn modelId="{2ACBA3E1-15CE-4D0D-B93D-4B87FC6B7471}" srcId="{01DF04D3-581D-417A-BBED-AF05C9E505A5}" destId="{7570C900-3D28-4033-A3D8-5A5E649090FC}" srcOrd="2" destOrd="0" parTransId="{B568145C-2F3C-47B0-8D5D-06C42EFDE1B8}" sibTransId="{1E9DCD55-AE40-48C1-AE1F-A1D6DC237326}"/>
    <dgm:cxn modelId="{0EA0D264-A3A7-4809-BE49-5E64682695BC}" srcId="{896BB86C-282F-41C6-9DC8-BE6409D6F953}" destId="{A8279632-CBE3-4340-98BB-F04CA8A305AB}" srcOrd="2" destOrd="0" parTransId="{3DEBEAE9-2985-4EEB-894B-A16C08143028}" sibTransId="{FFFEA75E-4C25-4581-8916-BAF3C10FFE4E}"/>
    <dgm:cxn modelId="{58BABED4-6D03-4122-9AC8-3527D25E5AC6}" type="presOf" srcId="{FA620363-5124-42FA-9010-06BB918ED588}" destId="{236CFA6C-85B6-4319-94C9-0EE9355989AE}" srcOrd="0" destOrd="0" presId="urn:microsoft.com/office/officeart/2005/8/layout/vList6"/>
    <dgm:cxn modelId="{CF41C077-9F6A-4D6E-B93C-AB8E88E02B58}" srcId="{01DF04D3-581D-417A-BBED-AF05C9E505A5}" destId="{DE8F2762-FB91-4B93-AE65-411901845D9F}" srcOrd="0" destOrd="0" parTransId="{30431ADE-7CCC-41B5-8806-5C8AA2B700EF}" sibTransId="{13DD2371-B0F6-4B70-A7D0-8250A180B651}"/>
    <dgm:cxn modelId="{D050F243-DBEF-4393-83F1-9F228370E538}" type="presOf" srcId="{6C588E4D-C682-47C3-8DD3-DD3A40719696}" destId="{14B271D6-AFA0-4B5B-BBC0-2BB2D23877F9}" srcOrd="0" destOrd="0" presId="urn:microsoft.com/office/officeart/2005/8/layout/vList6"/>
    <dgm:cxn modelId="{718FF431-A6BE-4380-BB59-F21614DC8F72}" type="presOf" srcId="{4000C121-AB8D-4E40-AB80-81507D83DCC6}" destId="{020CE0C9-B3CB-4FD3-AAA0-540F46C337F2}" srcOrd="0" destOrd="1" presId="urn:microsoft.com/office/officeart/2005/8/layout/vList6"/>
    <dgm:cxn modelId="{D3C32B53-201C-4589-90CB-17BFB451DA6D}" type="presOf" srcId="{C1B7D568-BB5B-40A0-8587-4CA288EB1EC3}" destId="{7F56D883-D115-4FB5-9EB5-E6F300BB3AB4}" srcOrd="0" destOrd="0" presId="urn:microsoft.com/office/officeart/2005/8/layout/vList6"/>
    <dgm:cxn modelId="{EF6F2498-75DE-4A58-9EF8-CCA7D8637216}" srcId="{6C588E4D-C682-47C3-8DD3-DD3A40719696}" destId="{47638A3E-0300-4EE4-8244-70E4906B7169}" srcOrd="3" destOrd="0" parTransId="{2E72CFD5-5113-4FC3-984F-343F545ABB54}" sibTransId="{8EAC788A-AD26-4DB7-B436-929D64B0AD3E}"/>
    <dgm:cxn modelId="{3F590DC6-87DC-4019-A026-AE19FAD996AE}" type="presOf" srcId="{DD7CA2EE-6B15-4534-8515-70A4BB9AC82C}" destId="{5A595B55-4D40-4DAC-8C59-B58C98E95BF3}" srcOrd="0" destOrd="4" presId="urn:microsoft.com/office/officeart/2005/8/layout/vList6"/>
    <dgm:cxn modelId="{CDD4E72B-F0FF-47A9-99BC-790EDAEDD589}" srcId="{6C588E4D-C682-47C3-8DD3-DD3A40719696}" destId="{C1B7D568-BB5B-40A0-8587-4CA288EB1EC3}" srcOrd="0" destOrd="0" parTransId="{44FDF065-8F11-4176-8416-B823693EC2EB}" sibTransId="{77EBE83B-E050-4665-8E99-443926C1AA28}"/>
    <dgm:cxn modelId="{6C52685B-2C7F-4EE9-B18A-834BB55F4B1E}" type="presOf" srcId="{47638A3E-0300-4EE4-8244-70E4906B7169}" destId="{7F56D883-D115-4FB5-9EB5-E6F300BB3AB4}" srcOrd="0" destOrd="3" presId="urn:microsoft.com/office/officeart/2005/8/layout/vList6"/>
    <dgm:cxn modelId="{A92E691C-BD6D-4480-81FE-6FE0A8B5EEC4}" srcId="{896BB86C-282F-41C6-9DC8-BE6409D6F953}" destId="{152DD454-600E-4DC8-94CD-92DC332A793F}" srcOrd="1" destOrd="0" parTransId="{8F86F01B-2B13-4508-A9AA-B360ED3344B9}" sibTransId="{06232456-4BCA-42C1-A64A-77B0269AEA21}"/>
    <dgm:cxn modelId="{2774F5E2-2F3A-4C06-9A81-350615E362B7}" type="presParOf" srcId="{4E6070EE-4234-4C7C-A9E4-EEF8FE899230}" destId="{7BF78E66-28E8-430E-A250-3D6797E2B566}" srcOrd="0" destOrd="0" presId="urn:microsoft.com/office/officeart/2005/8/layout/vList6"/>
    <dgm:cxn modelId="{57CE517B-5833-4881-8A86-0A4252D499E9}" type="presParOf" srcId="{7BF78E66-28E8-430E-A250-3D6797E2B566}" destId="{14B271D6-AFA0-4B5B-BBC0-2BB2D23877F9}" srcOrd="0" destOrd="0" presId="urn:microsoft.com/office/officeart/2005/8/layout/vList6"/>
    <dgm:cxn modelId="{4694FADD-CE84-4339-9A22-3E1A514C0696}" type="presParOf" srcId="{7BF78E66-28E8-430E-A250-3D6797E2B566}" destId="{7F56D883-D115-4FB5-9EB5-E6F300BB3AB4}" srcOrd="1" destOrd="0" presId="urn:microsoft.com/office/officeart/2005/8/layout/vList6"/>
    <dgm:cxn modelId="{5A4CD07B-E020-455B-A5FC-25D881781720}" type="presParOf" srcId="{4E6070EE-4234-4C7C-A9E4-EEF8FE899230}" destId="{8C4D0266-42B1-48C5-9466-5508A731FD2D}" srcOrd="1" destOrd="0" presId="urn:microsoft.com/office/officeart/2005/8/layout/vList6"/>
    <dgm:cxn modelId="{4D6ECDAF-7E9A-4CC2-A2D1-ADD8D5D0D5FC}" type="presParOf" srcId="{4E6070EE-4234-4C7C-A9E4-EEF8FE899230}" destId="{754F1CEA-06E1-484E-B642-F3C9F62CB343}" srcOrd="2" destOrd="0" presId="urn:microsoft.com/office/officeart/2005/8/layout/vList6"/>
    <dgm:cxn modelId="{FB80069F-2009-48F9-B173-7B92208F2659}" type="presParOf" srcId="{754F1CEA-06E1-484E-B642-F3C9F62CB343}" destId="{C6B90643-47D8-41DA-9531-C91B48001F98}" srcOrd="0" destOrd="0" presId="urn:microsoft.com/office/officeart/2005/8/layout/vList6"/>
    <dgm:cxn modelId="{866054A4-59CD-44D8-A952-1200C03A6283}" type="presParOf" srcId="{754F1CEA-06E1-484E-B642-F3C9F62CB343}" destId="{020CE0C9-B3CB-4FD3-AAA0-540F46C337F2}" srcOrd="1" destOrd="0" presId="urn:microsoft.com/office/officeart/2005/8/layout/vList6"/>
    <dgm:cxn modelId="{0353AE8C-A767-4B1E-8F37-DD205BAAA6A6}" type="presParOf" srcId="{4E6070EE-4234-4C7C-A9E4-EEF8FE899230}" destId="{5E937C81-3BE2-4748-A6CE-FB721EED9EAA}" srcOrd="3" destOrd="0" presId="urn:microsoft.com/office/officeart/2005/8/layout/vList6"/>
    <dgm:cxn modelId="{8425933A-3897-48CB-9C7C-7E84EE7C2001}" type="presParOf" srcId="{4E6070EE-4234-4C7C-A9E4-EEF8FE899230}" destId="{E0F29F70-36F9-434E-98E8-6FD2705B44CA}" srcOrd="4" destOrd="0" presId="urn:microsoft.com/office/officeart/2005/8/layout/vList6"/>
    <dgm:cxn modelId="{8144AE4F-98E0-42FA-BFE8-5D20620ADE30}" type="presParOf" srcId="{E0F29F70-36F9-434E-98E8-6FD2705B44CA}" destId="{E954B91A-3616-4347-9328-94149ED188E7}" srcOrd="0" destOrd="0" presId="urn:microsoft.com/office/officeart/2005/8/layout/vList6"/>
    <dgm:cxn modelId="{69E0F7BC-1C72-40D2-A93C-858716884BC4}" type="presParOf" srcId="{E0F29F70-36F9-434E-98E8-6FD2705B44CA}" destId="{5A595B55-4D40-4DAC-8C59-B58C98E95BF3}" srcOrd="1" destOrd="0" presId="urn:microsoft.com/office/officeart/2005/8/layout/vList6"/>
    <dgm:cxn modelId="{0C87DE34-9895-4FCC-80B5-FEFF23AD4F93}" type="presParOf" srcId="{4E6070EE-4234-4C7C-A9E4-EEF8FE899230}" destId="{5663B1FA-A34E-4749-B609-BCECB1196F81}" srcOrd="5" destOrd="0" presId="urn:microsoft.com/office/officeart/2005/8/layout/vList6"/>
    <dgm:cxn modelId="{5A28A963-8CEF-4D5C-8D0F-B917EE523D3D}" type="presParOf" srcId="{4E6070EE-4234-4C7C-A9E4-EEF8FE899230}" destId="{75FB7705-F006-467C-95AD-C6A6F04B9DE3}" srcOrd="6" destOrd="0" presId="urn:microsoft.com/office/officeart/2005/8/layout/vList6"/>
    <dgm:cxn modelId="{59F32853-6C30-45E4-B428-5F2D3CAB571A}" type="presParOf" srcId="{75FB7705-F006-467C-95AD-C6A6F04B9DE3}" destId="{FD803FAB-0B8B-4F22-80B9-2903C0C4FCCE}" srcOrd="0" destOrd="0" presId="urn:microsoft.com/office/officeart/2005/8/layout/vList6"/>
    <dgm:cxn modelId="{DE7F36EE-6A91-49CA-93D0-DB3F3D5D55E7}" type="presParOf" srcId="{75FB7705-F006-467C-95AD-C6A6F04B9DE3}" destId="{236CFA6C-85B6-4319-94C9-0EE935598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E22010-F406-4C92-9BFF-C4CE7192C42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0E26EE-4E3D-4A5F-9216-0E8AFCE18E67}">
      <dgm:prSet phldrT="[文本]"/>
      <dgm:spPr/>
      <dgm:t>
        <a:bodyPr/>
        <a:lstStyle/>
        <a:p>
          <a:r>
            <a:rPr lang="zh-CN" altLang="en-US" smtClean="0"/>
            <a:t>品牌宣传</a:t>
          </a:r>
          <a:endParaRPr lang="zh-CN" altLang="en-US"/>
        </a:p>
      </dgm:t>
    </dgm:pt>
    <dgm:pt modelId="{2AC3FB18-05A9-485C-9FB9-A26E56FCFBCF}" type="parTrans" cxnId="{C3C225D3-2FF8-48BD-9AA1-DE7692EAE893}">
      <dgm:prSet/>
      <dgm:spPr/>
      <dgm:t>
        <a:bodyPr/>
        <a:lstStyle/>
        <a:p>
          <a:endParaRPr lang="zh-CN" altLang="en-US"/>
        </a:p>
      </dgm:t>
    </dgm:pt>
    <dgm:pt modelId="{D46F3582-93D1-4C69-8414-897C9FCE1944}" type="sibTrans" cxnId="{C3C225D3-2FF8-48BD-9AA1-DE7692EAE893}">
      <dgm:prSet/>
      <dgm:spPr/>
      <dgm:t>
        <a:bodyPr/>
        <a:lstStyle/>
        <a:p>
          <a:endParaRPr lang="zh-CN" altLang="en-US"/>
        </a:p>
      </dgm:t>
    </dgm:pt>
    <dgm:pt modelId="{19896EEE-A9C3-4ED1-9E65-D733B5BDF01D}">
      <dgm:prSet custT="1"/>
      <dgm:spPr/>
      <dgm:t>
        <a:bodyPr/>
        <a:lstStyle/>
        <a:p>
          <a:r>
            <a:rPr lang="zh-CN" altLang="en-US" sz="1000" smtClean="0"/>
            <a:t>与官网连通，内容共享</a:t>
          </a:r>
          <a:endParaRPr lang="zh-CN" altLang="en-US" sz="1000"/>
        </a:p>
      </dgm:t>
    </dgm:pt>
    <dgm:pt modelId="{D48E3A4F-7585-4C37-B02A-76A9AC19EBE5}" type="parTrans" cxnId="{C0126623-C8F4-49FF-A60A-C9375A9E74A6}">
      <dgm:prSet/>
      <dgm:spPr/>
      <dgm:t>
        <a:bodyPr/>
        <a:lstStyle/>
        <a:p>
          <a:endParaRPr lang="zh-CN" altLang="en-US"/>
        </a:p>
      </dgm:t>
    </dgm:pt>
    <dgm:pt modelId="{A183F149-1A8F-4D37-B53C-6FE4BB332563}" type="sibTrans" cxnId="{C0126623-C8F4-49FF-A60A-C9375A9E74A6}">
      <dgm:prSet/>
      <dgm:spPr/>
      <dgm:t>
        <a:bodyPr/>
        <a:lstStyle/>
        <a:p>
          <a:endParaRPr lang="zh-CN" altLang="en-US"/>
        </a:p>
      </dgm:t>
    </dgm:pt>
    <dgm:pt modelId="{2F6FB186-5842-4CAB-A97F-1001B9128FA3}">
      <dgm:prSet custT="1"/>
      <dgm:spPr/>
      <dgm:t>
        <a:bodyPr/>
        <a:lstStyle/>
        <a:p>
          <a:r>
            <a:rPr lang="zh-CN" altLang="en-US" sz="1000" smtClean="0"/>
            <a:t>丰富的媒体介质支持，增强品牌体验</a:t>
          </a:r>
          <a:endParaRPr lang="zh-CN" altLang="en-US" sz="1000"/>
        </a:p>
      </dgm:t>
    </dgm:pt>
    <dgm:pt modelId="{1363F191-4AE3-4572-AB47-50F07CEE619F}" type="parTrans" cxnId="{A5BB3285-1A2D-4675-B37E-2CECDAC6CD37}">
      <dgm:prSet/>
      <dgm:spPr/>
      <dgm:t>
        <a:bodyPr/>
        <a:lstStyle/>
        <a:p>
          <a:endParaRPr lang="zh-CN" altLang="en-US"/>
        </a:p>
      </dgm:t>
    </dgm:pt>
    <dgm:pt modelId="{823BAA8A-F8C7-4B4E-A2EF-4FFFEF8D2EB4}" type="sibTrans" cxnId="{A5BB3285-1A2D-4675-B37E-2CECDAC6CD37}">
      <dgm:prSet/>
      <dgm:spPr/>
      <dgm:t>
        <a:bodyPr/>
        <a:lstStyle/>
        <a:p>
          <a:endParaRPr lang="zh-CN" altLang="en-US"/>
        </a:p>
      </dgm:t>
    </dgm:pt>
    <dgm:pt modelId="{42328921-E07C-46D1-ADA5-F084BB551B4A}">
      <dgm:prSet custT="1"/>
      <dgm:spPr/>
      <dgm:t>
        <a:bodyPr/>
        <a:lstStyle/>
        <a:p>
          <a:r>
            <a:rPr lang="zh-CN" altLang="en-US" sz="1000" smtClean="0"/>
            <a:t>多品牌、子品牌站点</a:t>
          </a:r>
          <a:endParaRPr lang="zh-CN" altLang="en-US" sz="1000"/>
        </a:p>
      </dgm:t>
    </dgm:pt>
    <dgm:pt modelId="{C85A075C-750E-4502-8149-0E6926A87D4D}" type="parTrans" cxnId="{9F707D34-2018-41B4-B480-F06C67DE4251}">
      <dgm:prSet/>
      <dgm:spPr/>
      <dgm:t>
        <a:bodyPr/>
        <a:lstStyle/>
        <a:p>
          <a:endParaRPr lang="zh-CN" altLang="en-US"/>
        </a:p>
      </dgm:t>
    </dgm:pt>
    <dgm:pt modelId="{F5131763-9F61-4436-8781-20FC85CA42A2}" type="sibTrans" cxnId="{9F707D34-2018-41B4-B480-F06C67DE4251}">
      <dgm:prSet/>
      <dgm:spPr/>
      <dgm:t>
        <a:bodyPr/>
        <a:lstStyle/>
        <a:p>
          <a:endParaRPr lang="zh-CN" altLang="en-US"/>
        </a:p>
      </dgm:t>
    </dgm:pt>
    <dgm:pt modelId="{82F70955-BABA-4F94-A73B-9382C537CD03}">
      <dgm:prSet/>
      <dgm:spPr/>
      <dgm:t>
        <a:bodyPr/>
        <a:lstStyle/>
        <a:p>
          <a:r>
            <a:rPr lang="zh-CN" altLang="en-US" smtClean="0"/>
            <a:t>线下系统 线上其它渠道</a:t>
          </a:r>
          <a:endParaRPr lang="zh-CN" altLang="en-US"/>
        </a:p>
      </dgm:t>
    </dgm:pt>
    <dgm:pt modelId="{E1818222-8D59-495F-8E46-BDC12B77A4EA}" type="parTrans" cxnId="{2B43D5EF-0138-4375-9E5F-AF83FA59DF02}">
      <dgm:prSet/>
      <dgm:spPr/>
      <dgm:t>
        <a:bodyPr/>
        <a:lstStyle/>
        <a:p>
          <a:endParaRPr lang="zh-CN" altLang="en-US"/>
        </a:p>
      </dgm:t>
    </dgm:pt>
    <dgm:pt modelId="{D4B386D6-2115-4D55-AB28-A3D2658E74DB}" type="sibTrans" cxnId="{2B43D5EF-0138-4375-9E5F-AF83FA59DF02}">
      <dgm:prSet/>
      <dgm:spPr/>
      <dgm:t>
        <a:bodyPr/>
        <a:lstStyle/>
        <a:p>
          <a:endParaRPr lang="zh-CN" altLang="en-US"/>
        </a:p>
      </dgm:t>
    </dgm:pt>
    <dgm:pt modelId="{3FF3F8DE-3C5F-43CC-B999-94C425C9C835}">
      <dgm:prSet custT="1"/>
      <dgm:spPr/>
      <dgm:t>
        <a:bodyPr/>
        <a:lstStyle/>
        <a:p>
          <a:r>
            <a:rPr lang="zh-CN" altLang="en-US" sz="1000" smtClean="0"/>
            <a:t>线下系统对接</a:t>
          </a:r>
          <a:endParaRPr lang="zh-CN" altLang="en-US" sz="1000"/>
        </a:p>
      </dgm:t>
    </dgm:pt>
    <dgm:pt modelId="{5663B034-78D8-4182-B832-4156B9275431}" type="parTrans" cxnId="{317AFEE3-389A-40A6-89F1-2424C595FCDF}">
      <dgm:prSet/>
      <dgm:spPr/>
      <dgm:t>
        <a:bodyPr/>
        <a:lstStyle/>
        <a:p>
          <a:endParaRPr lang="zh-CN" altLang="en-US"/>
        </a:p>
      </dgm:t>
    </dgm:pt>
    <dgm:pt modelId="{677B06D7-7629-466F-A88E-5F193BEAE659}" type="sibTrans" cxnId="{317AFEE3-389A-40A6-89F1-2424C595FCDF}">
      <dgm:prSet/>
      <dgm:spPr/>
      <dgm:t>
        <a:bodyPr/>
        <a:lstStyle/>
        <a:p>
          <a:endParaRPr lang="zh-CN" altLang="en-US"/>
        </a:p>
      </dgm:t>
    </dgm:pt>
    <dgm:pt modelId="{552B3798-CF68-4C5E-9468-5AAC8D355917}">
      <dgm:prSet custT="1"/>
      <dgm:spPr/>
      <dgm:t>
        <a:bodyPr/>
        <a:lstStyle/>
        <a:p>
          <a:r>
            <a:rPr lang="zh-CN" altLang="en-US" sz="1000" smtClean="0"/>
            <a:t>统一库存管理</a:t>
          </a:r>
          <a:endParaRPr lang="zh-CN" altLang="en-US" sz="1000"/>
        </a:p>
      </dgm:t>
    </dgm:pt>
    <dgm:pt modelId="{368DBE51-EF71-40F8-B031-D8FF9D074422}" type="parTrans" cxnId="{BB5AE6F5-ED23-4B10-9F3D-71BFEC229B7C}">
      <dgm:prSet/>
      <dgm:spPr/>
      <dgm:t>
        <a:bodyPr/>
        <a:lstStyle/>
        <a:p>
          <a:endParaRPr lang="zh-CN" altLang="en-US"/>
        </a:p>
      </dgm:t>
    </dgm:pt>
    <dgm:pt modelId="{5085421F-4F62-4642-8AB6-907E4A45088C}" type="sibTrans" cxnId="{BB5AE6F5-ED23-4B10-9F3D-71BFEC229B7C}">
      <dgm:prSet/>
      <dgm:spPr/>
      <dgm:t>
        <a:bodyPr/>
        <a:lstStyle/>
        <a:p>
          <a:endParaRPr lang="zh-CN" altLang="en-US"/>
        </a:p>
      </dgm:t>
    </dgm:pt>
    <dgm:pt modelId="{5C6724F6-A174-43A8-BE17-0DA41E83F382}">
      <dgm:prSet custT="1"/>
      <dgm:spPr/>
      <dgm:t>
        <a:bodyPr/>
        <a:lstStyle/>
        <a:p>
          <a:r>
            <a:rPr lang="zh-CN" altLang="en-US" sz="1000" smtClean="0"/>
            <a:t>统一订单管理</a:t>
          </a:r>
          <a:endParaRPr lang="zh-CN" altLang="en-US" sz="1000"/>
        </a:p>
      </dgm:t>
    </dgm:pt>
    <dgm:pt modelId="{E53577CD-BFD3-4092-9F68-8D0D8F7255CD}" type="parTrans" cxnId="{C2CE8BAB-67D8-4C9C-919E-280F4DEF020C}">
      <dgm:prSet/>
      <dgm:spPr/>
      <dgm:t>
        <a:bodyPr/>
        <a:lstStyle/>
        <a:p>
          <a:endParaRPr lang="zh-CN" altLang="en-US"/>
        </a:p>
      </dgm:t>
    </dgm:pt>
    <dgm:pt modelId="{0F187C57-FD83-432C-893B-02BAD627A971}" type="sibTrans" cxnId="{C2CE8BAB-67D8-4C9C-919E-280F4DEF020C}">
      <dgm:prSet/>
      <dgm:spPr/>
      <dgm:t>
        <a:bodyPr/>
        <a:lstStyle/>
        <a:p>
          <a:endParaRPr lang="zh-CN" altLang="en-US"/>
        </a:p>
      </dgm:t>
    </dgm:pt>
    <dgm:pt modelId="{7D6DE290-92E1-458F-81FC-B0D06B9A2C39}">
      <dgm:prSet custT="1"/>
      <dgm:spPr/>
      <dgm:t>
        <a:bodyPr/>
        <a:lstStyle/>
        <a:p>
          <a:r>
            <a:rPr lang="zh-CN" altLang="en-US" sz="1000" smtClean="0"/>
            <a:t>会员统一管理</a:t>
          </a:r>
          <a:endParaRPr lang="zh-CN" altLang="en-US" sz="1000"/>
        </a:p>
      </dgm:t>
    </dgm:pt>
    <dgm:pt modelId="{F04DB297-7A2F-47A1-8CFB-C9AB9161E375}" type="parTrans" cxnId="{D32DB448-9D9C-4088-A2B3-DBC914935EFA}">
      <dgm:prSet/>
      <dgm:spPr/>
      <dgm:t>
        <a:bodyPr/>
        <a:lstStyle/>
        <a:p>
          <a:endParaRPr lang="zh-CN" altLang="en-US"/>
        </a:p>
      </dgm:t>
    </dgm:pt>
    <dgm:pt modelId="{F6F50787-462A-46A6-A0EB-5279D8E78796}" type="sibTrans" cxnId="{D32DB448-9D9C-4088-A2B3-DBC914935EFA}">
      <dgm:prSet/>
      <dgm:spPr/>
      <dgm:t>
        <a:bodyPr/>
        <a:lstStyle/>
        <a:p>
          <a:endParaRPr lang="zh-CN" altLang="en-US"/>
        </a:p>
      </dgm:t>
    </dgm:pt>
    <dgm:pt modelId="{5A3B2C59-D442-45D9-A52E-138A7684BE2F}">
      <dgm:prSet custT="1"/>
      <dgm:spPr/>
      <dgm:t>
        <a:bodyPr/>
        <a:lstStyle/>
        <a:p>
          <a:r>
            <a:rPr lang="zh-CN" altLang="en-US" sz="1000" smtClean="0"/>
            <a:t>管理其它网络销售渠道</a:t>
          </a:r>
          <a:endParaRPr lang="zh-CN" altLang="en-US" sz="1000"/>
        </a:p>
      </dgm:t>
    </dgm:pt>
    <dgm:pt modelId="{642DCD03-9E72-4746-BCFF-28F5644C17A5}" type="parTrans" cxnId="{1FB1BA2E-CF55-467B-8E3E-98B4E69870D6}">
      <dgm:prSet/>
      <dgm:spPr/>
      <dgm:t>
        <a:bodyPr/>
        <a:lstStyle/>
        <a:p>
          <a:endParaRPr lang="zh-CN" altLang="en-US"/>
        </a:p>
      </dgm:t>
    </dgm:pt>
    <dgm:pt modelId="{F68FDD30-E01A-440F-A2F3-5F1EF6914591}" type="sibTrans" cxnId="{1FB1BA2E-CF55-467B-8E3E-98B4E69870D6}">
      <dgm:prSet/>
      <dgm:spPr/>
      <dgm:t>
        <a:bodyPr/>
        <a:lstStyle/>
        <a:p>
          <a:endParaRPr lang="zh-CN" altLang="en-US"/>
        </a:p>
      </dgm:t>
    </dgm:pt>
    <dgm:pt modelId="{EDE93AA8-B68A-4CE0-AC89-5FC9CF503A95}">
      <dgm:prSet custT="1"/>
      <dgm:spPr/>
      <dgm:t>
        <a:bodyPr/>
        <a:lstStyle/>
        <a:p>
          <a:r>
            <a:rPr lang="zh-CN" altLang="en-US" sz="1000" smtClean="0"/>
            <a:t>线下渠道管理</a:t>
          </a:r>
          <a:endParaRPr lang="zh-CN" altLang="en-US" sz="1000"/>
        </a:p>
      </dgm:t>
    </dgm:pt>
    <dgm:pt modelId="{EE5323CA-BB69-4FF8-9644-AB51329F5526}" type="parTrans" cxnId="{6A6C1AA4-AE5E-44D5-B526-BC26DFD03376}">
      <dgm:prSet/>
      <dgm:spPr/>
      <dgm:t>
        <a:bodyPr/>
        <a:lstStyle/>
        <a:p>
          <a:endParaRPr lang="zh-CN" altLang="en-US"/>
        </a:p>
      </dgm:t>
    </dgm:pt>
    <dgm:pt modelId="{61E8A89C-D59E-405C-9429-59468827D91C}" type="sibTrans" cxnId="{6A6C1AA4-AE5E-44D5-B526-BC26DFD03376}">
      <dgm:prSet/>
      <dgm:spPr/>
      <dgm:t>
        <a:bodyPr/>
        <a:lstStyle/>
        <a:p>
          <a:endParaRPr lang="zh-CN" altLang="en-US"/>
        </a:p>
      </dgm:t>
    </dgm:pt>
    <dgm:pt modelId="{90A3F682-A62D-42EA-AD8C-C1FB5A499588}">
      <dgm:prSet custT="1"/>
      <dgm:spPr/>
      <dgm:t>
        <a:bodyPr/>
        <a:lstStyle/>
        <a:p>
          <a:r>
            <a:rPr lang="zh-CN" altLang="en-US" sz="1000" smtClean="0"/>
            <a:t>一键铺货</a:t>
          </a:r>
          <a:endParaRPr lang="zh-CN" altLang="en-US" sz="1000"/>
        </a:p>
      </dgm:t>
    </dgm:pt>
    <dgm:pt modelId="{F8612B0D-D67E-4DB8-892A-9583EC6B0FFF}" type="parTrans" cxnId="{6E137F3E-1442-4F54-A7F7-8B6C8D813C04}">
      <dgm:prSet/>
      <dgm:spPr/>
      <dgm:t>
        <a:bodyPr/>
        <a:lstStyle/>
        <a:p>
          <a:endParaRPr lang="zh-CN" altLang="en-US"/>
        </a:p>
      </dgm:t>
    </dgm:pt>
    <dgm:pt modelId="{D2EF6FEE-E01A-4110-B0F0-E289E386518F}" type="sibTrans" cxnId="{6E137F3E-1442-4F54-A7F7-8B6C8D813C04}">
      <dgm:prSet/>
      <dgm:spPr/>
      <dgm:t>
        <a:bodyPr/>
        <a:lstStyle/>
        <a:p>
          <a:endParaRPr lang="zh-CN" altLang="en-US"/>
        </a:p>
      </dgm:t>
    </dgm:pt>
    <dgm:pt modelId="{FDB937BE-8AC7-411B-871C-3CA1F422566B}">
      <dgm:prSet/>
      <dgm:spPr/>
      <dgm:t>
        <a:bodyPr/>
        <a:lstStyle/>
        <a:p>
          <a:r>
            <a:rPr lang="zh-CN" altLang="en-US" smtClean="0"/>
            <a:t>商品相关</a:t>
          </a:r>
          <a:endParaRPr lang="zh-CN" altLang="en-US"/>
        </a:p>
      </dgm:t>
    </dgm:pt>
    <dgm:pt modelId="{5022823A-065F-48FE-B463-2CBB9B70B831}" type="parTrans" cxnId="{B2704E06-D533-4BEE-BEE8-DAA4857D856A}">
      <dgm:prSet/>
      <dgm:spPr/>
      <dgm:t>
        <a:bodyPr/>
        <a:lstStyle/>
        <a:p>
          <a:endParaRPr lang="zh-CN" altLang="en-US"/>
        </a:p>
      </dgm:t>
    </dgm:pt>
    <dgm:pt modelId="{2BEEE7A9-855C-4E90-B437-16F49743A385}" type="sibTrans" cxnId="{B2704E06-D533-4BEE-BEE8-DAA4857D856A}">
      <dgm:prSet/>
      <dgm:spPr/>
      <dgm:t>
        <a:bodyPr/>
        <a:lstStyle/>
        <a:p>
          <a:endParaRPr lang="zh-CN" altLang="en-US"/>
        </a:p>
      </dgm:t>
    </dgm:pt>
    <dgm:pt modelId="{976E11C6-9A6D-4D2A-BB5D-6DE07AF56F2F}">
      <dgm:prSet custT="1"/>
      <dgm:spPr/>
      <dgm:t>
        <a:bodyPr/>
        <a:lstStyle/>
        <a:p>
          <a:r>
            <a:rPr lang="zh-CN" altLang="en-US" sz="1000" smtClean="0"/>
            <a:t>商品分期付款</a:t>
          </a:r>
          <a:endParaRPr lang="zh-CN" altLang="en-US" sz="1000"/>
        </a:p>
      </dgm:t>
    </dgm:pt>
    <dgm:pt modelId="{0B6086FC-2F9A-4F3A-8969-6DBF838F7067}" type="parTrans" cxnId="{FBD9CC9C-6E88-4FAE-9760-417D74DC222C}">
      <dgm:prSet/>
      <dgm:spPr/>
      <dgm:t>
        <a:bodyPr/>
        <a:lstStyle/>
        <a:p>
          <a:endParaRPr lang="zh-CN" altLang="en-US"/>
        </a:p>
      </dgm:t>
    </dgm:pt>
    <dgm:pt modelId="{40DAB66B-79D1-422F-91A5-1A4137F431D2}" type="sibTrans" cxnId="{FBD9CC9C-6E88-4FAE-9760-417D74DC222C}">
      <dgm:prSet/>
      <dgm:spPr/>
      <dgm:t>
        <a:bodyPr/>
        <a:lstStyle/>
        <a:p>
          <a:endParaRPr lang="zh-CN" altLang="en-US"/>
        </a:p>
      </dgm:t>
    </dgm:pt>
    <dgm:pt modelId="{7C380E6C-2816-46E3-B6A9-7ADCC0506EBC}">
      <dgm:prSet custT="1"/>
      <dgm:spPr/>
      <dgm:t>
        <a:bodyPr/>
        <a:lstStyle/>
        <a:p>
          <a:r>
            <a:rPr lang="zh-CN" altLang="en-US" sz="1000" smtClean="0"/>
            <a:t>更详尽丰富权威的商品信息展示</a:t>
          </a:r>
          <a:endParaRPr lang="zh-CN" altLang="en-US" sz="1000"/>
        </a:p>
      </dgm:t>
    </dgm:pt>
    <dgm:pt modelId="{65D219DE-561E-4065-BD1E-690E7BEF15C6}" type="parTrans" cxnId="{830C5F1D-9F9D-486A-A1B6-CE04A36BEE0E}">
      <dgm:prSet/>
      <dgm:spPr/>
      <dgm:t>
        <a:bodyPr/>
        <a:lstStyle/>
        <a:p>
          <a:endParaRPr lang="zh-CN" altLang="en-US"/>
        </a:p>
      </dgm:t>
    </dgm:pt>
    <dgm:pt modelId="{A7C1D2D5-F346-4F7E-B01B-FDB1ACA917A6}" type="sibTrans" cxnId="{830C5F1D-9F9D-486A-A1B6-CE04A36BEE0E}">
      <dgm:prSet/>
      <dgm:spPr/>
      <dgm:t>
        <a:bodyPr/>
        <a:lstStyle/>
        <a:p>
          <a:endParaRPr lang="zh-CN" altLang="en-US"/>
        </a:p>
      </dgm:t>
    </dgm:pt>
    <dgm:pt modelId="{9D2127BD-7C13-4C12-AAB2-C6274CE586DA}">
      <dgm:prSet custT="1"/>
      <dgm:spPr/>
      <dgm:t>
        <a:bodyPr/>
        <a:lstStyle/>
        <a:p>
          <a:r>
            <a:rPr lang="zh-CN" altLang="en-US" sz="1000" smtClean="0"/>
            <a:t>个性化订制</a:t>
          </a:r>
          <a:endParaRPr lang="zh-CN" altLang="en-US" sz="1000"/>
        </a:p>
      </dgm:t>
    </dgm:pt>
    <dgm:pt modelId="{9ADE54BA-5B76-4090-B7DA-F4D1060FF022}" type="parTrans" cxnId="{947027CB-F550-4A67-BACF-4D85E61EE0FB}">
      <dgm:prSet/>
      <dgm:spPr/>
      <dgm:t>
        <a:bodyPr/>
        <a:lstStyle/>
        <a:p>
          <a:endParaRPr lang="zh-CN" altLang="en-US"/>
        </a:p>
      </dgm:t>
    </dgm:pt>
    <dgm:pt modelId="{51E306D6-9672-4F2A-86C3-452A183E547E}" type="sibTrans" cxnId="{947027CB-F550-4A67-BACF-4D85E61EE0FB}">
      <dgm:prSet/>
      <dgm:spPr/>
      <dgm:t>
        <a:bodyPr/>
        <a:lstStyle/>
        <a:p>
          <a:endParaRPr lang="zh-CN" altLang="en-US"/>
        </a:p>
      </dgm:t>
    </dgm:pt>
    <dgm:pt modelId="{F0F2314E-1227-4157-89E7-92D260E4A47F}">
      <dgm:prSet custT="1"/>
      <dgm:spPr/>
      <dgm:t>
        <a:bodyPr/>
        <a:lstStyle/>
        <a:p>
          <a:r>
            <a:rPr lang="zh-CN" altLang="en-US" sz="1000" smtClean="0"/>
            <a:t>个性化推荐</a:t>
          </a:r>
          <a:endParaRPr lang="zh-CN" altLang="en-US" sz="1000"/>
        </a:p>
      </dgm:t>
    </dgm:pt>
    <dgm:pt modelId="{CD330181-EE3C-4B05-A5C7-6095842F6FFC}" type="parTrans" cxnId="{A1DFDD70-0226-4526-B2C2-50ADDA5C1230}">
      <dgm:prSet/>
      <dgm:spPr/>
      <dgm:t>
        <a:bodyPr/>
        <a:lstStyle/>
        <a:p>
          <a:endParaRPr lang="zh-CN" altLang="en-US"/>
        </a:p>
      </dgm:t>
    </dgm:pt>
    <dgm:pt modelId="{6E27499C-2B33-44B5-B25C-57971C145069}" type="sibTrans" cxnId="{A1DFDD70-0226-4526-B2C2-50ADDA5C1230}">
      <dgm:prSet/>
      <dgm:spPr/>
      <dgm:t>
        <a:bodyPr/>
        <a:lstStyle/>
        <a:p>
          <a:endParaRPr lang="zh-CN" altLang="en-US"/>
        </a:p>
      </dgm:t>
    </dgm:pt>
    <dgm:pt modelId="{2BDADC7D-4AC3-4B18-9A62-CF49FD38280F}">
      <dgm:prSet custT="1"/>
      <dgm:spPr/>
      <dgm:t>
        <a:bodyPr/>
        <a:lstStyle/>
        <a:p>
          <a:r>
            <a:rPr lang="zh-CN" altLang="en-US" sz="1000" smtClean="0"/>
            <a:t>商品信息订阅</a:t>
          </a:r>
          <a:endParaRPr lang="zh-CN" altLang="en-US" sz="1000"/>
        </a:p>
      </dgm:t>
    </dgm:pt>
    <dgm:pt modelId="{2A2BC475-10D5-4C14-A287-7188931A67B2}" type="parTrans" cxnId="{8E44A908-30CC-41AE-B373-AA9D35674D57}">
      <dgm:prSet/>
      <dgm:spPr/>
      <dgm:t>
        <a:bodyPr/>
        <a:lstStyle/>
        <a:p>
          <a:endParaRPr lang="zh-CN" altLang="en-US"/>
        </a:p>
      </dgm:t>
    </dgm:pt>
    <dgm:pt modelId="{9D5AE995-176F-417A-8393-7381E3D2CF06}" type="sibTrans" cxnId="{8E44A908-30CC-41AE-B373-AA9D35674D57}">
      <dgm:prSet/>
      <dgm:spPr/>
      <dgm:t>
        <a:bodyPr/>
        <a:lstStyle/>
        <a:p>
          <a:endParaRPr lang="zh-CN" altLang="en-US"/>
        </a:p>
      </dgm:t>
    </dgm:pt>
    <dgm:pt modelId="{4A588558-6C92-4843-8E97-848F36584651}">
      <dgm:prSet custT="1"/>
      <dgm:spPr/>
      <dgm:t>
        <a:bodyPr/>
        <a:lstStyle/>
        <a:p>
          <a:r>
            <a:rPr lang="zh-CN" altLang="en-US" sz="1000" smtClean="0"/>
            <a:t>商品绑定服务</a:t>
          </a:r>
          <a:endParaRPr lang="zh-CN" altLang="en-US" sz="1000"/>
        </a:p>
      </dgm:t>
    </dgm:pt>
    <dgm:pt modelId="{B20C288A-7DBA-4774-80D4-1BDAB9003652}" type="parTrans" cxnId="{54466B7A-773A-487E-8277-F56F58BA3873}">
      <dgm:prSet/>
      <dgm:spPr/>
      <dgm:t>
        <a:bodyPr/>
        <a:lstStyle/>
        <a:p>
          <a:endParaRPr lang="zh-CN" altLang="en-US"/>
        </a:p>
      </dgm:t>
    </dgm:pt>
    <dgm:pt modelId="{880745F7-00F0-44A5-A804-DAD72367EF9E}" type="sibTrans" cxnId="{54466B7A-773A-487E-8277-F56F58BA3873}">
      <dgm:prSet/>
      <dgm:spPr/>
      <dgm:t>
        <a:bodyPr/>
        <a:lstStyle/>
        <a:p>
          <a:endParaRPr lang="zh-CN" altLang="en-US"/>
        </a:p>
      </dgm:t>
    </dgm:pt>
    <dgm:pt modelId="{794FD6F9-37A9-49FD-B3BB-560F518B4A71}" type="pres">
      <dgm:prSet presAssocID="{03E22010-F406-4C92-9BFF-C4CE7192C42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D033A3-E828-4630-B70A-187E4C406734}" type="pres">
      <dgm:prSet presAssocID="{5E0E26EE-4E3D-4A5F-9216-0E8AFCE18E67}" presName="compNode" presStyleCnt="0"/>
      <dgm:spPr/>
    </dgm:pt>
    <dgm:pt modelId="{CB17331B-AD3B-4EE3-9438-2766404E3508}" type="pres">
      <dgm:prSet presAssocID="{5E0E26EE-4E3D-4A5F-9216-0E8AFCE18E67}" presName="noGeometry" presStyleCnt="0"/>
      <dgm:spPr/>
    </dgm:pt>
    <dgm:pt modelId="{64F2E956-A19C-4800-BEF4-8CD20947E2E0}" type="pres">
      <dgm:prSet presAssocID="{5E0E26EE-4E3D-4A5F-9216-0E8AFCE18E67}" presName="childTextVisible" presStyleLbl="bgAccFollowNode1" presStyleIdx="0" presStyleCnt="3" custScaleX="1076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CB1C4-58D2-46E1-B066-9857BB935182}" type="pres">
      <dgm:prSet presAssocID="{5E0E26EE-4E3D-4A5F-9216-0E8AFCE18E67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4716EA25-F42F-40FB-B295-901AE9EE6DDB}" type="pres">
      <dgm:prSet presAssocID="{5E0E26EE-4E3D-4A5F-9216-0E8AFCE18E6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EE2CC-3281-4085-B134-B6A261CF6A76}" type="pres">
      <dgm:prSet presAssocID="{5E0E26EE-4E3D-4A5F-9216-0E8AFCE18E67}" presName="aSpace" presStyleCnt="0"/>
      <dgm:spPr/>
    </dgm:pt>
    <dgm:pt modelId="{9DB1A07C-448B-4D60-AFFE-71F4B93F2BD0}" type="pres">
      <dgm:prSet presAssocID="{82F70955-BABA-4F94-A73B-9382C537CD03}" presName="compNode" presStyleCnt="0"/>
      <dgm:spPr/>
    </dgm:pt>
    <dgm:pt modelId="{30655B1C-06ED-453C-B93A-05C295FEF394}" type="pres">
      <dgm:prSet presAssocID="{82F70955-BABA-4F94-A73B-9382C537CD03}" presName="noGeometry" presStyleCnt="0"/>
      <dgm:spPr/>
    </dgm:pt>
    <dgm:pt modelId="{E43494CD-440A-418B-8EF9-C0CD6F5F3482}" type="pres">
      <dgm:prSet presAssocID="{82F70955-BABA-4F94-A73B-9382C537CD03}" presName="childTextVisible" presStyleLbl="bgAccFollowNode1" presStyleIdx="1" presStyleCnt="3" custScaleX="121660" custLinFactNeighborX="43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551B42-99D7-494E-9BE1-56DE788AC296}" type="pres">
      <dgm:prSet presAssocID="{82F70955-BABA-4F94-A73B-9382C537CD03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4320CCA3-803E-4DA3-B27C-6183B139CABB}" type="pres">
      <dgm:prSet presAssocID="{82F70955-BABA-4F94-A73B-9382C537CD0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948FA3-D591-433F-93A1-74DDC964F13D}" type="pres">
      <dgm:prSet presAssocID="{82F70955-BABA-4F94-A73B-9382C537CD03}" presName="aSpace" presStyleCnt="0"/>
      <dgm:spPr/>
    </dgm:pt>
    <dgm:pt modelId="{777301EE-3F89-4EF6-9F01-FED82609898C}" type="pres">
      <dgm:prSet presAssocID="{FDB937BE-8AC7-411B-871C-3CA1F422566B}" presName="compNode" presStyleCnt="0"/>
      <dgm:spPr/>
    </dgm:pt>
    <dgm:pt modelId="{21FEDFFC-E44A-4BB7-8FFD-26F420DCE5BF}" type="pres">
      <dgm:prSet presAssocID="{FDB937BE-8AC7-411B-871C-3CA1F422566B}" presName="noGeometry" presStyleCnt="0"/>
      <dgm:spPr/>
    </dgm:pt>
    <dgm:pt modelId="{0D498812-2844-4ABE-B978-FDB16D20F64E}" type="pres">
      <dgm:prSet presAssocID="{FDB937BE-8AC7-411B-871C-3CA1F422566B}" presName="childTextVisible" presStyleLbl="bgAccFollowNode1" presStyleIdx="2" presStyleCnt="3" custScaleX="1478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DFE94-5696-4DD8-A2BE-13A7C93A93FF}" type="pres">
      <dgm:prSet presAssocID="{FDB937BE-8AC7-411B-871C-3CA1F422566B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B6CA6BCC-EE5A-45A9-966A-34857A255041}" type="pres">
      <dgm:prSet presAssocID="{FDB937BE-8AC7-411B-871C-3CA1F422566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C65801-BF3E-484C-85CF-347B37C4F555}" type="presOf" srcId="{4A588558-6C92-4843-8E97-848F36584651}" destId="{628DFE94-5696-4DD8-A2BE-13A7C93A93FF}" srcOrd="1" destOrd="5" presId="urn:microsoft.com/office/officeart/2005/8/layout/hProcess6"/>
    <dgm:cxn modelId="{25429083-88E7-499F-A135-2420F73E2873}" type="presOf" srcId="{5C6724F6-A174-43A8-BE17-0DA41E83F382}" destId="{E43494CD-440A-418B-8EF9-C0CD6F5F3482}" srcOrd="0" destOrd="2" presId="urn:microsoft.com/office/officeart/2005/8/layout/hProcess6"/>
    <dgm:cxn modelId="{C2CE8BAB-67D8-4C9C-919E-280F4DEF020C}" srcId="{82F70955-BABA-4F94-A73B-9382C537CD03}" destId="{5C6724F6-A174-43A8-BE17-0DA41E83F382}" srcOrd="2" destOrd="0" parTransId="{E53577CD-BFD3-4092-9F68-8D0D8F7255CD}" sibTransId="{0F187C57-FD83-432C-893B-02BAD627A971}"/>
    <dgm:cxn modelId="{0CD74CC1-0AE9-4D3C-BDF3-8FA7C67CC279}" type="presOf" srcId="{42328921-E07C-46D1-ADA5-F084BB551B4A}" destId="{64F2E956-A19C-4800-BEF4-8CD20947E2E0}" srcOrd="0" destOrd="2" presId="urn:microsoft.com/office/officeart/2005/8/layout/hProcess6"/>
    <dgm:cxn modelId="{C0126623-C8F4-49FF-A60A-C9375A9E74A6}" srcId="{5E0E26EE-4E3D-4A5F-9216-0E8AFCE18E67}" destId="{19896EEE-A9C3-4ED1-9E65-D733B5BDF01D}" srcOrd="0" destOrd="0" parTransId="{D48E3A4F-7585-4C37-B02A-76A9AC19EBE5}" sibTransId="{A183F149-1A8F-4D37-B53C-6FE4BB332563}"/>
    <dgm:cxn modelId="{2B43D5EF-0138-4375-9E5F-AF83FA59DF02}" srcId="{03E22010-F406-4C92-9BFF-C4CE7192C42C}" destId="{82F70955-BABA-4F94-A73B-9382C537CD03}" srcOrd="1" destOrd="0" parTransId="{E1818222-8D59-495F-8E46-BDC12B77A4EA}" sibTransId="{D4B386D6-2115-4D55-AB28-A3D2658E74DB}"/>
    <dgm:cxn modelId="{AC8C88CF-0DAE-44DA-8180-273FBCA2D4EF}" type="presOf" srcId="{FDB937BE-8AC7-411B-871C-3CA1F422566B}" destId="{B6CA6BCC-EE5A-45A9-966A-34857A255041}" srcOrd="0" destOrd="0" presId="urn:microsoft.com/office/officeart/2005/8/layout/hProcess6"/>
    <dgm:cxn modelId="{5A7F886C-EF18-4F10-80C1-CF0E0BC3C8E1}" type="presOf" srcId="{5A3B2C59-D442-45D9-A52E-138A7684BE2F}" destId="{0A551B42-99D7-494E-9BE1-56DE788AC296}" srcOrd="1" destOrd="4" presId="urn:microsoft.com/office/officeart/2005/8/layout/hProcess6"/>
    <dgm:cxn modelId="{57B27928-E177-453F-99E6-5DBE99BA6E85}" type="presOf" srcId="{5E0E26EE-4E3D-4A5F-9216-0E8AFCE18E67}" destId="{4716EA25-F42F-40FB-B295-901AE9EE6DDB}" srcOrd="0" destOrd="0" presId="urn:microsoft.com/office/officeart/2005/8/layout/hProcess6"/>
    <dgm:cxn modelId="{3D934465-682D-4D86-BCA8-122E85245B75}" type="presOf" srcId="{3FF3F8DE-3C5F-43CC-B999-94C425C9C835}" destId="{0A551B42-99D7-494E-9BE1-56DE788AC296}" srcOrd="1" destOrd="0" presId="urn:microsoft.com/office/officeart/2005/8/layout/hProcess6"/>
    <dgm:cxn modelId="{2D00AC7B-0BEF-47FC-8AF1-BF2C15DC1CA9}" type="presOf" srcId="{90A3F682-A62D-42EA-AD8C-C1FB5A499588}" destId="{0A551B42-99D7-494E-9BE1-56DE788AC296}" srcOrd="1" destOrd="6" presId="urn:microsoft.com/office/officeart/2005/8/layout/hProcess6"/>
    <dgm:cxn modelId="{7BD58349-35F6-45AD-BDD1-B050CB1E0911}" type="presOf" srcId="{03E22010-F406-4C92-9BFF-C4CE7192C42C}" destId="{794FD6F9-37A9-49FD-B3BB-560F518B4A71}" srcOrd="0" destOrd="0" presId="urn:microsoft.com/office/officeart/2005/8/layout/hProcess6"/>
    <dgm:cxn modelId="{1FB1BA2E-CF55-467B-8E3E-98B4E69870D6}" srcId="{82F70955-BABA-4F94-A73B-9382C537CD03}" destId="{5A3B2C59-D442-45D9-A52E-138A7684BE2F}" srcOrd="4" destOrd="0" parTransId="{642DCD03-9E72-4746-BCFF-28F5644C17A5}" sibTransId="{F68FDD30-E01A-440F-A2F3-5F1EF6914591}"/>
    <dgm:cxn modelId="{FBD9CC9C-6E88-4FAE-9760-417D74DC222C}" srcId="{FDB937BE-8AC7-411B-871C-3CA1F422566B}" destId="{976E11C6-9A6D-4D2A-BB5D-6DE07AF56F2F}" srcOrd="0" destOrd="0" parTransId="{0B6086FC-2F9A-4F3A-8969-6DBF838F7067}" sibTransId="{40DAB66B-79D1-422F-91A5-1A4137F431D2}"/>
    <dgm:cxn modelId="{BB5AE6F5-ED23-4B10-9F3D-71BFEC229B7C}" srcId="{82F70955-BABA-4F94-A73B-9382C537CD03}" destId="{552B3798-CF68-4C5E-9468-5AAC8D355917}" srcOrd="1" destOrd="0" parTransId="{368DBE51-EF71-40F8-B031-D8FF9D074422}" sibTransId="{5085421F-4F62-4642-8AB6-907E4A45088C}"/>
    <dgm:cxn modelId="{661024FF-6AF2-4E5F-ADDD-9F2317C3E189}" type="presOf" srcId="{5A3B2C59-D442-45D9-A52E-138A7684BE2F}" destId="{E43494CD-440A-418B-8EF9-C0CD6F5F3482}" srcOrd="0" destOrd="4" presId="urn:microsoft.com/office/officeart/2005/8/layout/hProcess6"/>
    <dgm:cxn modelId="{317AFEE3-389A-40A6-89F1-2424C595FCDF}" srcId="{82F70955-BABA-4F94-A73B-9382C537CD03}" destId="{3FF3F8DE-3C5F-43CC-B999-94C425C9C835}" srcOrd="0" destOrd="0" parTransId="{5663B034-78D8-4182-B832-4156B9275431}" sibTransId="{677B06D7-7629-466F-A88E-5F193BEAE659}"/>
    <dgm:cxn modelId="{830C5F1D-9F9D-486A-A1B6-CE04A36BEE0E}" srcId="{FDB937BE-8AC7-411B-871C-3CA1F422566B}" destId="{7C380E6C-2816-46E3-B6A9-7ADCC0506EBC}" srcOrd="1" destOrd="0" parTransId="{65D219DE-561E-4065-BD1E-690E7BEF15C6}" sibTransId="{A7C1D2D5-F346-4F7E-B01B-FDB1ACA917A6}"/>
    <dgm:cxn modelId="{B2704E06-D533-4BEE-BEE8-DAA4857D856A}" srcId="{03E22010-F406-4C92-9BFF-C4CE7192C42C}" destId="{FDB937BE-8AC7-411B-871C-3CA1F422566B}" srcOrd="2" destOrd="0" parTransId="{5022823A-065F-48FE-B463-2CBB9B70B831}" sibTransId="{2BEEE7A9-855C-4E90-B437-16F49743A385}"/>
    <dgm:cxn modelId="{ABDC4FE0-28CF-48BA-8396-30B4F0166372}" type="presOf" srcId="{552B3798-CF68-4C5E-9468-5AAC8D355917}" destId="{E43494CD-440A-418B-8EF9-C0CD6F5F3482}" srcOrd="0" destOrd="1" presId="urn:microsoft.com/office/officeart/2005/8/layout/hProcess6"/>
    <dgm:cxn modelId="{9F707D34-2018-41B4-B480-F06C67DE4251}" srcId="{5E0E26EE-4E3D-4A5F-9216-0E8AFCE18E67}" destId="{42328921-E07C-46D1-ADA5-F084BB551B4A}" srcOrd="2" destOrd="0" parTransId="{C85A075C-750E-4502-8149-0E6926A87D4D}" sibTransId="{F5131763-9F61-4436-8781-20FC85CA42A2}"/>
    <dgm:cxn modelId="{AF1A34FC-E36E-4D23-AAE4-0CAFA784FFF6}" type="presOf" srcId="{EDE93AA8-B68A-4CE0-AC89-5FC9CF503A95}" destId="{0A551B42-99D7-494E-9BE1-56DE788AC296}" srcOrd="1" destOrd="5" presId="urn:microsoft.com/office/officeart/2005/8/layout/hProcess6"/>
    <dgm:cxn modelId="{A1DFDD70-0226-4526-B2C2-50ADDA5C1230}" srcId="{FDB937BE-8AC7-411B-871C-3CA1F422566B}" destId="{F0F2314E-1227-4157-89E7-92D260E4A47F}" srcOrd="3" destOrd="0" parTransId="{CD330181-EE3C-4B05-A5C7-6095842F6FFC}" sibTransId="{6E27499C-2B33-44B5-B25C-57971C145069}"/>
    <dgm:cxn modelId="{FACBD2A2-1B22-4EBF-87A5-77FE19B2F291}" type="presOf" srcId="{2BDADC7D-4AC3-4B18-9A62-CF49FD38280F}" destId="{628DFE94-5696-4DD8-A2BE-13A7C93A93FF}" srcOrd="1" destOrd="4" presId="urn:microsoft.com/office/officeart/2005/8/layout/hProcess6"/>
    <dgm:cxn modelId="{2A98B732-037E-4D3D-8AD5-29654C67F191}" type="presOf" srcId="{976E11C6-9A6D-4D2A-BB5D-6DE07AF56F2F}" destId="{0D498812-2844-4ABE-B978-FDB16D20F64E}" srcOrd="0" destOrd="0" presId="urn:microsoft.com/office/officeart/2005/8/layout/hProcess6"/>
    <dgm:cxn modelId="{5227BEEB-B8ED-4383-845C-CD692A6310B2}" type="presOf" srcId="{19896EEE-A9C3-4ED1-9E65-D733B5BDF01D}" destId="{82ECB1C4-58D2-46E1-B066-9857BB935182}" srcOrd="1" destOrd="0" presId="urn:microsoft.com/office/officeart/2005/8/layout/hProcess6"/>
    <dgm:cxn modelId="{33CF02E0-BCA5-4263-9662-85F4E96B27EB}" type="presOf" srcId="{7C380E6C-2816-46E3-B6A9-7ADCC0506EBC}" destId="{0D498812-2844-4ABE-B978-FDB16D20F64E}" srcOrd="0" destOrd="1" presId="urn:microsoft.com/office/officeart/2005/8/layout/hProcess6"/>
    <dgm:cxn modelId="{3AD5A161-15B2-4FEA-89D6-F0D54CCE39F4}" type="presOf" srcId="{976E11C6-9A6D-4D2A-BB5D-6DE07AF56F2F}" destId="{628DFE94-5696-4DD8-A2BE-13A7C93A93FF}" srcOrd="1" destOrd="0" presId="urn:microsoft.com/office/officeart/2005/8/layout/hProcess6"/>
    <dgm:cxn modelId="{B688A412-3C29-4C83-A1DA-20C01FADB207}" type="presOf" srcId="{F0F2314E-1227-4157-89E7-92D260E4A47F}" destId="{628DFE94-5696-4DD8-A2BE-13A7C93A93FF}" srcOrd="1" destOrd="3" presId="urn:microsoft.com/office/officeart/2005/8/layout/hProcess6"/>
    <dgm:cxn modelId="{0E663954-AD76-417C-9989-A9515C5A14DA}" type="presOf" srcId="{9D2127BD-7C13-4C12-AAB2-C6274CE586DA}" destId="{0D498812-2844-4ABE-B978-FDB16D20F64E}" srcOrd="0" destOrd="2" presId="urn:microsoft.com/office/officeart/2005/8/layout/hProcess6"/>
    <dgm:cxn modelId="{947027CB-F550-4A67-BACF-4D85E61EE0FB}" srcId="{FDB937BE-8AC7-411B-871C-3CA1F422566B}" destId="{9D2127BD-7C13-4C12-AAB2-C6274CE586DA}" srcOrd="2" destOrd="0" parTransId="{9ADE54BA-5B76-4090-B7DA-F4D1060FF022}" sibTransId="{51E306D6-9672-4F2A-86C3-452A183E547E}"/>
    <dgm:cxn modelId="{E9F0F634-249C-4A77-A84C-F1B81E5564B8}" type="presOf" srcId="{2F6FB186-5842-4CAB-A97F-1001B9128FA3}" destId="{64F2E956-A19C-4800-BEF4-8CD20947E2E0}" srcOrd="0" destOrd="1" presId="urn:microsoft.com/office/officeart/2005/8/layout/hProcess6"/>
    <dgm:cxn modelId="{9BBE010D-02D8-4F9D-92C3-F3EB02F8DB29}" type="presOf" srcId="{4A588558-6C92-4843-8E97-848F36584651}" destId="{0D498812-2844-4ABE-B978-FDB16D20F64E}" srcOrd="0" destOrd="5" presId="urn:microsoft.com/office/officeart/2005/8/layout/hProcess6"/>
    <dgm:cxn modelId="{1E86DAA8-E092-4989-AD78-315D98234CB6}" type="presOf" srcId="{7C380E6C-2816-46E3-B6A9-7ADCC0506EBC}" destId="{628DFE94-5696-4DD8-A2BE-13A7C93A93FF}" srcOrd="1" destOrd="1" presId="urn:microsoft.com/office/officeart/2005/8/layout/hProcess6"/>
    <dgm:cxn modelId="{A5BB3285-1A2D-4675-B37E-2CECDAC6CD37}" srcId="{5E0E26EE-4E3D-4A5F-9216-0E8AFCE18E67}" destId="{2F6FB186-5842-4CAB-A97F-1001B9128FA3}" srcOrd="1" destOrd="0" parTransId="{1363F191-4AE3-4572-AB47-50F07CEE619F}" sibTransId="{823BAA8A-F8C7-4B4E-A2EF-4FFFEF8D2EB4}"/>
    <dgm:cxn modelId="{931165F1-6010-41C4-A415-2179DE10817D}" type="presOf" srcId="{42328921-E07C-46D1-ADA5-F084BB551B4A}" destId="{82ECB1C4-58D2-46E1-B066-9857BB935182}" srcOrd="1" destOrd="2" presId="urn:microsoft.com/office/officeart/2005/8/layout/hProcess6"/>
    <dgm:cxn modelId="{2E9DE1DE-D99D-4D67-8133-F98CF3691F2E}" type="presOf" srcId="{7D6DE290-92E1-458F-81FC-B0D06B9A2C39}" destId="{E43494CD-440A-418B-8EF9-C0CD6F5F3482}" srcOrd="0" destOrd="3" presId="urn:microsoft.com/office/officeart/2005/8/layout/hProcess6"/>
    <dgm:cxn modelId="{676F0EC4-F526-4F26-8614-58F2C8C6F803}" type="presOf" srcId="{7D6DE290-92E1-458F-81FC-B0D06B9A2C39}" destId="{0A551B42-99D7-494E-9BE1-56DE788AC296}" srcOrd="1" destOrd="3" presId="urn:microsoft.com/office/officeart/2005/8/layout/hProcess6"/>
    <dgm:cxn modelId="{8522F0ED-990B-454C-8F91-F2C7CADE6C8C}" type="presOf" srcId="{82F70955-BABA-4F94-A73B-9382C537CD03}" destId="{4320CCA3-803E-4DA3-B27C-6183B139CABB}" srcOrd="0" destOrd="0" presId="urn:microsoft.com/office/officeart/2005/8/layout/hProcess6"/>
    <dgm:cxn modelId="{CF10A56E-9296-49CC-BD05-4795242678A0}" type="presOf" srcId="{F0F2314E-1227-4157-89E7-92D260E4A47F}" destId="{0D498812-2844-4ABE-B978-FDB16D20F64E}" srcOrd="0" destOrd="3" presId="urn:microsoft.com/office/officeart/2005/8/layout/hProcess6"/>
    <dgm:cxn modelId="{54466B7A-773A-487E-8277-F56F58BA3873}" srcId="{FDB937BE-8AC7-411B-871C-3CA1F422566B}" destId="{4A588558-6C92-4843-8E97-848F36584651}" srcOrd="5" destOrd="0" parTransId="{B20C288A-7DBA-4774-80D4-1BDAB9003652}" sibTransId="{880745F7-00F0-44A5-A804-DAD72367EF9E}"/>
    <dgm:cxn modelId="{5956737E-1F2C-4A33-BDFB-16763C2B6451}" type="presOf" srcId="{9D2127BD-7C13-4C12-AAB2-C6274CE586DA}" destId="{628DFE94-5696-4DD8-A2BE-13A7C93A93FF}" srcOrd="1" destOrd="2" presId="urn:microsoft.com/office/officeart/2005/8/layout/hProcess6"/>
    <dgm:cxn modelId="{C22FB288-9964-47F5-97A0-428A6BFB1DD9}" type="presOf" srcId="{90A3F682-A62D-42EA-AD8C-C1FB5A499588}" destId="{E43494CD-440A-418B-8EF9-C0CD6F5F3482}" srcOrd="0" destOrd="6" presId="urn:microsoft.com/office/officeart/2005/8/layout/hProcess6"/>
    <dgm:cxn modelId="{9C311037-8557-415C-A17F-2638D14D33C0}" type="presOf" srcId="{5C6724F6-A174-43A8-BE17-0DA41E83F382}" destId="{0A551B42-99D7-494E-9BE1-56DE788AC296}" srcOrd="1" destOrd="2" presId="urn:microsoft.com/office/officeart/2005/8/layout/hProcess6"/>
    <dgm:cxn modelId="{EEC72976-0168-45AF-B488-5A13A8B1433E}" type="presOf" srcId="{EDE93AA8-B68A-4CE0-AC89-5FC9CF503A95}" destId="{E43494CD-440A-418B-8EF9-C0CD6F5F3482}" srcOrd="0" destOrd="5" presId="urn:microsoft.com/office/officeart/2005/8/layout/hProcess6"/>
    <dgm:cxn modelId="{6A6C1AA4-AE5E-44D5-B526-BC26DFD03376}" srcId="{82F70955-BABA-4F94-A73B-9382C537CD03}" destId="{EDE93AA8-B68A-4CE0-AC89-5FC9CF503A95}" srcOrd="5" destOrd="0" parTransId="{EE5323CA-BB69-4FF8-9644-AB51329F5526}" sibTransId="{61E8A89C-D59E-405C-9429-59468827D91C}"/>
    <dgm:cxn modelId="{7BFF6AB9-630F-4379-88B5-A1B96608BF0C}" type="presOf" srcId="{2F6FB186-5842-4CAB-A97F-1001B9128FA3}" destId="{82ECB1C4-58D2-46E1-B066-9857BB935182}" srcOrd="1" destOrd="1" presId="urn:microsoft.com/office/officeart/2005/8/layout/hProcess6"/>
    <dgm:cxn modelId="{D43B862A-EB4F-46A6-91D5-CAE5F09EA022}" type="presOf" srcId="{552B3798-CF68-4C5E-9468-5AAC8D355917}" destId="{0A551B42-99D7-494E-9BE1-56DE788AC296}" srcOrd="1" destOrd="1" presId="urn:microsoft.com/office/officeart/2005/8/layout/hProcess6"/>
    <dgm:cxn modelId="{8E44A908-30CC-41AE-B373-AA9D35674D57}" srcId="{FDB937BE-8AC7-411B-871C-3CA1F422566B}" destId="{2BDADC7D-4AC3-4B18-9A62-CF49FD38280F}" srcOrd="4" destOrd="0" parTransId="{2A2BC475-10D5-4C14-A287-7188931A67B2}" sibTransId="{9D5AE995-176F-417A-8393-7381E3D2CF06}"/>
    <dgm:cxn modelId="{5518AECF-8407-49AA-BEBB-2BB26A3641A8}" type="presOf" srcId="{3FF3F8DE-3C5F-43CC-B999-94C425C9C835}" destId="{E43494CD-440A-418B-8EF9-C0CD6F5F3482}" srcOrd="0" destOrd="0" presId="urn:microsoft.com/office/officeart/2005/8/layout/hProcess6"/>
    <dgm:cxn modelId="{6E137F3E-1442-4F54-A7F7-8B6C8D813C04}" srcId="{82F70955-BABA-4F94-A73B-9382C537CD03}" destId="{90A3F682-A62D-42EA-AD8C-C1FB5A499588}" srcOrd="6" destOrd="0" parTransId="{F8612B0D-D67E-4DB8-892A-9583EC6B0FFF}" sibTransId="{D2EF6FEE-E01A-4110-B0F0-E289E386518F}"/>
    <dgm:cxn modelId="{D32DB448-9D9C-4088-A2B3-DBC914935EFA}" srcId="{82F70955-BABA-4F94-A73B-9382C537CD03}" destId="{7D6DE290-92E1-458F-81FC-B0D06B9A2C39}" srcOrd="3" destOrd="0" parTransId="{F04DB297-7A2F-47A1-8CFB-C9AB9161E375}" sibTransId="{F6F50787-462A-46A6-A0EB-5279D8E78796}"/>
    <dgm:cxn modelId="{C3C225D3-2FF8-48BD-9AA1-DE7692EAE893}" srcId="{03E22010-F406-4C92-9BFF-C4CE7192C42C}" destId="{5E0E26EE-4E3D-4A5F-9216-0E8AFCE18E67}" srcOrd="0" destOrd="0" parTransId="{2AC3FB18-05A9-485C-9FB9-A26E56FCFBCF}" sibTransId="{D46F3582-93D1-4C69-8414-897C9FCE1944}"/>
    <dgm:cxn modelId="{A6C95CCC-708A-431F-A164-DC7AE137903A}" type="presOf" srcId="{2BDADC7D-4AC3-4B18-9A62-CF49FD38280F}" destId="{0D498812-2844-4ABE-B978-FDB16D20F64E}" srcOrd="0" destOrd="4" presId="urn:microsoft.com/office/officeart/2005/8/layout/hProcess6"/>
    <dgm:cxn modelId="{251D8D8F-8741-4623-A26F-DA21224501A1}" type="presOf" srcId="{19896EEE-A9C3-4ED1-9E65-D733B5BDF01D}" destId="{64F2E956-A19C-4800-BEF4-8CD20947E2E0}" srcOrd="0" destOrd="0" presId="urn:microsoft.com/office/officeart/2005/8/layout/hProcess6"/>
    <dgm:cxn modelId="{043D2AAC-228B-4CA7-8C7C-C95EBD0EE149}" type="presParOf" srcId="{794FD6F9-37A9-49FD-B3BB-560F518B4A71}" destId="{FFD033A3-E828-4630-B70A-187E4C406734}" srcOrd="0" destOrd="0" presId="urn:microsoft.com/office/officeart/2005/8/layout/hProcess6"/>
    <dgm:cxn modelId="{E11EF973-D081-497E-B742-10EBD687E05D}" type="presParOf" srcId="{FFD033A3-E828-4630-B70A-187E4C406734}" destId="{CB17331B-AD3B-4EE3-9438-2766404E3508}" srcOrd="0" destOrd="0" presId="urn:microsoft.com/office/officeart/2005/8/layout/hProcess6"/>
    <dgm:cxn modelId="{F5DE95D5-DB03-4C33-ABF5-96BD19245738}" type="presParOf" srcId="{FFD033A3-E828-4630-B70A-187E4C406734}" destId="{64F2E956-A19C-4800-BEF4-8CD20947E2E0}" srcOrd="1" destOrd="0" presId="urn:microsoft.com/office/officeart/2005/8/layout/hProcess6"/>
    <dgm:cxn modelId="{94B823F1-E4C0-4D2E-B15A-C85B61D75BAE}" type="presParOf" srcId="{FFD033A3-E828-4630-B70A-187E4C406734}" destId="{82ECB1C4-58D2-46E1-B066-9857BB935182}" srcOrd="2" destOrd="0" presId="urn:microsoft.com/office/officeart/2005/8/layout/hProcess6"/>
    <dgm:cxn modelId="{186AD06B-9C3F-43C2-B848-59B7CDBFEF5D}" type="presParOf" srcId="{FFD033A3-E828-4630-B70A-187E4C406734}" destId="{4716EA25-F42F-40FB-B295-901AE9EE6DDB}" srcOrd="3" destOrd="0" presId="urn:microsoft.com/office/officeart/2005/8/layout/hProcess6"/>
    <dgm:cxn modelId="{127DE4A9-3A6C-40CD-AC0E-1CDCEC10485A}" type="presParOf" srcId="{794FD6F9-37A9-49FD-B3BB-560F518B4A71}" destId="{56AEE2CC-3281-4085-B134-B6A261CF6A76}" srcOrd="1" destOrd="0" presId="urn:microsoft.com/office/officeart/2005/8/layout/hProcess6"/>
    <dgm:cxn modelId="{945E1960-3BA4-4C39-AF99-CB579F02CE16}" type="presParOf" srcId="{794FD6F9-37A9-49FD-B3BB-560F518B4A71}" destId="{9DB1A07C-448B-4D60-AFFE-71F4B93F2BD0}" srcOrd="2" destOrd="0" presId="urn:microsoft.com/office/officeart/2005/8/layout/hProcess6"/>
    <dgm:cxn modelId="{D1293690-89FB-4DD7-96FD-8989A56B2169}" type="presParOf" srcId="{9DB1A07C-448B-4D60-AFFE-71F4B93F2BD0}" destId="{30655B1C-06ED-453C-B93A-05C295FEF394}" srcOrd="0" destOrd="0" presId="urn:microsoft.com/office/officeart/2005/8/layout/hProcess6"/>
    <dgm:cxn modelId="{9B725AFC-DF9E-4964-AE00-3EAAC4BBEE2A}" type="presParOf" srcId="{9DB1A07C-448B-4D60-AFFE-71F4B93F2BD0}" destId="{E43494CD-440A-418B-8EF9-C0CD6F5F3482}" srcOrd="1" destOrd="0" presId="urn:microsoft.com/office/officeart/2005/8/layout/hProcess6"/>
    <dgm:cxn modelId="{D7CBF337-B23E-48B0-B38E-928D34591EE1}" type="presParOf" srcId="{9DB1A07C-448B-4D60-AFFE-71F4B93F2BD0}" destId="{0A551B42-99D7-494E-9BE1-56DE788AC296}" srcOrd="2" destOrd="0" presId="urn:microsoft.com/office/officeart/2005/8/layout/hProcess6"/>
    <dgm:cxn modelId="{5D069619-5236-487C-B039-69564896FE2B}" type="presParOf" srcId="{9DB1A07C-448B-4D60-AFFE-71F4B93F2BD0}" destId="{4320CCA3-803E-4DA3-B27C-6183B139CABB}" srcOrd="3" destOrd="0" presId="urn:microsoft.com/office/officeart/2005/8/layout/hProcess6"/>
    <dgm:cxn modelId="{F0F3B115-3DAA-43A5-A492-FF89C73500A4}" type="presParOf" srcId="{794FD6F9-37A9-49FD-B3BB-560F518B4A71}" destId="{3B948FA3-D591-433F-93A1-74DDC964F13D}" srcOrd="3" destOrd="0" presId="urn:microsoft.com/office/officeart/2005/8/layout/hProcess6"/>
    <dgm:cxn modelId="{69E2B9FE-B1AF-439D-9BD4-D0752226BC97}" type="presParOf" srcId="{794FD6F9-37A9-49FD-B3BB-560F518B4A71}" destId="{777301EE-3F89-4EF6-9F01-FED82609898C}" srcOrd="4" destOrd="0" presId="urn:microsoft.com/office/officeart/2005/8/layout/hProcess6"/>
    <dgm:cxn modelId="{3A17BD4D-0259-4F90-8CDE-E344D19D1082}" type="presParOf" srcId="{777301EE-3F89-4EF6-9F01-FED82609898C}" destId="{21FEDFFC-E44A-4BB7-8FFD-26F420DCE5BF}" srcOrd="0" destOrd="0" presId="urn:microsoft.com/office/officeart/2005/8/layout/hProcess6"/>
    <dgm:cxn modelId="{2965C2CA-DD27-4D93-8A32-62A1161F04F3}" type="presParOf" srcId="{777301EE-3F89-4EF6-9F01-FED82609898C}" destId="{0D498812-2844-4ABE-B978-FDB16D20F64E}" srcOrd="1" destOrd="0" presId="urn:microsoft.com/office/officeart/2005/8/layout/hProcess6"/>
    <dgm:cxn modelId="{99A5C93A-ED3C-43E3-B67A-804D93C1CA1B}" type="presParOf" srcId="{777301EE-3F89-4EF6-9F01-FED82609898C}" destId="{628DFE94-5696-4DD8-A2BE-13A7C93A93FF}" srcOrd="2" destOrd="0" presId="urn:microsoft.com/office/officeart/2005/8/layout/hProcess6"/>
    <dgm:cxn modelId="{DAD02428-003F-49CE-9B88-58240496BB85}" type="presParOf" srcId="{777301EE-3F89-4EF6-9F01-FED82609898C}" destId="{B6CA6BCC-EE5A-45A9-966A-34857A25504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E22010-F406-4C92-9BFF-C4CE7192C42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0E26EE-4E3D-4A5F-9216-0E8AFCE18E67}">
      <dgm:prSet phldrT="[文本]"/>
      <dgm:spPr/>
      <dgm:t>
        <a:bodyPr/>
        <a:lstStyle/>
        <a:p>
          <a:r>
            <a:rPr lang="zh-CN" altLang="en-US" smtClean="0"/>
            <a:t>会员相关</a:t>
          </a:r>
          <a:endParaRPr lang="zh-CN" altLang="en-US"/>
        </a:p>
      </dgm:t>
    </dgm:pt>
    <dgm:pt modelId="{2AC3FB18-05A9-485C-9FB9-A26E56FCFBCF}" type="parTrans" cxnId="{C3C225D3-2FF8-48BD-9AA1-DE7692EAE893}">
      <dgm:prSet/>
      <dgm:spPr/>
      <dgm:t>
        <a:bodyPr/>
        <a:lstStyle/>
        <a:p>
          <a:endParaRPr lang="zh-CN" altLang="en-US"/>
        </a:p>
      </dgm:t>
    </dgm:pt>
    <dgm:pt modelId="{D46F3582-93D1-4C69-8414-897C9FCE1944}" type="sibTrans" cxnId="{C3C225D3-2FF8-48BD-9AA1-DE7692EAE893}">
      <dgm:prSet/>
      <dgm:spPr/>
      <dgm:t>
        <a:bodyPr/>
        <a:lstStyle/>
        <a:p>
          <a:endParaRPr lang="zh-CN" altLang="en-US"/>
        </a:p>
      </dgm:t>
    </dgm:pt>
    <dgm:pt modelId="{2A863C1A-005F-4061-84A4-FA62F5816399}">
      <dgm:prSet custT="1"/>
      <dgm:spPr/>
      <dgm:t>
        <a:bodyPr/>
        <a:lstStyle/>
        <a:p>
          <a:r>
            <a:rPr lang="zh-CN" altLang="en-US" sz="1000" smtClean="0"/>
            <a:t>统一账号登陆</a:t>
          </a:r>
          <a:endParaRPr lang="zh-CN" altLang="en-US" sz="1000"/>
        </a:p>
      </dgm:t>
    </dgm:pt>
    <dgm:pt modelId="{7A163162-B5BE-41B6-8EB3-865BB613DAD5}" type="parTrans" cxnId="{CB935195-22DA-4FD7-A31F-7494B21D0EFA}">
      <dgm:prSet/>
      <dgm:spPr/>
      <dgm:t>
        <a:bodyPr/>
        <a:lstStyle/>
        <a:p>
          <a:endParaRPr lang="zh-CN" altLang="en-US"/>
        </a:p>
      </dgm:t>
    </dgm:pt>
    <dgm:pt modelId="{A9E3E89F-AE5C-45C8-862A-748951CE202A}" type="sibTrans" cxnId="{CB935195-22DA-4FD7-A31F-7494B21D0EFA}">
      <dgm:prSet/>
      <dgm:spPr/>
      <dgm:t>
        <a:bodyPr/>
        <a:lstStyle/>
        <a:p>
          <a:endParaRPr lang="zh-CN" altLang="en-US"/>
        </a:p>
      </dgm:t>
    </dgm:pt>
    <dgm:pt modelId="{FF64705C-EEF4-4D38-B846-E42C1293EAB6}">
      <dgm:prSet custT="1"/>
      <dgm:spPr/>
      <dgm:t>
        <a:bodyPr/>
        <a:lstStyle/>
        <a:p>
          <a:r>
            <a:rPr lang="zh-CN" altLang="en-US" sz="1000" smtClean="0"/>
            <a:t>统一积分管理</a:t>
          </a:r>
          <a:endParaRPr lang="zh-CN" altLang="en-US" sz="1000"/>
        </a:p>
      </dgm:t>
    </dgm:pt>
    <dgm:pt modelId="{05346ECE-5A71-41B2-96D2-AC8183938238}" type="parTrans" cxnId="{536578F6-515C-41DF-9F36-A7B9C79FFEE5}">
      <dgm:prSet/>
      <dgm:spPr/>
      <dgm:t>
        <a:bodyPr/>
        <a:lstStyle/>
        <a:p>
          <a:endParaRPr lang="zh-CN" altLang="en-US"/>
        </a:p>
      </dgm:t>
    </dgm:pt>
    <dgm:pt modelId="{0C5C58E9-C6EB-4E20-9C74-635E4B319038}" type="sibTrans" cxnId="{536578F6-515C-41DF-9F36-A7B9C79FFEE5}">
      <dgm:prSet/>
      <dgm:spPr/>
      <dgm:t>
        <a:bodyPr/>
        <a:lstStyle/>
        <a:p>
          <a:endParaRPr lang="zh-CN" altLang="en-US"/>
        </a:p>
      </dgm:t>
    </dgm:pt>
    <dgm:pt modelId="{A7C1651B-E72D-47CE-8418-22145CF5C9A2}">
      <dgm:prSet custT="1"/>
      <dgm:spPr/>
      <dgm:t>
        <a:bodyPr/>
        <a:lstStyle/>
        <a:p>
          <a:r>
            <a:rPr lang="zh-CN" altLang="en-US" sz="1000" smtClean="0"/>
            <a:t>个性化体验</a:t>
          </a:r>
          <a:endParaRPr lang="zh-CN" altLang="en-US" sz="1000"/>
        </a:p>
      </dgm:t>
    </dgm:pt>
    <dgm:pt modelId="{C9CA61E8-ECFE-4A02-A416-1B0CCBF831DF}" type="parTrans" cxnId="{552F7477-CED0-4166-9262-AE9D84DDBCB3}">
      <dgm:prSet/>
      <dgm:spPr/>
      <dgm:t>
        <a:bodyPr/>
        <a:lstStyle/>
        <a:p>
          <a:endParaRPr lang="zh-CN" altLang="en-US"/>
        </a:p>
      </dgm:t>
    </dgm:pt>
    <dgm:pt modelId="{65980630-83FB-4DB3-8D09-B22BF889B4E5}" type="sibTrans" cxnId="{552F7477-CED0-4166-9262-AE9D84DDBCB3}">
      <dgm:prSet/>
      <dgm:spPr/>
      <dgm:t>
        <a:bodyPr/>
        <a:lstStyle/>
        <a:p>
          <a:endParaRPr lang="zh-CN" altLang="en-US"/>
        </a:p>
      </dgm:t>
    </dgm:pt>
    <dgm:pt modelId="{DDC75BC7-7CF6-4DC5-AB97-7651B8E24DDF}">
      <dgm:prSet custT="1"/>
      <dgm:spPr/>
      <dgm:t>
        <a:bodyPr/>
        <a:lstStyle/>
        <a:p>
          <a:r>
            <a:rPr lang="zh-CN" altLang="en-US" sz="1000" smtClean="0"/>
            <a:t>自助服务</a:t>
          </a:r>
          <a:endParaRPr lang="zh-CN" altLang="en-US" sz="1000"/>
        </a:p>
      </dgm:t>
    </dgm:pt>
    <dgm:pt modelId="{F6F41158-A26D-4FB3-923E-08CBEC29A10B}" type="parTrans" cxnId="{4C6FD4E3-DA99-4CC3-932A-D301E3AFA962}">
      <dgm:prSet/>
      <dgm:spPr/>
      <dgm:t>
        <a:bodyPr/>
        <a:lstStyle/>
        <a:p>
          <a:endParaRPr lang="zh-CN" altLang="en-US"/>
        </a:p>
      </dgm:t>
    </dgm:pt>
    <dgm:pt modelId="{6C058485-9ABD-49B2-8C95-67004E884487}" type="sibTrans" cxnId="{4C6FD4E3-DA99-4CC3-932A-D301E3AFA962}">
      <dgm:prSet/>
      <dgm:spPr/>
      <dgm:t>
        <a:bodyPr/>
        <a:lstStyle/>
        <a:p>
          <a:endParaRPr lang="zh-CN" altLang="en-US"/>
        </a:p>
      </dgm:t>
    </dgm:pt>
    <dgm:pt modelId="{DAA1ED48-6E8D-48D4-A752-E98C65805783}">
      <dgm:prSet/>
      <dgm:spPr/>
      <dgm:t>
        <a:bodyPr/>
        <a:lstStyle/>
        <a:p>
          <a:r>
            <a:rPr lang="zh-CN" altLang="en-US" smtClean="0"/>
            <a:t>销售相关</a:t>
          </a:r>
          <a:endParaRPr lang="zh-CN" altLang="en-US"/>
        </a:p>
      </dgm:t>
    </dgm:pt>
    <dgm:pt modelId="{6D587873-8F74-4915-B713-746484579A80}" type="parTrans" cxnId="{72329319-7E92-455F-BD29-43949ACE3DD7}">
      <dgm:prSet/>
      <dgm:spPr/>
      <dgm:t>
        <a:bodyPr/>
        <a:lstStyle/>
        <a:p>
          <a:endParaRPr lang="zh-CN" altLang="en-US"/>
        </a:p>
      </dgm:t>
    </dgm:pt>
    <dgm:pt modelId="{9707964B-11AF-4014-BA11-624275802066}" type="sibTrans" cxnId="{72329319-7E92-455F-BD29-43949ACE3DD7}">
      <dgm:prSet/>
      <dgm:spPr/>
      <dgm:t>
        <a:bodyPr/>
        <a:lstStyle/>
        <a:p>
          <a:endParaRPr lang="zh-CN" altLang="en-US"/>
        </a:p>
      </dgm:t>
    </dgm:pt>
    <dgm:pt modelId="{DC2BAFEF-62E4-4246-9782-8809DE37FEDD}">
      <dgm:prSet custT="1"/>
      <dgm:spPr/>
      <dgm:t>
        <a:bodyPr/>
        <a:lstStyle/>
        <a:p>
          <a:r>
            <a:rPr lang="zh-CN" altLang="en-US" sz="1000" smtClean="0"/>
            <a:t>全网销售</a:t>
          </a:r>
          <a:endParaRPr lang="zh-CN" altLang="en-US" sz="1000"/>
        </a:p>
      </dgm:t>
    </dgm:pt>
    <dgm:pt modelId="{181F6D26-523C-487C-AE1E-48F00FE3373C}" type="parTrans" cxnId="{3706B79C-1001-4104-BD74-9556795F086E}">
      <dgm:prSet/>
      <dgm:spPr/>
      <dgm:t>
        <a:bodyPr/>
        <a:lstStyle/>
        <a:p>
          <a:endParaRPr lang="zh-CN" altLang="en-US"/>
        </a:p>
      </dgm:t>
    </dgm:pt>
    <dgm:pt modelId="{18BC7D91-379A-4F74-A8DF-F2B53720FF1A}" type="sibTrans" cxnId="{3706B79C-1001-4104-BD74-9556795F086E}">
      <dgm:prSet/>
      <dgm:spPr/>
      <dgm:t>
        <a:bodyPr/>
        <a:lstStyle/>
        <a:p>
          <a:endParaRPr lang="zh-CN" altLang="en-US"/>
        </a:p>
      </dgm:t>
    </dgm:pt>
    <dgm:pt modelId="{BBA82845-A5EE-44F7-822F-DA997ADD588E}">
      <dgm:prSet custT="1"/>
      <dgm:spPr/>
      <dgm:t>
        <a:bodyPr/>
        <a:lstStyle/>
        <a:p>
          <a:r>
            <a:rPr lang="zh-CN" altLang="en-US" sz="1000" smtClean="0"/>
            <a:t>自助退换货</a:t>
          </a:r>
          <a:endParaRPr lang="zh-CN" altLang="en-US" sz="1000"/>
        </a:p>
      </dgm:t>
    </dgm:pt>
    <dgm:pt modelId="{92A163AC-4D20-416B-BE49-9241BAC47CC7}" type="parTrans" cxnId="{BCA5D001-9E8A-474B-BCAF-F4E419CCB329}">
      <dgm:prSet/>
      <dgm:spPr/>
      <dgm:t>
        <a:bodyPr/>
        <a:lstStyle/>
        <a:p>
          <a:endParaRPr lang="zh-CN" altLang="en-US"/>
        </a:p>
      </dgm:t>
    </dgm:pt>
    <dgm:pt modelId="{1DCD3900-B930-4659-99B3-DA1D686814AF}" type="sibTrans" cxnId="{BCA5D001-9E8A-474B-BCAF-F4E419CCB329}">
      <dgm:prSet/>
      <dgm:spPr/>
      <dgm:t>
        <a:bodyPr/>
        <a:lstStyle/>
        <a:p>
          <a:endParaRPr lang="zh-CN" altLang="en-US"/>
        </a:p>
      </dgm:t>
    </dgm:pt>
    <dgm:pt modelId="{B81853D6-6BF7-4B30-8029-D39DA105A834}">
      <dgm:prSet custT="1"/>
      <dgm:spPr/>
      <dgm:t>
        <a:bodyPr/>
        <a:lstStyle/>
        <a:p>
          <a:r>
            <a:rPr lang="zh-CN" altLang="en-US" sz="1000" smtClean="0"/>
            <a:t>捆绑成套销售</a:t>
          </a:r>
          <a:endParaRPr lang="zh-CN" altLang="en-US" sz="1000"/>
        </a:p>
      </dgm:t>
    </dgm:pt>
    <dgm:pt modelId="{A86B9BF1-9F0F-4663-B22B-226A8B843E14}" type="parTrans" cxnId="{096BC96F-8DEB-4D1F-8FF3-714FB09800DE}">
      <dgm:prSet/>
      <dgm:spPr/>
      <dgm:t>
        <a:bodyPr/>
        <a:lstStyle/>
        <a:p>
          <a:endParaRPr lang="zh-CN" altLang="en-US"/>
        </a:p>
      </dgm:t>
    </dgm:pt>
    <dgm:pt modelId="{3135FD21-BE4F-49B4-A419-EF34F0640F96}" type="sibTrans" cxnId="{096BC96F-8DEB-4D1F-8FF3-714FB09800DE}">
      <dgm:prSet/>
      <dgm:spPr/>
      <dgm:t>
        <a:bodyPr/>
        <a:lstStyle/>
        <a:p>
          <a:endParaRPr lang="zh-CN" altLang="en-US"/>
        </a:p>
      </dgm:t>
    </dgm:pt>
    <dgm:pt modelId="{5C0A0EF9-076F-42E7-829B-0C75C06474BE}">
      <dgm:prSet custT="1"/>
      <dgm:spPr/>
      <dgm:t>
        <a:bodyPr/>
        <a:lstStyle/>
        <a:p>
          <a:r>
            <a:rPr lang="zh-CN" altLang="en-US" sz="1000" smtClean="0"/>
            <a:t>分销</a:t>
          </a:r>
          <a:r>
            <a:rPr lang="en-US" altLang="en-US" sz="1000" smtClean="0"/>
            <a:t>B2B</a:t>
          </a:r>
          <a:endParaRPr lang="zh-CN" altLang="en-US" sz="1000"/>
        </a:p>
      </dgm:t>
    </dgm:pt>
    <dgm:pt modelId="{CB9E111F-0A7D-41A1-9541-9FCA3A9FE31B}" type="parTrans" cxnId="{5133E77C-4A6E-4A58-B665-63B62353162A}">
      <dgm:prSet/>
      <dgm:spPr/>
      <dgm:t>
        <a:bodyPr/>
        <a:lstStyle/>
        <a:p>
          <a:endParaRPr lang="zh-CN" altLang="en-US"/>
        </a:p>
      </dgm:t>
    </dgm:pt>
    <dgm:pt modelId="{FBADC864-37D1-48C7-ABAB-4E7BD3EF567E}" type="sibTrans" cxnId="{5133E77C-4A6E-4A58-B665-63B62353162A}">
      <dgm:prSet/>
      <dgm:spPr/>
      <dgm:t>
        <a:bodyPr/>
        <a:lstStyle/>
        <a:p>
          <a:endParaRPr lang="zh-CN" altLang="en-US"/>
        </a:p>
      </dgm:t>
    </dgm:pt>
    <dgm:pt modelId="{9F1232E0-BF06-4F63-AFC5-B1620936E313}">
      <dgm:prSet custT="1"/>
      <dgm:spPr/>
      <dgm:t>
        <a:bodyPr/>
        <a:lstStyle/>
        <a:p>
          <a:r>
            <a:rPr lang="zh-CN" altLang="en-US" sz="1000" smtClean="0"/>
            <a:t>多区域</a:t>
          </a:r>
          <a:r>
            <a:rPr lang="en-US" altLang="zh-CN" sz="1000" smtClean="0"/>
            <a:t>/</a:t>
          </a:r>
          <a:r>
            <a:rPr lang="zh-CN" altLang="en-US" sz="1000" smtClean="0"/>
            <a:t>语言站</a:t>
          </a:r>
          <a:endParaRPr lang="zh-CN" altLang="en-US" sz="1000"/>
        </a:p>
      </dgm:t>
    </dgm:pt>
    <dgm:pt modelId="{8003BF7F-64B1-410D-83B2-B0CA5966684A}" type="parTrans" cxnId="{699A0EC4-752F-4986-BDDA-693CFBA01CF2}">
      <dgm:prSet/>
      <dgm:spPr/>
      <dgm:t>
        <a:bodyPr/>
        <a:lstStyle/>
        <a:p>
          <a:endParaRPr lang="zh-CN" altLang="en-US"/>
        </a:p>
      </dgm:t>
    </dgm:pt>
    <dgm:pt modelId="{44438919-333C-46D3-BE96-65B6CE3AFD11}" type="sibTrans" cxnId="{699A0EC4-752F-4986-BDDA-693CFBA01CF2}">
      <dgm:prSet/>
      <dgm:spPr/>
      <dgm:t>
        <a:bodyPr/>
        <a:lstStyle/>
        <a:p>
          <a:endParaRPr lang="zh-CN" altLang="en-US"/>
        </a:p>
      </dgm:t>
    </dgm:pt>
    <dgm:pt modelId="{9C6FFE3C-0084-43CE-8165-964E2C63CAD4}">
      <dgm:prSet custT="1"/>
      <dgm:spPr/>
      <dgm:t>
        <a:bodyPr/>
        <a:lstStyle/>
        <a:p>
          <a:r>
            <a:rPr lang="zh-CN" altLang="en-US" sz="1000" smtClean="0"/>
            <a:t>企业采购</a:t>
          </a:r>
          <a:endParaRPr lang="zh-CN" altLang="en-US" sz="1000"/>
        </a:p>
      </dgm:t>
    </dgm:pt>
    <dgm:pt modelId="{B5F6B464-336C-4AF3-B1F8-2C95BCFBA335}" type="parTrans" cxnId="{6D3B7823-388B-4313-9AB0-D572C27DBBBF}">
      <dgm:prSet/>
      <dgm:spPr/>
      <dgm:t>
        <a:bodyPr/>
        <a:lstStyle/>
        <a:p>
          <a:endParaRPr lang="zh-CN" altLang="en-US"/>
        </a:p>
      </dgm:t>
    </dgm:pt>
    <dgm:pt modelId="{CD575CC1-A62D-491C-90B7-16B1BF410EE4}" type="sibTrans" cxnId="{6D3B7823-388B-4313-9AB0-D572C27DBBBF}">
      <dgm:prSet/>
      <dgm:spPr/>
      <dgm:t>
        <a:bodyPr/>
        <a:lstStyle/>
        <a:p>
          <a:endParaRPr lang="zh-CN" altLang="en-US"/>
        </a:p>
      </dgm:t>
    </dgm:pt>
    <dgm:pt modelId="{539D5A1E-0975-446E-9D93-E738BC1C2CC3}">
      <dgm:prSet custT="1"/>
      <dgm:spPr/>
      <dgm:t>
        <a:bodyPr/>
        <a:lstStyle/>
        <a:p>
          <a:r>
            <a:rPr lang="en-US" altLang="en-US" sz="1000" smtClean="0"/>
            <a:t>EPP</a:t>
          </a:r>
          <a:r>
            <a:rPr lang="zh-CN" altLang="en-US" sz="1000" smtClean="0"/>
            <a:t>采购</a:t>
          </a:r>
          <a:endParaRPr lang="zh-CN" altLang="en-US" sz="1000"/>
        </a:p>
      </dgm:t>
    </dgm:pt>
    <dgm:pt modelId="{E789E571-0F63-4958-B076-230155DBD0D0}" type="parTrans" cxnId="{DA016B0A-5B6C-4BDF-81B4-97B8098672D5}">
      <dgm:prSet/>
      <dgm:spPr/>
      <dgm:t>
        <a:bodyPr/>
        <a:lstStyle/>
        <a:p>
          <a:endParaRPr lang="zh-CN" altLang="en-US"/>
        </a:p>
      </dgm:t>
    </dgm:pt>
    <dgm:pt modelId="{1A635026-8039-4043-8F7E-F311A9BD38F2}" type="sibTrans" cxnId="{DA016B0A-5B6C-4BDF-81B4-97B8098672D5}">
      <dgm:prSet/>
      <dgm:spPr/>
      <dgm:t>
        <a:bodyPr/>
        <a:lstStyle/>
        <a:p>
          <a:endParaRPr lang="zh-CN" altLang="en-US"/>
        </a:p>
      </dgm:t>
    </dgm:pt>
    <dgm:pt modelId="{5CB50CDE-FE90-403D-8339-D8B9B59008FF}">
      <dgm:prSet/>
      <dgm:spPr/>
      <dgm:t>
        <a:bodyPr/>
        <a:lstStyle/>
        <a:p>
          <a:r>
            <a:rPr lang="zh-CN" altLang="en-US" smtClean="0"/>
            <a:t>其它</a:t>
          </a:r>
          <a:endParaRPr lang="zh-CN" altLang="en-US"/>
        </a:p>
      </dgm:t>
    </dgm:pt>
    <dgm:pt modelId="{6D39E32B-1141-4B4B-9AB9-62CA2F0F61FC}" type="parTrans" cxnId="{3F255783-C197-4E7B-B1CE-2FCE78D66A49}">
      <dgm:prSet/>
      <dgm:spPr/>
      <dgm:t>
        <a:bodyPr/>
        <a:lstStyle/>
        <a:p>
          <a:endParaRPr lang="zh-CN" altLang="en-US"/>
        </a:p>
      </dgm:t>
    </dgm:pt>
    <dgm:pt modelId="{6F02097E-6F55-4F1B-B855-8D3EFDEEDBD3}" type="sibTrans" cxnId="{3F255783-C197-4E7B-B1CE-2FCE78D66A49}">
      <dgm:prSet/>
      <dgm:spPr/>
      <dgm:t>
        <a:bodyPr/>
        <a:lstStyle/>
        <a:p>
          <a:endParaRPr lang="zh-CN" altLang="en-US"/>
        </a:p>
      </dgm:t>
    </dgm:pt>
    <dgm:pt modelId="{AE698871-849C-473A-8E10-E67A2C111DF8}">
      <dgm:prSet custT="1"/>
      <dgm:spPr/>
      <dgm:t>
        <a:bodyPr/>
        <a:lstStyle/>
        <a:p>
          <a:r>
            <a:rPr lang="zh-CN" altLang="en-US" sz="1000" smtClean="0"/>
            <a:t>是否要整合社区？</a:t>
          </a:r>
          <a:endParaRPr lang="zh-CN" altLang="en-US" sz="1000"/>
        </a:p>
      </dgm:t>
    </dgm:pt>
    <dgm:pt modelId="{CF6D775A-5720-4900-8161-E40B60F43221}" type="parTrans" cxnId="{3BF87DE7-CB70-4B06-ACD5-999B4D6E7BE9}">
      <dgm:prSet/>
      <dgm:spPr/>
      <dgm:t>
        <a:bodyPr/>
        <a:lstStyle/>
        <a:p>
          <a:endParaRPr lang="zh-CN" altLang="en-US"/>
        </a:p>
      </dgm:t>
    </dgm:pt>
    <dgm:pt modelId="{BCBEF9BF-EF01-4D55-AD93-77975EDB2760}" type="sibTrans" cxnId="{3BF87DE7-CB70-4B06-ACD5-999B4D6E7BE9}">
      <dgm:prSet/>
      <dgm:spPr/>
      <dgm:t>
        <a:bodyPr/>
        <a:lstStyle/>
        <a:p>
          <a:endParaRPr lang="zh-CN" altLang="en-US"/>
        </a:p>
      </dgm:t>
    </dgm:pt>
    <dgm:pt modelId="{DD949A80-A578-4A8B-A48B-144B91375130}">
      <dgm:prSet custT="1"/>
      <dgm:spPr/>
      <dgm:t>
        <a:bodyPr/>
        <a:lstStyle/>
        <a:p>
          <a:r>
            <a:rPr lang="zh-CN" altLang="en-US" sz="1000" smtClean="0"/>
            <a:t>移动</a:t>
          </a:r>
          <a:r>
            <a:rPr lang="en-US" altLang="en-US" sz="1000" smtClean="0"/>
            <a:t>/</a:t>
          </a:r>
          <a:r>
            <a:rPr lang="zh-CN" altLang="en-US" sz="1000" smtClean="0"/>
            <a:t>多终端购物平台</a:t>
          </a:r>
          <a:endParaRPr lang="zh-CN" altLang="en-US" sz="1000"/>
        </a:p>
      </dgm:t>
    </dgm:pt>
    <dgm:pt modelId="{9032AF5E-F7CE-448D-9FE2-7D2213627E28}" type="parTrans" cxnId="{629E64C4-F42B-4ADF-BC92-CABBB7AD4640}">
      <dgm:prSet/>
      <dgm:spPr/>
      <dgm:t>
        <a:bodyPr/>
        <a:lstStyle/>
        <a:p>
          <a:endParaRPr lang="zh-CN" altLang="en-US"/>
        </a:p>
      </dgm:t>
    </dgm:pt>
    <dgm:pt modelId="{A85C7E23-EEAD-4A62-86E7-288BDE075FA4}" type="sibTrans" cxnId="{629E64C4-F42B-4ADF-BC92-CABBB7AD4640}">
      <dgm:prSet/>
      <dgm:spPr/>
      <dgm:t>
        <a:bodyPr/>
        <a:lstStyle/>
        <a:p>
          <a:endParaRPr lang="zh-CN" altLang="en-US"/>
        </a:p>
      </dgm:t>
    </dgm:pt>
    <dgm:pt modelId="{EB966CD3-1D5F-459F-BAA5-C56C5121C7FC}">
      <dgm:prSet custT="1"/>
      <dgm:spPr/>
      <dgm:t>
        <a:bodyPr/>
        <a:lstStyle/>
        <a:p>
          <a:r>
            <a:rPr lang="zh-CN" altLang="en-US" sz="1000" smtClean="0"/>
            <a:t>社会化分享、评论</a:t>
          </a:r>
          <a:endParaRPr lang="zh-CN" altLang="en-US" sz="1000"/>
        </a:p>
      </dgm:t>
    </dgm:pt>
    <dgm:pt modelId="{72543A3B-56D3-41FF-B2C1-BEC142A26758}" type="parTrans" cxnId="{9BA26776-B7C7-4715-9934-42E0DA76AB78}">
      <dgm:prSet/>
      <dgm:spPr/>
      <dgm:t>
        <a:bodyPr/>
        <a:lstStyle/>
        <a:p>
          <a:endParaRPr lang="zh-CN" altLang="en-US"/>
        </a:p>
      </dgm:t>
    </dgm:pt>
    <dgm:pt modelId="{3C55A8E3-DC27-465A-830E-ACC2E12FD742}" type="sibTrans" cxnId="{9BA26776-B7C7-4715-9934-42E0DA76AB78}">
      <dgm:prSet/>
      <dgm:spPr/>
      <dgm:t>
        <a:bodyPr/>
        <a:lstStyle/>
        <a:p>
          <a:endParaRPr lang="zh-CN" altLang="en-US"/>
        </a:p>
      </dgm:t>
    </dgm:pt>
    <dgm:pt modelId="{794FD6F9-37A9-49FD-B3BB-560F518B4A71}" type="pres">
      <dgm:prSet presAssocID="{03E22010-F406-4C92-9BFF-C4CE7192C42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FD033A3-E828-4630-B70A-187E4C406734}" type="pres">
      <dgm:prSet presAssocID="{5E0E26EE-4E3D-4A5F-9216-0E8AFCE18E67}" presName="compNode" presStyleCnt="0"/>
      <dgm:spPr/>
    </dgm:pt>
    <dgm:pt modelId="{CB17331B-AD3B-4EE3-9438-2766404E3508}" type="pres">
      <dgm:prSet presAssocID="{5E0E26EE-4E3D-4A5F-9216-0E8AFCE18E67}" presName="noGeometry" presStyleCnt="0"/>
      <dgm:spPr/>
    </dgm:pt>
    <dgm:pt modelId="{64F2E956-A19C-4800-BEF4-8CD20947E2E0}" type="pres">
      <dgm:prSet presAssocID="{5E0E26EE-4E3D-4A5F-9216-0E8AFCE18E67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ECB1C4-58D2-46E1-B066-9857BB935182}" type="pres">
      <dgm:prSet presAssocID="{5E0E26EE-4E3D-4A5F-9216-0E8AFCE18E67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4716EA25-F42F-40FB-B295-901AE9EE6DDB}" type="pres">
      <dgm:prSet presAssocID="{5E0E26EE-4E3D-4A5F-9216-0E8AFCE18E6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EE2CC-3281-4085-B134-B6A261CF6A76}" type="pres">
      <dgm:prSet presAssocID="{5E0E26EE-4E3D-4A5F-9216-0E8AFCE18E67}" presName="aSpace" presStyleCnt="0"/>
      <dgm:spPr/>
    </dgm:pt>
    <dgm:pt modelId="{062A06C8-A4B6-4E47-984C-9B3B79A1FE47}" type="pres">
      <dgm:prSet presAssocID="{DAA1ED48-6E8D-48D4-A752-E98C65805783}" presName="compNode" presStyleCnt="0"/>
      <dgm:spPr/>
    </dgm:pt>
    <dgm:pt modelId="{6FB0EEBC-3F1A-4591-BD38-0364505FA21B}" type="pres">
      <dgm:prSet presAssocID="{DAA1ED48-6E8D-48D4-A752-E98C65805783}" presName="noGeometry" presStyleCnt="0"/>
      <dgm:spPr/>
    </dgm:pt>
    <dgm:pt modelId="{3E3D80D8-801D-456A-B1FB-E96E32BF0882}" type="pres">
      <dgm:prSet presAssocID="{DAA1ED48-6E8D-48D4-A752-E98C65805783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59A3ED-19D2-413B-9869-BED971263022}" type="pres">
      <dgm:prSet presAssocID="{DAA1ED48-6E8D-48D4-A752-E98C65805783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92F5616E-8276-49C1-984E-65A0F940F75A}" type="pres">
      <dgm:prSet presAssocID="{DAA1ED48-6E8D-48D4-A752-E98C6580578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4F01B6-EFE5-4B88-B01A-63A6FA251765}" type="pres">
      <dgm:prSet presAssocID="{DAA1ED48-6E8D-48D4-A752-E98C65805783}" presName="aSpace" presStyleCnt="0"/>
      <dgm:spPr/>
    </dgm:pt>
    <dgm:pt modelId="{8F8D9823-D3B3-4241-A622-214BA9975F2F}" type="pres">
      <dgm:prSet presAssocID="{5CB50CDE-FE90-403D-8339-D8B9B59008FF}" presName="compNode" presStyleCnt="0"/>
      <dgm:spPr/>
    </dgm:pt>
    <dgm:pt modelId="{60593B58-5287-4467-B82E-007B6AD8DE29}" type="pres">
      <dgm:prSet presAssocID="{5CB50CDE-FE90-403D-8339-D8B9B59008FF}" presName="noGeometry" presStyleCnt="0"/>
      <dgm:spPr/>
    </dgm:pt>
    <dgm:pt modelId="{3DEB796A-E2B8-49D3-8D42-795D8ED185AB}" type="pres">
      <dgm:prSet presAssocID="{5CB50CDE-FE90-403D-8339-D8B9B59008FF}" presName="childTextVisible" presStyleLbl="bgAccFollowNode1" presStyleIdx="2" presStyleCnt="3" custScaleX="1371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B7144C-2441-4CDB-B9C2-1C409C1BDAC3}" type="pres">
      <dgm:prSet presAssocID="{5CB50CDE-FE90-403D-8339-D8B9B59008FF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765CDFF3-B0A2-466B-8A09-B921F022FD56}" type="pres">
      <dgm:prSet presAssocID="{5CB50CDE-FE90-403D-8339-D8B9B59008F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67C582-B569-43B3-AC9A-F81F7E563986}" type="presOf" srcId="{FF64705C-EEF4-4D38-B846-E42C1293EAB6}" destId="{82ECB1C4-58D2-46E1-B066-9857BB935182}" srcOrd="1" destOrd="1" presId="urn:microsoft.com/office/officeart/2005/8/layout/hProcess6"/>
    <dgm:cxn modelId="{D4824A8C-F73E-4F17-AEDF-C4C7DDBFFE10}" type="presOf" srcId="{539D5A1E-0975-446E-9D93-E738BC1C2CC3}" destId="{8C59A3ED-19D2-413B-9869-BED971263022}" srcOrd="1" destOrd="6" presId="urn:microsoft.com/office/officeart/2005/8/layout/hProcess6"/>
    <dgm:cxn modelId="{9BA26776-B7C7-4715-9934-42E0DA76AB78}" srcId="{5CB50CDE-FE90-403D-8339-D8B9B59008FF}" destId="{EB966CD3-1D5F-459F-BAA5-C56C5121C7FC}" srcOrd="2" destOrd="0" parTransId="{72543A3B-56D3-41FF-B2C1-BEC142A26758}" sibTransId="{3C55A8E3-DC27-465A-830E-ACC2E12FD742}"/>
    <dgm:cxn modelId="{096BC96F-8DEB-4D1F-8FF3-714FB09800DE}" srcId="{DAA1ED48-6E8D-48D4-A752-E98C65805783}" destId="{B81853D6-6BF7-4B30-8029-D39DA105A834}" srcOrd="2" destOrd="0" parTransId="{A86B9BF1-9F0F-4663-B22B-226A8B843E14}" sibTransId="{3135FD21-BE4F-49B4-A419-EF34F0640F96}"/>
    <dgm:cxn modelId="{552F7477-CED0-4166-9262-AE9D84DDBCB3}" srcId="{5E0E26EE-4E3D-4A5F-9216-0E8AFCE18E67}" destId="{A7C1651B-E72D-47CE-8418-22145CF5C9A2}" srcOrd="2" destOrd="0" parTransId="{C9CA61E8-ECFE-4A02-A416-1B0CCBF831DF}" sibTransId="{65980630-83FB-4DB3-8D09-B22BF889B4E5}"/>
    <dgm:cxn modelId="{CB935195-22DA-4FD7-A31F-7494B21D0EFA}" srcId="{5E0E26EE-4E3D-4A5F-9216-0E8AFCE18E67}" destId="{2A863C1A-005F-4061-84A4-FA62F5816399}" srcOrd="0" destOrd="0" parTransId="{7A163162-B5BE-41B6-8EB3-865BB613DAD5}" sibTransId="{A9E3E89F-AE5C-45C8-862A-748951CE202A}"/>
    <dgm:cxn modelId="{629E64C4-F42B-4ADF-BC92-CABBB7AD4640}" srcId="{5CB50CDE-FE90-403D-8339-D8B9B59008FF}" destId="{DD949A80-A578-4A8B-A48B-144B91375130}" srcOrd="1" destOrd="0" parTransId="{9032AF5E-F7CE-448D-9FE2-7D2213627E28}" sibTransId="{A85C7E23-EEAD-4A62-86E7-288BDE075FA4}"/>
    <dgm:cxn modelId="{70C68829-BC6C-41D0-A26E-D01786B41384}" type="presOf" srcId="{9F1232E0-BF06-4F63-AFC5-B1620936E313}" destId="{3E3D80D8-801D-456A-B1FB-E96E32BF0882}" srcOrd="0" destOrd="4" presId="urn:microsoft.com/office/officeart/2005/8/layout/hProcess6"/>
    <dgm:cxn modelId="{2D21330A-B6D1-41B7-8678-552E17959F1C}" type="presOf" srcId="{DC2BAFEF-62E4-4246-9782-8809DE37FEDD}" destId="{8C59A3ED-19D2-413B-9869-BED971263022}" srcOrd="1" destOrd="0" presId="urn:microsoft.com/office/officeart/2005/8/layout/hProcess6"/>
    <dgm:cxn modelId="{C16A5895-9503-4DED-A545-DA9AC6C6DD47}" type="presOf" srcId="{EB966CD3-1D5F-459F-BAA5-C56C5121C7FC}" destId="{3DEB796A-E2B8-49D3-8D42-795D8ED185AB}" srcOrd="0" destOrd="2" presId="urn:microsoft.com/office/officeart/2005/8/layout/hProcess6"/>
    <dgm:cxn modelId="{680BA98B-4154-49E8-BDD2-1E90F10B7DDF}" type="presOf" srcId="{AE698871-849C-473A-8E10-E67A2C111DF8}" destId="{3DEB796A-E2B8-49D3-8D42-795D8ED185AB}" srcOrd="0" destOrd="0" presId="urn:microsoft.com/office/officeart/2005/8/layout/hProcess6"/>
    <dgm:cxn modelId="{14423121-12FA-4B0C-A3C7-83040633CDEF}" type="presOf" srcId="{A7C1651B-E72D-47CE-8418-22145CF5C9A2}" destId="{64F2E956-A19C-4800-BEF4-8CD20947E2E0}" srcOrd="0" destOrd="2" presId="urn:microsoft.com/office/officeart/2005/8/layout/hProcess6"/>
    <dgm:cxn modelId="{2F1F180D-6740-46FD-BD03-3D2BED76FCD9}" type="presOf" srcId="{5E0E26EE-4E3D-4A5F-9216-0E8AFCE18E67}" destId="{4716EA25-F42F-40FB-B295-901AE9EE6DDB}" srcOrd="0" destOrd="0" presId="urn:microsoft.com/office/officeart/2005/8/layout/hProcess6"/>
    <dgm:cxn modelId="{A4415DEB-49CE-44E5-A28C-C697100CCF4D}" type="presOf" srcId="{DAA1ED48-6E8D-48D4-A752-E98C65805783}" destId="{92F5616E-8276-49C1-984E-65A0F940F75A}" srcOrd="0" destOrd="0" presId="urn:microsoft.com/office/officeart/2005/8/layout/hProcess6"/>
    <dgm:cxn modelId="{9982FE65-355F-483F-95B7-78ED60A639D7}" type="presOf" srcId="{03E22010-F406-4C92-9BFF-C4CE7192C42C}" destId="{794FD6F9-37A9-49FD-B3BB-560F518B4A71}" srcOrd="0" destOrd="0" presId="urn:microsoft.com/office/officeart/2005/8/layout/hProcess6"/>
    <dgm:cxn modelId="{32F1516F-1A19-46AA-BC6F-63EAB41D6B4E}" type="presOf" srcId="{BBA82845-A5EE-44F7-822F-DA997ADD588E}" destId="{8C59A3ED-19D2-413B-9869-BED971263022}" srcOrd="1" destOrd="1" presId="urn:microsoft.com/office/officeart/2005/8/layout/hProcess6"/>
    <dgm:cxn modelId="{133FC974-2CD8-49BF-A6D0-977401B300A1}" type="presOf" srcId="{AE698871-849C-473A-8E10-E67A2C111DF8}" destId="{AFB7144C-2441-4CDB-B9C2-1C409C1BDAC3}" srcOrd="1" destOrd="0" presId="urn:microsoft.com/office/officeart/2005/8/layout/hProcess6"/>
    <dgm:cxn modelId="{350E4736-3001-4372-B603-27B1F6780592}" type="presOf" srcId="{B81853D6-6BF7-4B30-8029-D39DA105A834}" destId="{3E3D80D8-801D-456A-B1FB-E96E32BF0882}" srcOrd="0" destOrd="2" presId="urn:microsoft.com/office/officeart/2005/8/layout/hProcess6"/>
    <dgm:cxn modelId="{C3D5423E-BF40-4DD6-BC46-CCC6BD826C60}" type="presOf" srcId="{9F1232E0-BF06-4F63-AFC5-B1620936E313}" destId="{8C59A3ED-19D2-413B-9869-BED971263022}" srcOrd="1" destOrd="4" presId="urn:microsoft.com/office/officeart/2005/8/layout/hProcess6"/>
    <dgm:cxn modelId="{F81F75CD-5015-4F67-8EA3-40CE991FE7A8}" type="presOf" srcId="{FF64705C-EEF4-4D38-B846-E42C1293EAB6}" destId="{64F2E956-A19C-4800-BEF4-8CD20947E2E0}" srcOrd="0" destOrd="1" presId="urn:microsoft.com/office/officeart/2005/8/layout/hProcess6"/>
    <dgm:cxn modelId="{8B63B46E-6652-4DEA-9433-13A2EF77A189}" type="presOf" srcId="{5CB50CDE-FE90-403D-8339-D8B9B59008FF}" destId="{765CDFF3-B0A2-466B-8A09-B921F022FD56}" srcOrd="0" destOrd="0" presId="urn:microsoft.com/office/officeart/2005/8/layout/hProcess6"/>
    <dgm:cxn modelId="{B51757C8-8D40-468A-A71C-09526E86FCC9}" type="presOf" srcId="{5C0A0EF9-076F-42E7-829B-0C75C06474BE}" destId="{8C59A3ED-19D2-413B-9869-BED971263022}" srcOrd="1" destOrd="3" presId="urn:microsoft.com/office/officeart/2005/8/layout/hProcess6"/>
    <dgm:cxn modelId="{483EAD19-77FE-4FB2-9336-24DC1982A990}" type="presOf" srcId="{9C6FFE3C-0084-43CE-8165-964E2C63CAD4}" destId="{8C59A3ED-19D2-413B-9869-BED971263022}" srcOrd="1" destOrd="5" presId="urn:microsoft.com/office/officeart/2005/8/layout/hProcess6"/>
    <dgm:cxn modelId="{7BF809E1-D7F0-4F4C-8E5D-208656FA7BD5}" type="presOf" srcId="{B81853D6-6BF7-4B30-8029-D39DA105A834}" destId="{8C59A3ED-19D2-413B-9869-BED971263022}" srcOrd="1" destOrd="2" presId="urn:microsoft.com/office/officeart/2005/8/layout/hProcess6"/>
    <dgm:cxn modelId="{3F255783-C197-4E7B-B1CE-2FCE78D66A49}" srcId="{03E22010-F406-4C92-9BFF-C4CE7192C42C}" destId="{5CB50CDE-FE90-403D-8339-D8B9B59008FF}" srcOrd="2" destOrd="0" parTransId="{6D39E32B-1141-4B4B-9AB9-62CA2F0F61FC}" sibTransId="{6F02097E-6F55-4F1B-B855-8D3EFDEEDBD3}"/>
    <dgm:cxn modelId="{C3C225D3-2FF8-48BD-9AA1-DE7692EAE893}" srcId="{03E22010-F406-4C92-9BFF-C4CE7192C42C}" destId="{5E0E26EE-4E3D-4A5F-9216-0E8AFCE18E67}" srcOrd="0" destOrd="0" parTransId="{2AC3FB18-05A9-485C-9FB9-A26E56FCFBCF}" sibTransId="{D46F3582-93D1-4C69-8414-897C9FCE1944}"/>
    <dgm:cxn modelId="{D71D2914-2288-4D32-8084-E5AEE1ADDAAE}" type="presOf" srcId="{DD949A80-A578-4A8B-A48B-144B91375130}" destId="{AFB7144C-2441-4CDB-B9C2-1C409C1BDAC3}" srcOrd="1" destOrd="1" presId="urn:microsoft.com/office/officeart/2005/8/layout/hProcess6"/>
    <dgm:cxn modelId="{EBB6F848-6CC3-4E59-BF8C-F3414F99C087}" type="presOf" srcId="{DDC75BC7-7CF6-4DC5-AB97-7651B8E24DDF}" destId="{82ECB1C4-58D2-46E1-B066-9857BB935182}" srcOrd="1" destOrd="3" presId="urn:microsoft.com/office/officeart/2005/8/layout/hProcess6"/>
    <dgm:cxn modelId="{6D3B7823-388B-4313-9AB0-D572C27DBBBF}" srcId="{DAA1ED48-6E8D-48D4-A752-E98C65805783}" destId="{9C6FFE3C-0084-43CE-8165-964E2C63CAD4}" srcOrd="5" destOrd="0" parTransId="{B5F6B464-336C-4AF3-B1F8-2C95BCFBA335}" sibTransId="{CD575CC1-A62D-491C-90B7-16B1BF410EE4}"/>
    <dgm:cxn modelId="{1D84F7AA-F7EA-46A5-A397-4EEBE8A89773}" type="presOf" srcId="{2A863C1A-005F-4061-84A4-FA62F5816399}" destId="{64F2E956-A19C-4800-BEF4-8CD20947E2E0}" srcOrd="0" destOrd="0" presId="urn:microsoft.com/office/officeart/2005/8/layout/hProcess6"/>
    <dgm:cxn modelId="{4C6FD4E3-DA99-4CC3-932A-D301E3AFA962}" srcId="{5E0E26EE-4E3D-4A5F-9216-0E8AFCE18E67}" destId="{DDC75BC7-7CF6-4DC5-AB97-7651B8E24DDF}" srcOrd="3" destOrd="0" parTransId="{F6F41158-A26D-4FB3-923E-08CBEC29A10B}" sibTransId="{6C058485-9ABD-49B2-8C95-67004E884487}"/>
    <dgm:cxn modelId="{0B917A84-8474-4547-9EA8-0B6F95547BEA}" type="presOf" srcId="{539D5A1E-0975-446E-9D93-E738BC1C2CC3}" destId="{3E3D80D8-801D-456A-B1FB-E96E32BF0882}" srcOrd="0" destOrd="6" presId="urn:microsoft.com/office/officeart/2005/8/layout/hProcess6"/>
    <dgm:cxn modelId="{3706B79C-1001-4104-BD74-9556795F086E}" srcId="{DAA1ED48-6E8D-48D4-A752-E98C65805783}" destId="{DC2BAFEF-62E4-4246-9782-8809DE37FEDD}" srcOrd="0" destOrd="0" parTransId="{181F6D26-523C-487C-AE1E-48F00FE3373C}" sibTransId="{18BC7D91-379A-4F74-A8DF-F2B53720FF1A}"/>
    <dgm:cxn modelId="{E1BBCD88-EF71-49FF-AD45-F3EB03B3D7A6}" type="presOf" srcId="{EB966CD3-1D5F-459F-BAA5-C56C5121C7FC}" destId="{AFB7144C-2441-4CDB-B9C2-1C409C1BDAC3}" srcOrd="1" destOrd="2" presId="urn:microsoft.com/office/officeart/2005/8/layout/hProcess6"/>
    <dgm:cxn modelId="{BCA5D001-9E8A-474B-BCAF-F4E419CCB329}" srcId="{DAA1ED48-6E8D-48D4-A752-E98C65805783}" destId="{BBA82845-A5EE-44F7-822F-DA997ADD588E}" srcOrd="1" destOrd="0" parTransId="{92A163AC-4D20-416B-BE49-9241BAC47CC7}" sibTransId="{1DCD3900-B930-4659-99B3-DA1D686814AF}"/>
    <dgm:cxn modelId="{14F40C22-53F9-4013-962D-63E130BD2267}" type="presOf" srcId="{A7C1651B-E72D-47CE-8418-22145CF5C9A2}" destId="{82ECB1C4-58D2-46E1-B066-9857BB935182}" srcOrd="1" destOrd="2" presId="urn:microsoft.com/office/officeart/2005/8/layout/hProcess6"/>
    <dgm:cxn modelId="{4DCE83CB-A479-47FB-897C-FEF7E87E59F7}" type="presOf" srcId="{DC2BAFEF-62E4-4246-9782-8809DE37FEDD}" destId="{3E3D80D8-801D-456A-B1FB-E96E32BF0882}" srcOrd="0" destOrd="0" presId="urn:microsoft.com/office/officeart/2005/8/layout/hProcess6"/>
    <dgm:cxn modelId="{DA016B0A-5B6C-4BDF-81B4-97B8098672D5}" srcId="{DAA1ED48-6E8D-48D4-A752-E98C65805783}" destId="{539D5A1E-0975-446E-9D93-E738BC1C2CC3}" srcOrd="6" destOrd="0" parTransId="{E789E571-0F63-4958-B076-230155DBD0D0}" sibTransId="{1A635026-8039-4043-8F7E-F311A9BD38F2}"/>
    <dgm:cxn modelId="{536578F6-515C-41DF-9F36-A7B9C79FFEE5}" srcId="{5E0E26EE-4E3D-4A5F-9216-0E8AFCE18E67}" destId="{FF64705C-EEF4-4D38-B846-E42C1293EAB6}" srcOrd="1" destOrd="0" parTransId="{05346ECE-5A71-41B2-96D2-AC8183938238}" sibTransId="{0C5C58E9-C6EB-4E20-9C74-635E4B319038}"/>
    <dgm:cxn modelId="{3BF87DE7-CB70-4B06-ACD5-999B4D6E7BE9}" srcId="{5CB50CDE-FE90-403D-8339-D8B9B59008FF}" destId="{AE698871-849C-473A-8E10-E67A2C111DF8}" srcOrd="0" destOrd="0" parTransId="{CF6D775A-5720-4900-8161-E40B60F43221}" sibTransId="{BCBEF9BF-EF01-4D55-AD93-77975EDB2760}"/>
    <dgm:cxn modelId="{AE6F9758-D088-4A47-818F-D64FD29BA97D}" type="presOf" srcId="{DD949A80-A578-4A8B-A48B-144B91375130}" destId="{3DEB796A-E2B8-49D3-8D42-795D8ED185AB}" srcOrd="0" destOrd="1" presId="urn:microsoft.com/office/officeart/2005/8/layout/hProcess6"/>
    <dgm:cxn modelId="{5133E77C-4A6E-4A58-B665-63B62353162A}" srcId="{DAA1ED48-6E8D-48D4-A752-E98C65805783}" destId="{5C0A0EF9-076F-42E7-829B-0C75C06474BE}" srcOrd="3" destOrd="0" parTransId="{CB9E111F-0A7D-41A1-9541-9FCA3A9FE31B}" sibTransId="{FBADC864-37D1-48C7-ABAB-4E7BD3EF567E}"/>
    <dgm:cxn modelId="{2254A4CE-C9A0-45B0-ADC9-0FE324A44B3E}" type="presOf" srcId="{2A863C1A-005F-4061-84A4-FA62F5816399}" destId="{82ECB1C4-58D2-46E1-B066-9857BB935182}" srcOrd="1" destOrd="0" presId="urn:microsoft.com/office/officeart/2005/8/layout/hProcess6"/>
    <dgm:cxn modelId="{411F49AF-0D70-4B34-B248-0EDC0A6CCD78}" type="presOf" srcId="{5C0A0EF9-076F-42E7-829B-0C75C06474BE}" destId="{3E3D80D8-801D-456A-B1FB-E96E32BF0882}" srcOrd="0" destOrd="3" presId="urn:microsoft.com/office/officeart/2005/8/layout/hProcess6"/>
    <dgm:cxn modelId="{8C9F991D-3FB0-40A0-806E-074005CF4E40}" type="presOf" srcId="{9C6FFE3C-0084-43CE-8165-964E2C63CAD4}" destId="{3E3D80D8-801D-456A-B1FB-E96E32BF0882}" srcOrd="0" destOrd="5" presId="urn:microsoft.com/office/officeart/2005/8/layout/hProcess6"/>
    <dgm:cxn modelId="{5F6C0E46-928D-46B6-B27A-A31EB5D9A0E1}" type="presOf" srcId="{DDC75BC7-7CF6-4DC5-AB97-7651B8E24DDF}" destId="{64F2E956-A19C-4800-BEF4-8CD20947E2E0}" srcOrd="0" destOrd="3" presId="urn:microsoft.com/office/officeart/2005/8/layout/hProcess6"/>
    <dgm:cxn modelId="{72329319-7E92-455F-BD29-43949ACE3DD7}" srcId="{03E22010-F406-4C92-9BFF-C4CE7192C42C}" destId="{DAA1ED48-6E8D-48D4-A752-E98C65805783}" srcOrd="1" destOrd="0" parTransId="{6D587873-8F74-4915-B713-746484579A80}" sibTransId="{9707964B-11AF-4014-BA11-624275802066}"/>
    <dgm:cxn modelId="{699A0EC4-752F-4986-BDDA-693CFBA01CF2}" srcId="{DAA1ED48-6E8D-48D4-A752-E98C65805783}" destId="{9F1232E0-BF06-4F63-AFC5-B1620936E313}" srcOrd="4" destOrd="0" parTransId="{8003BF7F-64B1-410D-83B2-B0CA5966684A}" sibTransId="{44438919-333C-46D3-BE96-65B6CE3AFD11}"/>
    <dgm:cxn modelId="{1ACE50ED-033E-4AB0-A0E8-1C14B83794AF}" type="presOf" srcId="{BBA82845-A5EE-44F7-822F-DA997ADD588E}" destId="{3E3D80D8-801D-456A-B1FB-E96E32BF0882}" srcOrd="0" destOrd="1" presId="urn:microsoft.com/office/officeart/2005/8/layout/hProcess6"/>
    <dgm:cxn modelId="{EE683C7A-5E0B-4DFD-B8B2-FB5EEA5C4A0A}" type="presParOf" srcId="{794FD6F9-37A9-49FD-B3BB-560F518B4A71}" destId="{FFD033A3-E828-4630-B70A-187E4C406734}" srcOrd="0" destOrd="0" presId="urn:microsoft.com/office/officeart/2005/8/layout/hProcess6"/>
    <dgm:cxn modelId="{EA5700BD-9E80-458D-8DD4-A1D73A882E7A}" type="presParOf" srcId="{FFD033A3-E828-4630-B70A-187E4C406734}" destId="{CB17331B-AD3B-4EE3-9438-2766404E3508}" srcOrd="0" destOrd="0" presId="urn:microsoft.com/office/officeart/2005/8/layout/hProcess6"/>
    <dgm:cxn modelId="{63013634-6927-443D-9669-9449F545E4D1}" type="presParOf" srcId="{FFD033A3-E828-4630-B70A-187E4C406734}" destId="{64F2E956-A19C-4800-BEF4-8CD20947E2E0}" srcOrd="1" destOrd="0" presId="urn:microsoft.com/office/officeart/2005/8/layout/hProcess6"/>
    <dgm:cxn modelId="{035104FC-2D2E-4CF1-81EA-7B309EB4B99C}" type="presParOf" srcId="{FFD033A3-E828-4630-B70A-187E4C406734}" destId="{82ECB1C4-58D2-46E1-B066-9857BB935182}" srcOrd="2" destOrd="0" presId="urn:microsoft.com/office/officeart/2005/8/layout/hProcess6"/>
    <dgm:cxn modelId="{3A01B659-CF8F-4B78-8DE9-93AAF4E591D1}" type="presParOf" srcId="{FFD033A3-E828-4630-B70A-187E4C406734}" destId="{4716EA25-F42F-40FB-B295-901AE9EE6DDB}" srcOrd="3" destOrd="0" presId="urn:microsoft.com/office/officeart/2005/8/layout/hProcess6"/>
    <dgm:cxn modelId="{FA8BF63B-A649-4CA6-B4C6-7ECD047C3833}" type="presParOf" srcId="{794FD6F9-37A9-49FD-B3BB-560F518B4A71}" destId="{56AEE2CC-3281-4085-B134-B6A261CF6A76}" srcOrd="1" destOrd="0" presId="urn:microsoft.com/office/officeart/2005/8/layout/hProcess6"/>
    <dgm:cxn modelId="{669F5F4E-4A78-4CF8-8479-01046C82C5EB}" type="presParOf" srcId="{794FD6F9-37A9-49FD-B3BB-560F518B4A71}" destId="{062A06C8-A4B6-4E47-984C-9B3B79A1FE47}" srcOrd="2" destOrd="0" presId="urn:microsoft.com/office/officeart/2005/8/layout/hProcess6"/>
    <dgm:cxn modelId="{ECB840D9-3F8C-41C9-BEFD-EA3A6FD21EB0}" type="presParOf" srcId="{062A06C8-A4B6-4E47-984C-9B3B79A1FE47}" destId="{6FB0EEBC-3F1A-4591-BD38-0364505FA21B}" srcOrd="0" destOrd="0" presId="urn:microsoft.com/office/officeart/2005/8/layout/hProcess6"/>
    <dgm:cxn modelId="{9EF4B0B4-F378-424B-8180-A3AE44F21AC5}" type="presParOf" srcId="{062A06C8-A4B6-4E47-984C-9B3B79A1FE47}" destId="{3E3D80D8-801D-456A-B1FB-E96E32BF0882}" srcOrd="1" destOrd="0" presId="urn:microsoft.com/office/officeart/2005/8/layout/hProcess6"/>
    <dgm:cxn modelId="{8FC2FC6B-CC87-4574-96D9-EB7AEF1D2463}" type="presParOf" srcId="{062A06C8-A4B6-4E47-984C-9B3B79A1FE47}" destId="{8C59A3ED-19D2-413B-9869-BED971263022}" srcOrd="2" destOrd="0" presId="urn:microsoft.com/office/officeart/2005/8/layout/hProcess6"/>
    <dgm:cxn modelId="{DAC71C08-E969-4191-B84F-64D2A5AF7009}" type="presParOf" srcId="{062A06C8-A4B6-4E47-984C-9B3B79A1FE47}" destId="{92F5616E-8276-49C1-984E-65A0F940F75A}" srcOrd="3" destOrd="0" presId="urn:microsoft.com/office/officeart/2005/8/layout/hProcess6"/>
    <dgm:cxn modelId="{6737B9A9-C2A2-45AF-AEE8-C37F0E5633E1}" type="presParOf" srcId="{794FD6F9-37A9-49FD-B3BB-560F518B4A71}" destId="{A34F01B6-EFE5-4B88-B01A-63A6FA251765}" srcOrd="3" destOrd="0" presId="urn:microsoft.com/office/officeart/2005/8/layout/hProcess6"/>
    <dgm:cxn modelId="{E8B2215C-F5BD-4FAC-BBD7-29017509C747}" type="presParOf" srcId="{794FD6F9-37A9-49FD-B3BB-560F518B4A71}" destId="{8F8D9823-D3B3-4241-A622-214BA9975F2F}" srcOrd="4" destOrd="0" presId="urn:microsoft.com/office/officeart/2005/8/layout/hProcess6"/>
    <dgm:cxn modelId="{07942DB7-BB9B-4AFB-AC7A-32371505C15C}" type="presParOf" srcId="{8F8D9823-D3B3-4241-A622-214BA9975F2F}" destId="{60593B58-5287-4467-B82E-007B6AD8DE29}" srcOrd="0" destOrd="0" presId="urn:microsoft.com/office/officeart/2005/8/layout/hProcess6"/>
    <dgm:cxn modelId="{372A2FC3-5F66-4400-808F-C986A58DE6E2}" type="presParOf" srcId="{8F8D9823-D3B3-4241-A622-214BA9975F2F}" destId="{3DEB796A-E2B8-49D3-8D42-795D8ED185AB}" srcOrd="1" destOrd="0" presId="urn:microsoft.com/office/officeart/2005/8/layout/hProcess6"/>
    <dgm:cxn modelId="{27375C48-ED7F-432D-9467-CC87FC5583FD}" type="presParOf" srcId="{8F8D9823-D3B3-4241-A622-214BA9975F2F}" destId="{AFB7144C-2441-4CDB-B9C2-1C409C1BDAC3}" srcOrd="2" destOrd="0" presId="urn:microsoft.com/office/officeart/2005/8/layout/hProcess6"/>
    <dgm:cxn modelId="{28B8BAF3-FDEF-4978-822D-E681CDF53B15}" type="presParOf" srcId="{8F8D9823-D3B3-4241-A622-214BA9975F2F}" destId="{765CDFF3-B0A2-466B-8A09-B921F022FD5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A03DCC-82AF-464A-B336-60C4E4601034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D95CEB5-5CC6-4946-AA65-BE0053D17DA8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400" smtClean="0">
              <a:latin typeface="微软雅黑" pitchFamily="34" charset="-122"/>
              <a:ea typeface="微软雅黑" pitchFamily="34" charset="-122"/>
            </a:rPr>
            <a:t>业务</a:t>
          </a:r>
          <a:r>
            <a:rPr lang="en-US" altLang="zh-CN" sz="2400" smtClean="0">
              <a:latin typeface="微软雅黑" pitchFamily="34" charset="-122"/>
              <a:ea typeface="微软雅黑" pitchFamily="34" charset="-122"/>
            </a:rPr>
            <a:t/>
          </a:r>
          <a:br>
            <a:rPr lang="en-US" altLang="zh-CN" sz="2400" smtClean="0">
              <a:latin typeface="微软雅黑" pitchFamily="34" charset="-122"/>
              <a:ea typeface="微软雅黑" pitchFamily="34" charset="-122"/>
            </a:rPr>
          </a:br>
          <a:r>
            <a:rPr lang="zh-CN" altLang="en-US" sz="2400" smtClean="0">
              <a:latin typeface="微软雅黑" pitchFamily="34" charset="-122"/>
              <a:ea typeface="微软雅黑" pitchFamily="34" charset="-122"/>
            </a:rPr>
            <a:t>延伸</a:t>
          </a:r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A2567195-7822-4BFC-8154-1AC485FAD8B2}" type="parTrans" cxnId="{5CAD68C7-FE70-4E72-9177-97BB8C2E3AC8}">
      <dgm:prSet/>
      <dgm:spPr/>
      <dgm:t>
        <a:bodyPr/>
        <a:lstStyle/>
        <a:p>
          <a:endParaRPr lang="zh-CN" altLang="en-US"/>
        </a:p>
      </dgm:t>
    </dgm:pt>
    <dgm:pt modelId="{12146516-5B9F-49F8-9E62-A0B68FA47263}" type="sibTrans" cxnId="{5CAD68C7-FE70-4E72-9177-97BB8C2E3AC8}">
      <dgm:prSet/>
      <dgm:spPr/>
      <dgm:t>
        <a:bodyPr/>
        <a:lstStyle/>
        <a:p>
          <a:endParaRPr lang="zh-CN" altLang="en-US"/>
        </a:p>
      </dgm:t>
    </dgm:pt>
    <dgm:pt modelId="{4A612745-03BE-4049-9E9F-7854F3E0B51F}">
      <dgm:prSet phldrT="[文本]" custT="1"/>
      <dgm:spPr>
        <a:solidFill>
          <a:schemeClr val="tx2"/>
        </a:solidFill>
      </dgm:spPr>
      <dgm:t>
        <a:bodyPr/>
        <a:lstStyle/>
        <a:p>
          <a:r>
            <a:rPr lang="zh-CN" altLang="en-US" sz="2400" smtClean="0">
              <a:latin typeface="微软雅黑" pitchFamily="34" charset="-122"/>
              <a:ea typeface="微软雅黑" pitchFamily="34" charset="-122"/>
            </a:rPr>
            <a:t>战略布局</a:t>
          </a:r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8C5E6B9C-0F65-4104-9783-9CB368F89688}" type="parTrans" cxnId="{EEF45741-FC79-4C62-BA51-5B6C499C4B28}">
      <dgm:prSet/>
      <dgm:spPr/>
      <dgm:t>
        <a:bodyPr/>
        <a:lstStyle/>
        <a:p>
          <a:endParaRPr lang="zh-CN" altLang="en-US"/>
        </a:p>
      </dgm:t>
    </dgm:pt>
    <dgm:pt modelId="{04D60120-ACA3-4A22-9847-A2342E09AEEB}" type="sibTrans" cxnId="{EEF45741-FC79-4C62-BA51-5B6C499C4B28}">
      <dgm:prSet/>
      <dgm:spPr/>
      <dgm:t>
        <a:bodyPr/>
        <a:lstStyle/>
        <a:p>
          <a:endParaRPr lang="zh-CN" altLang="en-US"/>
        </a:p>
      </dgm:t>
    </dgm:pt>
    <dgm:pt modelId="{2D4A151D-8497-413C-B753-B6004EE52353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400" smtClean="0">
              <a:latin typeface="微软雅黑" pitchFamily="34" charset="-122"/>
              <a:ea typeface="微软雅黑" pitchFamily="34" charset="-122"/>
            </a:rPr>
            <a:t>掌握自主权</a:t>
          </a:r>
          <a:endParaRPr lang="zh-CN" altLang="en-US" sz="2400">
            <a:latin typeface="微软雅黑" pitchFamily="34" charset="-122"/>
            <a:ea typeface="微软雅黑" pitchFamily="34" charset="-122"/>
          </a:endParaRPr>
        </a:p>
      </dgm:t>
    </dgm:pt>
    <dgm:pt modelId="{3E8E3946-B859-4803-826C-451A636758DC}" type="parTrans" cxnId="{56E57C7F-91F6-4915-8DD5-9128ECBF910A}">
      <dgm:prSet/>
      <dgm:spPr/>
      <dgm:t>
        <a:bodyPr/>
        <a:lstStyle/>
        <a:p>
          <a:endParaRPr lang="zh-CN" altLang="en-US"/>
        </a:p>
      </dgm:t>
    </dgm:pt>
    <dgm:pt modelId="{EDDC2A2B-9FF6-4773-A91F-C75A57B84119}" type="sibTrans" cxnId="{56E57C7F-91F6-4915-8DD5-9128ECBF910A}">
      <dgm:prSet/>
      <dgm:spPr/>
      <dgm:t>
        <a:bodyPr/>
        <a:lstStyle/>
        <a:p>
          <a:endParaRPr lang="zh-CN" altLang="en-US"/>
        </a:p>
      </dgm:t>
    </dgm:pt>
    <dgm:pt modelId="{08042584-A7D7-426F-A649-7FC511D23A22}" type="pres">
      <dgm:prSet presAssocID="{96A03DCC-82AF-464A-B336-60C4E4601034}" presName="compositeShape" presStyleCnt="0">
        <dgm:presLayoutVars>
          <dgm:chMax val="7"/>
          <dgm:dir/>
          <dgm:resizeHandles val="exact"/>
        </dgm:presLayoutVars>
      </dgm:prSet>
      <dgm:spPr/>
    </dgm:pt>
    <dgm:pt modelId="{08F54F33-5F26-474E-B3DF-800AB39FA964}" type="pres">
      <dgm:prSet presAssocID="{96A03DCC-82AF-464A-B336-60C4E4601034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A613A1DA-595E-4386-8D06-B968E5FD6B8E}" type="pres">
      <dgm:prSet presAssocID="{96A03DCC-82AF-464A-B336-60C4E4601034}" presName="dummy1a" presStyleCnt="0"/>
      <dgm:spPr/>
    </dgm:pt>
    <dgm:pt modelId="{351573F4-0DEE-4270-8F35-628215E9C3D4}" type="pres">
      <dgm:prSet presAssocID="{96A03DCC-82AF-464A-B336-60C4E4601034}" presName="dummy1b" presStyleCnt="0"/>
      <dgm:spPr/>
    </dgm:pt>
    <dgm:pt modelId="{679CA5E1-F3CD-4661-94D7-48B4BFE4F04D}" type="pres">
      <dgm:prSet presAssocID="{96A03DCC-82AF-464A-B336-60C4E460103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41B984-FE4B-4D44-A96C-5BEE0CD3C4D7}" type="pres">
      <dgm:prSet presAssocID="{96A03DCC-82AF-464A-B336-60C4E4601034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DA2D32D4-06EB-4390-AA4E-C9AD698982F1}" type="pres">
      <dgm:prSet presAssocID="{96A03DCC-82AF-464A-B336-60C4E4601034}" presName="dummy2a" presStyleCnt="0"/>
      <dgm:spPr/>
    </dgm:pt>
    <dgm:pt modelId="{EFAD57A2-6E59-45EF-BF7D-0B44ABAD3809}" type="pres">
      <dgm:prSet presAssocID="{96A03DCC-82AF-464A-B336-60C4E4601034}" presName="dummy2b" presStyleCnt="0"/>
      <dgm:spPr/>
    </dgm:pt>
    <dgm:pt modelId="{13AAB2CD-7624-45C6-8517-B3235972EB19}" type="pres">
      <dgm:prSet presAssocID="{96A03DCC-82AF-464A-B336-60C4E460103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345910-1D64-4457-956F-82C6C667CB84}" type="pres">
      <dgm:prSet presAssocID="{96A03DCC-82AF-464A-B336-60C4E4601034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65A85E29-F1F6-4BB7-BF51-B851FD34793D}" type="pres">
      <dgm:prSet presAssocID="{96A03DCC-82AF-464A-B336-60C4E4601034}" presName="dummy3a" presStyleCnt="0"/>
      <dgm:spPr/>
    </dgm:pt>
    <dgm:pt modelId="{15F6E19F-C90B-42C1-820A-151E2DCC4CB9}" type="pres">
      <dgm:prSet presAssocID="{96A03DCC-82AF-464A-B336-60C4E4601034}" presName="dummy3b" presStyleCnt="0"/>
      <dgm:spPr/>
    </dgm:pt>
    <dgm:pt modelId="{978E2BDA-8BAD-4D0E-BEB0-C5E999522343}" type="pres">
      <dgm:prSet presAssocID="{96A03DCC-82AF-464A-B336-60C4E460103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8B28C4-10DC-4BD2-A24D-DA9AC7AD1813}" type="pres">
      <dgm:prSet presAssocID="{12146516-5B9F-49F8-9E62-A0B68FA47263}" presName="arrowWedge1" presStyleLbl="fgSibTrans2D1" presStyleIdx="0" presStyleCnt="3"/>
      <dgm:spPr/>
    </dgm:pt>
    <dgm:pt modelId="{A1EE3C8F-E3A1-455E-AAD2-994F2F816743}" type="pres">
      <dgm:prSet presAssocID="{04D60120-ACA3-4A22-9847-A2342E09AEEB}" presName="arrowWedge2" presStyleLbl="fgSibTrans2D1" presStyleIdx="1" presStyleCnt="3"/>
      <dgm:spPr/>
    </dgm:pt>
    <dgm:pt modelId="{55C6685F-DAE3-464B-8C50-44F1A0E3F1B4}" type="pres">
      <dgm:prSet presAssocID="{EDDC2A2B-9FF6-4773-A91F-C75A57B84119}" presName="arrowWedge3" presStyleLbl="fgSibTrans2D1" presStyleIdx="2" presStyleCnt="3"/>
      <dgm:spPr/>
    </dgm:pt>
  </dgm:ptLst>
  <dgm:cxnLst>
    <dgm:cxn modelId="{445B0432-CE1A-4C55-9E05-EC0F26178C60}" type="presOf" srcId="{4A612745-03BE-4049-9E9F-7854F3E0B51F}" destId="{A641B984-FE4B-4D44-A96C-5BEE0CD3C4D7}" srcOrd="0" destOrd="0" presId="urn:microsoft.com/office/officeart/2005/8/layout/cycle8"/>
    <dgm:cxn modelId="{5CAD68C7-FE70-4E72-9177-97BB8C2E3AC8}" srcId="{96A03DCC-82AF-464A-B336-60C4E4601034}" destId="{CD95CEB5-5CC6-4946-AA65-BE0053D17DA8}" srcOrd="0" destOrd="0" parTransId="{A2567195-7822-4BFC-8154-1AC485FAD8B2}" sibTransId="{12146516-5B9F-49F8-9E62-A0B68FA47263}"/>
    <dgm:cxn modelId="{06FF64D6-6EAD-42C8-8767-1513FA6A439C}" type="presOf" srcId="{2D4A151D-8497-413C-B753-B6004EE52353}" destId="{978E2BDA-8BAD-4D0E-BEB0-C5E999522343}" srcOrd="1" destOrd="0" presId="urn:microsoft.com/office/officeart/2005/8/layout/cycle8"/>
    <dgm:cxn modelId="{BED2A2DF-FC69-4D3F-986C-4A12D8FCD905}" type="presOf" srcId="{4A612745-03BE-4049-9E9F-7854F3E0B51F}" destId="{13AAB2CD-7624-45C6-8517-B3235972EB19}" srcOrd="1" destOrd="0" presId="urn:microsoft.com/office/officeart/2005/8/layout/cycle8"/>
    <dgm:cxn modelId="{D87B4926-6DCB-434E-AB3D-4C36DFCE4B5A}" type="presOf" srcId="{CD95CEB5-5CC6-4946-AA65-BE0053D17DA8}" destId="{679CA5E1-F3CD-4661-94D7-48B4BFE4F04D}" srcOrd="1" destOrd="0" presId="urn:microsoft.com/office/officeart/2005/8/layout/cycle8"/>
    <dgm:cxn modelId="{56E57C7F-91F6-4915-8DD5-9128ECBF910A}" srcId="{96A03DCC-82AF-464A-B336-60C4E4601034}" destId="{2D4A151D-8497-413C-B753-B6004EE52353}" srcOrd="2" destOrd="0" parTransId="{3E8E3946-B859-4803-826C-451A636758DC}" sibTransId="{EDDC2A2B-9FF6-4773-A91F-C75A57B84119}"/>
    <dgm:cxn modelId="{27919C97-4B69-479A-BBBE-AA7561A37EB7}" type="presOf" srcId="{96A03DCC-82AF-464A-B336-60C4E4601034}" destId="{08042584-A7D7-426F-A649-7FC511D23A22}" srcOrd="0" destOrd="0" presId="urn:microsoft.com/office/officeart/2005/8/layout/cycle8"/>
    <dgm:cxn modelId="{A9F57D66-61B3-4A64-9C4E-88E9984C3796}" type="presOf" srcId="{CD95CEB5-5CC6-4946-AA65-BE0053D17DA8}" destId="{08F54F33-5F26-474E-B3DF-800AB39FA964}" srcOrd="0" destOrd="0" presId="urn:microsoft.com/office/officeart/2005/8/layout/cycle8"/>
    <dgm:cxn modelId="{930DFC83-EE49-4FEF-B818-6E08C74264B4}" type="presOf" srcId="{2D4A151D-8497-413C-B753-B6004EE52353}" destId="{FC345910-1D64-4457-956F-82C6C667CB84}" srcOrd="0" destOrd="0" presId="urn:microsoft.com/office/officeart/2005/8/layout/cycle8"/>
    <dgm:cxn modelId="{EEF45741-FC79-4C62-BA51-5B6C499C4B28}" srcId="{96A03DCC-82AF-464A-B336-60C4E4601034}" destId="{4A612745-03BE-4049-9E9F-7854F3E0B51F}" srcOrd="1" destOrd="0" parTransId="{8C5E6B9C-0F65-4104-9783-9CB368F89688}" sibTransId="{04D60120-ACA3-4A22-9847-A2342E09AEEB}"/>
    <dgm:cxn modelId="{7430D58D-37DA-4327-9273-56BC683E5E35}" type="presParOf" srcId="{08042584-A7D7-426F-A649-7FC511D23A22}" destId="{08F54F33-5F26-474E-B3DF-800AB39FA964}" srcOrd="0" destOrd="0" presId="urn:microsoft.com/office/officeart/2005/8/layout/cycle8"/>
    <dgm:cxn modelId="{A93C51B0-6677-426E-942E-349592C5B959}" type="presParOf" srcId="{08042584-A7D7-426F-A649-7FC511D23A22}" destId="{A613A1DA-595E-4386-8D06-B968E5FD6B8E}" srcOrd="1" destOrd="0" presId="urn:microsoft.com/office/officeart/2005/8/layout/cycle8"/>
    <dgm:cxn modelId="{F7FC0B50-2950-4D27-A4B8-279290E90586}" type="presParOf" srcId="{08042584-A7D7-426F-A649-7FC511D23A22}" destId="{351573F4-0DEE-4270-8F35-628215E9C3D4}" srcOrd="2" destOrd="0" presId="urn:microsoft.com/office/officeart/2005/8/layout/cycle8"/>
    <dgm:cxn modelId="{3B6C115B-11D4-4FD2-98A7-E8E372E8DFF1}" type="presParOf" srcId="{08042584-A7D7-426F-A649-7FC511D23A22}" destId="{679CA5E1-F3CD-4661-94D7-48B4BFE4F04D}" srcOrd="3" destOrd="0" presId="urn:microsoft.com/office/officeart/2005/8/layout/cycle8"/>
    <dgm:cxn modelId="{CAFFA8AA-5BD6-4C33-9B64-6B65D51B4F58}" type="presParOf" srcId="{08042584-A7D7-426F-A649-7FC511D23A22}" destId="{A641B984-FE4B-4D44-A96C-5BEE0CD3C4D7}" srcOrd="4" destOrd="0" presId="urn:microsoft.com/office/officeart/2005/8/layout/cycle8"/>
    <dgm:cxn modelId="{9103D522-3ECC-47F7-8CFE-B5B4A94998F9}" type="presParOf" srcId="{08042584-A7D7-426F-A649-7FC511D23A22}" destId="{DA2D32D4-06EB-4390-AA4E-C9AD698982F1}" srcOrd="5" destOrd="0" presId="urn:microsoft.com/office/officeart/2005/8/layout/cycle8"/>
    <dgm:cxn modelId="{D6AC3530-2DF5-4782-A729-551A1AE9FCE5}" type="presParOf" srcId="{08042584-A7D7-426F-A649-7FC511D23A22}" destId="{EFAD57A2-6E59-45EF-BF7D-0B44ABAD3809}" srcOrd="6" destOrd="0" presId="urn:microsoft.com/office/officeart/2005/8/layout/cycle8"/>
    <dgm:cxn modelId="{1D621811-D771-49AB-9430-96179CA458D2}" type="presParOf" srcId="{08042584-A7D7-426F-A649-7FC511D23A22}" destId="{13AAB2CD-7624-45C6-8517-B3235972EB19}" srcOrd="7" destOrd="0" presId="urn:microsoft.com/office/officeart/2005/8/layout/cycle8"/>
    <dgm:cxn modelId="{A1B4637B-7586-4C4E-8049-ECFFECC41938}" type="presParOf" srcId="{08042584-A7D7-426F-A649-7FC511D23A22}" destId="{FC345910-1D64-4457-956F-82C6C667CB84}" srcOrd="8" destOrd="0" presId="urn:microsoft.com/office/officeart/2005/8/layout/cycle8"/>
    <dgm:cxn modelId="{1727F370-80C9-4634-BD4B-8BE670A3EF16}" type="presParOf" srcId="{08042584-A7D7-426F-A649-7FC511D23A22}" destId="{65A85E29-F1F6-4BB7-BF51-B851FD34793D}" srcOrd="9" destOrd="0" presId="urn:microsoft.com/office/officeart/2005/8/layout/cycle8"/>
    <dgm:cxn modelId="{B1ED401F-4EAD-4098-9DBA-B702B7B5C099}" type="presParOf" srcId="{08042584-A7D7-426F-A649-7FC511D23A22}" destId="{15F6E19F-C90B-42C1-820A-151E2DCC4CB9}" srcOrd="10" destOrd="0" presId="urn:microsoft.com/office/officeart/2005/8/layout/cycle8"/>
    <dgm:cxn modelId="{3992F30D-E18E-474F-9622-ACFE94FD0CE5}" type="presParOf" srcId="{08042584-A7D7-426F-A649-7FC511D23A22}" destId="{978E2BDA-8BAD-4D0E-BEB0-C5E999522343}" srcOrd="11" destOrd="0" presId="urn:microsoft.com/office/officeart/2005/8/layout/cycle8"/>
    <dgm:cxn modelId="{54C929FF-ED99-4AFC-9043-32EFE8BE6D41}" type="presParOf" srcId="{08042584-A7D7-426F-A649-7FC511D23A22}" destId="{AC8B28C4-10DC-4BD2-A24D-DA9AC7AD1813}" srcOrd="12" destOrd="0" presId="urn:microsoft.com/office/officeart/2005/8/layout/cycle8"/>
    <dgm:cxn modelId="{A63EFF18-7E89-4B9A-9A27-FD6D553F1979}" type="presParOf" srcId="{08042584-A7D7-426F-A649-7FC511D23A22}" destId="{A1EE3C8F-E3A1-455E-AAD2-994F2F816743}" srcOrd="13" destOrd="0" presId="urn:microsoft.com/office/officeart/2005/8/layout/cycle8"/>
    <dgm:cxn modelId="{69D641CA-CB93-4D59-8A6E-80462B133BBE}" type="presParOf" srcId="{08042584-A7D7-426F-A649-7FC511D23A22}" destId="{55C6685F-DAE3-464B-8C50-44F1A0E3F1B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0755-551F-4D97-8850-E54A5309C6A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A3358-A026-4FD4-A26F-3CEDE2DDB1EF}">
      <dgm:prSet phldrT="[文本]"/>
      <dgm:spPr/>
      <dgm:t>
        <a:bodyPr/>
        <a:lstStyle/>
        <a:p>
          <a:r>
            <a:rPr lang="zh-CN" altLang="en-US" smtClean="0"/>
            <a:t>官方商城</a:t>
          </a:r>
          <a:endParaRPr lang="zh-CN" altLang="en-US"/>
        </a:p>
      </dgm:t>
    </dgm:pt>
    <dgm:pt modelId="{53B37A08-075C-49C1-958C-F31252C635AD}" type="parTrans" cxnId="{C4810343-763B-490E-94E0-D4519ED9956A}">
      <dgm:prSet/>
      <dgm:spPr/>
      <dgm:t>
        <a:bodyPr/>
        <a:lstStyle/>
        <a:p>
          <a:endParaRPr lang="zh-CN" altLang="en-US"/>
        </a:p>
      </dgm:t>
    </dgm:pt>
    <dgm:pt modelId="{88CB8637-F3B7-4C4F-9650-D0061B289215}" type="sibTrans" cxnId="{C4810343-763B-490E-94E0-D4519ED9956A}">
      <dgm:prSet/>
      <dgm:spPr/>
      <dgm:t>
        <a:bodyPr/>
        <a:lstStyle/>
        <a:p>
          <a:endParaRPr lang="zh-CN" altLang="en-US"/>
        </a:p>
      </dgm:t>
    </dgm:pt>
    <dgm:pt modelId="{95C034D8-33ED-48D6-AC24-DFE9E39EE2E1}">
      <dgm:prSet phldrT="[文本]" custT="1"/>
      <dgm:spPr/>
      <dgm:t>
        <a:bodyPr/>
        <a:lstStyle/>
        <a:p>
          <a:r>
            <a:rPr lang="zh-CN" altLang="en-US" sz="1400" smtClean="0"/>
            <a:t>线上销售</a:t>
          </a:r>
          <a:endParaRPr lang="zh-CN" altLang="en-US" sz="1400"/>
        </a:p>
      </dgm:t>
    </dgm:pt>
    <dgm:pt modelId="{8900A256-A97D-4061-93F8-246BD04A8749}" type="parTrans" cxnId="{60FA7CB5-E2B2-4990-8B54-7266801FF4C4}">
      <dgm:prSet/>
      <dgm:spPr/>
      <dgm:t>
        <a:bodyPr/>
        <a:lstStyle/>
        <a:p>
          <a:endParaRPr lang="zh-CN" altLang="en-US"/>
        </a:p>
      </dgm:t>
    </dgm:pt>
    <dgm:pt modelId="{BE74A487-1302-4A09-8EBB-CDE2F188161D}" type="sibTrans" cxnId="{60FA7CB5-E2B2-4990-8B54-7266801FF4C4}">
      <dgm:prSet/>
      <dgm:spPr/>
      <dgm:t>
        <a:bodyPr/>
        <a:lstStyle/>
        <a:p>
          <a:endParaRPr lang="zh-CN" altLang="en-US"/>
        </a:p>
      </dgm:t>
    </dgm:pt>
    <dgm:pt modelId="{AF5B43C9-EFE7-4EEC-AAF5-CEC7B0C69246}">
      <dgm:prSet phldrT="[文本]" custT="1"/>
      <dgm:spPr/>
      <dgm:t>
        <a:bodyPr/>
        <a:lstStyle/>
        <a:p>
          <a:r>
            <a:rPr lang="zh-CN" altLang="en-US" sz="1400" smtClean="0"/>
            <a:t>消费者互动</a:t>
          </a:r>
          <a:endParaRPr lang="zh-CN" altLang="en-US" sz="1400"/>
        </a:p>
      </dgm:t>
    </dgm:pt>
    <dgm:pt modelId="{0D730CD9-685E-4297-A5BA-82369C568ABD}" type="parTrans" cxnId="{75184E83-E36A-4261-9156-7F19A7E83507}">
      <dgm:prSet/>
      <dgm:spPr/>
      <dgm:t>
        <a:bodyPr/>
        <a:lstStyle/>
        <a:p>
          <a:endParaRPr lang="zh-CN" altLang="en-US"/>
        </a:p>
      </dgm:t>
    </dgm:pt>
    <dgm:pt modelId="{779FA7FA-28D3-4BBF-BFDE-11B6610AF287}" type="sibTrans" cxnId="{75184E83-E36A-4261-9156-7F19A7E83507}">
      <dgm:prSet/>
      <dgm:spPr/>
      <dgm:t>
        <a:bodyPr/>
        <a:lstStyle/>
        <a:p>
          <a:endParaRPr lang="zh-CN" altLang="en-US"/>
        </a:p>
      </dgm:t>
    </dgm:pt>
    <dgm:pt modelId="{4F2B3F6C-2C16-40BC-9A66-DD32581F8C25}">
      <dgm:prSet phldrT="[文本]" custT="1"/>
      <dgm:spPr/>
      <dgm:t>
        <a:bodyPr/>
        <a:lstStyle/>
        <a:p>
          <a:r>
            <a:rPr lang="zh-CN" altLang="en-US" sz="1400" smtClean="0"/>
            <a:t>品牌传播</a:t>
          </a:r>
          <a:endParaRPr lang="zh-CN" altLang="en-US" sz="1400"/>
        </a:p>
      </dgm:t>
    </dgm:pt>
    <dgm:pt modelId="{0F270E7C-1B21-47FB-BC5B-A6F4E11FFA66}" type="parTrans" cxnId="{D990929D-075E-4071-B1BB-DED77611FFC4}">
      <dgm:prSet/>
      <dgm:spPr/>
      <dgm:t>
        <a:bodyPr/>
        <a:lstStyle/>
        <a:p>
          <a:endParaRPr lang="zh-CN" altLang="en-US"/>
        </a:p>
      </dgm:t>
    </dgm:pt>
    <dgm:pt modelId="{F04922F0-ED4B-4850-BDEB-D5A6AAC98386}" type="sibTrans" cxnId="{D990929D-075E-4071-B1BB-DED77611FFC4}">
      <dgm:prSet/>
      <dgm:spPr/>
      <dgm:t>
        <a:bodyPr/>
        <a:lstStyle/>
        <a:p>
          <a:endParaRPr lang="zh-CN" altLang="en-US"/>
        </a:p>
      </dgm:t>
    </dgm:pt>
    <dgm:pt modelId="{F14ABEDA-8119-418A-8056-2C6F783E76D9}">
      <dgm:prSet phldrT="[文本]" custT="1"/>
      <dgm:spPr/>
      <dgm:t>
        <a:bodyPr/>
        <a:lstStyle/>
        <a:p>
          <a:r>
            <a:rPr lang="zh-CN" altLang="en-US" sz="1400" smtClean="0"/>
            <a:t>了解消费者行为</a:t>
          </a:r>
          <a:endParaRPr lang="zh-CN" altLang="en-US" sz="1400"/>
        </a:p>
      </dgm:t>
    </dgm:pt>
    <dgm:pt modelId="{9E1B187C-A632-4331-88D3-1C659B019B47}" type="parTrans" cxnId="{86819F90-5AD7-4C1A-8B30-7E75761A9DC2}">
      <dgm:prSet/>
      <dgm:spPr/>
      <dgm:t>
        <a:bodyPr/>
        <a:lstStyle/>
        <a:p>
          <a:endParaRPr lang="zh-CN" altLang="en-US"/>
        </a:p>
      </dgm:t>
    </dgm:pt>
    <dgm:pt modelId="{E5580AB9-A560-4F22-92F9-2282EFF376BB}" type="sibTrans" cxnId="{86819F90-5AD7-4C1A-8B30-7E75761A9DC2}">
      <dgm:prSet/>
      <dgm:spPr/>
      <dgm:t>
        <a:bodyPr/>
        <a:lstStyle/>
        <a:p>
          <a:endParaRPr lang="zh-CN" altLang="en-US"/>
        </a:p>
      </dgm:t>
    </dgm:pt>
    <dgm:pt modelId="{5177FB61-8BB3-4D8D-AB6B-17D0EFC3FDBF}" type="pres">
      <dgm:prSet presAssocID="{D32F0755-551F-4D97-8850-E54A5309C6A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5C922C-1B74-48C1-A400-742B2D4AB495}" type="pres">
      <dgm:prSet presAssocID="{057A3358-A026-4FD4-A26F-3CEDE2DDB1EF}" presName="centerShape" presStyleLbl="node0" presStyleIdx="0" presStyleCnt="1" custScaleX="153294" custScaleY="150495"/>
      <dgm:spPr/>
      <dgm:t>
        <a:bodyPr/>
        <a:lstStyle/>
        <a:p>
          <a:endParaRPr lang="zh-CN" altLang="en-US"/>
        </a:p>
      </dgm:t>
    </dgm:pt>
    <dgm:pt modelId="{4BEFE39D-5A89-4CE3-BCBF-B4E87BFB412E}" type="pres">
      <dgm:prSet presAssocID="{8900A256-A97D-4061-93F8-246BD04A8749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5629ECB0-5FFF-4F4E-A0AE-E668170ADE34}" type="pres">
      <dgm:prSet presAssocID="{8900A256-A97D-4061-93F8-246BD04A8749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824AFF67-3C8E-4F20-B02E-49E4295D57AC}" type="pres">
      <dgm:prSet presAssocID="{95C034D8-33ED-48D6-AC24-DFE9E39EE2E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E62230-2798-45C5-9990-06D62334880F}" type="pres">
      <dgm:prSet presAssocID="{0D730CD9-685E-4297-A5BA-82369C568ABD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39DA126F-2347-4340-AE2C-C62926E20917}" type="pres">
      <dgm:prSet presAssocID="{0D730CD9-685E-4297-A5BA-82369C568ABD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F8F702E6-DBAF-4CEE-BEEC-E2E0EFDCE1A8}" type="pres">
      <dgm:prSet presAssocID="{AF5B43C9-EFE7-4EEC-AAF5-CEC7B0C6924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59250-3017-4D0C-B919-72D262273AAC}" type="pres">
      <dgm:prSet presAssocID="{9E1B187C-A632-4331-88D3-1C659B019B47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AE7E0EB0-64CC-4129-A58A-AA173CE1382A}" type="pres">
      <dgm:prSet presAssocID="{9E1B187C-A632-4331-88D3-1C659B019B47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65BFFCA9-7D84-4509-96D3-CB337120BD63}" type="pres">
      <dgm:prSet presAssocID="{F14ABEDA-8119-418A-8056-2C6F783E76D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7F8186-B700-430E-ABDD-4795874B1BA7}" type="pres">
      <dgm:prSet presAssocID="{0F270E7C-1B21-47FB-BC5B-A6F4E11FFA66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0E6A862D-F722-441E-AD48-A1F112284FC8}" type="pres">
      <dgm:prSet presAssocID="{0F270E7C-1B21-47FB-BC5B-A6F4E11FFA66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AC8DD129-7CF6-44F5-90C3-FEE91C8E2591}" type="pres">
      <dgm:prSet presAssocID="{4F2B3F6C-2C16-40BC-9A66-DD32581F8C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3320F5-2500-4940-9206-A4A2E2422676}" type="presOf" srcId="{95C034D8-33ED-48D6-AC24-DFE9E39EE2E1}" destId="{824AFF67-3C8E-4F20-B02E-49E4295D57AC}" srcOrd="0" destOrd="0" presId="urn:microsoft.com/office/officeart/2005/8/layout/radial1"/>
    <dgm:cxn modelId="{0191169D-2E7A-4A58-A423-B92F251D31FA}" type="presOf" srcId="{0F270E7C-1B21-47FB-BC5B-A6F4E11FFA66}" destId="{0E6A862D-F722-441E-AD48-A1F112284FC8}" srcOrd="1" destOrd="0" presId="urn:microsoft.com/office/officeart/2005/8/layout/radial1"/>
    <dgm:cxn modelId="{120F486D-E520-4F6A-A51F-B1BCC5C5BF73}" type="presOf" srcId="{9E1B187C-A632-4331-88D3-1C659B019B47}" destId="{59359250-3017-4D0C-B919-72D262273AAC}" srcOrd="0" destOrd="0" presId="urn:microsoft.com/office/officeart/2005/8/layout/radial1"/>
    <dgm:cxn modelId="{B49D7BD7-E735-4EE3-AD40-16CA0EE78F90}" type="presOf" srcId="{8900A256-A97D-4061-93F8-246BD04A8749}" destId="{5629ECB0-5FFF-4F4E-A0AE-E668170ADE34}" srcOrd="1" destOrd="0" presId="urn:microsoft.com/office/officeart/2005/8/layout/radial1"/>
    <dgm:cxn modelId="{D85E0802-7826-4787-A853-CFA538BE4FD1}" type="presOf" srcId="{9E1B187C-A632-4331-88D3-1C659B019B47}" destId="{AE7E0EB0-64CC-4129-A58A-AA173CE1382A}" srcOrd="1" destOrd="0" presId="urn:microsoft.com/office/officeart/2005/8/layout/radial1"/>
    <dgm:cxn modelId="{B95FEA1C-9B0C-4606-97DC-761F63D712A6}" type="presOf" srcId="{0D730CD9-685E-4297-A5BA-82369C568ABD}" destId="{39DA126F-2347-4340-AE2C-C62926E20917}" srcOrd="1" destOrd="0" presId="urn:microsoft.com/office/officeart/2005/8/layout/radial1"/>
    <dgm:cxn modelId="{56594071-5EA7-4C84-B052-211AAC95F2DF}" type="presOf" srcId="{0D730CD9-685E-4297-A5BA-82369C568ABD}" destId="{01E62230-2798-45C5-9990-06D62334880F}" srcOrd="0" destOrd="0" presId="urn:microsoft.com/office/officeart/2005/8/layout/radial1"/>
    <dgm:cxn modelId="{1A334EE4-E295-42D1-9AFF-9D7582EACE36}" type="presOf" srcId="{D32F0755-551F-4D97-8850-E54A5309C6A0}" destId="{5177FB61-8BB3-4D8D-AB6B-17D0EFC3FDBF}" srcOrd="0" destOrd="0" presId="urn:microsoft.com/office/officeart/2005/8/layout/radial1"/>
    <dgm:cxn modelId="{AC766928-8411-4EBB-A5BC-127639E46B05}" type="presOf" srcId="{0F270E7C-1B21-47FB-BC5B-A6F4E11FFA66}" destId="{AC7F8186-B700-430E-ABDD-4795874B1BA7}" srcOrd="0" destOrd="0" presId="urn:microsoft.com/office/officeart/2005/8/layout/radial1"/>
    <dgm:cxn modelId="{A94722AD-48A0-4A10-B5A4-C015904269AD}" type="presOf" srcId="{F14ABEDA-8119-418A-8056-2C6F783E76D9}" destId="{65BFFCA9-7D84-4509-96D3-CB337120BD63}" srcOrd="0" destOrd="0" presId="urn:microsoft.com/office/officeart/2005/8/layout/radial1"/>
    <dgm:cxn modelId="{D990929D-075E-4071-B1BB-DED77611FFC4}" srcId="{057A3358-A026-4FD4-A26F-3CEDE2DDB1EF}" destId="{4F2B3F6C-2C16-40BC-9A66-DD32581F8C25}" srcOrd="3" destOrd="0" parTransId="{0F270E7C-1B21-47FB-BC5B-A6F4E11FFA66}" sibTransId="{F04922F0-ED4B-4850-BDEB-D5A6AAC98386}"/>
    <dgm:cxn modelId="{75184E83-E36A-4261-9156-7F19A7E83507}" srcId="{057A3358-A026-4FD4-A26F-3CEDE2DDB1EF}" destId="{AF5B43C9-EFE7-4EEC-AAF5-CEC7B0C69246}" srcOrd="1" destOrd="0" parTransId="{0D730CD9-685E-4297-A5BA-82369C568ABD}" sibTransId="{779FA7FA-28D3-4BBF-BFDE-11B6610AF287}"/>
    <dgm:cxn modelId="{5C9FF916-0A40-41E0-A1A8-0F6C4565112A}" type="presOf" srcId="{AF5B43C9-EFE7-4EEC-AAF5-CEC7B0C69246}" destId="{F8F702E6-DBAF-4CEE-BEEC-E2E0EFDCE1A8}" srcOrd="0" destOrd="0" presId="urn:microsoft.com/office/officeart/2005/8/layout/radial1"/>
    <dgm:cxn modelId="{86819F90-5AD7-4C1A-8B30-7E75761A9DC2}" srcId="{057A3358-A026-4FD4-A26F-3CEDE2DDB1EF}" destId="{F14ABEDA-8119-418A-8056-2C6F783E76D9}" srcOrd="2" destOrd="0" parTransId="{9E1B187C-A632-4331-88D3-1C659B019B47}" sibTransId="{E5580AB9-A560-4F22-92F9-2282EFF376BB}"/>
    <dgm:cxn modelId="{78689735-F294-4AB6-8FC2-16CD7D1F2725}" type="presOf" srcId="{057A3358-A026-4FD4-A26F-3CEDE2DDB1EF}" destId="{DD5C922C-1B74-48C1-A400-742B2D4AB495}" srcOrd="0" destOrd="0" presId="urn:microsoft.com/office/officeart/2005/8/layout/radial1"/>
    <dgm:cxn modelId="{27D2AEFE-A510-4684-A963-E83A77989B21}" type="presOf" srcId="{8900A256-A97D-4061-93F8-246BD04A8749}" destId="{4BEFE39D-5A89-4CE3-BCBF-B4E87BFB412E}" srcOrd="0" destOrd="0" presId="urn:microsoft.com/office/officeart/2005/8/layout/radial1"/>
    <dgm:cxn modelId="{E9723E38-2E18-4FE0-A19C-07D0D3AE43E7}" type="presOf" srcId="{4F2B3F6C-2C16-40BC-9A66-DD32581F8C25}" destId="{AC8DD129-7CF6-44F5-90C3-FEE91C8E2591}" srcOrd="0" destOrd="0" presId="urn:microsoft.com/office/officeart/2005/8/layout/radial1"/>
    <dgm:cxn modelId="{C4810343-763B-490E-94E0-D4519ED9956A}" srcId="{D32F0755-551F-4D97-8850-E54A5309C6A0}" destId="{057A3358-A026-4FD4-A26F-3CEDE2DDB1EF}" srcOrd="0" destOrd="0" parTransId="{53B37A08-075C-49C1-958C-F31252C635AD}" sibTransId="{88CB8637-F3B7-4C4F-9650-D0061B289215}"/>
    <dgm:cxn modelId="{60FA7CB5-E2B2-4990-8B54-7266801FF4C4}" srcId="{057A3358-A026-4FD4-A26F-3CEDE2DDB1EF}" destId="{95C034D8-33ED-48D6-AC24-DFE9E39EE2E1}" srcOrd="0" destOrd="0" parTransId="{8900A256-A97D-4061-93F8-246BD04A8749}" sibTransId="{BE74A487-1302-4A09-8EBB-CDE2F188161D}"/>
    <dgm:cxn modelId="{F4F14DAF-5F4E-42FD-991C-AAB2D71404B2}" type="presParOf" srcId="{5177FB61-8BB3-4D8D-AB6B-17D0EFC3FDBF}" destId="{DD5C922C-1B74-48C1-A400-742B2D4AB495}" srcOrd="0" destOrd="0" presId="urn:microsoft.com/office/officeart/2005/8/layout/radial1"/>
    <dgm:cxn modelId="{A9D17658-6D19-4E88-B3C0-378D19E1ED4C}" type="presParOf" srcId="{5177FB61-8BB3-4D8D-AB6B-17D0EFC3FDBF}" destId="{4BEFE39D-5A89-4CE3-BCBF-B4E87BFB412E}" srcOrd="1" destOrd="0" presId="urn:microsoft.com/office/officeart/2005/8/layout/radial1"/>
    <dgm:cxn modelId="{034EB6B1-0E06-4982-87F3-35E46D01516C}" type="presParOf" srcId="{4BEFE39D-5A89-4CE3-BCBF-B4E87BFB412E}" destId="{5629ECB0-5FFF-4F4E-A0AE-E668170ADE34}" srcOrd="0" destOrd="0" presId="urn:microsoft.com/office/officeart/2005/8/layout/radial1"/>
    <dgm:cxn modelId="{3443DE4C-EAA7-41C7-982E-E09F5F1F2977}" type="presParOf" srcId="{5177FB61-8BB3-4D8D-AB6B-17D0EFC3FDBF}" destId="{824AFF67-3C8E-4F20-B02E-49E4295D57AC}" srcOrd="2" destOrd="0" presId="urn:microsoft.com/office/officeart/2005/8/layout/radial1"/>
    <dgm:cxn modelId="{3CF5644C-1F45-4377-A947-952C044C2EFE}" type="presParOf" srcId="{5177FB61-8BB3-4D8D-AB6B-17D0EFC3FDBF}" destId="{01E62230-2798-45C5-9990-06D62334880F}" srcOrd="3" destOrd="0" presId="urn:microsoft.com/office/officeart/2005/8/layout/radial1"/>
    <dgm:cxn modelId="{2EBA6DC3-04DA-4EF6-96F2-31E3E60ED468}" type="presParOf" srcId="{01E62230-2798-45C5-9990-06D62334880F}" destId="{39DA126F-2347-4340-AE2C-C62926E20917}" srcOrd="0" destOrd="0" presId="urn:microsoft.com/office/officeart/2005/8/layout/radial1"/>
    <dgm:cxn modelId="{C01FE040-B65D-4CEA-99EA-D890430D81C4}" type="presParOf" srcId="{5177FB61-8BB3-4D8D-AB6B-17D0EFC3FDBF}" destId="{F8F702E6-DBAF-4CEE-BEEC-E2E0EFDCE1A8}" srcOrd="4" destOrd="0" presId="urn:microsoft.com/office/officeart/2005/8/layout/radial1"/>
    <dgm:cxn modelId="{3DE90D35-E58E-4BA8-8C6D-30511696832B}" type="presParOf" srcId="{5177FB61-8BB3-4D8D-AB6B-17D0EFC3FDBF}" destId="{59359250-3017-4D0C-B919-72D262273AAC}" srcOrd="5" destOrd="0" presId="urn:microsoft.com/office/officeart/2005/8/layout/radial1"/>
    <dgm:cxn modelId="{89168C97-93EB-48A1-9772-68D1D2363846}" type="presParOf" srcId="{59359250-3017-4D0C-B919-72D262273AAC}" destId="{AE7E0EB0-64CC-4129-A58A-AA173CE1382A}" srcOrd="0" destOrd="0" presId="urn:microsoft.com/office/officeart/2005/8/layout/radial1"/>
    <dgm:cxn modelId="{4BFA6049-8A5A-4CC1-96C4-9ECC307DF591}" type="presParOf" srcId="{5177FB61-8BB3-4D8D-AB6B-17D0EFC3FDBF}" destId="{65BFFCA9-7D84-4509-96D3-CB337120BD63}" srcOrd="6" destOrd="0" presId="urn:microsoft.com/office/officeart/2005/8/layout/radial1"/>
    <dgm:cxn modelId="{1B3299F0-4A1A-4A8E-9B73-4F478C04414F}" type="presParOf" srcId="{5177FB61-8BB3-4D8D-AB6B-17D0EFC3FDBF}" destId="{AC7F8186-B700-430E-ABDD-4795874B1BA7}" srcOrd="7" destOrd="0" presId="urn:microsoft.com/office/officeart/2005/8/layout/radial1"/>
    <dgm:cxn modelId="{A550F6D0-5A89-4FC6-894C-D996F304BFCB}" type="presParOf" srcId="{AC7F8186-B700-430E-ABDD-4795874B1BA7}" destId="{0E6A862D-F722-441E-AD48-A1F112284FC8}" srcOrd="0" destOrd="0" presId="urn:microsoft.com/office/officeart/2005/8/layout/radial1"/>
    <dgm:cxn modelId="{676D9025-F763-4C26-9BD6-0A58B2D9FCBB}" type="presParOf" srcId="{5177FB61-8BB3-4D8D-AB6B-17D0EFC3FDBF}" destId="{AC8DD129-7CF6-44F5-90C3-FEE91C8E259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D25296-9BD9-44B1-900E-B4651D1357F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26ACF3-F3DD-46D0-9AFD-08E133E22198}">
      <dgm:prSet phldrT="[文本]"/>
      <dgm:spPr/>
      <dgm:t>
        <a:bodyPr/>
        <a:lstStyle/>
        <a:p>
          <a:r>
            <a:rPr lang="zh-CN" altLang="en-US" smtClean="0"/>
            <a:t>官方商城 </a:t>
          </a:r>
          <a:endParaRPr lang="zh-CN" altLang="en-US"/>
        </a:p>
      </dgm:t>
    </dgm:pt>
    <dgm:pt modelId="{91689C9A-8567-43F9-AE58-D725D7DE484F}" type="parTrans" cxnId="{D64A3441-AD82-42D7-9DD1-CD0A147BFC9D}">
      <dgm:prSet/>
      <dgm:spPr/>
      <dgm:t>
        <a:bodyPr/>
        <a:lstStyle/>
        <a:p>
          <a:endParaRPr lang="zh-CN" altLang="en-US"/>
        </a:p>
      </dgm:t>
    </dgm:pt>
    <dgm:pt modelId="{A1C48936-D660-4B38-911E-3401BB75C3A9}" type="sibTrans" cxnId="{D64A3441-AD82-42D7-9DD1-CD0A147BFC9D}">
      <dgm:prSet/>
      <dgm:spPr/>
      <dgm:t>
        <a:bodyPr/>
        <a:lstStyle/>
        <a:p>
          <a:endParaRPr lang="zh-CN" altLang="en-US"/>
        </a:p>
      </dgm:t>
    </dgm:pt>
    <dgm:pt modelId="{FE6D4974-34FE-4C5A-811B-9B5915FA1EA0}">
      <dgm:prSet phldrT="[文本]" custT="1"/>
      <dgm:spPr/>
      <dgm:t>
        <a:bodyPr/>
        <a:lstStyle/>
        <a:p>
          <a:r>
            <a:rPr lang="zh-CN" altLang="en-US" sz="1400" smtClean="0"/>
            <a:t>淘宝商城直营店</a:t>
          </a:r>
          <a:endParaRPr lang="zh-CN" altLang="en-US" sz="1400"/>
        </a:p>
      </dgm:t>
    </dgm:pt>
    <dgm:pt modelId="{8796111E-D2D5-4F5C-B096-B34C5EA455D1}" type="parTrans" cxnId="{3EEA4970-741F-4DB1-AFA5-9ED6C1192805}">
      <dgm:prSet/>
      <dgm:spPr/>
      <dgm:t>
        <a:bodyPr/>
        <a:lstStyle/>
        <a:p>
          <a:endParaRPr lang="zh-CN" altLang="en-US"/>
        </a:p>
      </dgm:t>
    </dgm:pt>
    <dgm:pt modelId="{F49C62AB-8D27-4B77-88C2-F795078041AE}" type="sibTrans" cxnId="{3EEA4970-741F-4DB1-AFA5-9ED6C1192805}">
      <dgm:prSet/>
      <dgm:spPr/>
      <dgm:t>
        <a:bodyPr/>
        <a:lstStyle/>
        <a:p>
          <a:endParaRPr lang="zh-CN" altLang="en-US"/>
        </a:p>
      </dgm:t>
    </dgm:pt>
    <dgm:pt modelId="{BE2C1D04-E2BB-433A-920A-D0898C35791C}">
      <dgm:prSet phldrT="[文本]" custT="1"/>
      <dgm:spPr/>
      <dgm:t>
        <a:bodyPr/>
        <a:lstStyle/>
        <a:p>
          <a:r>
            <a:rPr lang="en-US" altLang="zh-CN" sz="1400" smtClean="0"/>
            <a:t>QQ</a:t>
          </a:r>
          <a:r>
            <a:rPr lang="zh-CN" altLang="en-US" sz="1400" smtClean="0"/>
            <a:t>商城直营店</a:t>
          </a:r>
          <a:endParaRPr lang="zh-CN" altLang="en-US" sz="1400"/>
        </a:p>
      </dgm:t>
    </dgm:pt>
    <dgm:pt modelId="{CA5DD408-4E95-456B-B769-55BF89DC43CA}" type="parTrans" cxnId="{79A2FBC0-890B-4366-9D0B-BAAA582C42E8}">
      <dgm:prSet/>
      <dgm:spPr/>
      <dgm:t>
        <a:bodyPr/>
        <a:lstStyle/>
        <a:p>
          <a:endParaRPr lang="zh-CN" altLang="en-US"/>
        </a:p>
      </dgm:t>
    </dgm:pt>
    <dgm:pt modelId="{3EC1C76F-3AE6-4DE2-82D7-34AB08F1BA13}" type="sibTrans" cxnId="{79A2FBC0-890B-4366-9D0B-BAAA582C42E8}">
      <dgm:prSet/>
      <dgm:spPr/>
      <dgm:t>
        <a:bodyPr/>
        <a:lstStyle/>
        <a:p>
          <a:endParaRPr lang="zh-CN" altLang="en-US"/>
        </a:p>
      </dgm:t>
    </dgm:pt>
    <dgm:pt modelId="{11B2B41D-8019-4D8B-B61F-9D71FC1F4460}">
      <dgm:prSet phldrT="[文本]" custT="1"/>
      <dgm:spPr/>
      <dgm:t>
        <a:bodyPr/>
        <a:lstStyle/>
        <a:p>
          <a:r>
            <a:rPr lang="zh-CN" altLang="en-US" sz="1400" smtClean="0"/>
            <a:t>当当分销</a:t>
          </a:r>
          <a:endParaRPr lang="zh-CN" altLang="en-US" sz="1400"/>
        </a:p>
      </dgm:t>
    </dgm:pt>
    <dgm:pt modelId="{BA6D02A0-205E-43A4-B2C8-D760B4FF2602}" type="parTrans" cxnId="{325C492D-43C8-4073-9A57-53FF160F16F8}">
      <dgm:prSet/>
      <dgm:spPr/>
      <dgm:t>
        <a:bodyPr/>
        <a:lstStyle/>
        <a:p>
          <a:endParaRPr lang="zh-CN" altLang="en-US"/>
        </a:p>
      </dgm:t>
    </dgm:pt>
    <dgm:pt modelId="{6DB2E567-0B6D-4705-9373-E1CCC9868484}" type="sibTrans" cxnId="{325C492D-43C8-4073-9A57-53FF160F16F8}">
      <dgm:prSet/>
      <dgm:spPr/>
      <dgm:t>
        <a:bodyPr/>
        <a:lstStyle/>
        <a:p>
          <a:endParaRPr lang="zh-CN" altLang="en-US"/>
        </a:p>
      </dgm:t>
    </dgm:pt>
    <dgm:pt modelId="{7B6C7D81-3C7A-49B9-9D7B-D35326541D62}">
      <dgm:prSet phldrT="[文本]" custT="1"/>
      <dgm:spPr/>
      <dgm:t>
        <a:bodyPr/>
        <a:lstStyle/>
        <a:p>
          <a:r>
            <a:rPr lang="zh-CN" altLang="en-US" sz="1400" smtClean="0"/>
            <a:t>京东分销</a:t>
          </a:r>
          <a:endParaRPr lang="zh-CN" altLang="en-US" sz="1400"/>
        </a:p>
      </dgm:t>
    </dgm:pt>
    <dgm:pt modelId="{3267E666-FB59-43CA-851B-3F9DD56958B7}" type="parTrans" cxnId="{C9321A52-8657-4811-92AA-9710087E37E7}">
      <dgm:prSet/>
      <dgm:spPr/>
      <dgm:t>
        <a:bodyPr/>
        <a:lstStyle/>
        <a:p>
          <a:endParaRPr lang="zh-CN" altLang="en-US"/>
        </a:p>
      </dgm:t>
    </dgm:pt>
    <dgm:pt modelId="{2CCAC52E-46C3-4DC3-97A5-6F1AED243DC6}" type="sibTrans" cxnId="{C9321A52-8657-4811-92AA-9710087E37E7}">
      <dgm:prSet/>
      <dgm:spPr/>
      <dgm:t>
        <a:bodyPr/>
        <a:lstStyle/>
        <a:p>
          <a:endParaRPr lang="zh-CN" altLang="en-US"/>
        </a:p>
      </dgm:t>
    </dgm:pt>
    <dgm:pt modelId="{96222A0F-F4DF-477E-9A03-5B7C7F6A7539}">
      <dgm:prSet phldrT="[文本]" custT="1"/>
      <dgm:spPr/>
      <dgm:t>
        <a:bodyPr/>
        <a:lstStyle/>
        <a:p>
          <a:r>
            <a:rPr lang="zh-CN" altLang="en-US" sz="1400" smtClean="0"/>
            <a:t>亚马逊分光销</a:t>
          </a:r>
          <a:endParaRPr lang="zh-CN" altLang="en-US" sz="1400"/>
        </a:p>
      </dgm:t>
    </dgm:pt>
    <dgm:pt modelId="{E6207D38-C3DE-4911-88F9-6A67096209F2}" type="parTrans" cxnId="{73D147BE-26EF-4D8F-A60E-71CA205CB7D2}">
      <dgm:prSet/>
      <dgm:spPr/>
      <dgm:t>
        <a:bodyPr/>
        <a:lstStyle/>
        <a:p>
          <a:endParaRPr lang="zh-CN" altLang="en-US"/>
        </a:p>
      </dgm:t>
    </dgm:pt>
    <dgm:pt modelId="{4E479E1F-5116-4969-8908-B03E438457E1}" type="sibTrans" cxnId="{73D147BE-26EF-4D8F-A60E-71CA205CB7D2}">
      <dgm:prSet/>
      <dgm:spPr/>
      <dgm:t>
        <a:bodyPr/>
        <a:lstStyle/>
        <a:p>
          <a:endParaRPr lang="zh-CN" altLang="en-US"/>
        </a:p>
      </dgm:t>
    </dgm:pt>
    <dgm:pt modelId="{6D640341-911A-4FA6-9AD5-86B6FD2DD669}">
      <dgm:prSet phldrT="[文本]" custT="1"/>
      <dgm:spPr/>
      <dgm:t>
        <a:bodyPr/>
        <a:lstStyle/>
        <a:p>
          <a:r>
            <a:rPr lang="zh-CN" altLang="en-US" sz="1400" smtClean="0"/>
            <a:t>手机商城</a:t>
          </a:r>
          <a:endParaRPr lang="zh-CN" altLang="en-US" sz="1400"/>
        </a:p>
      </dgm:t>
    </dgm:pt>
    <dgm:pt modelId="{A8694902-7238-4480-B42F-A9D7036753C7}" type="parTrans" cxnId="{C8CFE21A-DF8D-40F0-B565-936FC5930B73}">
      <dgm:prSet/>
      <dgm:spPr/>
      <dgm:t>
        <a:bodyPr/>
        <a:lstStyle/>
        <a:p>
          <a:endParaRPr lang="zh-CN" altLang="en-US"/>
        </a:p>
      </dgm:t>
    </dgm:pt>
    <dgm:pt modelId="{DC84D245-B044-4763-8B36-25254D0A9ABF}" type="sibTrans" cxnId="{C8CFE21A-DF8D-40F0-B565-936FC5930B73}">
      <dgm:prSet/>
      <dgm:spPr/>
      <dgm:t>
        <a:bodyPr/>
        <a:lstStyle/>
        <a:p>
          <a:endParaRPr lang="zh-CN" altLang="en-US"/>
        </a:p>
      </dgm:t>
    </dgm:pt>
    <dgm:pt modelId="{4017EC7E-E668-4C4C-8F95-A8BC79329E29}">
      <dgm:prSet phldrT="[文本]" custT="1"/>
      <dgm:spPr/>
      <dgm:t>
        <a:bodyPr/>
        <a:lstStyle/>
        <a:p>
          <a:r>
            <a:rPr lang="zh-CN" altLang="en-US" sz="1400" smtClean="0"/>
            <a:t>其它分销渠道</a:t>
          </a:r>
          <a:endParaRPr lang="zh-CN" altLang="en-US" sz="1400"/>
        </a:p>
      </dgm:t>
    </dgm:pt>
    <dgm:pt modelId="{4ED8B703-871E-4A48-A5FB-CC91A4DE1092}" type="parTrans" cxnId="{94BE8911-234B-4F4A-AA0F-7D156D909545}">
      <dgm:prSet/>
      <dgm:spPr/>
      <dgm:t>
        <a:bodyPr/>
        <a:lstStyle/>
        <a:p>
          <a:endParaRPr lang="zh-CN" altLang="en-US"/>
        </a:p>
      </dgm:t>
    </dgm:pt>
    <dgm:pt modelId="{BD16D146-73EC-42ED-A827-85A96D242CB0}" type="sibTrans" cxnId="{94BE8911-234B-4F4A-AA0F-7D156D909545}">
      <dgm:prSet/>
      <dgm:spPr/>
      <dgm:t>
        <a:bodyPr/>
        <a:lstStyle/>
        <a:p>
          <a:endParaRPr lang="zh-CN" altLang="en-US"/>
        </a:p>
      </dgm:t>
    </dgm:pt>
    <dgm:pt modelId="{0061A680-D31F-400D-8353-5C0989AF700F}" type="pres">
      <dgm:prSet presAssocID="{21D25296-9BD9-44B1-900E-B4651D1357F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14175C-7016-4996-8859-6340CF32584A}" type="pres">
      <dgm:prSet presAssocID="{1326ACF3-F3DD-46D0-9AFD-08E133E2219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6467E71-EEB6-4339-BFE4-E14B8ACC51CB}" type="pres">
      <dgm:prSet presAssocID="{8796111E-D2D5-4F5C-B096-B34C5EA455D1}" presName="parTrans" presStyleLbl="bgSibTrans2D1" presStyleIdx="0" presStyleCnt="7"/>
      <dgm:spPr/>
      <dgm:t>
        <a:bodyPr/>
        <a:lstStyle/>
        <a:p>
          <a:endParaRPr lang="zh-CN" altLang="en-US"/>
        </a:p>
      </dgm:t>
    </dgm:pt>
    <dgm:pt modelId="{520D22B0-2A82-43FA-9F6B-66E6A761EDBC}" type="pres">
      <dgm:prSet presAssocID="{FE6D4974-34FE-4C5A-811B-9B5915FA1EA0}" presName="node" presStyleLbl="node1" presStyleIdx="0" presStyleCnt="7" custRadScaleRad="1036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3B6277-A440-495F-ABFA-6ACC7138FA88}" type="pres">
      <dgm:prSet presAssocID="{CA5DD408-4E95-456B-B769-55BF89DC43CA}" presName="parTrans" presStyleLbl="bgSibTrans2D1" presStyleIdx="1" presStyleCnt="7"/>
      <dgm:spPr/>
      <dgm:t>
        <a:bodyPr/>
        <a:lstStyle/>
        <a:p>
          <a:endParaRPr lang="zh-CN" altLang="en-US"/>
        </a:p>
      </dgm:t>
    </dgm:pt>
    <dgm:pt modelId="{AC76C8FB-B015-4401-B448-43800613C831}" type="pres">
      <dgm:prSet presAssocID="{BE2C1D04-E2BB-433A-920A-D0898C35791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E66223-0FA0-4AD8-B80D-C459106528AE}" type="pres">
      <dgm:prSet presAssocID="{BA6D02A0-205E-43A4-B2C8-D760B4FF2602}" presName="parTrans" presStyleLbl="bgSibTrans2D1" presStyleIdx="2" presStyleCnt="7"/>
      <dgm:spPr/>
      <dgm:t>
        <a:bodyPr/>
        <a:lstStyle/>
        <a:p>
          <a:endParaRPr lang="zh-CN" altLang="en-US"/>
        </a:p>
      </dgm:t>
    </dgm:pt>
    <dgm:pt modelId="{D2EC55BB-F7A5-40DC-A109-A69073D82D49}" type="pres">
      <dgm:prSet presAssocID="{11B2B41D-8019-4D8B-B61F-9D71FC1F446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E2B262-4194-4467-BAFC-20ACAA5C30BB}" type="pres">
      <dgm:prSet presAssocID="{3267E666-FB59-43CA-851B-3F9DD56958B7}" presName="parTrans" presStyleLbl="bgSibTrans2D1" presStyleIdx="3" presStyleCnt="7"/>
      <dgm:spPr/>
      <dgm:t>
        <a:bodyPr/>
        <a:lstStyle/>
        <a:p>
          <a:endParaRPr lang="zh-CN" altLang="en-US"/>
        </a:p>
      </dgm:t>
    </dgm:pt>
    <dgm:pt modelId="{FF0A346C-67C8-45FC-9AC6-6523FB1FAFAD}" type="pres">
      <dgm:prSet presAssocID="{7B6C7D81-3C7A-49B9-9D7B-D35326541D6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3C57B-0BE0-4196-9CBF-DEFC96BEF869}" type="pres">
      <dgm:prSet presAssocID="{E6207D38-C3DE-4911-88F9-6A67096209F2}" presName="parTrans" presStyleLbl="bgSibTrans2D1" presStyleIdx="4" presStyleCnt="7"/>
      <dgm:spPr/>
      <dgm:t>
        <a:bodyPr/>
        <a:lstStyle/>
        <a:p>
          <a:endParaRPr lang="zh-CN" altLang="en-US"/>
        </a:p>
      </dgm:t>
    </dgm:pt>
    <dgm:pt modelId="{BC7D5192-BB0F-4311-8A3A-F10311ADE1F4}" type="pres">
      <dgm:prSet presAssocID="{96222A0F-F4DF-477E-9A03-5B7C7F6A753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3C0CEF-06D1-45D1-A02F-947B1F317792}" type="pres">
      <dgm:prSet presAssocID="{A8694902-7238-4480-B42F-A9D7036753C7}" presName="parTrans" presStyleLbl="bgSibTrans2D1" presStyleIdx="5" presStyleCnt="7"/>
      <dgm:spPr/>
      <dgm:t>
        <a:bodyPr/>
        <a:lstStyle/>
        <a:p>
          <a:endParaRPr lang="zh-CN" altLang="en-US"/>
        </a:p>
      </dgm:t>
    </dgm:pt>
    <dgm:pt modelId="{BCCD1F81-08BF-4233-89C4-247DBF041422}" type="pres">
      <dgm:prSet presAssocID="{6D640341-911A-4FA6-9AD5-86B6FD2DD66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0D67F5-980E-4931-9B01-A74D69128E2C}" type="pres">
      <dgm:prSet presAssocID="{4ED8B703-871E-4A48-A5FB-CC91A4DE1092}" presName="parTrans" presStyleLbl="bgSibTrans2D1" presStyleIdx="6" presStyleCnt="7"/>
      <dgm:spPr/>
      <dgm:t>
        <a:bodyPr/>
        <a:lstStyle/>
        <a:p>
          <a:endParaRPr lang="zh-CN" altLang="en-US"/>
        </a:p>
      </dgm:t>
    </dgm:pt>
    <dgm:pt modelId="{D4308E11-05F5-490E-A63F-70B8636B8417}" type="pres">
      <dgm:prSet presAssocID="{4017EC7E-E668-4C4C-8F95-A8BC79329E2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01C237-1631-4633-95FB-2A6B1A58673E}" type="presOf" srcId="{21D25296-9BD9-44B1-900E-B4651D1357FA}" destId="{0061A680-D31F-400D-8353-5C0989AF700F}" srcOrd="0" destOrd="0" presId="urn:microsoft.com/office/officeart/2005/8/layout/radial4"/>
    <dgm:cxn modelId="{73D147BE-26EF-4D8F-A60E-71CA205CB7D2}" srcId="{1326ACF3-F3DD-46D0-9AFD-08E133E22198}" destId="{96222A0F-F4DF-477E-9A03-5B7C7F6A7539}" srcOrd="4" destOrd="0" parTransId="{E6207D38-C3DE-4911-88F9-6A67096209F2}" sibTransId="{4E479E1F-5116-4969-8908-B03E438457E1}"/>
    <dgm:cxn modelId="{C9321A52-8657-4811-92AA-9710087E37E7}" srcId="{1326ACF3-F3DD-46D0-9AFD-08E133E22198}" destId="{7B6C7D81-3C7A-49B9-9D7B-D35326541D62}" srcOrd="3" destOrd="0" parTransId="{3267E666-FB59-43CA-851B-3F9DD56958B7}" sibTransId="{2CCAC52E-46C3-4DC3-97A5-6F1AED243DC6}"/>
    <dgm:cxn modelId="{C8CFE21A-DF8D-40F0-B565-936FC5930B73}" srcId="{1326ACF3-F3DD-46D0-9AFD-08E133E22198}" destId="{6D640341-911A-4FA6-9AD5-86B6FD2DD669}" srcOrd="5" destOrd="0" parTransId="{A8694902-7238-4480-B42F-A9D7036753C7}" sibTransId="{DC84D245-B044-4763-8B36-25254D0A9ABF}"/>
    <dgm:cxn modelId="{94BE8911-234B-4F4A-AA0F-7D156D909545}" srcId="{1326ACF3-F3DD-46D0-9AFD-08E133E22198}" destId="{4017EC7E-E668-4C4C-8F95-A8BC79329E29}" srcOrd="6" destOrd="0" parTransId="{4ED8B703-871E-4A48-A5FB-CC91A4DE1092}" sibTransId="{BD16D146-73EC-42ED-A827-85A96D242CB0}"/>
    <dgm:cxn modelId="{33F8718B-B853-49E4-B71F-582C8589CFD0}" type="presOf" srcId="{A8694902-7238-4480-B42F-A9D7036753C7}" destId="{3C3C0CEF-06D1-45D1-A02F-947B1F317792}" srcOrd="0" destOrd="0" presId="urn:microsoft.com/office/officeart/2005/8/layout/radial4"/>
    <dgm:cxn modelId="{77BC0C16-0D32-477D-BD57-3BAE591DD483}" type="presOf" srcId="{BE2C1D04-E2BB-433A-920A-D0898C35791C}" destId="{AC76C8FB-B015-4401-B448-43800613C831}" srcOrd="0" destOrd="0" presId="urn:microsoft.com/office/officeart/2005/8/layout/radial4"/>
    <dgm:cxn modelId="{AF0ED9F6-9D54-409C-8B26-F09E57B4A679}" type="presOf" srcId="{1326ACF3-F3DD-46D0-9AFD-08E133E22198}" destId="{7A14175C-7016-4996-8859-6340CF32584A}" srcOrd="0" destOrd="0" presId="urn:microsoft.com/office/officeart/2005/8/layout/radial4"/>
    <dgm:cxn modelId="{3EEA4970-741F-4DB1-AFA5-9ED6C1192805}" srcId="{1326ACF3-F3DD-46D0-9AFD-08E133E22198}" destId="{FE6D4974-34FE-4C5A-811B-9B5915FA1EA0}" srcOrd="0" destOrd="0" parTransId="{8796111E-D2D5-4F5C-B096-B34C5EA455D1}" sibTransId="{F49C62AB-8D27-4B77-88C2-F795078041AE}"/>
    <dgm:cxn modelId="{CFB290A3-26C0-4857-B8C3-59D6D65EC8E3}" type="presOf" srcId="{3267E666-FB59-43CA-851B-3F9DD56958B7}" destId="{A2E2B262-4194-4467-BAFC-20ACAA5C30BB}" srcOrd="0" destOrd="0" presId="urn:microsoft.com/office/officeart/2005/8/layout/radial4"/>
    <dgm:cxn modelId="{464F1B1F-F938-41EF-9C0C-F80148132B9F}" type="presOf" srcId="{4ED8B703-871E-4A48-A5FB-CC91A4DE1092}" destId="{F40D67F5-980E-4931-9B01-A74D69128E2C}" srcOrd="0" destOrd="0" presId="urn:microsoft.com/office/officeart/2005/8/layout/radial4"/>
    <dgm:cxn modelId="{EE3BDC0D-BFFC-485C-84D0-4B69BBBFEAE8}" type="presOf" srcId="{11B2B41D-8019-4D8B-B61F-9D71FC1F4460}" destId="{D2EC55BB-F7A5-40DC-A109-A69073D82D49}" srcOrd="0" destOrd="0" presId="urn:microsoft.com/office/officeart/2005/8/layout/radial4"/>
    <dgm:cxn modelId="{5B0686EE-8970-4C4E-A62D-36F378411351}" type="presOf" srcId="{4017EC7E-E668-4C4C-8F95-A8BC79329E29}" destId="{D4308E11-05F5-490E-A63F-70B8636B8417}" srcOrd="0" destOrd="0" presId="urn:microsoft.com/office/officeart/2005/8/layout/radial4"/>
    <dgm:cxn modelId="{D64A3441-AD82-42D7-9DD1-CD0A147BFC9D}" srcId="{21D25296-9BD9-44B1-900E-B4651D1357FA}" destId="{1326ACF3-F3DD-46D0-9AFD-08E133E22198}" srcOrd="0" destOrd="0" parTransId="{91689C9A-8567-43F9-AE58-D725D7DE484F}" sibTransId="{A1C48936-D660-4B38-911E-3401BB75C3A9}"/>
    <dgm:cxn modelId="{EA9A4C57-F07C-4F0D-9717-E3CB168AED1D}" type="presOf" srcId="{96222A0F-F4DF-477E-9A03-5B7C7F6A7539}" destId="{BC7D5192-BB0F-4311-8A3A-F10311ADE1F4}" srcOrd="0" destOrd="0" presId="urn:microsoft.com/office/officeart/2005/8/layout/radial4"/>
    <dgm:cxn modelId="{79A2FBC0-890B-4366-9D0B-BAAA582C42E8}" srcId="{1326ACF3-F3DD-46D0-9AFD-08E133E22198}" destId="{BE2C1D04-E2BB-433A-920A-D0898C35791C}" srcOrd="1" destOrd="0" parTransId="{CA5DD408-4E95-456B-B769-55BF89DC43CA}" sibTransId="{3EC1C76F-3AE6-4DE2-82D7-34AB08F1BA13}"/>
    <dgm:cxn modelId="{4AA9892C-5E07-4E12-86F3-9118860AEB22}" type="presOf" srcId="{BA6D02A0-205E-43A4-B2C8-D760B4FF2602}" destId="{4CE66223-0FA0-4AD8-B80D-C459106528AE}" srcOrd="0" destOrd="0" presId="urn:microsoft.com/office/officeart/2005/8/layout/radial4"/>
    <dgm:cxn modelId="{325C492D-43C8-4073-9A57-53FF160F16F8}" srcId="{1326ACF3-F3DD-46D0-9AFD-08E133E22198}" destId="{11B2B41D-8019-4D8B-B61F-9D71FC1F4460}" srcOrd="2" destOrd="0" parTransId="{BA6D02A0-205E-43A4-B2C8-D760B4FF2602}" sibTransId="{6DB2E567-0B6D-4705-9373-E1CCC9868484}"/>
    <dgm:cxn modelId="{61D99B08-D9D2-44B4-9590-5E8C57273A4C}" type="presOf" srcId="{E6207D38-C3DE-4911-88F9-6A67096209F2}" destId="{6B93C57B-0BE0-4196-9CBF-DEFC96BEF869}" srcOrd="0" destOrd="0" presId="urn:microsoft.com/office/officeart/2005/8/layout/radial4"/>
    <dgm:cxn modelId="{E4178A4A-557B-49FE-90ED-C0D9A982E639}" type="presOf" srcId="{FE6D4974-34FE-4C5A-811B-9B5915FA1EA0}" destId="{520D22B0-2A82-43FA-9F6B-66E6A761EDBC}" srcOrd="0" destOrd="0" presId="urn:microsoft.com/office/officeart/2005/8/layout/radial4"/>
    <dgm:cxn modelId="{DB75CBAD-F444-4B5B-86B9-3580EEED6867}" type="presOf" srcId="{7B6C7D81-3C7A-49B9-9D7B-D35326541D62}" destId="{FF0A346C-67C8-45FC-9AC6-6523FB1FAFAD}" srcOrd="0" destOrd="0" presId="urn:microsoft.com/office/officeart/2005/8/layout/radial4"/>
    <dgm:cxn modelId="{243018AC-447E-40E8-B706-1549AAE4E03F}" type="presOf" srcId="{CA5DD408-4E95-456B-B769-55BF89DC43CA}" destId="{AF3B6277-A440-495F-ABFA-6ACC7138FA88}" srcOrd="0" destOrd="0" presId="urn:microsoft.com/office/officeart/2005/8/layout/radial4"/>
    <dgm:cxn modelId="{33EE5373-BE63-4085-B60B-955FE315C0E0}" type="presOf" srcId="{6D640341-911A-4FA6-9AD5-86B6FD2DD669}" destId="{BCCD1F81-08BF-4233-89C4-247DBF041422}" srcOrd="0" destOrd="0" presId="urn:microsoft.com/office/officeart/2005/8/layout/radial4"/>
    <dgm:cxn modelId="{282937C5-398B-4681-91DA-0DE4D76CD63C}" type="presOf" srcId="{8796111E-D2D5-4F5C-B096-B34C5EA455D1}" destId="{D6467E71-EEB6-4339-BFE4-E14B8ACC51CB}" srcOrd="0" destOrd="0" presId="urn:microsoft.com/office/officeart/2005/8/layout/radial4"/>
    <dgm:cxn modelId="{5BD2214C-E751-42A4-B2BF-1CD279A13E8E}" type="presParOf" srcId="{0061A680-D31F-400D-8353-5C0989AF700F}" destId="{7A14175C-7016-4996-8859-6340CF32584A}" srcOrd="0" destOrd="0" presId="urn:microsoft.com/office/officeart/2005/8/layout/radial4"/>
    <dgm:cxn modelId="{40F4794F-34CA-4BA0-8F24-886C9D850BB7}" type="presParOf" srcId="{0061A680-D31F-400D-8353-5C0989AF700F}" destId="{D6467E71-EEB6-4339-BFE4-E14B8ACC51CB}" srcOrd="1" destOrd="0" presId="urn:microsoft.com/office/officeart/2005/8/layout/radial4"/>
    <dgm:cxn modelId="{2A0B621C-7240-44B2-819B-50332676EA27}" type="presParOf" srcId="{0061A680-D31F-400D-8353-5C0989AF700F}" destId="{520D22B0-2A82-43FA-9F6B-66E6A761EDBC}" srcOrd="2" destOrd="0" presId="urn:microsoft.com/office/officeart/2005/8/layout/radial4"/>
    <dgm:cxn modelId="{F5B96F63-92D9-4DAA-A31B-EB16BFE36106}" type="presParOf" srcId="{0061A680-D31F-400D-8353-5C0989AF700F}" destId="{AF3B6277-A440-495F-ABFA-6ACC7138FA88}" srcOrd="3" destOrd="0" presId="urn:microsoft.com/office/officeart/2005/8/layout/radial4"/>
    <dgm:cxn modelId="{0E6C6E0E-450F-44D6-A9AA-1F067C553AAF}" type="presParOf" srcId="{0061A680-D31F-400D-8353-5C0989AF700F}" destId="{AC76C8FB-B015-4401-B448-43800613C831}" srcOrd="4" destOrd="0" presId="urn:microsoft.com/office/officeart/2005/8/layout/radial4"/>
    <dgm:cxn modelId="{3170F367-037A-4DE5-AA73-E57785F25C6A}" type="presParOf" srcId="{0061A680-D31F-400D-8353-5C0989AF700F}" destId="{4CE66223-0FA0-4AD8-B80D-C459106528AE}" srcOrd="5" destOrd="0" presId="urn:microsoft.com/office/officeart/2005/8/layout/radial4"/>
    <dgm:cxn modelId="{D5548C15-B0A2-47B6-99C3-8A17507A2719}" type="presParOf" srcId="{0061A680-D31F-400D-8353-5C0989AF700F}" destId="{D2EC55BB-F7A5-40DC-A109-A69073D82D49}" srcOrd="6" destOrd="0" presId="urn:microsoft.com/office/officeart/2005/8/layout/radial4"/>
    <dgm:cxn modelId="{600EDCF2-FF17-47B6-9867-C291EC9C2D34}" type="presParOf" srcId="{0061A680-D31F-400D-8353-5C0989AF700F}" destId="{A2E2B262-4194-4467-BAFC-20ACAA5C30BB}" srcOrd="7" destOrd="0" presId="urn:microsoft.com/office/officeart/2005/8/layout/radial4"/>
    <dgm:cxn modelId="{D021C925-C74B-4CD3-8D3D-085E4E266585}" type="presParOf" srcId="{0061A680-D31F-400D-8353-5C0989AF700F}" destId="{FF0A346C-67C8-45FC-9AC6-6523FB1FAFAD}" srcOrd="8" destOrd="0" presId="urn:microsoft.com/office/officeart/2005/8/layout/radial4"/>
    <dgm:cxn modelId="{78F170AA-8DE4-4481-BDE5-8E37F5F4D9A9}" type="presParOf" srcId="{0061A680-D31F-400D-8353-5C0989AF700F}" destId="{6B93C57B-0BE0-4196-9CBF-DEFC96BEF869}" srcOrd="9" destOrd="0" presId="urn:microsoft.com/office/officeart/2005/8/layout/radial4"/>
    <dgm:cxn modelId="{7C547FFE-6883-4732-8ADB-69F82AAEEC4F}" type="presParOf" srcId="{0061A680-D31F-400D-8353-5C0989AF700F}" destId="{BC7D5192-BB0F-4311-8A3A-F10311ADE1F4}" srcOrd="10" destOrd="0" presId="urn:microsoft.com/office/officeart/2005/8/layout/radial4"/>
    <dgm:cxn modelId="{E0441210-EFC3-4012-AA60-30DED5C03BAF}" type="presParOf" srcId="{0061A680-D31F-400D-8353-5C0989AF700F}" destId="{3C3C0CEF-06D1-45D1-A02F-947B1F317792}" srcOrd="11" destOrd="0" presId="urn:microsoft.com/office/officeart/2005/8/layout/radial4"/>
    <dgm:cxn modelId="{3CC1EAF1-70DE-4886-A7C3-4FE2DD488D40}" type="presParOf" srcId="{0061A680-D31F-400D-8353-5C0989AF700F}" destId="{BCCD1F81-08BF-4233-89C4-247DBF041422}" srcOrd="12" destOrd="0" presId="urn:microsoft.com/office/officeart/2005/8/layout/radial4"/>
    <dgm:cxn modelId="{F3687D1C-01A3-4430-A8FB-36315DE7782B}" type="presParOf" srcId="{0061A680-D31F-400D-8353-5C0989AF700F}" destId="{F40D67F5-980E-4931-9B01-A74D69128E2C}" srcOrd="13" destOrd="0" presId="urn:microsoft.com/office/officeart/2005/8/layout/radial4"/>
    <dgm:cxn modelId="{CAA87000-16CC-47AB-B135-E822017234BB}" type="presParOf" srcId="{0061A680-D31F-400D-8353-5C0989AF700F}" destId="{D4308E11-05F5-490E-A63F-70B8636B8417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F0975B-DF09-4DE4-A163-13B92AF2F84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BFB4EF-F84C-4BB3-86CC-FDDBC9EB6774}">
      <dgm:prSet phldrT="[文本]"/>
      <dgm:spPr>
        <a:xfrm>
          <a:off x="2693103" y="103321"/>
          <a:ext cx="837341" cy="558227"/>
        </a:xfr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可租用的前端负载均衡设备</a:t>
          </a:r>
          <a:endParaRPr lang="zh-CN" altLang="en-US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63129C89-3C2E-4A2D-84C5-8DB3D5106390}" type="parTrans" cxnId="{1AF0F59F-E1EE-41E1-BF5F-306BFADE8961}">
      <dgm:prSet/>
      <dgm:spPr/>
      <dgm:t>
        <a:bodyPr/>
        <a:lstStyle/>
        <a:p>
          <a:endParaRPr lang="zh-CN" altLang="en-US"/>
        </a:p>
      </dgm:t>
    </dgm:pt>
    <dgm:pt modelId="{24CD6E02-2994-440B-9452-FEE9CE2C33D0}" type="sibTrans" cxnId="{1AF0F59F-E1EE-41E1-BF5F-306BFADE8961}">
      <dgm:prSet/>
      <dgm:spPr/>
      <dgm:t>
        <a:bodyPr/>
        <a:lstStyle/>
        <a:p>
          <a:endParaRPr lang="zh-CN" altLang="en-US"/>
        </a:p>
      </dgm:t>
    </dgm:pt>
    <dgm:pt modelId="{789F180C-D0E0-4FE0-9FFD-74D6CC48DB4F}">
      <dgm:prSet phldrT="[文本]"/>
      <dgm:spPr>
        <a:xfrm>
          <a:off x="1876695" y="884840"/>
          <a:ext cx="837341" cy="558227"/>
        </a:xfr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gm:spPr>
      <dgm:t>
        <a:bodyPr/>
        <a:lstStyle/>
        <a:p>
          <a:r>
            <a:rPr lang="en-US" altLang="zh-CN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Web</a:t>
          </a:r>
          <a:r>
            <a:rPr lang="zh-CN" altLang="en-US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前端</a:t>
          </a:r>
          <a:r>
            <a:rPr lang="en-US" altLang="zh-CN" dirty="0" err="1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Nginx</a:t>
          </a:r>
          <a:endParaRPr lang="zh-CN" altLang="en-US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3FDF558-C8DE-4865-BB6B-EC3BA17966C1}" type="parTrans" cxnId="{54DBB83E-FFF8-44DE-B902-6BF348181037}">
      <dgm:prSet/>
      <dgm:spPr>
        <a:xfrm>
          <a:off x="2295366" y="661549"/>
          <a:ext cx="816407" cy="223291"/>
        </a:xfrm>
        <a:noFill/>
        <a:ln w="55000" cap="flat" cmpd="thickThin" algn="ctr">
          <a:solidFill>
            <a:srgbClr val="2DA2BF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A1DCDD89-207C-4C61-9EDB-1A8FC1DDA1F2}" type="sibTrans" cxnId="{54DBB83E-FFF8-44DE-B902-6BF348181037}">
      <dgm:prSet/>
      <dgm:spPr/>
      <dgm:t>
        <a:bodyPr/>
        <a:lstStyle/>
        <a:p>
          <a:endParaRPr lang="zh-CN" altLang="en-US"/>
        </a:p>
      </dgm:t>
    </dgm:pt>
    <dgm:pt modelId="{7C4901FD-31E0-4591-B341-1DEEEF02F005}">
      <dgm:prSet phldrT="[文本]"/>
      <dgm:spPr>
        <a:xfrm>
          <a:off x="1332423" y="1666359"/>
          <a:ext cx="837341" cy="558227"/>
        </a:xfr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索引中间件</a:t>
          </a:r>
          <a:endParaRPr lang="zh-CN" altLang="en-US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08CD2A4F-CA47-4946-9180-E1EFEF29ED2F}" type="parTrans" cxnId="{066B7916-AE9D-42B5-AE6D-5D3797456B11}">
      <dgm:prSet/>
      <dgm:spPr>
        <a:xfrm>
          <a:off x="1751094" y="1443068"/>
          <a:ext cx="544271" cy="223291"/>
        </a:xfrm>
        <a:noFill/>
        <a:ln w="55000" cap="flat" cmpd="thickThin" algn="ctr">
          <a:solidFill>
            <a:srgbClr val="2DA2B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01B7BF4B-8141-43FC-9706-9797749C2B15}" type="sibTrans" cxnId="{066B7916-AE9D-42B5-AE6D-5D3797456B11}">
      <dgm:prSet/>
      <dgm:spPr/>
      <dgm:t>
        <a:bodyPr/>
        <a:lstStyle/>
        <a:p>
          <a:endParaRPr lang="zh-CN" altLang="en-US"/>
        </a:p>
      </dgm:t>
    </dgm:pt>
    <dgm:pt modelId="{8A8A0668-3116-47A5-997B-88CC77FB9C46}">
      <dgm:prSet phldrT="[文本]"/>
      <dgm:spPr>
        <a:xfrm>
          <a:off x="2420967" y="1666359"/>
          <a:ext cx="837341" cy="558227"/>
        </a:xfr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索引中间件</a:t>
          </a:r>
          <a:endParaRPr lang="zh-CN" altLang="en-US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71284D5-0FD9-4FC5-844C-1A17EB6D1756}" type="parTrans" cxnId="{77045372-8D5E-4C37-B708-5EE359B52BE9}">
      <dgm:prSet/>
      <dgm:spPr>
        <a:xfrm>
          <a:off x="2295366" y="1443068"/>
          <a:ext cx="544271" cy="223291"/>
        </a:xfrm>
        <a:noFill/>
        <a:ln w="55000" cap="flat" cmpd="thickThin" algn="ctr">
          <a:solidFill>
            <a:srgbClr val="2DA2B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864AA61C-BD28-446A-AC87-C65482E97B3B}" type="sibTrans" cxnId="{77045372-8D5E-4C37-B708-5EE359B52BE9}">
      <dgm:prSet/>
      <dgm:spPr/>
      <dgm:t>
        <a:bodyPr/>
        <a:lstStyle/>
        <a:p>
          <a:endParaRPr lang="zh-CN" altLang="en-US"/>
        </a:p>
      </dgm:t>
    </dgm:pt>
    <dgm:pt modelId="{5E480021-FAAD-4307-9CAC-8C3AD78344B6}">
      <dgm:prSet phldrT="[文本]"/>
      <dgm:spPr>
        <a:xfrm>
          <a:off x="3509511" y="884840"/>
          <a:ext cx="837341" cy="558227"/>
        </a:xfr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gm:spPr>
      <dgm:t>
        <a:bodyPr/>
        <a:lstStyle/>
        <a:p>
          <a:r>
            <a:rPr lang="en-US" altLang="zh-CN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OPENAPI</a:t>
          </a:r>
          <a:r>
            <a:rPr lang="zh-CN" altLang="en-US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服务前端服务器</a:t>
          </a:r>
          <a:endParaRPr lang="zh-CN" altLang="en-US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85D394F-0D78-4F63-8054-F8E1CBAF4CB9}" type="parTrans" cxnId="{C504E5C1-2FD0-4F33-9AF6-CA04FF100D46}">
      <dgm:prSet/>
      <dgm:spPr>
        <a:xfrm>
          <a:off x="3111774" y="661549"/>
          <a:ext cx="816407" cy="223291"/>
        </a:xfrm>
        <a:noFill/>
        <a:ln w="55000" cap="flat" cmpd="thickThin" algn="ctr">
          <a:solidFill>
            <a:srgbClr val="2DA2BF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A4504527-92B5-4142-AFAB-E4CAB13DE819}" type="sibTrans" cxnId="{C504E5C1-2FD0-4F33-9AF6-CA04FF100D46}">
      <dgm:prSet/>
      <dgm:spPr/>
      <dgm:t>
        <a:bodyPr/>
        <a:lstStyle/>
        <a:p>
          <a:endParaRPr lang="zh-CN" altLang="en-US"/>
        </a:p>
      </dgm:t>
    </dgm:pt>
    <dgm:pt modelId="{B51A9391-B2F9-4E99-AE05-A850A5EAED60}">
      <dgm:prSet phldrT="[文本]"/>
      <dgm:spPr>
        <a:xfrm>
          <a:off x="3509511" y="1666359"/>
          <a:ext cx="837341" cy="558227"/>
        </a:xfr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索引中间件</a:t>
          </a:r>
          <a:endParaRPr lang="zh-CN" altLang="en-US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0DFCFEC-B9C4-479C-A908-5FD2A62A58D3}" type="parTrans" cxnId="{D9480B14-09C0-4369-99D9-CDFF99963405}">
      <dgm:prSet/>
      <dgm:spPr>
        <a:xfrm>
          <a:off x="3882462" y="1443068"/>
          <a:ext cx="91440" cy="223291"/>
        </a:xfrm>
        <a:noFill/>
        <a:ln w="55000" cap="flat" cmpd="thickThin" algn="ctr">
          <a:solidFill>
            <a:srgbClr val="2DA2B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49F0FFDF-F24B-4E4A-AD5C-24DCC5672B9A}" type="sibTrans" cxnId="{D9480B14-09C0-4369-99D9-CDFF99963405}">
      <dgm:prSet/>
      <dgm:spPr/>
      <dgm:t>
        <a:bodyPr/>
        <a:lstStyle/>
        <a:p>
          <a:endParaRPr lang="zh-CN" altLang="en-US"/>
        </a:p>
      </dgm:t>
    </dgm:pt>
    <dgm:pt modelId="{373678EE-4EEC-4EA5-B63E-B17768BE14FC}">
      <dgm:prSet phldrT="[文本]"/>
      <dgm:spPr>
        <a:xfrm>
          <a:off x="0" y="47499"/>
          <a:ext cx="4436935" cy="669873"/>
        </a:xfrm>
        <a:solidFill>
          <a:srgbClr val="2DA2BF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前端硬负载</a:t>
          </a:r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555D606-1E1F-4EEB-AA00-C917F2C9E920}" type="parTrans" cxnId="{C8A91F40-8064-43B8-9165-B2E0213CD56A}">
      <dgm:prSet/>
      <dgm:spPr/>
      <dgm:t>
        <a:bodyPr/>
        <a:lstStyle/>
        <a:p>
          <a:endParaRPr lang="zh-CN" altLang="en-US"/>
        </a:p>
      </dgm:t>
    </dgm:pt>
    <dgm:pt modelId="{AA302301-2F00-4D60-9C29-9DC0363F7370}" type="sibTrans" cxnId="{C8A91F40-8064-43B8-9165-B2E0213CD56A}">
      <dgm:prSet/>
      <dgm:spPr/>
      <dgm:t>
        <a:bodyPr/>
        <a:lstStyle/>
        <a:p>
          <a:endParaRPr lang="zh-CN" altLang="en-US"/>
        </a:p>
      </dgm:t>
    </dgm:pt>
    <dgm:pt modelId="{A23DC9D5-0D03-4E74-9106-F52D5B1BB562}">
      <dgm:prSet phldrT="[文本]"/>
      <dgm:spPr>
        <a:xfrm>
          <a:off x="0" y="829017"/>
          <a:ext cx="4436935" cy="669873"/>
        </a:xfrm>
        <a:solidFill>
          <a:srgbClr val="2DA2BF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altLang="zh-CN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Lucida Sans Unicode"/>
              <a:ea typeface="黑体"/>
              <a:cs typeface="+mn-cs"/>
            </a:rPr>
            <a:t>Web</a:t>
          </a:r>
          <a:r>
            <a:rPr lang="zh-CN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Lucida Sans Unicode"/>
              <a:ea typeface="黑体"/>
              <a:cs typeface="+mn-cs"/>
            </a:rPr>
            <a:t>层路由</a:t>
          </a:r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Lucida Sans Unicode"/>
            <a:ea typeface="黑体"/>
            <a:cs typeface="+mn-cs"/>
          </a:endParaRPr>
        </a:p>
      </dgm:t>
    </dgm:pt>
    <dgm:pt modelId="{A692A5C0-695E-401D-A8F5-0B196BC5E9BF}" type="parTrans" cxnId="{64C30CF0-39F5-40A9-9643-72802FD511EE}">
      <dgm:prSet/>
      <dgm:spPr/>
      <dgm:t>
        <a:bodyPr/>
        <a:lstStyle/>
        <a:p>
          <a:endParaRPr lang="zh-CN" altLang="en-US"/>
        </a:p>
      </dgm:t>
    </dgm:pt>
    <dgm:pt modelId="{931D16B2-CE8A-439A-8F88-6529D7291367}" type="sibTrans" cxnId="{64C30CF0-39F5-40A9-9643-72802FD511EE}">
      <dgm:prSet/>
      <dgm:spPr/>
      <dgm:t>
        <a:bodyPr/>
        <a:lstStyle/>
        <a:p>
          <a:endParaRPr lang="zh-CN" altLang="en-US"/>
        </a:p>
      </dgm:t>
    </dgm:pt>
    <dgm:pt modelId="{659332E6-06D0-4A70-848B-60AF81FFF365}">
      <dgm:prSet phldrT="[文本]"/>
      <dgm:spPr>
        <a:xfrm>
          <a:off x="0" y="1610536"/>
          <a:ext cx="4436935" cy="669873"/>
        </a:xfrm>
        <a:solidFill>
          <a:srgbClr val="2DA2BF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Lucida Sans Unicode"/>
              <a:ea typeface="黑体"/>
              <a:cs typeface="+mn-cs"/>
            </a:rPr>
            <a:t>逻辑层热备与同步异步操作</a:t>
          </a:r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Lucida Sans Unicode"/>
            <a:ea typeface="黑体"/>
            <a:cs typeface="+mn-cs"/>
          </a:endParaRPr>
        </a:p>
      </dgm:t>
    </dgm:pt>
    <dgm:pt modelId="{5A7EFC3B-E793-4670-BFCE-5B00B5483923}" type="parTrans" cxnId="{D81C7339-D507-4573-B668-755AD7B022CC}">
      <dgm:prSet/>
      <dgm:spPr/>
      <dgm:t>
        <a:bodyPr/>
        <a:lstStyle/>
        <a:p>
          <a:endParaRPr lang="zh-CN" altLang="en-US"/>
        </a:p>
      </dgm:t>
    </dgm:pt>
    <dgm:pt modelId="{5A46F1E8-BC33-490E-97C2-5A7613952906}" type="sibTrans" cxnId="{D81C7339-D507-4573-B668-755AD7B022CC}">
      <dgm:prSet/>
      <dgm:spPr/>
      <dgm:t>
        <a:bodyPr/>
        <a:lstStyle/>
        <a:p>
          <a:endParaRPr lang="zh-CN" altLang="en-US"/>
        </a:p>
      </dgm:t>
    </dgm:pt>
    <dgm:pt modelId="{0D0E5207-5905-4842-A09B-340ED99C1FFB}" type="pres">
      <dgm:prSet presAssocID="{E5F0975B-DF09-4DE4-A163-13B92AF2F84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27DEC9-4878-4C04-8C82-3D90005A43CC}" type="pres">
      <dgm:prSet presAssocID="{E5F0975B-DF09-4DE4-A163-13B92AF2F844}" presName="hierFlow" presStyleCnt="0"/>
      <dgm:spPr/>
    </dgm:pt>
    <dgm:pt modelId="{86E6DD63-66D0-454D-B8DC-082D95C6AC62}" type="pres">
      <dgm:prSet presAssocID="{E5F0975B-DF09-4DE4-A163-13B92AF2F844}" presName="firstBuf" presStyleCnt="0"/>
      <dgm:spPr/>
    </dgm:pt>
    <dgm:pt modelId="{BCEB7D4A-B544-4795-BD0F-AACD0128E020}" type="pres">
      <dgm:prSet presAssocID="{E5F0975B-DF09-4DE4-A163-13B92AF2F84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FC8AA2D-5951-4A19-82C4-4E3A5452784B}" type="pres">
      <dgm:prSet presAssocID="{9BBFB4EF-F84C-4BB3-86CC-FDDBC9EB6774}" presName="Name14" presStyleCnt="0"/>
      <dgm:spPr/>
    </dgm:pt>
    <dgm:pt modelId="{3A3476AA-F472-4A99-8B77-85A6E9DDD4B5}" type="pres">
      <dgm:prSet presAssocID="{9BBFB4EF-F84C-4BB3-86CC-FDDBC9EB6774}" presName="level1Shape" presStyleLbl="node0" presStyleIdx="0" presStyleCnt="1" custLinFactNeighborX="-23755" custLinFactNeighborY="-858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3DA04F23-C624-4B16-9BFA-194E503A43FE}" type="pres">
      <dgm:prSet presAssocID="{9BBFB4EF-F84C-4BB3-86CC-FDDBC9EB6774}" presName="hierChild2" presStyleCnt="0"/>
      <dgm:spPr/>
    </dgm:pt>
    <dgm:pt modelId="{67DC47B5-43D5-48C5-B602-52FBC25A09B0}" type="pres">
      <dgm:prSet presAssocID="{83FDF558-C8DE-4865-BB6B-EC3BA17966C1}" presName="Name19" presStyleLbl="parChTrans1D2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816407" y="0"/>
              </a:moveTo>
              <a:lnTo>
                <a:pt x="816407" y="111645"/>
              </a:lnTo>
              <a:lnTo>
                <a:pt x="0" y="111645"/>
              </a:lnTo>
              <a:lnTo>
                <a:pt x="0" y="223291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AA435A1C-E3CE-4E17-AC90-E657A483C109}" type="pres">
      <dgm:prSet presAssocID="{789F180C-D0E0-4FE0-9FFD-74D6CC48DB4F}" presName="Name21" presStyleCnt="0"/>
      <dgm:spPr/>
    </dgm:pt>
    <dgm:pt modelId="{76975BEF-70F5-437E-ADFC-E9F62F4F2538}" type="pres">
      <dgm:prSet presAssocID="{789F180C-D0E0-4FE0-9FFD-74D6CC48DB4F}" presName="level2Shape" presStyleLbl="node2" presStyleIdx="0" presStyleCnt="2" custLinFactNeighborX="-5687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EDDB390A-7FE3-4CDA-95B8-E67ACECCDEE9}" type="pres">
      <dgm:prSet presAssocID="{789F180C-D0E0-4FE0-9FFD-74D6CC48DB4F}" presName="hierChild3" presStyleCnt="0"/>
      <dgm:spPr/>
    </dgm:pt>
    <dgm:pt modelId="{7A888981-19E2-42F8-90D8-A201A50CC665}" type="pres">
      <dgm:prSet presAssocID="{08CD2A4F-CA47-4946-9180-E1EFEF29ED2F}" presName="Name19" presStyleLbl="parChTrans1D3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544271" y="0"/>
              </a:moveTo>
              <a:lnTo>
                <a:pt x="544271" y="111645"/>
              </a:lnTo>
              <a:lnTo>
                <a:pt x="0" y="111645"/>
              </a:lnTo>
              <a:lnTo>
                <a:pt x="0" y="223291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F246C9C9-8B6F-4DBB-8125-E5C6B1A7218A}" type="pres">
      <dgm:prSet presAssocID="{7C4901FD-31E0-4591-B341-1DEEEF02F005}" presName="Name21" presStyleCnt="0"/>
      <dgm:spPr/>
    </dgm:pt>
    <dgm:pt modelId="{5C02340A-08F3-434B-BFE4-992009B5810E}" type="pres">
      <dgm:prSet presAssocID="{7C4901FD-31E0-4591-B341-1DEEEF02F005}" presName="level2Shape" presStyleLbl="node3" presStyleIdx="0" presStyleCnt="3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2CC36C1-ADDB-4461-A46E-A54BC466451B}" type="pres">
      <dgm:prSet presAssocID="{7C4901FD-31E0-4591-B341-1DEEEF02F005}" presName="hierChild3" presStyleCnt="0"/>
      <dgm:spPr/>
    </dgm:pt>
    <dgm:pt modelId="{5E5349D5-813C-4DBD-A6BD-F1585E257713}" type="pres">
      <dgm:prSet presAssocID="{871284D5-0FD9-4FC5-844C-1A17EB6D1756}" presName="Name19" presStyleLbl="parChTrans1D3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544271" y="111645"/>
              </a:lnTo>
              <a:lnTo>
                <a:pt x="544271" y="223291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58FBFFAA-9E2C-47C6-AC3A-69E1C9D6E76A}" type="pres">
      <dgm:prSet presAssocID="{8A8A0668-3116-47A5-997B-88CC77FB9C46}" presName="Name21" presStyleCnt="0"/>
      <dgm:spPr/>
    </dgm:pt>
    <dgm:pt modelId="{116A7CC8-6A87-45DA-9E4D-F4D36A67CB6A}" type="pres">
      <dgm:prSet presAssocID="{8A8A0668-3116-47A5-997B-88CC77FB9C46}" presName="level2Shape" presStyleLbl="node3" presStyleIdx="1" presStyleCnt="3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AC9778B9-783D-4F3D-9E20-B3DED8384221}" type="pres">
      <dgm:prSet presAssocID="{8A8A0668-3116-47A5-997B-88CC77FB9C46}" presName="hierChild3" presStyleCnt="0"/>
      <dgm:spPr/>
    </dgm:pt>
    <dgm:pt modelId="{D481ADE9-73D0-4325-A504-B85AD8819CE2}" type="pres">
      <dgm:prSet presAssocID="{285D394F-0D78-4F63-8054-F8E1CBAF4CB9}" presName="Name19" presStyleLbl="parChTrans1D2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816407" y="111645"/>
              </a:lnTo>
              <a:lnTo>
                <a:pt x="816407" y="223291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35084FA4-7435-4829-A23B-CB70B670E52C}" type="pres">
      <dgm:prSet presAssocID="{5E480021-FAAD-4307-9CAC-8C3AD78344B6}" presName="Name21" presStyleCnt="0"/>
      <dgm:spPr/>
    </dgm:pt>
    <dgm:pt modelId="{919A0557-D4FF-4908-9008-02F1929389CF}" type="pres">
      <dgm:prSet presAssocID="{5E480021-FAAD-4307-9CAC-8C3AD78344B6}" presName="level2Shape" presStyleLbl="node2" presStyleIdx="1" presStyleCnt="2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FFFC047D-421A-493E-A0BA-402450B4D385}" type="pres">
      <dgm:prSet presAssocID="{5E480021-FAAD-4307-9CAC-8C3AD78344B6}" presName="hierChild3" presStyleCnt="0"/>
      <dgm:spPr/>
    </dgm:pt>
    <dgm:pt modelId="{04EBBC44-57D7-44D1-9C2D-61050983E2A0}" type="pres">
      <dgm:prSet presAssocID="{50DFCFEC-B9C4-479C-A908-5FD2A62A58D3}" presName="Name19" presStyleLbl="parChTrans1D3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91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9E6FB030-828C-4A30-8DF3-4CA8CCF35152}" type="pres">
      <dgm:prSet presAssocID="{B51A9391-B2F9-4E99-AE05-A850A5EAED60}" presName="Name21" presStyleCnt="0"/>
      <dgm:spPr/>
    </dgm:pt>
    <dgm:pt modelId="{C7D0E337-2E22-418C-8B3B-8A7D15B3AA41}" type="pres">
      <dgm:prSet presAssocID="{B51A9391-B2F9-4E99-AE05-A850A5EAED60}" presName="level2Shape" presStyleLbl="node3" presStyleIdx="2" presStyleCnt="3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CA584D16-E852-432E-A49A-5AA963AEF0B7}" type="pres">
      <dgm:prSet presAssocID="{B51A9391-B2F9-4E99-AE05-A850A5EAED60}" presName="hierChild3" presStyleCnt="0"/>
      <dgm:spPr/>
    </dgm:pt>
    <dgm:pt modelId="{ACF8030D-CF51-4819-B223-EB4758242771}" type="pres">
      <dgm:prSet presAssocID="{E5F0975B-DF09-4DE4-A163-13B92AF2F844}" presName="bgShapesFlow" presStyleCnt="0"/>
      <dgm:spPr/>
    </dgm:pt>
    <dgm:pt modelId="{EDBDF27F-30C8-4AB0-9746-8890E843CFEA}" type="pres">
      <dgm:prSet presAssocID="{373678EE-4EEC-4EA5-B63E-B17768BE14FC}" presName="rectComp" presStyleCnt="0"/>
      <dgm:spPr/>
    </dgm:pt>
    <dgm:pt modelId="{A65B9D97-B4B2-4C4D-BA31-036FE9A5AE92}" type="pres">
      <dgm:prSet presAssocID="{373678EE-4EEC-4EA5-B63E-B17768BE14FC}" presName="bgRect" presStyleLbl="bgShp" presStyleIdx="0" presStyleCnt="3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D6AB20F-1D4A-48B9-B9CB-9B555D89677E}" type="pres">
      <dgm:prSet presAssocID="{373678EE-4EEC-4EA5-B63E-B17768BE14FC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19CDA1-26E7-49B7-BA1E-FA6F81B9AFFC}" type="pres">
      <dgm:prSet presAssocID="{373678EE-4EEC-4EA5-B63E-B17768BE14FC}" presName="spComp" presStyleCnt="0"/>
      <dgm:spPr/>
    </dgm:pt>
    <dgm:pt modelId="{FC872F56-61E2-44C0-BE09-E81D1248FA35}" type="pres">
      <dgm:prSet presAssocID="{373678EE-4EEC-4EA5-B63E-B17768BE14FC}" presName="vSp" presStyleCnt="0"/>
      <dgm:spPr/>
    </dgm:pt>
    <dgm:pt modelId="{2100EAA6-6E90-42D1-99F4-2B8C9A9F11CD}" type="pres">
      <dgm:prSet presAssocID="{A23DC9D5-0D03-4E74-9106-F52D5B1BB562}" presName="rectComp" presStyleCnt="0"/>
      <dgm:spPr/>
    </dgm:pt>
    <dgm:pt modelId="{76341125-EE79-4F1B-B0DC-C2686EC6C0BF}" type="pres">
      <dgm:prSet presAssocID="{A23DC9D5-0D03-4E74-9106-F52D5B1BB562}" presName="bgRect" presStyleLbl="bgShp" presStyleIdx="1" presStyleCnt="3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6FC9F16D-E609-4B29-94C3-ECB01FBB253A}" type="pres">
      <dgm:prSet presAssocID="{A23DC9D5-0D03-4E74-9106-F52D5B1BB562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AA62F0-3C99-4AD5-B67B-E633B44C4C66}" type="pres">
      <dgm:prSet presAssocID="{A23DC9D5-0D03-4E74-9106-F52D5B1BB562}" presName="spComp" presStyleCnt="0"/>
      <dgm:spPr/>
    </dgm:pt>
    <dgm:pt modelId="{E71F548B-CF86-445A-98D5-EA354AB2F518}" type="pres">
      <dgm:prSet presAssocID="{A23DC9D5-0D03-4E74-9106-F52D5B1BB562}" presName="vSp" presStyleCnt="0"/>
      <dgm:spPr/>
    </dgm:pt>
    <dgm:pt modelId="{AB5F39B4-31DD-404B-92B5-C06B956518F3}" type="pres">
      <dgm:prSet presAssocID="{659332E6-06D0-4A70-848B-60AF81FFF365}" presName="rectComp" presStyleCnt="0"/>
      <dgm:spPr/>
    </dgm:pt>
    <dgm:pt modelId="{E0DE31E6-92BC-4E9B-A96C-B828B2C136AA}" type="pres">
      <dgm:prSet presAssocID="{659332E6-06D0-4A70-848B-60AF81FFF365}" presName="bgRect" presStyleLbl="bgShp" presStyleIdx="2" presStyleCnt="3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D583E81E-2388-4A52-9680-B42001F8372A}" type="pres">
      <dgm:prSet presAssocID="{659332E6-06D0-4A70-848B-60AF81FFF36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EEB40D-D61F-43F3-A658-3C670E2AC9BA}" type="presOf" srcId="{A23DC9D5-0D03-4E74-9106-F52D5B1BB562}" destId="{6FC9F16D-E609-4B29-94C3-ECB01FBB253A}" srcOrd="1" destOrd="0" presId="urn:microsoft.com/office/officeart/2005/8/layout/hierarchy6"/>
    <dgm:cxn modelId="{6DA6019F-5680-404A-BE51-052455E8EDCD}" type="presOf" srcId="{5E480021-FAAD-4307-9CAC-8C3AD78344B6}" destId="{919A0557-D4FF-4908-9008-02F1929389CF}" srcOrd="0" destOrd="0" presId="urn:microsoft.com/office/officeart/2005/8/layout/hierarchy6"/>
    <dgm:cxn modelId="{0926A037-0C47-4B46-96AE-8B477587D6DB}" type="presOf" srcId="{659332E6-06D0-4A70-848B-60AF81FFF365}" destId="{D583E81E-2388-4A52-9680-B42001F8372A}" srcOrd="1" destOrd="0" presId="urn:microsoft.com/office/officeart/2005/8/layout/hierarchy6"/>
    <dgm:cxn modelId="{D9480B14-09C0-4369-99D9-CDFF99963405}" srcId="{5E480021-FAAD-4307-9CAC-8C3AD78344B6}" destId="{B51A9391-B2F9-4E99-AE05-A850A5EAED60}" srcOrd="0" destOrd="0" parTransId="{50DFCFEC-B9C4-479C-A908-5FD2A62A58D3}" sibTransId="{49F0FFDF-F24B-4E4A-AD5C-24DCC5672B9A}"/>
    <dgm:cxn modelId="{1AB6D4D6-5FF6-493A-9F3F-7DA4B18C9125}" type="presOf" srcId="{285D394F-0D78-4F63-8054-F8E1CBAF4CB9}" destId="{D481ADE9-73D0-4325-A504-B85AD8819CE2}" srcOrd="0" destOrd="0" presId="urn:microsoft.com/office/officeart/2005/8/layout/hierarchy6"/>
    <dgm:cxn modelId="{09C005F4-A324-461C-97FF-3872E30CE707}" type="presOf" srcId="{9BBFB4EF-F84C-4BB3-86CC-FDDBC9EB6774}" destId="{3A3476AA-F472-4A99-8B77-85A6E9DDD4B5}" srcOrd="0" destOrd="0" presId="urn:microsoft.com/office/officeart/2005/8/layout/hierarchy6"/>
    <dgm:cxn modelId="{066B7916-AE9D-42B5-AE6D-5D3797456B11}" srcId="{789F180C-D0E0-4FE0-9FFD-74D6CC48DB4F}" destId="{7C4901FD-31E0-4591-B341-1DEEEF02F005}" srcOrd="0" destOrd="0" parTransId="{08CD2A4F-CA47-4946-9180-E1EFEF29ED2F}" sibTransId="{01B7BF4B-8141-43FC-9706-9797749C2B15}"/>
    <dgm:cxn modelId="{C504E5C1-2FD0-4F33-9AF6-CA04FF100D46}" srcId="{9BBFB4EF-F84C-4BB3-86CC-FDDBC9EB6774}" destId="{5E480021-FAAD-4307-9CAC-8C3AD78344B6}" srcOrd="1" destOrd="0" parTransId="{285D394F-0D78-4F63-8054-F8E1CBAF4CB9}" sibTransId="{A4504527-92B5-4142-AFAB-E4CAB13DE819}"/>
    <dgm:cxn modelId="{87D214BF-A11A-4BD0-9A0F-A4A3761A06F3}" type="presOf" srcId="{373678EE-4EEC-4EA5-B63E-B17768BE14FC}" destId="{9D6AB20F-1D4A-48B9-B9CB-9B555D89677E}" srcOrd="1" destOrd="0" presId="urn:microsoft.com/office/officeart/2005/8/layout/hierarchy6"/>
    <dgm:cxn modelId="{64C30CF0-39F5-40A9-9643-72802FD511EE}" srcId="{E5F0975B-DF09-4DE4-A163-13B92AF2F844}" destId="{A23DC9D5-0D03-4E74-9106-F52D5B1BB562}" srcOrd="2" destOrd="0" parTransId="{A692A5C0-695E-401D-A8F5-0B196BC5E9BF}" sibTransId="{931D16B2-CE8A-439A-8F88-6529D7291367}"/>
    <dgm:cxn modelId="{6B851579-B1C0-4E02-A128-4E4B1EA17817}" type="presOf" srcId="{A23DC9D5-0D03-4E74-9106-F52D5B1BB562}" destId="{76341125-EE79-4F1B-B0DC-C2686EC6C0BF}" srcOrd="0" destOrd="0" presId="urn:microsoft.com/office/officeart/2005/8/layout/hierarchy6"/>
    <dgm:cxn modelId="{1AF0F59F-E1EE-41E1-BF5F-306BFADE8961}" srcId="{E5F0975B-DF09-4DE4-A163-13B92AF2F844}" destId="{9BBFB4EF-F84C-4BB3-86CC-FDDBC9EB6774}" srcOrd="0" destOrd="0" parTransId="{63129C89-3C2E-4A2D-84C5-8DB3D5106390}" sibTransId="{24CD6E02-2994-440B-9452-FEE9CE2C33D0}"/>
    <dgm:cxn modelId="{4FB5A015-3A96-4A53-AF41-7020413B6495}" type="presOf" srcId="{E5F0975B-DF09-4DE4-A163-13B92AF2F844}" destId="{0D0E5207-5905-4842-A09B-340ED99C1FFB}" srcOrd="0" destOrd="0" presId="urn:microsoft.com/office/officeart/2005/8/layout/hierarchy6"/>
    <dgm:cxn modelId="{C8A91F40-8064-43B8-9165-B2E0213CD56A}" srcId="{E5F0975B-DF09-4DE4-A163-13B92AF2F844}" destId="{373678EE-4EEC-4EA5-B63E-B17768BE14FC}" srcOrd="1" destOrd="0" parTransId="{B555D606-1E1F-4EEB-AA00-C917F2C9E920}" sibTransId="{AA302301-2F00-4D60-9C29-9DC0363F7370}"/>
    <dgm:cxn modelId="{54DBB83E-FFF8-44DE-B902-6BF348181037}" srcId="{9BBFB4EF-F84C-4BB3-86CC-FDDBC9EB6774}" destId="{789F180C-D0E0-4FE0-9FFD-74D6CC48DB4F}" srcOrd="0" destOrd="0" parTransId="{83FDF558-C8DE-4865-BB6B-EC3BA17966C1}" sibTransId="{A1DCDD89-207C-4C61-9EDB-1A8FC1DDA1F2}"/>
    <dgm:cxn modelId="{49D1865D-D8D6-46B8-B772-5CD448AC05DC}" type="presOf" srcId="{789F180C-D0E0-4FE0-9FFD-74D6CC48DB4F}" destId="{76975BEF-70F5-437E-ADFC-E9F62F4F2538}" srcOrd="0" destOrd="0" presId="urn:microsoft.com/office/officeart/2005/8/layout/hierarchy6"/>
    <dgm:cxn modelId="{413F77F5-70DE-4D42-83A9-B1EEF388459E}" type="presOf" srcId="{871284D5-0FD9-4FC5-844C-1A17EB6D1756}" destId="{5E5349D5-813C-4DBD-A6BD-F1585E257713}" srcOrd="0" destOrd="0" presId="urn:microsoft.com/office/officeart/2005/8/layout/hierarchy6"/>
    <dgm:cxn modelId="{6A10F3F1-9AEF-4F99-B5D5-23D8FB8EDB87}" type="presOf" srcId="{659332E6-06D0-4A70-848B-60AF81FFF365}" destId="{E0DE31E6-92BC-4E9B-A96C-B828B2C136AA}" srcOrd="0" destOrd="0" presId="urn:microsoft.com/office/officeart/2005/8/layout/hierarchy6"/>
    <dgm:cxn modelId="{77045372-8D5E-4C37-B708-5EE359B52BE9}" srcId="{789F180C-D0E0-4FE0-9FFD-74D6CC48DB4F}" destId="{8A8A0668-3116-47A5-997B-88CC77FB9C46}" srcOrd="1" destOrd="0" parTransId="{871284D5-0FD9-4FC5-844C-1A17EB6D1756}" sibTransId="{864AA61C-BD28-446A-AC87-C65482E97B3B}"/>
    <dgm:cxn modelId="{73BBD7FA-C8E8-4249-B982-CDF861C687E6}" type="presOf" srcId="{83FDF558-C8DE-4865-BB6B-EC3BA17966C1}" destId="{67DC47B5-43D5-48C5-B602-52FBC25A09B0}" srcOrd="0" destOrd="0" presId="urn:microsoft.com/office/officeart/2005/8/layout/hierarchy6"/>
    <dgm:cxn modelId="{10303C9A-6641-482A-820F-15F50612A461}" type="presOf" srcId="{8A8A0668-3116-47A5-997B-88CC77FB9C46}" destId="{116A7CC8-6A87-45DA-9E4D-F4D36A67CB6A}" srcOrd="0" destOrd="0" presId="urn:microsoft.com/office/officeart/2005/8/layout/hierarchy6"/>
    <dgm:cxn modelId="{5696CC0B-57CF-4366-8B0A-01DA7FDC22BB}" type="presOf" srcId="{B51A9391-B2F9-4E99-AE05-A850A5EAED60}" destId="{C7D0E337-2E22-418C-8B3B-8A7D15B3AA41}" srcOrd="0" destOrd="0" presId="urn:microsoft.com/office/officeart/2005/8/layout/hierarchy6"/>
    <dgm:cxn modelId="{D81C7339-D507-4573-B668-755AD7B022CC}" srcId="{E5F0975B-DF09-4DE4-A163-13B92AF2F844}" destId="{659332E6-06D0-4A70-848B-60AF81FFF365}" srcOrd="3" destOrd="0" parTransId="{5A7EFC3B-E793-4670-BFCE-5B00B5483923}" sibTransId="{5A46F1E8-BC33-490E-97C2-5A7613952906}"/>
    <dgm:cxn modelId="{A09C3CFB-916D-401A-8ED0-311EDCDCB4A5}" type="presOf" srcId="{373678EE-4EEC-4EA5-B63E-B17768BE14FC}" destId="{A65B9D97-B4B2-4C4D-BA31-036FE9A5AE92}" srcOrd="0" destOrd="0" presId="urn:microsoft.com/office/officeart/2005/8/layout/hierarchy6"/>
    <dgm:cxn modelId="{6BDF228E-CD4D-45F6-851B-92F9D1132FD7}" type="presOf" srcId="{7C4901FD-31E0-4591-B341-1DEEEF02F005}" destId="{5C02340A-08F3-434B-BFE4-992009B5810E}" srcOrd="0" destOrd="0" presId="urn:microsoft.com/office/officeart/2005/8/layout/hierarchy6"/>
    <dgm:cxn modelId="{6ABCD059-C1F5-41E0-8E00-F5367FD693E3}" type="presOf" srcId="{08CD2A4F-CA47-4946-9180-E1EFEF29ED2F}" destId="{7A888981-19E2-42F8-90D8-A201A50CC665}" srcOrd="0" destOrd="0" presId="urn:microsoft.com/office/officeart/2005/8/layout/hierarchy6"/>
    <dgm:cxn modelId="{A3077033-DC54-4258-AE28-7A9CD604F71F}" type="presOf" srcId="{50DFCFEC-B9C4-479C-A908-5FD2A62A58D3}" destId="{04EBBC44-57D7-44D1-9C2D-61050983E2A0}" srcOrd="0" destOrd="0" presId="urn:microsoft.com/office/officeart/2005/8/layout/hierarchy6"/>
    <dgm:cxn modelId="{7148E77C-EB1E-4BF5-9167-1C1917FD174F}" type="presParOf" srcId="{0D0E5207-5905-4842-A09B-340ED99C1FFB}" destId="{0D27DEC9-4878-4C04-8C82-3D90005A43CC}" srcOrd="0" destOrd="0" presId="urn:microsoft.com/office/officeart/2005/8/layout/hierarchy6"/>
    <dgm:cxn modelId="{626BD7AE-CE54-4D44-AE00-9B2FC2B54EBE}" type="presParOf" srcId="{0D27DEC9-4878-4C04-8C82-3D90005A43CC}" destId="{86E6DD63-66D0-454D-B8DC-082D95C6AC62}" srcOrd="0" destOrd="0" presId="urn:microsoft.com/office/officeart/2005/8/layout/hierarchy6"/>
    <dgm:cxn modelId="{A2ACABC1-3FC9-40F5-AEA6-54486680A083}" type="presParOf" srcId="{0D27DEC9-4878-4C04-8C82-3D90005A43CC}" destId="{BCEB7D4A-B544-4795-BD0F-AACD0128E020}" srcOrd="1" destOrd="0" presId="urn:microsoft.com/office/officeart/2005/8/layout/hierarchy6"/>
    <dgm:cxn modelId="{6A620C62-6DA0-4C1C-B64D-92DF2436937A}" type="presParOf" srcId="{BCEB7D4A-B544-4795-BD0F-AACD0128E020}" destId="{8FC8AA2D-5951-4A19-82C4-4E3A5452784B}" srcOrd="0" destOrd="0" presId="urn:microsoft.com/office/officeart/2005/8/layout/hierarchy6"/>
    <dgm:cxn modelId="{67D735D7-ECBD-43F0-855D-DC0D9B7C0BB2}" type="presParOf" srcId="{8FC8AA2D-5951-4A19-82C4-4E3A5452784B}" destId="{3A3476AA-F472-4A99-8B77-85A6E9DDD4B5}" srcOrd="0" destOrd="0" presId="urn:microsoft.com/office/officeart/2005/8/layout/hierarchy6"/>
    <dgm:cxn modelId="{8F2ED69A-E31F-4EC0-9BCF-579C1C1706D6}" type="presParOf" srcId="{8FC8AA2D-5951-4A19-82C4-4E3A5452784B}" destId="{3DA04F23-C624-4B16-9BFA-194E503A43FE}" srcOrd="1" destOrd="0" presId="urn:microsoft.com/office/officeart/2005/8/layout/hierarchy6"/>
    <dgm:cxn modelId="{4CCFF2D9-1C92-4431-BCEC-358589E9D38B}" type="presParOf" srcId="{3DA04F23-C624-4B16-9BFA-194E503A43FE}" destId="{67DC47B5-43D5-48C5-B602-52FBC25A09B0}" srcOrd="0" destOrd="0" presId="urn:microsoft.com/office/officeart/2005/8/layout/hierarchy6"/>
    <dgm:cxn modelId="{B122A5FD-7651-4DD1-8C8E-F0F52C8BCA9B}" type="presParOf" srcId="{3DA04F23-C624-4B16-9BFA-194E503A43FE}" destId="{AA435A1C-E3CE-4E17-AC90-E657A483C109}" srcOrd="1" destOrd="0" presId="urn:microsoft.com/office/officeart/2005/8/layout/hierarchy6"/>
    <dgm:cxn modelId="{CC5014EC-119C-42B1-BAB9-DEEED609C2E7}" type="presParOf" srcId="{AA435A1C-E3CE-4E17-AC90-E657A483C109}" destId="{76975BEF-70F5-437E-ADFC-E9F62F4F2538}" srcOrd="0" destOrd="0" presId="urn:microsoft.com/office/officeart/2005/8/layout/hierarchy6"/>
    <dgm:cxn modelId="{B1AC479B-4A98-4CB8-B04B-93E303C4FEAD}" type="presParOf" srcId="{AA435A1C-E3CE-4E17-AC90-E657A483C109}" destId="{EDDB390A-7FE3-4CDA-95B8-E67ACECCDEE9}" srcOrd="1" destOrd="0" presId="urn:microsoft.com/office/officeart/2005/8/layout/hierarchy6"/>
    <dgm:cxn modelId="{1E73CD00-73C0-4939-9705-0E43B61C1095}" type="presParOf" srcId="{EDDB390A-7FE3-4CDA-95B8-E67ACECCDEE9}" destId="{7A888981-19E2-42F8-90D8-A201A50CC665}" srcOrd="0" destOrd="0" presId="urn:microsoft.com/office/officeart/2005/8/layout/hierarchy6"/>
    <dgm:cxn modelId="{92DC4F25-CC6F-4D49-A793-2586C9484C63}" type="presParOf" srcId="{EDDB390A-7FE3-4CDA-95B8-E67ACECCDEE9}" destId="{F246C9C9-8B6F-4DBB-8125-E5C6B1A7218A}" srcOrd="1" destOrd="0" presId="urn:microsoft.com/office/officeart/2005/8/layout/hierarchy6"/>
    <dgm:cxn modelId="{1C2238A8-6014-4108-B009-D883DD8EE57E}" type="presParOf" srcId="{F246C9C9-8B6F-4DBB-8125-E5C6B1A7218A}" destId="{5C02340A-08F3-434B-BFE4-992009B5810E}" srcOrd="0" destOrd="0" presId="urn:microsoft.com/office/officeart/2005/8/layout/hierarchy6"/>
    <dgm:cxn modelId="{61A7FEB8-A967-4897-BC3D-2DB7D56A037B}" type="presParOf" srcId="{F246C9C9-8B6F-4DBB-8125-E5C6B1A7218A}" destId="{92CC36C1-ADDB-4461-A46E-A54BC466451B}" srcOrd="1" destOrd="0" presId="urn:microsoft.com/office/officeart/2005/8/layout/hierarchy6"/>
    <dgm:cxn modelId="{F29DD3C2-3FE2-47F7-B38A-842A5B8E6E85}" type="presParOf" srcId="{EDDB390A-7FE3-4CDA-95B8-E67ACECCDEE9}" destId="{5E5349D5-813C-4DBD-A6BD-F1585E257713}" srcOrd="2" destOrd="0" presId="urn:microsoft.com/office/officeart/2005/8/layout/hierarchy6"/>
    <dgm:cxn modelId="{FBC6CE0C-5FA8-48B6-BB09-5BE2C034ADBC}" type="presParOf" srcId="{EDDB390A-7FE3-4CDA-95B8-E67ACECCDEE9}" destId="{58FBFFAA-9E2C-47C6-AC3A-69E1C9D6E76A}" srcOrd="3" destOrd="0" presId="urn:microsoft.com/office/officeart/2005/8/layout/hierarchy6"/>
    <dgm:cxn modelId="{256E52FC-1F8A-4F98-B134-8643E176B462}" type="presParOf" srcId="{58FBFFAA-9E2C-47C6-AC3A-69E1C9D6E76A}" destId="{116A7CC8-6A87-45DA-9E4D-F4D36A67CB6A}" srcOrd="0" destOrd="0" presId="urn:microsoft.com/office/officeart/2005/8/layout/hierarchy6"/>
    <dgm:cxn modelId="{D9CF5866-45AD-4650-B8A4-45403DFC9575}" type="presParOf" srcId="{58FBFFAA-9E2C-47C6-AC3A-69E1C9D6E76A}" destId="{AC9778B9-783D-4F3D-9E20-B3DED8384221}" srcOrd="1" destOrd="0" presId="urn:microsoft.com/office/officeart/2005/8/layout/hierarchy6"/>
    <dgm:cxn modelId="{AB036B5C-2029-4461-AB0F-EA5128D94C95}" type="presParOf" srcId="{3DA04F23-C624-4B16-9BFA-194E503A43FE}" destId="{D481ADE9-73D0-4325-A504-B85AD8819CE2}" srcOrd="2" destOrd="0" presId="urn:microsoft.com/office/officeart/2005/8/layout/hierarchy6"/>
    <dgm:cxn modelId="{B76427AD-2EF6-4969-8D78-FA316FE74F14}" type="presParOf" srcId="{3DA04F23-C624-4B16-9BFA-194E503A43FE}" destId="{35084FA4-7435-4829-A23B-CB70B670E52C}" srcOrd="3" destOrd="0" presId="urn:microsoft.com/office/officeart/2005/8/layout/hierarchy6"/>
    <dgm:cxn modelId="{47BA3C31-A2B8-48CA-BCB1-E93A89A66BC8}" type="presParOf" srcId="{35084FA4-7435-4829-A23B-CB70B670E52C}" destId="{919A0557-D4FF-4908-9008-02F1929389CF}" srcOrd="0" destOrd="0" presId="urn:microsoft.com/office/officeart/2005/8/layout/hierarchy6"/>
    <dgm:cxn modelId="{6D919027-ACA2-4CF4-BC4D-3745C3A5E050}" type="presParOf" srcId="{35084FA4-7435-4829-A23B-CB70B670E52C}" destId="{FFFC047D-421A-493E-A0BA-402450B4D385}" srcOrd="1" destOrd="0" presId="urn:microsoft.com/office/officeart/2005/8/layout/hierarchy6"/>
    <dgm:cxn modelId="{AD2AFF43-30E3-404F-941A-CADDC0984845}" type="presParOf" srcId="{FFFC047D-421A-493E-A0BA-402450B4D385}" destId="{04EBBC44-57D7-44D1-9C2D-61050983E2A0}" srcOrd="0" destOrd="0" presId="urn:microsoft.com/office/officeart/2005/8/layout/hierarchy6"/>
    <dgm:cxn modelId="{828EE51F-00A0-4310-8A08-1FC3ACBF1AE2}" type="presParOf" srcId="{FFFC047D-421A-493E-A0BA-402450B4D385}" destId="{9E6FB030-828C-4A30-8DF3-4CA8CCF35152}" srcOrd="1" destOrd="0" presId="urn:microsoft.com/office/officeart/2005/8/layout/hierarchy6"/>
    <dgm:cxn modelId="{F74988FA-45D4-4DFC-A4C4-B0E5FEE2CE08}" type="presParOf" srcId="{9E6FB030-828C-4A30-8DF3-4CA8CCF35152}" destId="{C7D0E337-2E22-418C-8B3B-8A7D15B3AA41}" srcOrd="0" destOrd="0" presId="urn:microsoft.com/office/officeart/2005/8/layout/hierarchy6"/>
    <dgm:cxn modelId="{C28CDE64-B482-4019-B39E-50DDECE196C0}" type="presParOf" srcId="{9E6FB030-828C-4A30-8DF3-4CA8CCF35152}" destId="{CA584D16-E852-432E-A49A-5AA963AEF0B7}" srcOrd="1" destOrd="0" presId="urn:microsoft.com/office/officeart/2005/8/layout/hierarchy6"/>
    <dgm:cxn modelId="{99426418-1F75-434B-943E-28AF169B1505}" type="presParOf" srcId="{0D0E5207-5905-4842-A09B-340ED99C1FFB}" destId="{ACF8030D-CF51-4819-B223-EB4758242771}" srcOrd="1" destOrd="0" presId="urn:microsoft.com/office/officeart/2005/8/layout/hierarchy6"/>
    <dgm:cxn modelId="{C6BB1AC4-270F-4456-B40D-FA3CA5094F90}" type="presParOf" srcId="{ACF8030D-CF51-4819-B223-EB4758242771}" destId="{EDBDF27F-30C8-4AB0-9746-8890E843CFEA}" srcOrd="0" destOrd="0" presId="urn:microsoft.com/office/officeart/2005/8/layout/hierarchy6"/>
    <dgm:cxn modelId="{60E6F286-DA11-490E-88E3-5FB2BF488CB2}" type="presParOf" srcId="{EDBDF27F-30C8-4AB0-9746-8890E843CFEA}" destId="{A65B9D97-B4B2-4C4D-BA31-036FE9A5AE92}" srcOrd="0" destOrd="0" presId="urn:microsoft.com/office/officeart/2005/8/layout/hierarchy6"/>
    <dgm:cxn modelId="{FDD725EF-991E-494A-8A17-40F80E6667D0}" type="presParOf" srcId="{EDBDF27F-30C8-4AB0-9746-8890E843CFEA}" destId="{9D6AB20F-1D4A-48B9-B9CB-9B555D89677E}" srcOrd="1" destOrd="0" presId="urn:microsoft.com/office/officeart/2005/8/layout/hierarchy6"/>
    <dgm:cxn modelId="{88CF1853-9BFA-4685-85BB-B0C498DB1152}" type="presParOf" srcId="{ACF8030D-CF51-4819-B223-EB4758242771}" destId="{E019CDA1-26E7-49B7-BA1E-FA6F81B9AFFC}" srcOrd="1" destOrd="0" presId="urn:microsoft.com/office/officeart/2005/8/layout/hierarchy6"/>
    <dgm:cxn modelId="{2D932272-AC81-41D4-BA12-51FD7390138C}" type="presParOf" srcId="{E019CDA1-26E7-49B7-BA1E-FA6F81B9AFFC}" destId="{FC872F56-61E2-44C0-BE09-E81D1248FA35}" srcOrd="0" destOrd="0" presId="urn:microsoft.com/office/officeart/2005/8/layout/hierarchy6"/>
    <dgm:cxn modelId="{F3945444-E0FE-4813-8C18-63E5962E7BFC}" type="presParOf" srcId="{ACF8030D-CF51-4819-B223-EB4758242771}" destId="{2100EAA6-6E90-42D1-99F4-2B8C9A9F11CD}" srcOrd="2" destOrd="0" presId="urn:microsoft.com/office/officeart/2005/8/layout/hierarchy6"/>
    <dgm:cxn modelId="{B7D5B4B9-DBE5-431D-874C-CC414C13982F}" type="presParOf" srcId="{2100EAA6-6E90-42D1-99F4-2B8C9A9F11CD}" destId="{76341125-EE79-4F1B-B0DC-C2686EC6C0BF}" srcOrd="0" destOrd="0" presId="urn:microsoft.com/office/officeart/2005/8/layout/hierarchy6"/>
    <dgm:cxn modelId="{B40B939A-63B0-425B-B330-6BD89B4DFBCF}" type="presParOf" srcId="{2100EAA6-6E90-42D1-99F4-2B8C9A9F11CD}" destId="{6FC9F16D-E609-4B29-94C3-ECB01FBB253A}" srcOrd="1" destOrd="0" presId="urn:microsoft.com/office/officeart/2005/8/layout/hierarchy6"/>
    <dgm:cxn modelId="{BA59188F-4D19-41DA-B75B-85E0542FAFD6}" type="presParOf" srcId="{ACF8030D-CF51-4819-B223-EB4758242771}" destId="{63AA62F0-3C99-4AD5-B67B-E633B44C4C66}" srcOrd="3" destOrd="0" presId="urn:microsoft.com/office/officeart/2005/8/layout/hierarchy6"/>
    <dgm:cxn modelId="{71DAD6C9-00DE-4ECB-AFFC-EF41ADD75850}" type="presParOf" srcId="{63AA62F0-3C99-4AD5-B67B-E633B44C4C66}" destId="{E71F548B-CF86-445A-98D5-EA354AB2F518}" srcOrd="0" destOrd="0" presId="urn:microsoft.com/office/officeart/2005/8/layout/hierarchy6"/>
    <dgm:cxn modelId="{5779E3B9-A7D9-4C0C-93F1-42072C5932C8}" type="presParOf" srcId="{ACF8030D-CF51-4819-B223-EB4758242771}" destId="{AB5F39B4-31DD-404B-92B5-C06B956518F3}" srcOrd="4" destOrd="0" presId="urn:microsoft.com/office/officeart/2005/8/layout/hierarchy6"/>
    <dgm:cxn modelId="{E890D6A0-BA07-479A-B037-CBCCAEC4BFFE}" type="presParOf" srcId="{AB5F39B4-31DD-404B-92B5-C06B956518F3}" destId="{E0DE31E6-92BC-4E9B-A96C-B828B2C136AA}" srcOrd="0" destOrd="0" presId="urn:microsoft.com/office/officeart/2005/8/layout/hierarchy6"/>
    <dgm:cxn modelId="{61028298-F6C8-48B2-B8E3-795B09ABF262}" type="presParOf" srcId="{AB5F39B4-31DD-404B-92B5-C06B956518F3}" destId="{D583E81E-2388-4A52-9680-B42001F8372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3C802CB-888B-4CE3-8F10-307426D8485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18A015-F797-4823-932A-6726D81DB243}">
      <dgm:prSet phldrT="[文本]" custT="1"/>
      <dgm:spPr>
        <a:xfrm>
          <a:off x="91924" y="573535"/>
          <a:ext cx="1286940" cy="206640"/>
        </a:xfr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300" dirty="0" smtClean="0">
              <a:solidFill>
                <a:sysClr val="window" lastClr="FFFFFF"/>
              </a:solidFill>
              <a:latin typeface="Lucida Sans Unicode"/>
              <a:ea typeface="黑体"/>
              <a:cs typeface="+mn-cs"/>
            </a:rPr>
            <a:t>图片与静态内容分流服务</a:t>
          </a:r>
          <a:endParaRPr lang="zh-CN" altLang="en-US" sz="1300" dirty="0">
            <a:solidFill>
              <a:sysClr val="window" lastClr="FFFFFF"/>
            </a:solidFill>
            <a:latin typeface="Lucida Sans Unicode"/>
            <a:ea typeface="黑体"/>
            <a:cs typeface="+mn-cs"/>
          </a:endParaRPr>
        </a:p>
      </dgm:t>
    </dgm:pt>
    <dgm:pt modelId="{0D9EF5A4-6B87-4504-B6B3-1C2E093E062D}" type="parTrans" cxnId="{B8BB316F-FC09-4620-92F0-FCDD6D6555B5}">
      <dgm:prSet/>
      <dgm:spPr/>
      <dgm:t>
        <a:bodyPr/>
        <a:lstStyle/>
        <a:p>
          <a:endParaRPr lang="zh-CN" altLang="en-US"/>
        </a:p>
      </dgm:t>
    </dgm:pt>
    <dgm:pt modelId="{17B5A87F-B5E2-4C58-92C7-E11742823DF4}" type="sibTrans" cxnId="{B8BB316F-FC09-4620-92F0-FCDD6D6555B5}">
      <dgm:prSet/>
      <dgm:spPr/>
      <dgm:t>
        <a:bodyPr/>
        <a:lstStyle/>
        <a:p>
          <a:endParaRPr lang="zh-CN" altLang="en-US"/>
        </a:p>
      </dgm:t>
    </dgm:pt>
    <dgm:pt modelId="{F09E9491-702B-4245-BFB2-2A02B0C87CA7}">
      <dgm:prSet phldrT="[文本]" custT="1"/>
      <dgm:spPr>
        <a:xfrm>
          <a:off x="91924" y="891055"/>
          <a:ext cx="1286940" cy="206640"/>
        </a:xfr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1300" dirty="0" err="1" smtClean="0">
              <a:solidFill>
                <a:sysClr val="window" lastClr="FFFFFF"/>
              </a:solidFill>
              <a:latin typeface="Lucida Sans Unicode"/>
              <a:ea typeface="黑体"/>
              <a:cs typeface="+mn-cs"/>
            </a:rPr>
            <a:t>MemCahche</a:t>
          </a:r>
          <a:r>
            <a:rPr lang="zh-CN" altLang="en-US" sz="1300" dirty="0" smtClean="0">
              <a:solidFill>
                <a:sysClr val="window" lastClr="FFFFFF"/>
              </a:solidFill>
              <a:latin typeface="Lucida Sans Unicode"/>
              <a:ea typeface="黑体"/>
              <a:cs typeface="+mn-cs"/>
            </a:rPr>
            <a:t>存储服务</a:t>
          </a:r>
          <a:r>
            <a:rPr lang="en-US" altLang="zh-CN" sz="1300" dirty="0" smtClean="0">
              <a:solidFill>
                <a:sysClr val="window" lastClr="FFFFFF"/>
              </a:solidFill>
              <a:latin typeface="Lucida Sans Unicode"/>
              <a:ea typeface="黑体"/>
              <a:cs typeface="+mn-cs"/>
            </a:rPr>
            <a:t> KV</a:t>
          </a:r>
          <a:endParaRPr lang="zh-CN" altLang="en-US" sz="1300" dirty="0">
            <a:solidFill>
              <a:sysClr val="window" lastClr="FFFFFF"/>
            </a:solidFill>
            <a:latin typeface="Lucida Sans Unicode"/>
            <a:ea typeface="黑体"/>
            <a:cs typeface="+mn-cs"/>
          </a:endParaRPr>
        </a:p>
      </dgm:t>
    </dgm:pt>
    <dgm:pt modelId="{96E1E198-E25F-4150-A5C7-A4CD90D86B2F}" type="parTrans" cxnId="{2DF34663-A1CD-496B-A169-BE0B7745323B}">
      <dgm:prSet/>
      <dgm:spPr/>
      <dgm:t>
        <a:bodyPr/>
        <a:lstStyle/>
        <a:p>
          <a:endParaRPr lang="zh-CN" altLang="en-US"/>
        </a:p>
      </dgm:t>
    </dgm:pt>
    <dgm:pt modelId="{3FEDBD53-E6F7-45E2-B966-F401B9A090E3}" type="sibTrans" cxnId="{2DF34663-A1CD-496B-A169-BE0B7745323B}">
      <dgm:prSet/>
      <dgm:spPr/>
      <dgm:t>
        <a:bodyPr/>
        <a:lstStyle/>
        <a:p>
          <a:endParaRPr lang="zh-CN" altLang="en-US"/>
        </a:p>
      </dgm:t>
    </dgm:pt>
    <dgm:pt modelId="{DBB1A5AD-B1A3-4A6E-9370-CB7E2761B0F1}">
      <dgm:prSet phldrT="[文本]" custT="1"/>
      <dgm:spPr>
        <a:xfrm>
          <a:off x="91924" y="1208575"/>
          <a:ext cx="1286940" cy="206640"/>
        </a:xfr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300" dirty="0" smtClean="0">
              <a:solidFill>
                <a:sysClr val="window" lastClr="FFFFFF"/>
              </a:solidFill>
              <a:latin typeface="Lucida Sans Unicode"/>
              <a:ea typeface="黑体"/>
              <a:cs typeface="+mn-cs"/>
            </a:rPr>
            <a:t>短信邮件消息队列</a:t>
          </a:r>
          <a:endParaRPr lang="zh-CN" altLang="en-US" sz="1300" dirty="0">
            <a:solidFill>
              <a:sysClr val="window" lastClr="FFFFFF"/>
            </a:solidFill>
            <a:latin typeface="Lucida Sans Unicode"/>
            <a:ea typeface="黑体"/>
            <a:cs typeface="+mn-cs"/>
          </a:endParaRPr>
        </a:p>
      </dgm:t>
    </dgm:pt>
    <dgm:pt modelId="{8E98565B-90EE-4F83-9795-47268C267F21}" type="parTrans" cxnId="{B8FAC6C4-E3AB-42BE-9176-C0D88FA1B161}">
      <dgm:prSet/>
      <dgm:spPr/>
      <dgm:t>
        <a:bodyPr/>
        <a:lstStyle/>
        <a:p>
          <a:endParaRPr lang="zh-CN" altLang="en-US"/>
        </a:p>
      </dgm:t>
    </dgm:pt>
    <dgm:pt modelId="{DC55BB72-8C82-42E8-8666-A3C96C5A1AE9}" type="sibTrans" cxnId="{B8FAC6C4-E3AB-42BE-9176-C0D88FA1B161}">
      <dgm:prSet/>
      <dgm:spPr/>
      <dgm:t>
        <a:bodyPr/>
        <a:lstStyle/>
        <a:p>
          <a:endParaRPr lang="zh-CN" altLang="en-US"/>
        </a:p>
      </dgm:t>
    </dgm:pt>
    <dgm:pt modelId="{C8297F7B-14AB-445C-BA7C-35682DC1516E}" type="pres">
      <dgm:prSet presAssocID="{43C802CB-888B-4CE3-8F10-307426D848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EAA3A0-B650-4CAF-8996-6D20CA60082E}" type="pres">
      <dgm:prSet presAssocID="{1218A015-F797-4823-932A-6726D81DB243}" presName="parentLin" presStyleCnt="0"/>
      <dgm:spPr/>
    </dgm:pt>
    <dgm:pt modelId="{B4E8CDFF-D5BD-45E1-A550-5584A7F8E856}" type="pres">
      <dgm:prSet presAssocID="{1218A015-F797-4823-932A-6726D81DB243}" presName="parentLeftMargin" presStyleLbl="node1" presStyleIdx="0" presStyleCnt="3"/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051ED9B6-5405-4FD2-9C30-34D139FB1C45}" type="pres">
      <dgm:prSet presAssocID="{1218A015-F797-4823-932A-6726D81DB243}" presName="parentText" presStyleLbl="node1" presStyleIdx="0" presStyleCnt="3" custScaleX="109143" custScaleY="164308" custLinFactY="-100000" custLinFactNeighborY="-10553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37E9C1-F443-4A4C-9F4A-03106CE620B3}" type="pres">
      <dgm:prSet presAssocID="{1218A015-F797-4823-932A-6726D81DB243}" presName="negativeSpace" presStyleCnt="0"/>
      <dgm:spPr/>
    </dgm:pt>
    <dgm:pt modelId="{7BAB66ED-38C0-47A2-BF7C-623535442825}" type="pres">
      <dgm:prSet presAssocID="{1218A015-F797-4823-932A-6726D81DB243}" presName="childText" presStyleLbl="conFgAcc1" presStyleIdx="0" presStyleCnt="3" custLinFactNeighborY="-78166">
        <dgm:presLayoutVars>
          <dgm:bulletEnabled val="1"/>
        </dgm:presLayoutVars>
      </dgm:prSet>
      <dgm:spPr>
        <a:xfrm>
          <a:off x="0" y="676855"/>
          <a:ext cx="1838486" cy="176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55000" cap="flat" cmpd="thickThin" algn="ctr">
          <a:solidFill>
            <a:srgbClr val="2DA2B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4C8F73F3-B923-4B1B-9DE3-0D9A469E5419}" type="pres">
      <dgm:prSet presAssocID="{17B5A87F-B5E2-4C58-92C7-E11742823DF4}" presName="spaceBetweenRectangles" presStyleCnt="0"/>
      <dgm:spPr/>
    </dgm:pt>
    <dgm:pt modelId="{60072A3B-1151-4482-800A-B80BDDCD7AE6}" type="pres">
      <dgm:prSet presAssocID="{F09E9491-702B-4245-BFB2-2A02B0C87CA7}" presName="parentLin" presStyleCnt="0"/>
      <dgm:spPr/>
    </dgm:pt>
    <dgm:pt modelId="{1F684D44-EFA7-4C17-837B-540EC78B83D5}" type="pres">
      <dgm:prSet presAssocID="{F09E9491-702B-4245-BFB2-2A02B0C87CA7}" presName="parentLeftMargin" presStyleLbl="node1" presStyleIdx="0" presStyleCnt="3"/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6B8241DD-4B59-4BDC-9457-F2FD76D397C6}" type="pres">
      <dgm:prSet presAssocID="{F09E9491-702B-4245-BFB2-2A02B0C87CA7}" presName="parentText" presStyleLbl="node1" presStyleIdx="1" presStyleCnt="3" custScaleX="109143" custScaleY="164308" custLinFactNeighborX="10357" custLinFactNeighborY="-34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DEF020-91AB-4114-8E36-DFEAEE5BD9C6}" type="pres">
      <dgm:prSet presAssocID="{F09E9491-702B-4245-BFB2-2A02B0C87CA7}" presName="negativeSpace" presStyleCnt="0"/>
      <dgm:spPr/>
    </dgm:pt>
    <dgm:pt modelId="{380D8C99-D6A9-4066-B90D-B5CEF403E78D}" type="pres">
      <dgm:prSet presAssocID="{F09E9491-702B-4245-BFB2-2A02B0C87CA7}" presName="childText" presStyleLbl="conFgAcc1" presStyleIdx="1" presStyleCnt="3" custLinFactNeighborY="-31484">
        <dgm:presLayoutVars>
          <dgm:bulletEnabled val="1"/>
        </dgm:presLayoutVars>
      </dgm:prSet>
      <dgm:spPr>
        <a:xfrm>
          <a:off x="0" y="994375"/>
          <a:ext cx="1838486" cy="176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55000" cap="flat" cmpd="thickThin" algn="ctr">
          <a:solidFill>
            <a:srgbClr val="2DA2B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427E1400-4438-49AB-99B1-EEA6CB352F10}" type="pres">
      <dgm:prSet presAssocID="{3FEDBD53-E6F7-45E2-B966-F401B9A090E3}" presName="spaceBetweenRectangles" presStyleCnt="0"/>
      <dgm:spPr/>
    </dgm:pt>
    <dgm:pt modelId="{00772ADC-189F-473C-9CEC-480E46999598}" type="pres">
      <dgm:prSet presAssocID="{DBB1A5AD-B1A3-4A6E-9370-CB7E2761B0F1}" presName="parentLin" presStyleCnt="0"/>
      <dgm:spPr/>
    </dgm:pt>
    <dgm:pt modelId="{64738694-C395-49D4-A7CE-3D383682CCA5}" type="pres">
      <dgm:prSet presAssocID="{DBB1A5AD-B1A3-4A6E-9370-CB7E2761B0F1}" presName="parentLeftMargin" presStyleLbl="node1" presStyleIdx="1" presStyleCnt="3"/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EE320D23-FC91-4C1B-B65E-A48F2D089062}" type="pres">
      <dgm:prSet presAssocID="{DBB1A5AD-B1A3-4A6E-9370-CB7E2761B0F1}" presName="parentText" presStyleLbl="node1" presStyleIdx="2" presStyleCnt="3" custScaleX="109143" custScaleY="164308" custLinFactNeighborX="10357" custLinFactNeighborY="1254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A5A80-AA43-4505-B5CD-00BC0870D1E0}" type="pres">
      <dgm:prSet presAssocID="{DBB1A5AD-B1A3-4A6E-9370-CB7E2761B0F1}" presName="negativeSpace" presStyleCnt="0"/>
      <dgm:spPr/>
    </dgm:pt>
    <dgm:pt modelId="{8BB49DC3-B25F-4108-B177-0C8FB31CF5E3}" type="pres">
      <dgm:prSet presAssocID="{DBB1A5AD-B1A3-4A6E-9370-CB7E2761B0F1}" presName="childText" presStyleLbl="conFgAcc1" presStyleIdx="2" presStyleCnt="3" custLinFactNeighborY="43911">
        <dgm:presLayoutVars>
          <dgm:bulletEnabled val="1"/>
        </dgm:presLayoutVars>
      </dgm:prSet>
      <dgm:spPr>
        <a:xfrm>
          <a:off x="0" y="1311895"/>
          <a:ext cx="1838486" cy="176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55000" cap="flat" cmpd="thickThin" algn="ctr">
          <a:solidFill>
            <a:srgbClr val="2DA2B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</dgm:ptLst>
  <dgm:cxnLst>
    <dgm:cxn modelId="{1CC2E682-E67C-4C81-9BDA-DD67D844426D}" type="presOf" srcId="{1218A015-F797-4823-932A-6726D81DB243}" destId="{051ED9B6-5405-4FD2-9C30-34D139FB1C45}" srcOrd="1" destOrd="0" presId="urn:microsoft.com/office/officeart/2005/8/layout/list1"/>
    <dgm:cxn modelId="{2DF34663-A1CD-496B-A169-BE0B7745323B}" srcId="{43C802CB-888B-4CE3-8F10-307426D84856}" destId="{F09E9491-702B-4245-BFB2-2A02B0C87CA7}" srcOrd="1" destOrd="0" parTransId="{96E1E198-E25F-4150-A5C7-A4CD90D86B2F}" sibTransId="{3FEDBD53-E6F7-45E2-B966-F401B9A090E3}"/>
    <dgm:cxn modelId="{1F0D2BA5-0D7F-4692-8288-603901685B1A}" type="presOf" srcId="{F09E9491-702B-4245-BFB2-2A02B0C87CA7}" destId="{1F684D44-EFA7-4C17-837B-540EC78B83D5}" srcOrd="0" destOrd="0" presId="urn:microsoft.com/office/officeart/2005/8/layout/list1"/>
    <dgm:cxn modelId="{B8FAC6C4-E3AB-42BE-9176-C0D88FA1B161}" srcId="{43C802CB-888B-4CE3-8F10-307426D84856}" destId="{DBB1A5AD-B1A3-4A6E-9370-CB7E2761B0F1}" srcOrd="2" destOrd="0" parTransId="{8E98565B-90EE-4F83-9795-47268C267F21}" sibTransId="{DC55BB72-8C82-42E8-8666-A3C96C5A1AE9}"/>
    <dgm:cxn modelId="{B8BB316F-FC09-4620-92F0-FCDD6D6555B5}" srcId="{43C802CB-888B-4CE3-8F10-307426D84856}" destId="{1218A015-F797-4823-932A-6726D81DB243}" srcOrd="0" destOrd="0" parTransId="{0D9EF5A4-6B87-4504-B6B3-1C2E093E062D}" sibTransId="{17B5A87F-B5E2-4C58-92C7-E11742823DF4}"/>
    <dgm:cxn modelId="{D540F039-0770-416A-B5B5-DF45526FB61D}" type="presOf" srcId="{1218A015-F797-4823-932A-6726D81DB243}" destId="{B4E8CDFF-D5BD-45E1-A550-5584A7F8E856}" srcOrd="0" destOrd="0" presId="urn:microsoft.com/office/officeart/2005/8/layout/list1"/>
    <dgm:cxn modelId="{33563B7D-3A3D-4C27-B09C-DCBA1A022228}" type="presOf" srcId="{43C802CB-888B-4CE3-8F10-307426D84856}" destId="{C8297F7B-14AB-445C-BA7C-35682DC1516E}" srcOrd="0" destOrd="0" presId="urn:microsoft.com/office/officeart/2005/8/layout/list1"/>
    <dgm:cxn modelId="{DF9803B8-0DCE-47D4-9571-05B93513BF26}" type="presOf" srcId="{F09E9491-702B-4245-BFB2-2A02B0C87CA7}" destId="{6B8241DD-4B59-4BDC-9457-F2FD76D397C6}" srcOrd="1" destOrd="0" presId="urn:microsoft.com/office/officeart/2005/8/layout/list1"/>
    <dgm:cxn modelId="{21A7CAFB-7CF7-4DD4-84F2-A5C9101860C0}" type="presOf" srcId="{DBB1A5AD-B1A3-4A6E-9370-CB7E2761B0F1}" destId="{EE320D23-FC91-4C1B-B65E-A48F2D089062}" srcOrd="1" destOrd="0" presId="urn:microsoft.com/office/officeart/2005/8/layout/list1"/>
    <dgm:cxn modelId="{46F9AD79-CAF9-4790-80B7-34CB27B9FE68}" type="presOf" srcId="{DBB1A5AD-B1A3-4A6E-9370-CB7E2761B0F1}" destId="{64738694-C395-49D4-A7CE-3D383682CCA5}" srcOrd="0" destOrd="0" presId="urn:microsoft.com/office/officeart/2005/8/layout/list1"/>
    <dgm:cxn modelId="{77652690-6911-45C9-9E81-CA9C6D8C34C1}" type="presParOf" srcId="{C8297F7B-14AB-445C-BA7C-35682DC1516E}" destId="{1FEAA3A0-B650-4CAF-8996-6D20CA60082E}" srcOrd="0" destOrd="0" presId="urn:microsoft.com/office/officeart/2005/8/layout/list1"/>
    <dgm:cxn modelId="{79830DD5-D04A-4340-BDCF-B72985244A90}" type="presParOf" srcId="{1FEAA3A0-B650-4CAF-8996-6D20CA60082E}" destId="{B4E8CDFF-D5BD-45E1-A550-5584A7F8E856}" srcOrd="0" destOrd="0" presId="urn:microsoft.com/office/officeart/2005/8/layout/list1"/>
    <dgm:cxn modelId="{9F66C5B1-8A74-4029-ACFA-0A424DBD8EF1}" type="presParOf" srcId="{1FEAA3A0-B650-4CAF-8996-6D20CA60082E}" destId="{051ED9B6-5405-4FD2-9C30-34D139FB1C45}" srcOrd="1" destOrd="0" presId="urn:microsoft.com/office/officeart/2005/8/layout/list1"/>
    <dgm:cxn modelId="{61754F14-236B-4315-845C-C7AB0AC55089}" type="presParOf" srcId="{C8297F7B-14AB-445C-BA7C-35682DC1516E}" destId="{1F37E9C1-F443-4A4C-9F4A-03106CE620B3}" srcOrd="1" destOrd="0" presId="urn:microsoft.com/office/officeart/2005/8/layout/list1"/>
    <dgm:cxn modelId="{46289D41-4CA3-474A-9F51-D180EC406905}" type="presParOf" srcId="{C8297F7B-14AB-445C-BA7C-35682DC1516E}" destId="{7BAB66ED-38C0-47A2-BF7C-623535442825}" srcOrd="2" destOrd="0" presId="urn:microsoft.com/office/officeart/2005/8/layout/list1"/>
    <dgm:cxn modelId="{FEBD89C7-62C2-4BFF-B6D3-7FEB39EB832D}" type="presParOf" srcId="{C8297F7B-14AB-445C-BA7C-35682DC1516E}" destId="{4C8F73F3-B923-4B1B-9DE3-0D9A469E5419}" srcOrd="3" destOrd="0" presId="urn:microsoft.com/office/officeart/2005/8/layout/list1"/>
    <dgm:cxn modelId="{F7B67DE2-ECD3-4E1B-A49D-11E5A166F716}" type="presParOf" srcId="{C8297F7B-14AB-445C-BA7C-35682DC1516E}" destId="{60072A3B-1151-4482-800A-B80BDDCD7AE6}" srcOrd="4" destOrd="0" presId="urn:microsoft.com/office/officeart/2005/8/layout/list1"/>
    <dgm:cxn modelId="{DEDE4E2A-66FB-4925-88A1-C17FB80120FF}" type="presParOf" srcId="{60072A3B-1151-4482-800A-B80BDDCD7AE6}" destId="{1F684D44-EFA7-4C17-837B-540EC78B83D5}" srcOrd="0" destOrd="0" presId="urn:microsoft.com/office/officeart/2005/8/layout/list1"/>
    <dgm:cxn modelId="{3D5659D9-C646-4F77-B21E-8D2EBE98D535}" type="presParOf" srcId="{60072A3B-1151-4482-800A-B80BDDCD7AE6}" destId="{6B8241DD-4B59-4BDC-9457-F2FD76D397C6}" srcOrd="1" destOrd="0" presId="urn:microsoft.com/office/officeart/2005/8/layout/list1"/>
    <dgm:cxn modelId="{42795D68-CE83-4AF7-B9D0-B4309B7A28B8}" type="presParOf" srcId="{C8297F7B-14AB-445C-BA7C-35682DC1516E}" destId="{E6DEF020-91AB-4114-8E36-DFEAEE5BD9C6}" srcOrd="5" destOrd="0" presId="urn:microsoft.com/office/officeart/2005/8/layout/list1"/>
    <dgm:cxn modelId="{BF7E31DB-A3D3-4398-9C80-370580B4A499}" type="presParOf" srcId="{C8297F7B-14AB-445C-BA7C-35682DC1516E}" destId="{380D8C99-D6A9-4066-B90D-B5CEF403E78D}" srcOrd="6" destOrd="0" presId="urn:microsoft.com/office/officeart/2005/8/layout/list1"/>
    <dgm:cxn modelId="{D272A4F3-5CC8-43D6-BBEF-7B73655ED7E8}" type="presParOf" srcId="{C8297F7B-14AB-445C-BA7C-35682DC1516E}" destId="{427E1400-4438-49AB-99B1-EEA6CB352F10}" srcOrd="7" destOrd="0" presId="urn:microsoft.com/office/officeart/2005/8/layout/list1"/>
    <dgm:cxn modelId="{1BFBD1E7-4A03-4191-8198-6E1204331F7A}" type="presParOf" srcId="{C8297F7B-14AB-445C-BA7C-35682DC1516E}" destId="{00772ADC-189F-473C-9CEC-480E46999598}" srcOrd="8" destOrd="0" presId="urn:microsoft.com/office/officeart/2005/8/layout/list1"/>
    <dgm:cxn modelId="{25C65C2A-DF7A-44BF-BC54-AEBC37A48679}" type="presParOf" srcId="{00772ADC-189F-473C-9CEC-480E46999598}" destId="{64738694-C395-49D4-A7CE-3D383682CCA5}" srcOrd="0" destOrd="0" presId="urn:microsoft.com/office/officeart/2005/8/layout/list1"/>
    <dgm:cxn modelId="{9E67FC1F-FCF2-4BD3-821D-E0B7C3F747F2}" type="presParOf" srcId="{00772ADC-189F-473C-9CEC-480E46999598}" destId="{EE320D23-FC91-4C1B-B65E-A48F2D089062}" srcOrd="1" destOrd="0" presId="urn:microsoft.com/office/officeart/2005/8/layout/list1"/>
    <dgm:cxn modelId="{7F0A7CD2-C6D5-47E2-BAFC-CE3A15CE2EA4}" type="presParOf" srcId="{C8297F7B-14AB-445C-BA7C-35682DC1516E}" destId="{031A5A80-AA43-4505-B5CD-00BC0870D1E0}" srcOrd="9" destOrd="0" presId="urn:microsoft.com/office/officeart/2005/8/layout/list1"/>
    <dgm:cxn modelId="{F1E88F98-EA5B-4DD2-AD6A-A7AB3D8BD612}" type="presParOf" srcId="{C8297F7B-14AB-445C-BA7C-35682DC1516E}" destId="{8BB49DC3-B25F-4108-B177-0C8FB31CF5E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425B8-4765-4163-8FED-750DE48CEC8E}">
      <dsp:nvSpPr>
        <dsp:cNvPr id="0" name=""/>
        <dsp:cNvSpPr/>
      </dsp:nvSpPr>
      <dsp:spPr>
        <a:xfrm rot="16200000">
          <a:off x="261489" y="-261489"/>
          <a:ext cx="1337122" cy="186010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淘宝</a:t>
          </a:r>
          <a:r>
            <a:rPr lang="en-US" altLang="zh-CN" sz="1400" kern="1200" smtClean="0"/>
            <a:t>&amp;QQ</a:t>
          </a:r>
          <a:r>
            <a:rPr lang="zh-CN" altLang="en-US" sz="1400" kern="1200" smtClean="0"/>
            <a:t>网购</a:t>
          </a:r>
          <a:r>
            <a:rPr lang="en-US" altLang="zh-CN" sz="1400" kern="1200" smtClean="0"/>
            <a:t/>
          </a:r>
          <a:br>
            <a:rPr lang="en-US" altLang="zh-CN" sz="1400" kern="1200" smtClean="0"/>
          </a:br>
          <a:r>
            <a:rPr lang="zh-CN" altLang="en-US" sz="1400" kern="1200" smtClean="0"/>
            <a:t>商城类平台</a:t>
          </a:r>
          <a:endParaRPr lang="zh-CN" altLang="en-US" sz="1400" kern="1200"/>
        </a:p>
      </dsp:txBody>
      <dsp:txXfrm rot="5400000">
        <a:off x="-1" y="1"/>
        <a:ext cx="1860102" cy="1002842"/>
      </dsp:txXfrm>
    </dsp:sp>
    <dsp:sp modelId="{4220690C-538F-49FE-BFB4-6C7936AC4E5B}">
      <dsp:nvSpPr>
        <dsp:cNvPr id="0" name=""/>
        <dsp:cNvSpPr/>
      </dsp:nvSpPr>
      <dsp:spPr>
        <a:xfrm>
          <a:off x="1860102" y="0"/>
          <a:ext cx="1860102" cy="133712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京东、当当、亚马逊</a:t>
          </a:r>
          <a:r>
            <a:rPr lang="en-US" altLang="zh-CN" sz="1400" kern="1200" smtClean="0"/>
            <a:t/>
          </a:r>
          <a:br>
            <a:rPr lang="en-US" altLang="zh-CN" sz="1400" kern="1200" smtClean="0"/>
          </a:br>
          <a:r>
            <a:rPr lang="en-US" altLang="zh-CN" sz="1400" kern="1200" smtClean="0"/>
            <a:t>B2C</a:t>
          </a:r>
          <a:r>
            <a:rPr lang="zh-CN" altLang="en-US" sz="1400" kern="1200" smtClean="0"/>
            <a:t>类购物平台</a:t>
          </a:r>
          <a:endParaRPr lang="zh-CN" altLang="en-US" sz="1400" kern="1200"/>
        </a:p>
      </dsp:txBody>
      <dsp:txXfrm>
        <a:off x="1860102" y="0"/>
        <a:ext cx="1860102" cy="1002842"/>
      </dsp:txXfrm>
    </dsp:sp>
    <dsp:sp modelId="{CE483F67-7422-4DC7-96C2-19AD70479807}">
      <dsp:nvSpPr>
        <dsp:cNvPr id="0" name=""/>
        <dsp:cNvSpPr/>
      </dsp:nvSpPr>
      <dsp:spPr>
        <a:xfrm rot="10800000">
          <a:off x="0" y="1337122"/>
          <a:ext cx="1860102" cy="133712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传统零售商</a:t>
          </a:r>
          <a:endParaRPr lang="zh-CN" altLang="en-US" sz="1400" kern="1200"/>
        </a:p>
      </dsp:txBody>
      <dsp:txXfrm rot="10800000">
        <a:off x="0" y="1671403"/>
        <a:ext cx="1860102" cy="1002842"/>
      </dsp:txXfrm>
    </dsp:sp>
    <dsp:sp modelId="{A592EA09-F053-41C1-87ED-B2AF78B243C8}">
      <dsp:nvSpPr>
        <dsp:cNvPr id="0" name=""/>
        <dsp:cNvSpPr/>
      </dsp:nvSpPr>
      <dsp:spPr>
        <a:xfrm rot="5400000">
          <a:off x="2121591" y="1075633"/>
          <a:ext cx="1337122" cy="186010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传统品牌商</a:t>
          </a:r>
          <a:endParaRPr lang="zh-CN" altLang="en-US" sz="1400" kern="1200"/>
        </a:p>
      </dsp:txBody>
      <dsp:txXfrm rot="-5400000">
        <a:off x="1860101" y="1671403"/>
        <a:ext cx="1860102" cy="1002842"/>
      </dsp:txXfrm>
    </dsp:sp>
    <dsp:sp modelId="{84FAA531-B9A5-412B-ABCC-E73FBD134271}">
      <dsp:nvSpPr>
        <dsp:cNvPr id="0" name=""/>
        <dsp:cNvSpPr/>
      </dsp:nvSpPr>
      <dsp:spPr>
        <a:xfrm>
          <a:off x="1302071" y="1002842"/>
          <a:ext cx="1116061" cy="668561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/>
            <a:t>电子商务未来格局</a:t>
          </a:r>
          <a:endParaRPr lang="zh-CN" altLang="en-US" sz="1600" kern="1200"/>
        </a:p>
      </dsp:txBody>
      <dsp:txXfrm>
        <a:off x="1334707" y="1035478"/>
        <a:ext cx="1050789" cy="603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6D883-D115-4FB5-9EB5-E6F300BB3AB4}">
      <dsp:nvSpPr>
        <dsp:cNvPr id="0" name=""/>
        <dsp:cNvSpPr/>
      </dsp:nvSpPr>
      <dsp:spPr>
        <a:xfrm>
          <a:off x="2822713" y="1176"/>
          <a:ext cx="4234070" cy="11717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存量转移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增量市场，新业务增长点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缩短供应链，降低成本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加快资金周转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2822713" y="147644"/>
        <a:ext cx="3794665" cy="878811"/>
      </dsp:txXfrm>
    </dsp:sp>
    <dsp:sp modelId="{14B271D6-AFA0-4B5B-BBC0-2BB2D23877F9}">
      <dsp:nvSpPr>
        <dsp:cNvPr id="0" name=""/>
        <dsp:cNvSpPr/>
      </dsp:nvSpPr>
      <dsp:spPr>
        <a:xfrm>
          <a:off x="0" y="1176"/>
          <a:ext cx="2822713" cy="1171747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新销售渠道</a:t>
          </a: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>
        <a:off x="57200" y="58376"/>
        <a:ext cx="2708313" cy="1057347"/>
      </dsp:txXfrm>
    </dsp:sp>
    <dsp:sp modelId="{020CE0C9-B3CB-4FD3-AAA0-540F46C337F2}">
      <dsp:nvSpPr>
        <dsp:cNvPr id="0" name=""/>
        <dsp:cNvSpPr/>
      </dsp:nvSpPr>
      <dsp:spPr>
        <a:xfrm>
          <a:off x="2822713" y="1290098"/>
          <a:ext cx="4234070" cy="11717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体现更佳的品牌体验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品牌宣传方式延伸，扩大品牌知名度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打造新网货子品牌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2822713" y="1436566"/>
        <a:ext cx="3794665" cy="878811"/>
      </dsp:txXfrm>
    </dsp:sp>
    <dsp:sp modelId="{C6B90643-47D8-41DA-9531-C91B48001F98}">
      <dsp:nvSpPr>
        <dsp:cNvPr id="0" name=""/>
        <dsp:cNvSpPr/>
      </dsp:nvSpPr>
      <dsp:spPr>
        <a:xfrm>
          <a:off x="0" y="1290098"/>
          <a:ext cx="2822713" cy="1171747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品牌宣传延伸</a:t>
          </a: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>
        <a:off x="57200" y="1347298"/>
        <a:ext cx="2708313" cy="1057347"/>
      </dsp:txXfrm>
    </dsp:sp>
    <dsp:sp modelId="{5A595B55-4D40-4DAC-8C59-B58C98E95BF3}">
      <dsp:nvSpPr>
        <dsp:cNvPr id="0" name=""/>
        <dsp:cNvSpPr/>
      </dsp:nvSpPr>
      <dsp:spPr>
        <a:xfrm>
          <a:off x="2823402" y="2579020"/>
          <a:ext cx="4229935" cy="160348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接触新的网络客流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最直接的沟通渠道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了解消费者行为和心智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满足消费者的个性需求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提升客户体验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2823402" y="2779456"/>
        <a:ext cx="3628627" cy="1202617"/>
      </dsp:txXfrm>
    </dsp:sp>
    <dsp:sp modelId="{E954B91A-3616-4347-9328-94149ED188E7}">
      <dsp:nvSpPr>
        <dsp:cNvPr id="0" name=""/>
        <dsp:cNvSpPr/>
      </dsp:nvSpPr>
      <dsp:spPr>
        <a:xfrm>
          <a:off x="3445" y="2794891"/>
          <a:ext cx="2819957" cy="11717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新客户接触渠道</a:t>
          </a: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>
        <a:off x="60645" y="2852091"/>
        <a:ext cx="2705557" cy="1057347"/>
      </dsp:txXfrm>
    </dsp:sp>
    <dsp:sp modelId="{236CFA6C-85B6-4319-94C9-0EE9355989AE}">
      <dsp:nvSpPr>
        <dsp:cNvPr id="0" name=""/>
        <dsp:cNvSpPr/>
      </dsp:nvSpPr>
      <dsp:spPr>
        <a:xfrm>
          <a:off x="2822713" y="4299684"/>
          <a:ext cx="4234070" cy="11717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品牌电子商务化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拓展市场覆盖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业务模式转变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  渠道占位，市场占位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>
        <a:off x="2822713" y="4446152"/>
        <a:ext cx="3794665" cy="878811"/>
      </dsp:txXfrm>
    </dsp:sp>
    <dsp:sp modelId="{FD803FAB-0B8B-4F22-80B9-2903C0C4FCCE}">
      <dsp:nvSpPr>
        <dsp:cNvPr id="0" name=""/>
        <dsp:cNvSpPr/>
      </dsp:nvSpPr>
      <dsp:spPr>
        <a:xfrm>
          <a:off x="0" y="4299684"/>
          <a:ext cx="2822713" cy="1171747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" pitchFamily="34" charset="-122"/>
              <a:ea typeface="微软雅黑" pitchFamily="34" charset="-122"/>
            </a:rPr>
            <a:t>投资布局</a:t>
          </a:r>
          <a:endParaRPr lang="zh-CN" altLang="en-US" sz="2000" kern="1200">
            <a:latin typeface="微软雅黑" pitchFamily="34" charset="-122"/>
            <a:ea typeface="微软雅黑" pitchFamily="34" charset="-122"/>
          </a:endParaRPr>
        </a:p>
      </dsp:txBody>
      <dsp:txXfrm>
        <a:off x="57200" y="4356884"/>
        <a:ext cx="2708313" cy="1057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2E956-A19C-4800-BEF4-8CD20947E2E0}">
      <dsp:nvSpPr>
        <dsp:cNvPr id="0" name=""/>
        <dsp:cNvSpPr/>
      </dsp:nvSpPr>
      <dsp:spPr>
        <a:xfrm>
          <a:off x="840226" y="0"/>
          <a:ext cx="2147405" cy="174396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与官网连通，内容共享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丰富的媒体介质支持，增强品牌体验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多品牌、子品牌站点</a:t>
          </a:r>
          <a:endParaRPr lang="zh-CN" altLang="en-US" sz="1000" kern="1200"/>
        </a:p>
      </dsp:txBody>
      <dsp:txXfrm>
        <a:off x="1377077" y="261595"/>
        <a:ext cx="1046859" cy="1220778"/>
      </dsp:txXfrm>
    </dsp:sp>
    <dsp:sp modelId="{4716EA25-F42F-40FB-B295-901AE9EE6DDB}">
      <dsp:nvSpPr>
        <dsp:cNvPr id="0" name=""/>
        <dsp:cNvSpPr/>
      </dsp:nvSpPr>
      <dsp:spPr>
        <a:xfrm>
          <a:off x="417604" y="373209"/>
          <a:ext cx="997549" cy="997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品牌宣传</a:t>
          </a:r>
          <a:endParaRPr lang="zh-CN" altLang="en-US" sz="1300" kern="1200"/>
        </a:p>
      </dsp:txBody>
      <dsp:txXfrm>
        <a:off x="563692" y="519297"/>
        <a:ext cx="705373" cy="705373"/>
      </dsp:txXfrm>
    </dsp:sp>
    <dsp:sp modelId="{E43494CD-440A-418B-8EF9-C0CD6F5F3482}">
      <dsp:nvSpPr>
        <dsp:cNvPr id="0" name=""/>
        <dsp:cNvSpPr/>
      </dsp:nvSpPr>
      <dsp:spPr>
        <a:xfrm>
          <a:off x="3494468" y="0"/>
          <a:ext cx="2427237" cy="174396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线下系统对接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统一库存管理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统一订单管理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会员统一管理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管理其它网络销售渠道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线下渠道管理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一键铺货</a:t>
          </a:r>
          <a:endParaRPr lang="zh-CN" altLang="en-US" sz="1000" kern="1200"/>
        </a:p>
      </dsp:txBody>
      <dsp:txXfrm>
        <a:off x="4101277" y="261595"/>
        <a:ext cx="1210039" cy="1220778"/>
      </dsp:txXfrm>
    </dsp:sp>
    <dsp:sp modelId="{4320CCA3-803E-4DA3-B27C-6183B139CABB}">
      <dsp:nvSpPr>
        <dsp:cNvPr id="0" name=""/>
        <dsp:cNvSpPr/>
      </dsp:nvSpPr>
      <dsp:spPr>
        <a:xfrm>
          <a:off x="3124756" y="373209"/>
          <a:ext cx="997549" cy="997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线下系统 线上其它渠道</a:t>
          </a:r>
          <a:endParaRPr lang="zh-CN" altLang="en-US" sz="1300" kern="1200"/>
        </a:p>
      </dsp:txBody>
      <dsp:txXfrm>
        <a:off x="3270844" y="519297"/>
        <a:ext cx="705373" cy="705373"/>
      </dsp:txXfrm>
    </dsp:sp>
    <dsp:sp modelId="{0D498812-2844-4ABE-B978-FDB16D20F64E}">
      <dsp:nvSpPr>
        <dsp:cNvPr id="0" name=""/>
        <dsp:cNvSpPr/>
      </dsp:nvSpPr>
      <dsp:spPr>
        <a:xfrm>
          <a:off x="5992862" y="0"/>
          <a:ext cx="2950572" cy="174396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商品分期付款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更详尽丰富权威的商品信息展示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个性化订制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个性化推荐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商品信息订阅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商品绑定服务</a:t>
          </a:r>
          <a:endParaRPr lang="zh-CN" altLang="en-US" sz="1000" kern="1200"/>
        </a:p>
      </dsp:txBody>
      <dsp:txXfrm>
        <a:off x="6730506" y="261595"/>
        <a:ext cx="1602540" cy="1220778"/>
      </dsp:txXfrm>
    </dsp:sp>
    <dsp:sp modelId="{B6CA6BCC-EE5A-45A9-966A-34857A255041}">
      <dsp:nvSpPr>
        <dsp:cNvPr id="0" name=""/>
        <dsp:cNvSpPr/>
      </dsp:nvSpPr>
      <dsp:spPr>
        <a:xfrm>
          <a:off x="5971824" y="373209"/>
          <a:ext cx="997549" cy="997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商品相关</a:t>
          </a:r>
          <a:endParaRPr lang="zh-CN" altLang="en-US" sz="1300" kern="1200"/>
        </a:p>
      </dsp:txBody>
      <dsp:txXfrm>
        <a:off x="6117912" y="519297"/>
        <a:ext cx="705373" cy="705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2E956-A19C-4800-BEF4-8CD20947E2E0}">
      <dsp:nvSpPr>
        <dsp:cNvPr id="0" name=""/>
        <dsp:cNvSpPr/>
      </dsp:nvSpPr>
      <dsp:spPr>
        <a:xfrm>
          <a:off x="520961" y="81710"/>
          <a:ext cx="2073324" cy="1812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统一账号登陆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统一积分管理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个性化体验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自助服务</a:t>
          </a:r>
          <a:endParaRPr lang="zh-CN" altLang="en-US" sz="1000" kern="1200"/>
        </a:p>
      </dsp:txBody>
      <dsp:txXfrm>
        <a:off x="1039292" y="353562"/>
        <a:ext cx="1010745" cy="1268642"/>
      </dsp:txXfrm>
    </dsp:sp>
    <dsp:sp modelId="{4716EA25-F42F-40FB-B295-901AE9EE6DDB}">
      <dsp:nvSpPr>
        <dsp:cNvPr id="0" name=""/>
        <dsp:cNvSpPr/>
      </dsp:nvSpPr>
      <dsp:spPr>
        <a:xfrm>
          <a:off x="2630" y="469552"/>
          <a:ext cx="1036662" cy="1036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会员相关</a:t>
          </a:r>
          <a:endParaRPr lang="zh-CN" altLang="en-US" sz="2300" kern="1200"/>
        </a:p>
      </dsp:txBody>
      <dsp:txXfrm>
        <a:off x="154446" y="621368"/>
        <a:ext cx="733030" cy="733030"/>
      </dsp:txXfrm>
    </dsp:sp>
    <dsp:sp modelId="{3E3D80D8-801D-456A-B1FB-E96E32BF0882}">
      <dsp:nvSpPr>
        <dsp:cNvPr id="0" name=""/>
        <dsp:cNvSpPr/>
      </dsp:nvSpPr>
      <dsp:spPr>
        <a:xfrm>
          <a:off x="3242198" y="81710"/>
          <a:ext cx="2073324" cy="1812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全网销售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自助退换货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捆绑成套销售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分销</a:t>
          </a:r>
          <a:r>
            <a:rPr lang="en-US" altLang="en-US" sz="1000" kern="1200" smtClean="0"/>
            <a:t>B2B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多区域</a:t>
          </a:r>
          <a:r>
            <a:rPr lang="en-US" altLang="zh-CN" sz="1000" kern="1200" smtClean="0"/>
            <a:t>/</a:t>
          </a:r>
          <a:r>
            <a:rPr lang="zh-CN" altLang="en-US" sz="1000" kern="1200" smtClean="0"/>
            <a:t>语言站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企业采购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000" kern="1200" smtClean="0"/>
            <a:t>EPP</a:t>
          </a:r>
          <a:r>
            <a:rPr lang="zh-CN" altLang="en-US" sz="1000" kern="1200" smtClean="0"/>
            <a:t>采购</a:t>
          </a:r>
          <a:endParaRPr lang="zh-CN" altLang="en-US" sz="1000" kern="1200"/>
        </a:p>
      </dsp:txBody>
      <dsp:txXfrm>
        <a:off x="3760529" y="353562"/>
        <a:ext cx="1010745" cy="1268642"/>
      </dsp:txXfrm>
    </dsp:sp>
    <dsp:sp modelId="{92F5616E-8276-49C1-984E-65A0F940F75A}">
      <dsp:nvSpPr>
        <dsp:cNvPr id="0" name=""/>
        <dsp:cNvSpPr/>
      </dsp:nvSpPr>
      <dsp:spPr>
        <a:xfrm>
          <a:off x="2723867" y="469552"/>
          <a:ext cx="1036662" cy="1036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销售相关</a:t>
          </a:r>
          <a:endParaRPr lang="zh-CN" altLang="en-US" sz="2300" kern="1200"/>
        </a:p>
      </dsp:txBody>
      <dsp:txXfrm>
        <a:off x="2875683" y="621368"/>
        <a:ext cx="733030" cy="733030"/>
      </dsp:txXfrm>
    </dsp:sp>
    <dsp:sp modelId="{3DEB796A-E2B8-49D3-8D42-795D8ED185AB}">
      <dsp:nvSpPr>
        <dsp:cNvPr id="0" name=""/>
        <dsp:cNvSpPr/>
      </dsp:nvSpPr>
      <dsp:spPr>
        <a:xfrm>
          <a:off x="5577891" y="81710"/>
          <a:ext cx="2844414" cy="1812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是否要整合社区？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移动</a:t>
          </a:r>
          <a:r>
            <a:rPr lang="en-US" altLang="en-US" sz="1000" kern="1200" smtClean="0"/>
            <a:t>/</a:t>
          </a:r>
          <a:r>
            <a:rPr lang="zh-CN" altLang="en-US" sz="1000" kern="1200" smtClean="0"/>
            <a:t>多终端购物平台</a:t>
          </a:r>
          <a:endParaRPr lang="zh-CN" alt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smtClean="0"/>
            <a:t>社会化分享、评论</a:t>
          </a:r>
          <a:endParaRPr lang="zh-CN" altLang="en-US" sz="1000" kern="1200"/>
        </a:p>
      </dsp:txBody>
      <dsp:txXfrm>
        <a:off x="6288995" y="353562"/>
        <a:ext cx="1498989" cy="1268642"/>
      </dsp:txXfrm>
    </dsp:sp>
    <dsp:sp modelId="{765CDFF3-B0A2-466B-8A09-B921F022FD56}">
      <dsp:nvSpPr>
        <dsp:cNvPr id="0" name=""/>
        <dsp:cNvSpPr/>
      </dsp:nvSpPr>
      <dsp:spPr>
        <a:xfrm>
          <a:off x="5445105" y="469552"/>
          <a:ext cx="1036662" cy="1036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其它</a:t>
          </a:r>
          <a:endParaRPr lang="zh-CN" altLang="en-US" sz="2300" kern="1200"/>
        </a:p>
      </dsp:txBody>
      <dsp:txXfrm>
        <a:off x="5596921" y="621368"/>
        <a:ext cx="733030" cy="733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54F33-5F26-474E-B3DF-800AB39FA964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itchFamily="34" charset="-122"/>
              <a:ea typeface="微软雅黑" pitchFamily="34" charset="-122"/>
            </a:rPr>
            <a:t>业务</a:t>
          </a:r>
          <a:r>
            <a:rPr lang="en-US" altLang="zh-CN" sz="2400" kern="1200" smtClean="0">
              <a:latin typeface="微软雅黑" pitchFamily="34" charset="-122"/>
              <a:ea typeface="微软雅黑" pitchFamily="34" charset="-122"/>
            </a:rPr>
            <a:t/>
          </a:r>
          <a:br>
            <a:rPr lang="en-US" altLang="zh-CN" sz="2400" kern="1200" smtClean="0">
              <a:latin typeface="微软雅黑" pitchFamily="34" charset="-122"/>
              <a:ea typeface="微软雅黑" pitchFamily="34" charset="-122"/>
            </a:rPr>
          </a:br>
          <a:r>
            <a:rPr lang="zh-CN" altLang="en-US" sz="2400" kern="1200" smtClean="0">
              <a:latin typeface="微软雅黑" pitchFamily="34" charset="-122"/>
              <a:ea typeface="微软雅黑" pitchFamily="34" charset="-122"/>
            </a:rPr>
            <a:t>延伸</a:t>
          </a:r>
          <a:endParaRPr lang="zh-CN" altLang="en-US" sz="2400" kern="1200">
            <a:latin typeface="微软雅黑" pitchFamily="34" charset="-122"/>
            <a:ea typeface="微软雅黑" pitchFamily="34" charset="-122"/>
          </a:endParaRPr>
        </a:p>
      </dsp:txBody>
      <dsp:txXfrm>
        <a:off x="3210560" y="987551"/>
        <a:ext cx="1219200" cy="1016000"/>
      </dsp:txXfrm>
    </dsp:sp>
    <dsp:sp modelId="{A641B984-FE4B-4D44-A96C-5BEE0CD3C4D7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itchFamily="34" charset="-122"/>
              <a:ea typeface="微软雅黑" pitchFamily="34" charset="-122"/>
            </a:rPr>
            <a:t>战略布局</a:t>
          </a:r>
          <a:endParaRPr lang="zh-CN" altLang="en-US" sz="2400" kern="1200">
            <a:latin typeface="微软雅黑" pitchFamily="34" charset="-122"/>
            <a:ea typeface="微软雅黑" pitchFamily="34" charset="-122"/>
          </a:endParaRPr>
        </a:p>
      </dsp:txBody>
      <dsp:txXfrm>
        <a:off x="2153920" y="2600960"/>
        <a:ext cx="1828800" cy="894080"/>
      </dsp:txXfrm>
    </dsp:sp>
    <dsp:sp modelId="{FC345910-1D64-4457-956F-82C6C667CB84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微软雅黑" pitchFamily="34" charset="-122"/>
              <a:ea typeface="微软雅黑" pitchFamily="34" charset="-122"/>
            </a:rPr>
            <a:t>掌握自主权</a:t>
          </a:r>
          <a:endParaRPr lang="zh-CN" altLang="en-US" sz="2400" kern="1200">
            <a:latin typeface="微软雅黑" pitchFamily="34" charset="-122"/>
            <a:ea typeface="微软雅黑" pitchFamily="34" charset="-122"/>
          </a:endParaRPr>
        </a:p>
      </dsp:txBody>
      <dsp:txXfrm>
        <a:off x="1666240" y="987551"/>
        <a:ext cx="1219200" cy="1016000"/>
      </dsp:txXfrm>
    </dsp:sp>
    <dsp:sp modelId="{AC8B28C4-10DC-4BD2-A24D-DA9AC7AD1813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E3C8F-E3A1-455E-AAD2-994F2F816743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6685F-DAE3-464B-8C50-44F1A0E3F1B4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C922C-1B74-48C1-A400-742B2D4AB495}">
      <dsp:nvSpPr>
        <dsp:cNvPr id="0" name=""/>
        <dsp:cNvSpPr/>
      </dsp:nvSpPr>
      <dsp:spPr>
        <a:xfrm>
          <a:off x="1440156" y="1183678"/>
          <a:ext cx="1728198" cy="1696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smtClean="0"/>
            <a:t>官方商城</a:t>
          </a:r>
          <a:endParaRPr lang="zh-CN" altLang="en-US" sz="3700" kern="1200"/>
        </a:p>
      </dsp:txBody>
      <dsp:txXfrm>
        <a:off x="1693245" y="1432146"/>
        <a:ext cx="1222020" cy="1199707"/>
      </dsp:txXfrm>
    </dsp:sp>
    <dsp:sp modelId="{4BEFE39D-5A89-4CE3-BCBF-B4E87BFB412E}">
      <dsp:nvSpPr>
        <dsp:cNvPr id="0" name=""/>
        <dsp:cNvSpPr/>
      </dsp:nvSpPr>
      <dsp:spPr>
        <a:xfrm rot="16200000">
          <a:off x="2277464" y="1134869"/>
          <a:ext cx="53583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53583" y="220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02916" y="1155546"/>
        <a:ext cx="2679" cy="2679"/>
      </dsp:txXfrm>
    </dsp:sp>
    <dsp:sp modelId="{824AFF67-3C8E-4F20-B02E-49E4295D57AC}">
      <dsp:nvSpPr>
        <dsp:cNvPr id="0" name=""/>
        <dsp:cNvSpPr/>
      </dsp:nvSpPr>
      <dsp:spPr>
        <a:xfrm>
          <a:off x="1740568" y="2719"/>
          <a:ext cx="1127375" cy="1127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线上销售</a:t>
          </a:r>
          <a:endParaRPr lang="zh-CN" altLang="en-US" sz="1400" kern="1200"/>
        </a:p>
      </dsp:txBody>
      <dsp:txXfrm>
        <a:off x="1905668" y="167819"/>
        <a:ext cx="797175" cy="797175"/>
      </dsp:txXfrm>
    </dsp:sp>
    <dsp:sp modelId="{01E62230-2798-45C5-9990-06D62334880F}">
      <dsp:nvSpPr>
        <dsp:cNvPr id="0" name=""/>
        <dsp:cNvSpPr/>
      </dsp:nvSpPr>
      <dsp:spPr>
        <a:xfrm>
          <a:off x="3168355" y="2009983"/>
          <a:ext cx="37806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37806" y="220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6313" y="2031054"/>
        <a:ext cx="1890" cy="1890"/>
      </dsp:txXfrm>
    </dsp:sp>
    <dsp:sp modelId="{F8F702E6-DBAF-4CEE-BEEC-E2E0EFDCE1A8}">
      <dsp:nvSpPr>
        <dsp:cNvPr id="0" name=""/>
        <dsp:cNvSpPr/>
      </dsp:nvSpPr>
      <dsp:spPr>
        <a:xfrm>
          <a:off x="3206161" y="1468312"/>
          <a:ext cx="1127375" cy="1127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消费者互动</a:t>
          </a:r>
          <a:endParaRPr lang="zh-CN" altLang="en-US" sz="1400" kern="1200"/>
        </a:p>
      </dsp:txBody>
      <dsp:txXfrm>
        <a:off x="3371261" y="1633412"/>
        <a:ext cx="797175" cy="797175"/>
      </dsp:txXfrm>
    </dsp:sp>
    <dsp:sp modelId="{59359250-3017-4D0C-B919-72D262273AAC}">
      <dsp:nvSpPr>
        <dsp:cNvPr id="0" name=""/>
        <dsp:cNvSpPr/>
      </dsp:nvSpPr>
      <dsp:spPr>
        <a:xfrm rot="5400000">
          <a:off x="2277464" y="2885097"/>
          <a:ext cx="53583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53583" y="220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02916" y="2905774"/>
        <a:ext cx="2679" cy="2679"/>
      </dsp:txXfrm>
    </dsp:sp>
    <dsp:sp modelId="{65BFFCA9-7D84-4509-96D3-CB337120BD63}">
      <dsp:nvSpPr>
        <dsp:cNvPr id="0" name=""/>
        <dsp:cNvSpPr/>
      </dsp:nvSpPr>
      <dsp:spPr>
        <a:xfrm>
          <a:off x="1740568" y="2933905"/>
          <a:ext cx="1127375" cy="1127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了解消费者行为</a:t>
          </a:r>
          <a:endParaRPr lang="zh-CN" altLang="en-US" sz="1400" kern="1200"/>
        </a:p>
      </dsp:txBody>
      <dsp:txXfrm>
        <a:off x="1905668" y="3099005"/>
        <a:ext cx="797175" cy="797175"/>
      </dsp:txXfrm>
    </dsp:sp>
    <dsp:sp modelId="{AC7F8186-B700-430E-ABDD-4795874B1BA7}">
      <dsp:nvSpPr>
        <dsp:cNvPr id="0" name=""/>
        <dsp:cNvSpPr/>
      </dsp:nvSpPr>
      <dsp:spPr>
        <a:xfrm rot="10800000">
          <a:off x="1402350" y="2009983"/>
          <a:ext cx="37806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37806" y="220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420308" y="2031054"/>
        <a:ext cx="1890" cy="1890"/>
      </dsp:txXfrm>
    </dsp:sp>
    <dsp:sp modelId="{AC8DD129-7CF6-44F5-90C3-FEE91C8E2591}">
      <dsp:nvSpPr>
        <dsp:cNvPr id="0" name=""/>
        <dsp:cNvSpPr/>
      </dsp:nvSpPr>
      <dsp:spPr>
        <a:xfrm>
          <a:off x="274975" y="1468312"/>
          <a:ext cx="1127375" cy="1127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品牌传播</a:t>
          </a:r>
          <a:endParaRPr lang="zh-CN" altLang="en-US" sz="1400" kern="1200"/>
        </a:p>
      </dsp:txBody>
      <dsp:txXfrm>
        <a:off x="440075" y="1633412"/>
        <a:ext cx="797175" cy="7971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4175C-7016-4996-8859-6340CF32584A}">
      <dsp:nvSpPr>
        <dsp:cNvPr id="0" name=""/>
        <dsp:cNvSpPr/>
      </dsp:nvSpPr>
      <dsp:spPr>
        <a:xfrm>
          <a:off x="1841463" y="2014748"/>
          <a:ext cx="1213616" cy="1213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官方商城 </a:t>
          </a:r>
          <a:endParaRPr lang="zh-CN" altLang="en-US" sz="2700" kern="1200"/>
        </a:p>
      </dsp:txBody>
      <dsp:txXfrm>
        <a:off x="2019193" y="2192478"/>
        <a:ext cx="858156" cy="858156"/>
      </dsp:txXfrm>
    </dsp:sp>
    <dsp:sp modelId="{D6467E71-EEB6-4339-BFE4-E14B8ACC51CB}">
      <dsp:nvSpPr>
        <dsp:cNvPr id="0" name=""/>
        <dsp:cNvSpPr/>
      </dsp:nvSpPr>
      <dsp:spPr>
        <a:xfrm rot="10800000">
          <a:off x="424765" y="2448616"/>
          <a:ext cx="1338779" cy="3458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D22B0-2A82-43FA-9F6B-66E6A761EDBC}">
      <dsp:nvSpPr>
        <dsp:cNvPr id="0" name=""/>
        <dsp:cNvSpPr/>
      </dsp:nvSpPr>
      <dsp:spPr>
        <a:xfrm>
          <a:off x="0" y="2281744"/>
          <a:ext cx="849531" cy="67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淘宝商城直营店</a:t>
          </a:r>
          <a:endParaRPr lang="zh-CN" altLang="en-US" sz="1400" kern="1200"/>
        </a:p>
      </dsp:txBody>
      <dsp:txXfrm>
        <a:off x="19906" y="2301650"/>
        <a:ext cx="809719" cy="639813"/>
      </dsp:txXfrm>
    </dsp:sp>
    <dsp:sp modelId="{AF3B6277-A440-495F-ABFA-6ACC7138FA88}">
      <dsp:nvSpPr>
        <dsp:cNvPr id="0" name=""/>
        <dsp:cNvSpPr/>
      </dsp:nvSpPr>
      <dsp:spPr>
        <a:xfrm rot="12600000">
          <a:off x="607422" y="1771909"/>
          <a:ext cx="1337519" cy="3458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6C8FB-B015-4401-B448-43800613C831}">
      <dsp:nvSpPr>
        <dsp:cNvPr id="0" name=""/>
        <dsp:cNvSpPr/>
      </dsp:nvSpPr>
      <dsp:spPr>
        <a:xfrm>
          <a:off x="272253" y="1270657"/>
          <a:ext cx="849531" cy="67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QQ</a:t>
          </a:r>
          <a:r>
            <a:rPr lang="zh-CN" altLang="en-US" sz="1400" kern="1200" smtClean="0"/>
            <a:t>商城直营店</a:t>
          </a:r>
          <a:endParaRPr lang="zh-CN" altLang="en-US" sz="1400" kern="1200"/>
        </a:p>
      </dsp:txBody>
      <dsp:txXfrm>
        <a:off x="292159" y="1290563"/>
        <a:ext cx="809719" cy="639813"/>
      </dsp:txXfrm>
    </dsp:sp>
    <dsp:sp modelId="{4CE66223-0FA0-4AD8-B80D-C459106528AE}">
      <dsp:nvSpPr>
        <dsp:cNvPr id="0" name=""/>
        <dsp:cNvSpPr/>
      </dsp:nvSpPr>
      <dsp:spPr>
        <a:xfrm rot="14400000">
          <a:off x="1102805" y="1276526"/>
          <a:ext cx="1337519" cy="3458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C55BB-F7A5-40DC-A109-A69073D82D49}">
      <dsp:nvSpPr>
        <dsp:cNvPr id="0" name=""/>
        <dsp:cNvSpPr/>
      </dsp:nvSpPr>
      <dsp:spPr>
        <a:xfrm>
          <a:off x="1012420" y="530491"/>
          <a:ext cx="849531" cy="67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当当分销</a:t>
          </a:r>
          <a:endParaRPr lang="zh-CN" altLang="en-US" sz="1400" kern="1200"/>
        </a:p>
      </dsp:txBody>
      <dsp:txXfrm>
        <a:off x="1032326" y="550397"/>
        <a:ext cx="809719" cy="639813"/>
      </dsp:txXfrm>
    </dsp:sp>
    <dsp:sp modelId="{A2E2B262-4194-4467-BAFC-20ACAA5C30BB}">
      <dsp:nvSpPr>
        <dsp:cNvPr id="0" name=""/>
        <dsp:cNvSpPr/>
      </dsp:nvSpPr>
      <dsp:spPr>
        <a:xfrm rot="16200000">
          <a:off x="1779512" y="1095203"/>
          <a:ext cx="1337519" cy="3458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A346C-67C8-45FC-9AC6-6523FB1FAFAD}">
      <dsp:nvSpPr>
        <dsp:cNvPr id="0" name=""/>
        <dsp:cNvSpPr/>
      </dsp:nvSpPr>
      <dsp:spPr>
        <a:xfrm>
          <a:off x="2023506" y="259571"/>
          <a:ext cx="849531" cy="67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京东分销</a:t>
          </a:r>
          <a:endParaRPr lang="zh-CN" altLang="en-US" sz="1400" kern="1200"/>
        </a:p>
      </dsp:txBody>
      <dsp:txXfrm>
        <a:off x="2043412" y="279477"/>
        <a:ext cx="809719" cy="639813"/>
      </dsp:txXfrm>
    </dsp:sp>
    <dsp:sp modelId="{6B93C57B-0BE0-4196-9CBF-DEFC96BEF869}">
      <dsp:nvSpPr>
        <dsp:cNvPr id="0" name=""/>
        <dsp:cNvSpPr/>
      </dsp:nvSpPr>
      <dsp:spPr>
        <a:xfrm rot="18000000">
          <a:off x="2456218" y="1276526"/>
          <a:ext cx="1337519" cy="3458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D5192-BB0F-4311-8A3A-F10311ADE1F4}">
      <dsp:nvSpPr>
        <dsp:cNvPr id="0" name=""/>
        <dsp:cNvSpPr/>
      </dsp:nvSpPr>
      <dsp:spPr>
        <a:xfrm>
          <a:off x="3034592" y="530491"/>
          <a:ext cx="849531" cy="67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亚马逊分光销</a:t>
          </a:r>
          <a:endParaRPr lang="zh-CN" altLang="en-US" sz="1400" kern="1200"/>
        </a:p>
      </dsp:txBody>
      <dsp:txXfrm>
        <a:off x="3054498" y="550397"/>
        <a:ext cx="809719" cy="639813"/>
      </dsp:txXfrm>
    </dsp:sp>
    <dsp:sp modelId="{3C3C0CEF-06D1-45D1-A02F-947B1F317792}">
      <dsp:nvSpPr>
        <dsp:cNvPr id="0" name=""/>
        <dsp:cNvSpPr/>
      </dsp:nvSpPr>
      <dsp:spPr>
        <a:xfrm rot="19800000">
          <a:off x="2951602" y="1771909"/>
          <a:ext cx="1337519" cy="3458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1F81-08BF-4233-89C4-247DBF041422}">
      <dsp:nvSpPr>
        <dsp:cNvPr id="0" name=""/>
        <dsp:cNvSpPr/>
      </dsp:nvSpPr>
      <dsp:spPr>
        <a:xfrm>
          <a:off x="3774759" y="1270657"/>
          <a:ext cx="849531" cy="67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手机商城</a:t>
          </a:r>
          <a:endParaRPr lang="zh-CN" altLang="en-US" sz="1400" kern="1200"/>
        </a:p>
      </dsp:txBody>
      <dsp:txXfrm>
        <a:off x="3794665" y="1290563"/>
        <a:ext cx="809719" cy="639813"/>
      </dsp:txXfrm>
    </dsp:sp>
    <dsp:sp modelId="{F40D67F5-980E-4931-9B01-A74D69128E2C}">
      <dsp:nvSpPr>
        <dsp:cNvPr id="0" name=""/>
        <dsp:cNvSpPr/>
      </dsp:nvSpPr>
      <dsp:spPr>
        <a:xfrm>
          <a:off x="3132925" y="2448616"/>
          <a:ext cx="1337519" cy="34588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08E11-05F5-490E-A63F-70B8636B8417}">
      <dsp:nvSpPr>
        <dsp:cNvPr id="0" name=""/>
        <dsp:cNvSpPr/>
      </dsp:nvSpPr>
      <dsp:spPr>
        <a:xfrm>
          <a:off x="4045678" y="2281744"/>
          <a:ext cx="849531" cy="67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其它分销渠道</a:t>
          </a:r>
          <a:endParaRPr lang="zh-CN" altLang="en-US" sz="1400" kern="1200"/>
        </a:p>
      </dsp:txBody>
      <dsp:txXfrm>
        <a:off x="4065584" y="2301650"/>
        <a:ext cx="809719" cy="6398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E31E6-92BC-4E9B-A96C-B828B2C136AA}">
      <dsp:nvSpPr>
        <dsp:cNvPr id="0" name=""/>
        <dsp:cNvSpPr/>
      </dsp:nvSpPr>
      <dsp:spPr>
        <a:xfrm>
          <a:off x="0" y="2092351"/>
          <a:ext cx="5764307" cy="870275"/>
        </a:xfrm>
        <a:prstGeom prst="roundRect">
          <a:avLst>
            <a:gd name="adj" fmla="val 10000"/>
          </a:avLst>
        </a:prstGeom>
        <a:solidFill>
          <a:srgbClr val="2DA2BF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Lucida Sans Unicode"/>
              <a:ea typeface="黑体"/>
              <a:cs typeface="+mn-cs"/>
            </a:rPr>
            <a:t>逻辑层热备与同步异步操作</a:t>
          </a:r>
          <a:endParaRPr lang="zh-CN" alt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Lucida Sans Unicode"/>
            <a:ea typeface="黑体"/>
            <a:cs typeface="+mn-cs"/>
          </a:endParaRPr>
        </a:p>
      </dsp:txBody>
      <dsp:txXfrm>
        <a:off x="0" y="2092351"/>
        <a:ext cx="1729292" cy="870275"/>
      </dsp:txXfrm>
    </dsp:sp>
    <dsp:sp modelId="{76341125-EE79-4F1B-B0DC-C2686EC6C0BF}">
      <dsp:nvSpPr>
        <dsp:cNvPr id="0" name=""/>
        <dsp:cNvSpPr/>
      </dsp:nvSpPr>
      <dsp:spPr>
        <a:xfrm>
          <a:off x="0" y="1077030"/>
          <a:ext cx="5764307" cy="870275"/>
        </a:xfrm>
        <a:prstGeom prst="roundRect">
          <a:avLst>
            <a:gd name="adj" fmla="val 10000"/>
          </a:avLst>
        </a:prstGeom>
        <a:solidFill>
          <a:srgbClr val="2DA2BF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Lucida Sans Unicode"/>
              <a:ea typeface="黑体"/>
              <a:cs typeface="+mn-cs"/>
            </a:rPr>
            <a:t>Web</a:t>
          </a:r>
          <a:r>
            <a:rPr lang="zh-CN" alt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Lucida Sans Unicode"/>
              <a:ea typeface="黑体"/>
              <a:cs typeface="+mn-cs"/>
            </a:rPr>
            <a:t>层路由</a:t>
          </a:r>
          <a:endParaRPr lang="zh-CN" alt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Lucida Sans Unicode"/>
            <a:ea typeface="黑体"/>
            <a:cs typeface="+mn-cs"/>
          </a:endParaRPr>
        </a:p>
      </dsp:txBody>
      <dsp:txXfrm>
        <a:off x="0" y="1077030"/>
        <a:ext cx="1729292" cy="870275"/>
      </dsp:txXfrm>
    </dsp:sp>
    <dsp:sp modelId="{A65B9D97-B4B2-4C4D-BA31-036FE9A5AE92}">
      <dsp:nvSpPr>
        <dsp:cNvPr id="0" name=""/>
        <dsp:cNvSpPr/>
      </dsp:nvSpPr>
      <dsp:spPr>
        <a:xfrm>
          <a:off x="0" y="61709"/>
          <a:ext cx="5764307" cy="870275"/>
        </a:xfrm>
        <a:prstGeom prst="roundRect">
          <a:avLst>
            <a:gd name="adj" fmla="val 10000"/>
          </a:avLst>
        </a:prstGeom>
        <a:solidFill>
          <a:srgbClr val="2DA2BF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前端硬负载</a:t>
          </a:r>
          <a:endParaRPr lang="zh-CN" alt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0" y="61709"/>
        <a:ext cx="1729292" cy="870275"/>
      </dsp:txXfrm>
    </dsp:sp>
    <dsp:sp modelId="{3A3476AA-F472-4A99-8B77-85A6E9DDD4B5}">
      <dsp:nvSpPr>
        <dsp:cNvPr id="0" name=""/>
        <dsp:cNvSpPr/>
      </dsp:nvSpPr>
      <dsp:spPr>
        <a:xfrm>
          <a:off x="3240366" y="72007"/>
          <a:ext cx="1087844" cy="725229"/>
        </a:xfrm>
        <a:prstGeom prst="roundRect">
          <a:avLst>
            <a:gd name="adj" fmla="val 10000"/>
          </a:avLst>
        </a:prstGeo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可租用的前端负载均衡设备</a:t>
          </a:r>
          <a:endParaRPr lang="zh-CN" altLang="en-US" sz="1200" kern="1200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261607" y="93248"/>
        <a:ext cx="1045362" cy="682747"/>
      </dsp:txXfrm>
    </dsp:sp>
    <dsp:sp modelId="{67DC47B5-43D5-48C5-B602-52FBC25A09B0}">
      <dsp:nvSpPr>
        <dsp:cNvPr id="0" name=""/>
        <dsp:cNvSpPr/>
      </dsp:nvSpPr>
      <dsp:spPr>
        <a:xfrm>
          <a:off x="2920192" y="797236"/>
          <a:ext cx="864096" cy="352316"/>
        </a:xfrm>
        <a:custGeom>
          <a:avLst/>
          <a:gdLst/>
          <a:ahLst/>
          <a:cxnLst/>
          <a:rect l="0" t="0" r="0" b="0"/>
          <a:pathLst>
            <a:path>
              <a:moveTo>
                <a:pt x="816407" y="0"/>
              </a:moveTo>
              <a:lnTo>
                <a:pt x="816407" y="111645"/>
              </a:lnTo>
              <a:lnTo>
                <a:pt x="0" y="111645"/>
              </a:lnTo>
              <a:lnTo>
                <a:pt x="0" y="223291"/>
              </a:lnTo>
            </a:path>
          </a:pathLst>
        </a:custGeom>
        <a:noFill/>
        <a:ln w="55000" cap="flat" cmpd="thickThin" algn="ctr">
          <a:solidFill>
            <a:srgbClr val="2DA2BF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75BEF-70F5-437E-ADFC-E9F62F4F2538}">
      <dsp:nvSpPr>
        <dsp:cNvPr id="0" name=""/>
        <dsp:cNvSpPr/>
      </dsp:nvSpPr>
      <dsp:spPr>
        <a:xfrm>
          <a:off x="2376270" y="1149553"/>
          <a:ext cx="1087844" cy="725229"/>
        </a:xfrm>
        <a:prstGeom prst="roundRect">
          <a:avLst>
            <a:gd name="adj" fmla="val 10000"/>
          </a:avLst>
        </a:prstGeo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Web</a:t>
          </a:r>
          <a:r>
            <a:rPr lang="zh-CN" altLang="en-US" sz="1200" kern="1200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前端</a:t>
          </a:r>
          <a:r>
            <a:rPr lang="en-US" altLang="zh-CN" sz="1200" kern="1200" dirty="0" err="1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Nginx</a:t>
          </a:r>
          <a:endParaRPr lang="zh-CN" altLang="en-US" sz="1200" kern="1200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397511" y="1170794"/>
        <a:ext cx="1045362" cy="682747"/>
      </dsp:txXfrm>
    </dsp:sp>
    <dsp:sp modelId="{7A888981-19E2-42F8-90D8-A201A50CC665}">
      <dsp:nvSpPr>
        <dsp:cNvPr id="0" name=""/>
        <dsp:cNvSpPr/>
      </dsp:nvSpPr>
      <dsp:spPr>
        <a:xfrm>
          <a:off x="2274959" y="1874782"/>
          <a:ext cx="645232" cy="290091"/>
        </a:xfrm>
        <a:custGeom>
          <a:avLst/>
          <a:gdLst/>
          <a:ahLst/>
          <a:cxnLst/>
          <a:rect l="0" t="0" r="0" b="0"/>
          <a:pathLst>
            <a:path>
              <a:moveTo>
                <a:pt x="544271" y="0"/>
              </a:moveTo>
              <a:lnTo>
                <a:pt x="544271" y="111645"/>
              </a:lnTo>
              <a:lnTo>
                <a:pt x="0" y="111645"/>
              </a:lnTo>
              <a:lnTo>
                <a:pt x="0" y="223291"/>
              </a:lnTo>
            </a:path>
          </a:pathLst>
        </a:custGeom>
        <a:noFill/>
        <a:ln w="55000" cap="flat" cmpd="thickThin" algn="ctr">
          <a:solidFill>
            <a:srgbClr val="2DA2B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2340A-08F3-434B-BFE4-992009B5810E}">
      <dsp:nvSpPr>
        <dsp:cNvPr id="0" name=""/>
        <dsp:cNvSpPr/>
      </dsp:nvSpPr>
      <dsp:spPr>
        <a:xfrm>
          <a:off x="1731037" y="2164874"/>
          <a:ext cx="1087844" cy="725229"/>
        </a:xfrm>
        <a:prstGeom prst="roundRect">
          <a:avLst>
            <a:gd name="adj" fmla="val 10000"/>
          </a:avLst>
        </a:prstGeo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索引中间件</a:t>
          </a:r>
          <a:endParaRPr lang="zh-CN" altLang="en-US" sz="1200" kern="1200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752278" y="2186115"/>
        <a:ext cx="1045362" cy="682747"/>
      </dsp:txXfrm>
    </dsp:sp>
    <dsp:sp modelId="{5E5349D5-813C-4DBD-A6BD-F1585E257713}">
      <dsp:nvSpPr>
        <dsp:cNvPr id="0" name=""/>
        <dsp:cNvSpPr/>
      </dsp:nvSpPr>
      <dsp:spPr>
        <a:xfrm>
          <a:off x="2920192" y="1874782"/>
          <a:ext cx="768964" cy="290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544271" y="111645"/>
              </a:lnTo>
              <a:lnTo>
                <a:pt x="544271" y="223291"/>
              </a:lnTo>
            </a:path>
          </a:pathLst>
        </a:custGeom>
        <a:noFill/>
        <a:ln w="55000" cap="flat" cmpd="thickThin" algn="ctr">
          <a:solidFill>
            <a:srgbClr val="2DA2B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A7CC8-6A87-45DA-9E4D-F4D36A67CB6A}">
      <dsp:nvSpPr>
        <dsp:cNvPr id="0" name=""/>
        <dsp:cNvSpPr/>
      </dsp:nvSpPr>
      <dsp:spPr>
        <a:xfrm>
          <a:off x="3145234" y="2164874"/>
          <a:ext cx="1087844" cy="725229"/>
        </a:xfrm>
        <a:prstGeom prst="roundRect">
          <a:avLst>
            <a:gd name="adj" fmla="val 10000"/>
          </a:avLst>
        </a:prstGeo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索引中间件</a:t>
          </a:r>
          <a:endParaRPr lang="zh-CN" altLang="en-US" sz="1200" kern="1200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166475" y="2186115"/>
        <a:ext cx="1045362" cy="682747"/>
      </dsp:txXfrm>
    </dsp:sp>
    <dsp:sp modelId="{D481ADE9-73D0-4325-A504-B85AD8819CE2}">
      <dsp:nvSpPr>
        <dsp:cNvPr id="0" name=""/>
        <dsp:cNvSpPr/>
      </dsp:nvSpPr>
      <dsp:spPr>
        <a:xfrm>
          <a:off x="3784288" y="797236"/>
          <a:ext cx="1319065" cy="352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816407" y="111645"/>
              </a:lnTo>
              <a:lnTo>
                <a:pt x="816407" y="223291"/>
              </a:lnTo>
            </a:path>
          </a:pathLst>
        </a:custGeom>
        <a:noFill/>
        <a:ln w="55000" cap="flat" cmpd="thickThin" algn="ctr">
          <a:solidFill>
            <a:srgbClr val="2DA2BF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A0557-D4FF-4908-9008-02F1929389CF}">
      <dsp:nvSpPr>
        <dsp:cNvPr id="0" name=""/>
        <dsp:cNvSpPr/>
      </dsp:nvSpPr>
      <dsp:spPr>
        <a:xfrm>
          <a:off x="4559431" y="1149553"/>
          <a:ext cx="1087844" cy="725229"/>
        </a:xfrm>
        <a:prstGeom prst="roundRect">
          <a:avLst>
            <a:gd name="adj" fmla="val 10000"/>
          </a:avLst>
        </a:prstGeo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OPENAPI</a:t>
          </a:r>
          <a:r>
            <a:rPr lang="zh-CN" altLang="en-US" sz="1200" kern="1200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服务前端服务器</a:t>
          </a:r>
          <a:endParaRPr lang="zh-CN" altLang="en-US" sz="1200" kern="1200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580672" y="1170794"/>
        <a:ext cx="1045362" cy="682747"/>
      </dsp:txXfrm>
    </dsp:sp>
    <dsp:sp modelId="{04EBBC44-57D7-44D1-9C2D-61050983E2A0}">
      <dsp:nvSpPr>
        <dsp:cNvPr id="0" name=""/>
        <dsp:cNvSpPr/>
      </dsp:nvSpPr>
      <dsp:spPr>
        <a:xfrm>
          <a:off x="5057633" y="1874782"/>
          <a:ext cx="91440" cy="29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91"/>
              </a:lnTo>
            </a:path>
          </a:pathLst>
        </a:custGeom>
        <a:noFill/>
        <a:ln w="55000" cap="flat" cmpd="thickThin" algn="ctr">
          <a:solidFill>
            <a:srgbClr val="2DA2B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0E337-2E22-418C-8B3B-8A7D15B3AA41}">
      <dsp:nvSpPr>
        <dsp:cNvPr id="0" name=""/>
        <dsp:cNvSpPr/>
      </dsp:nvSpPr>
      <dsp:spPr>
        <a:xfrm>
          <a:off x="4559431" y="2164874"/>
          <a:ext cx="1087844" cy="725229"/>
        </a:xfrm>
        <a:prstGeom prst="roundRect">
          <a:avLst>
            <a:gd name="adj" fmla="val 10000"/>
          </a:avLst>
        </a:prstGeo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索引中间件</a:t>
          </a:r>
          <a:endParaRPr lang="zh-CN" altLang="en-US" sz="1200" kern="1200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580672" y="2186115"/>
        <a:ext cx="1045362" cy="6827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B66ED-38C0-47A2-BF7C-623535442825}">
      <dsp:nvSpPr>
        <dsp:cNvPr id="0" name=""/>
        <dsp:cNvSpPr/>
      </dsp:nvSpPr>
      <dsp:spPr>
        <a:xfrm>
          <a:off x="0" y="432048"/>
          <a:ext cx="2375691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55000" cap="flat" cmpd="thickThin" algn="ctr">
          <a:solidFill>
            <a:srgbClr val="2DA2B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ED9B6-5405-4FD2-9C30-34D139FB1C45}">
      <dsp:nvSpPr>
        <dsp:cNvPr id="0" name=""/>
        <dsp:cNvSpPr/>
      </dsp:nvSpPr>
      <dsp:spPr>
        <a:xfrm>
          <a:off x="118668" y="0"/>
          <a:ext cx="1813257" cy="679052"/>
        </a:xfrm>
        <a:prstGeom prst="roundRect">
          <a:avLst/>
        </a:prstGeo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57" tIns="0" rIns="6285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solidFill>
                <a:sysClr val="window" lastClr="FFFFFF"/>
              </a:solidFill>
              <a:latin typeface="Lucida Sans Unicode"/>
              <a:ea typeface="黑体"/>
              <a:cs typeface="+mn-cs"/>
            </a:rPr>
            <a:t>图片与静态内容分流服务</a:t>
          </a:r>
          <a:endParaRPr lang="zh-CN" altLang="en-US" sz="1300" kern="1200" dirty="0">
            <a:solidFill>
              <a:sysClr val="window" lastClr="FFFFFF"/>
            </a:solidFill>
            <a:latin typeface="Lucida Sans Unicode"/>
            <a:ea typeface="黑体"/>
            <a:cs typeface="+mn-cs"/>
          </a:endParaRPr>
        </a:p>
      </dsp:txBody>
      <dsp:txXfrm>
        <a:off x="151817" y="33149"/>
        <a:ext cx="1746959" cy="612754"/>
      </dsp:txXfrm>
    </dsp:sp>
    <dsp:sp modelId="{380D8C99-D6A9-4066-B90D-B5CEF403E78D}">
      <dsp:nvSpPr>
        <dsp:cNvPr id="0" name=""/>
        <dsp:cNvSpPr/>
      </dsp:nvSpPr>
      <dsp:spPr>
        <a:xfrm>
          <a:off x="0" y="1368152"/>
          <a:ext cx="2375691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55000" cap="flat" cmpd="thickThin" algn="ctr">
          <a:solidFill>
            <a:srgbClr val="2DA2B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241DD-4B59-4BDC-9457-F2FD76D397C6}">
      <dsp:nvSpPr>
        <dsp:cNvPr id="0" name=""/>
        <dsp:cNvSpPr/>
      </dsp:nvSpPr>
      <dsp:spPr>
        <a:xfrm>
          <a:off x="130959" y="905126"/>
          <a:ext cx="1813257" cy="679052"/>
        </a:xfrm>
        <a:prstGeom prst="roundRect">
          <a:avLst/>
        </a:prstGeo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57" tIns="0" rIns="6285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>
              <a:solidFill>
                <a:sysClr val="window" lastClr="FFFFFF"/>
              </a:solidFill>
              <a:latin typeface="Lucida Sans Unicode"/>
              <a:ea typeface="黑体"/>
              <a:cs typeface="+mn-cs"/>
            </a:rPr>
            <a:t>MemCahche</a:t>
          </a:r>
          <a:r>
            <a:rPr lang="zh-CN" altLang="en-US" sz="1300" kern="1200" dirty="0" smtClean="0">
              <a:solidFill>
                <a:sysClr val="window" lastClr="FFFFFF"/>
              </a:solidFill>
              <a:latin typeface="Lucida Sans Unicode"/>
              <a:ea typeface="黑体"/>
              <a:cs typeface="+mn-cs"/>
            </a:rPr>
            <a:t>存储服务</a:t>
          </a:r>
          <a:r>
            <a:rPr lang="en-US" altLang="zh-CN" sz="1300" kern="1200" dirty="0" smtClean="0">
              <a:solidFill>
                <a:sysClr val="window" lastClr="FFFFFF"/>
              </a:solidFill>
              <a:latin typeface="Lucida Sans Unicode"/>
              <a:ea typeface="黑体"/>
              <a:cs typeface="+mn-cs"/>
            </a:rPr>
            <a:t> KV</a:t>
          </a:r>
          <a:endParaRPr lang="zh-CN" altLang="en-US" sz="1300" kern="1200" dirty="0">
            <a:solidFill>
              <a:sysClr val="window" lastClr="FFFFFF"/>
            </a:solidFill>
            <a:latin typeface="Lucida Sans Unicode"/>
            <a:ea typeface="黑体"/>
            <a:cs typeface="+mn-cs"/>
          </a:endParaRPr>
        </a:p>
      </dsp:txBody>
      <dsp:txXfrm>
        <a:off x="164108" y="938275"/>
        <a:ext cx="1746959" cy="612754"/>
      </dsp:txXfrm>
    </dsp:sp>
    <dsp:sp modelId="{8BB49DC3-B25F-4108-B177-0C8FB31CF5E3}">
      <dsp:nvSpPr>
        <dsp:cNvPr id="0" name=""/>
        <dsp:cNvSpPr/>
      </dsp:nvSpPr>
      <dsp:spPr>
        <a:xfrm>
          <a:off x="0" y="2311496"/>
          <a:ext cx="2375691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55000" cap="flat" cmpd="thickThin" algn="ctr">
          <a:solidFill>
            <a:srgbClr val="2DA2B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20D23-FC91-4C1B-B65E-A48F2D089062}">
      <dsp:nvSpPr>
        <dsp:cNvPr id="0" name=""/>
        <dsp:cNvSpPr/>
      </dsp:nvSpPr>
      <dsp:spPr>
        <a:xfrm>
          <a:off x="130959" y="1872208"/>
          <a:ext cx="1813257" cy="679052"/>
        </a:xfrm>
        <a:prstGeom prst="roundRect">
          <a:avLst/>
        </a:prstGeom>
        <a:solidFill>
          <a:srgbClr val="2DA2BF">
            <a:hueOff val="0"/>
            <a:satOff val="0"/>
            <a:lumOff val="0"/>
            <a:alphaOff val="0"/>
          </a:srgbClr>
        </a:solidFill>
        <a:ln w="55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57" tIns="0" rIns="6285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solidFill>
                <a:sysClr val="window" lastClr="FFFFFF"/>
              </a:solidFill>
              <a:latin typeface="Lucida Sans Unicode"/>
              <a:ea typeface="黑体"/>
              <a:cs typeface="+mn-cs"/>
            </a:rPr>
            <a:t>短信邮件消息队列</a:t>
          </a:r>
          <a:endParaRPr lang="zh-CN" altLang="en-US" sz="1300" kern="1200" dirty="0">
            <a:solidFill>
              <a:sysClr val="window" lastClr="FFFFFF"/>
            </a:solidFill>
            <a:latin typeface="Lucida Sans Unicode"/>
            <a:ea typeface="黑体"/>
            <a:cs typeface="+mn-cs"/>
          </a:endParaRPr>
        </a:p>
      </dsp:txBody>
      <dsp:txXfrm>
        <a:off x="164108" y="1905357"/>
        <a:ext cx="1746959" cy="612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CCCDB-7DE9-47A4-914E-424E28D00F57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44A0-922E-4598-85E5-7E585180B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7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944A0-922E-4598-85E5-7E585180BA4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5AE4-29CE-4D56-BE58-6D59C6CCE00F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8CA8B0-1ABD-40B7-8882-FCD8E7EE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9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5AE4-29CE-4D56-BE58-6D59C6CCE00F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8CA8B0-1ABD-40B7-8882-FCD8E7EE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6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5AE4-29CE-4D56-BE58-6D59C6CCE00F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8CA8B0-1ABD-40B7-8882-FCD8E7EE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0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5AE4-29CE-4D56-BE58-6D59C6CCE00F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8CA8B0-1ABD-40B7-8882-FCD8E7EE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8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5AE4-29CE-4D56-BE58-6D59C6CCE00F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8CA8B0-1ABD-40B7-8882-FCD8E7EE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7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5AE4-29CE-4D56-BE58-6D59C6CCE00F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8CA8B0-1ABD-40B7-8882-FCD8E7EE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4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5AE4-29CE-4D56-BE58-6D59C6CCE00F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8CA8B0-1ABD-40B7-8882-FCD8E7EE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7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5AE4-29CE-4D56-BE58-6D59C6CCE00F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8CA8B0-1ABD-40B7-8882-FCD8E7EE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8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5AE4-29CE-4D56-BE58-6D59C6CCE00F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8CA8B0-1ABD-40B7-8882-FCD8E7EE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5AE4-29CE-4D56-BE58-6D59C6CCE00F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8CA8B0-1ABD-40B7-8882-FCD8E7EE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545AE4-29CE-4D56-BE58-6D59C6CCE00F}" type="datetimeFigureOut">
              <a:rPr lang="zh-CN" altLang="en-US" smtClean="0"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8CA8B0-1ABD-40B7-8882-FCD8E7EE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9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2467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8F8F8">
                  <a:shade val="30000"/>
                  <a:satMod val="115000"/>
                  <a:lumMod val="0"/>
                  <a:lumOff val="100000"/>
                  <a:alpha val="0"/>
                </a:srgbClr>
              </a:gs>
              <a:gs pos="0">
                <a:srgbClr val="F8F8F8">
                  <a:shade val="67500"/>
                  <a:satMod val="115000"/>
                  <a:alpha val="71000"/>
                </a:srgbClr>
              </a:gs>
              <a:gs pos="11000">
                <a:schemeClr val="bg1">
                  <a:lumMod val="0"/>
                  <a:lumOff val="10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4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8.png"/><Relationship Id="rId18" Type="http://schemas.openxmlformats.org/officeDocument/2006/relationships/image" Target="../media/image13.jpeg"/><Relationship Id="rId3" Type="http://schemas.openxmlformats.org/officeDocument/2006/relationships/image" Target="../media/image3.jpeg"/><Relationship Id="rId21" Type="http://schemas.openxmlformats.org/officeDocument/2006/relationships/image" Target="../media/image16.gif"/><Relationship Id="rId7" Type="http://schemas.openxmlformats.org/officeDocument/2006/relationships/image" Target="../media/image7.png"/><Relationship Id="rId12" Type="http://schemas.microsoft.com/office/2007/relationships/diagramDrawing" Target="../diagrams/drawing1.xml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24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diagramQuickStyle" Target="../diagrams/quickStyle1.xml"/><Relationship Id="rId19" Type="http://schemas.openxmlformats.org/officeDocument/2006/relationships/image" Target="../media/image14.jpeg"/><Relationship Id="rId4" Type="http://schemas.openxmlformats.org/officeDocument/2006/relationships/image" Target="../media/image4.png"/><Relationship Id="rId9" Type="http://schemas.openxmlformats.org/officeDocument/2006/relationships/diagramLayout" Target="../diagrams/layout1.xml"/><Relationship Id="rId14" Type="http://schemas.openxmlformats.org/officeDocument/2006/relationships/image" Target="../media/image9.png"/><Relationship Id="rId22" Type="http://schemas.openxmlformats.org/officeDocument/2006/relationships/image" Target="../media/image17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488" y="1526263"/>
            <a:ext cx="9153533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488" y="1997596"/>
            <a:ext cx="9144000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488" y="2501652"/>
            <a:ext cx="9153533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产品解决方案   （高端传统品牌企业）</a:t>
            </a:r>
            <a:endParaRPr lang="zh-CN" altLang="en-US" sz="24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81772"/>
            <a:ext cx="43148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5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577009" y="1124744"/>
            <a:ext cx="3816424" cy="4608512"/>
          </a:xfrm>
          <a:prstGeom prst="roundRect">
            <a:avLst>
              <a:gd name="adj" fmla="val 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39552" y="1124744"/>
            <a:ext cx="3816424" cy="4608512"/>
          </a:xfrm>
          <a:prstGeom prst="roundRect">
            <a:avLst>
              <a:gd name="adj" fmla="val 3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传统品牌企业电商业务分析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998726"/>
            <a:ext cx="3672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如果您是？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着手电商布局，自建官方销售渠道的知名传统品牌企业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同时注重品牌、销售与客户体验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线上销售渠道多元化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电商战略清淅，电商投入产出目标明确，独立运作</a:t>
            </a: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998726"/>
            <a:ext cx="43204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您的需求？</a:t>
            </a:r>
          </a:p>
          <a:p>
            <a:pPr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官方权威销售平台</a:t>
            </a:r>
            <a:endParaRPr lang="en-US" altLang="zh-CN" sz="16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多个线上销售渠道需要统一管理</a:t>
            </a:r>
            <a:endParaRPr lang="en-US" altLang="zh-CN" sz="16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会员清洗、会员沉淀，</a:t>
            </a: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CRM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生态化</a:t>
            </a:r>
            <a:endParaRPr lang="en-US" altLang="zh-CN" sz="16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消费者购物行为跨越多个销售渠道</a:t>
            </a:r>
            <a:endParaRPr lang="en-US" altLang="zh-CN" sz="16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强化消费者品牌体验</a:t>
            </a:r>
            <a:endParaRPr lang="en-US" altLang="zh-CN" sz="16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品牌的电子商务化</a:t>
            </a:r>
          </a:p>
          <a:p>
            <a:pPr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打通线上线下的“商品交易平台”</a:t>
            </a:r>
          </a:p>
          <a:p>
            <a:pPr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O2O ”</a:t>
            </a: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线上线下联动</a:t>
            </a:r>
            <a:endParaRPr lang="en-US" altLang="zh-CN" sz="16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51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品牌企业建独立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网站的意义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293619918"/>
              </p:ext>
            </p:extLst>
          </p:nvPr>
        </p:nvGraphicFramePr>
        <p:xfrm>
          <a:off x="1379207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86806" y="1275521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销售渠道延伸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服务模式延伸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品牌传播延伸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客户接触点延伸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104" y="4893709"/>
            <a:ext cx="2655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渠道占位，市场占位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品牌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电子商务化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拓展市场覆盖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业务模式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转变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2348880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完全自主经营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品牌更个性化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数据资源把控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客户积累沉淀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35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4052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3899" y="1405270"/>
            <a:ext cx="41814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传统品牌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商需要一个以传播品牌、以客户为中心的官方网站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，是一个兼有销售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、品牌传播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消费者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互动、消费者行为洞察的“官网商城”。</a:t>
            </a:r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官方商城主要用于对品牌传播、客户服务、销售渠道等的线上延伸，帮助企业更加精确的了解消费者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行为，与消费者在新的接触渠道进行互动，提升消费者对于品牌的忠诚度。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97945214"/>
              </p:ext>
            </p:extLst>
          </p:nvPr>
        </p:nvGraphicFramePr>
        <p:xfrm>
          <a:off x="4427984" y="1124744"/>
          <a:ext cx="4608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传统品牌企业官方商城定位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28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60848"/>
            <a:ext cx="9144000" cy="15841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“官网商城”解决方案</a:t>
            </a:r>
            <a:endParaRPr lang="zh-CN" altLang="en-US" sz="3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20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39752" y="3214674"/>
            <a:ext cx="3582891" cy="3094646"/>
          </a:xfrm>
          <a:prstGeom prst="roundRect">
            <a:avLst>
              <a:gd name="adj" fmla="val 5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998726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核心价值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支持企业以多种销售模式在不同的网络渠道开展电子商务，以“官网商城”为中心，对线上销售渠道统一管控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，建立更统一的网络销售布局，同时兼顾企业以消费者为中心的品牌传播与客户体验管理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，完美线上价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值链流程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02" y="5275628"/>
            <a:ext cx="1312303" cy="28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31" y="3356992"/>
            <a:ext cx="889804" cy="32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564" y="3833952"/>
            <a:ext cx="870599" cy="36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33" y="4349320"/>
            <a:ext cx="1001179" cy="27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31" y="5707778"/>
            <a:ext cx="1088249" cy="35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圆角矩形 13"/>
          <p:cNvSpPr/>
          <p:nvPr/>
        </p:nvSpPr>
        <p:spPr>
          <a:xfrm flipH="1">
            <a:off x="3305020" y="3774871"/>
            <a:ext cx="665650" cy="44683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+mn-ea"/>
              </a:rPr>
              <a:t>B2B</a:t>
            </a:r>
          </a:p>
          <a:p>
            <a:pPr algn="ctr"/>
            <a:r>
              <a:rPr lang="zh-CN" altLang="en-US" sz="1200" smtClean="0">
                <a:latin typeface="+mn-ea"/>
              </a:rPr>
              <a:t>分销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48" y="4779464"/>
            <a:ext cx="661813" cy="34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圆角矩形 15"/>
          <p:cNvSpPr/>
          <p:nvPr/>
        </p:nvSpPr>
        <p:spPr>
          <a:xfrm flipH="1">
            <a:off x="4953650" y="3789748"/>
            <a:ext cx="792088" cy="44683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+mn-ea"/>
              </a:rPr>
              <a:t>社会化购物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2505378" y="3774871"/>
            <a:ext cx="665650" cy="44683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+mn-ea"/>
              </a:rPr>
              <a:t>B2C</a:t>
            </a:r>
            <a:endParaRPr lang="en-US" altLang="zh-CN" sz="1200">
              <a:latin typeface="+mn-ea"/>
            </a:endParaRPr>
          </a:p>
          <a:p>
            <a:pPr algn="ctr"/>
            <a:r>
              <a:rPr lang="zh-CN" altLang="en-US" sz="1200" smtClean="0">
                <a:latin typeface="+mn-ea"/>
              </a:rPr>
              <a:t>直营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 flipH="1">
            <a:off x="4161562" y="3774871"/>
            <a:ext cx="665650" cy="44683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+mn-ea"/>
              </a:rPr>
              <a:t>移动商城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7584" y="3140968"/>
            <a:ext cx="737903" cy="71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1294" y="4608491"/>
            <a:ext cx="550482" cy="73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4800" y="3875873"/>
            <a:ext cx="363470" cy="733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3845" y="5369625"/>
            <a:ext cx="445380" cy="75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流程图: 摘录 2"/>
          <p:cNvSpPr/>
          <p:nvPr/>
        </p:nvSpPr>
        <p:spPr>
          <a:xfrm rot="5400000">
            <a:off x="5200653" y="4654682"/>
            <a:ext cx="2481913" cy="384739"/>
          </a:xfrm>
          <a:prstGeom prst="flowChartExtra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16200000">
            <a:off x="600233" y="4754716"/>
            <a:ext cx="2500973" cy="288035"/>
          </a:xfrm>
          <a:prstGeom prst="flowChartExtra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52669" y="33216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</a:rPr>
              <a:t>多销售模式支持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2160" y="4039904"/>
            <a:ext cx="822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统一管控线上渠道渠道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3751" y="4427945"/>
            <a:ext cx="2592288" cy="398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统一业务管控平台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33751" y="4874099"/>
            <a:ext cx="2592288" cy="398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精准营销系统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33751" y="5320253"/>
            <a:ext cx="2592288" cy="398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精细化购物体验管理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33751" y="5766406"/>
            <a:ext cx="2592288" cy="398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多跨渠道销售支持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0657" y="4099849"/>
            <a:ext cx="822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多渠道渠道支持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1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98726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解决方案要点：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销售模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式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站点结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精准营销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全程精细化购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物体验管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理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跨渠道营销支持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以官方商城为中心，统一管控其它非官方渠道。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“官网商城”解决方案介绍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23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多销售模式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290" y="1340768"/>
            <a:ext cx="132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aseline="30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#</a:t>
            </a:r>
            <a:r>
              <a:rPr lang="en-US" altLang="zh-CN" sz="8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8000">
              <a:solidFill>
                <a:schemeClr val="bg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290" y="2629036"/>
            <a:ext cx="1338828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多销售模式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23728" y="1484784"/>
            <a:ext cx="0" cy="45365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52328" y="2948459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B2B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分销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B2C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直销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无线商城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Social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社会化电子商务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移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动设备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应用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EPP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员工采购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业采购</a:t>
            </a:r>
          </a:p>
        </p:txBody>
      </p:sp>
      <p:sp>
        <p:nvSpPr>
          <p:cNvPr id="11" name="矩形 10"/>
          <p:cNvSpPr/>
          <p:nvPr/>
        </p:nvSpPr>
        <p:spPr>
          <a:xfrm>
            <a:off x="2507680" y="1414121"/>
            <a:ext cx="601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  ECstore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支持几乎所有在线销售模式，帮助企业在各个电子渠道充分接触不同的消费群体，充分占位不同的销售市场。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93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9872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系统支持企业在主流销售渠道以不同销售模式开展电子商务。</a:t>
            </a:r>
          </a:p>
        </p:txBody>
      </p:sp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多销售模式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1916832"/>
            <a:ext cx="1944216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3604146" y="2302694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B2B</a:t>
            </a:r>
            <a:r>
              <a:rPr lang="zh-CN" altLang="en-US" sz="1600" smtClean="0"/>
              <a:t>分销店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5157527" y="2953052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大客户采购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5157527" y="2302694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B2C</a:t>
            </a:r>
            <a:r>
              <a:rPr lang="zh-CN" altLang="en-US" sz="1600" smtClean="0"/>
              <a:t>直销商城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3604146" y="2953052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EPP</a:t>
            </a:r>
            <a:r>
              <a:rPr lang="zh-CN" altLang="en-US" sz="1600" smtClean="0"/>
              <a:t>员工采购站</a:t>
            </a:r>
            <a:endParaRPr lang="zh-CN" altLang="en-US" sz="1600"/>
          </a:p>
        </p:txBody>
      </p:sp>
      <p:sp>
        <p:nvSpPr>
          <p:cNvPr id="11" name="圆角矩形 10"/>
          <p:cNvSpPr/>
          <p:nvPr/>
        </p:nvSpPr>
        <p:spPr>
          <a:xfrm>
            <a:off x="1331640" y="2348880"/>
            <a:ext cx="1080120" cy="362326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数据共享</a:t>
            </a:r>
            <a:endParaRPr lang="zh-CN" altLang="en-US" sz="1600"/>
          </a:p>
        </p:txBody>
      </p:sp>
      <p:sp>
        <p:nvSpPr>
          <p:cNvPr id="12" name="圆角矩形 11"/>
          <p:cNvSpPr/>
          <p:nvPr/>
        </p:nvSpPr>
        <p:spPr>
          <a:xfrm>
            <a:off x="1331640" y="2818075"/>
            <a:ext cx="1080120" cy="362326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业务处理</a:t>
            </a:r>
            <a:endParaRPr lang="zh-CN" altLang="en-US" sz="1600"/>
          </a:p>
        </p:txBody>
      </p:sp>
      <p:sp>
        <p:nvSpPr>
          <p:cNvPr id="13" name="圆角矩形 12"/>
          <p:cNvSpPr/>
          <p:nvPr/>
        </p:nvSpPr>
        <p:spPr>
          <a:xfrm>
            <a:off x="1331640" y="3287270"/>
            <a:ext cx="1080120" cy="362326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规则设定</a:t>
            </a:r>
            <a:endParaRPr lang="zh-CN" altLang="en-US" sz="1600"/>
          </a:p>
        </p:txBody>
      </p:sp>
      <p:sp>
        <p:nvSpPr>
          <p:cNvPr id="14" name="圆角矩形 13"/>
          <p:cNvSpPr/>
          <p:nvPr/>
        </p:nvSpPr>
        <p:spPr>
          <a:xfrm>
            <a:off x="1331640" y="3787897"/>
            <a:ext cx="1080120" cy="362326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圆角矩形 14"/>
          <p:cNvSpPr/>
          <p:nvPr/>
        </p:nvSpPr>
        <p:spPr>
          <a:xfrm>
            <a:off x="1331640" y="4293096"/>
            <a:ext cx="1080120" cy="362326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圆角矩形 15"/>
          <p:cNvSpPr/>
          <p:nvPr/>
        </p:nvSpPr>
        <p:spPr>
          <a:xfrm>
            <a:off x="1331640" y="4869160"/>
            <a:ext cx="1080120" cy="362326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……</a:t>
            </a:r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3615117" y="4437112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WEB</a:t>
            </a:r>
            <a:r>
              <a:rPr lang="zh-CN" altLang="en-US" sz="1600" smtClean="0"/>
              <a:t>购物站</a:t>
            </a:r>
            <a:endParaRPr lang="zh-CN" altLang="en-US" sz="1600"/>
          </a:p>
        </p:txBody>
      </p:sp>
      <p:sp>
        <p:nvSpPr>
          <p:cNvPr id="18" name="矩形 17"/>
          <p:cNvSpPr/>
          <p:nvPr/>
        </p:nvSpPr>
        <p:spPr>
          <a:xfrm>
            <a:off x="5168498" y="5087470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SOLOMO</a:t>
            </a:r>
            <a:endParaRPr lang="zh-CN" altLang="en-US" sz="1600"/>
          </a:p>
        </p:txBody>
      </p:sp>
      <p:sp>
        <p:nvSpPr>
          <p:cNvPr id="19" name="矩形 18"/>
          <p:cNvSpPr/>
          <p:nvPr/>
        </p:nvSpPr>
        <p:spPr>
          <a:xfrm>
            <a:off x="5168498" y="4437112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移动商城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3615117" y="5087470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社会化购物商城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6706453" y="5087470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……</a:t>
            </a:r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>
            <a:off x="6706453" y="4440469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App</a:t>
            </a:r>
            <a:r>
              <a:rPr lang="zh-CN" altLang="en-US" sz="1600" smtClean="0"/>
              <a:t>应用商城</a:t>
            </a:r>
            <a:endParaRPr lang="zh-CN" altLang="en-US" sz="1600"/>
          </a:p>
        </p:txBody>
      </p:sp>
      <p:sp>
        <p:nvSpPr>
          <p:cNvPr id="23" name="右箭头 22"/>
          <p:cNvSpPr/>
          <p:nvPr/>
        </p:nvSpPr>
        <p:spPr>
          <a:xfrm>
            <a:off x="2843808" y="2455749"/>
            <a:ext cx="576064" cy="2376264"/>
          </a:xfrm>
          <a:prstGeom prst="rightArrow">
            <a:avLst>
              <a:gd name="adj1" fmla="val 74899"/>
              <a:gd name="adj2" fmla="val 6634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615117" y="19168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不同的销售模式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615117" y="396091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多种在线销售渠道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8533" y="2771708"/>
            <a:ext cx="432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整合管理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平台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06453" y="2302694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团购网站</a:t>
            </a:r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6706453" y="2945048"/>
            <a:ext cx="146594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……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17509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多销售模式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6487" y="1196752"/>
            <a:ext cx="3096344" cy="234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 descr="C:\Documents and Settings\Administrator.C47D2E40205B497\桌面\新建文件夹 (2)\首页-专题模式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148286"/>
            <a:ext cx="1339352" cy="2009027"/>
          </a:xfrm>
          <a:prstGeom prst="rect">
            <a:avLst/>
          </a:prstGeom>
          <a:noFill/>
        </p:spPr>
      </p:pic>
      <p:pic>
        <p:nvPicPr>
          <p:cNvPr id="16" name="Picture 4" descr="C:\Documents and Settings\Administrator.C47D2E40205B497\桌面\新建文件夹 (2)\首页-热卖商品2副本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8944" y="4135293"/>
            <a:ext cx="1339351" cy="2009027"/>
          </a:xfrm>
          <a:prstGeom prst="rect">
            <a:avLst/>
          </a:prstGeom>
          <a:noFill/>
        </p:spPr>
      </p:pic>
      <p:pic>
        <p:nvPicPr>
          <p:cNvPr id="17" name="Picture 5" descr="C:\Documents and Settings\Administrator.C47D2E40205B497\桌面\新建文件夹 (2)\首页-热卖商品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0729" y="4135292"/>
            <a:ext cx="1339351" cy="2009027"/>
          </a:xfrm>
          <a:prstGeom prst="rect">
            <a:avLst/>
          </a:prstGeom>
          <a:noFill/>
        </p:spPr>
      </p:pic>
      <p:pic>
        <p:nvPicPr>
          <p:cNvPr id="18" name="Picture 4" descr="E:\img\11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1988840"/>
            <a:ext cx="2173316" cy="416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88" y="3246134"/>
            <a:ext cx="813855" cy="75002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3928" y="16505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微博橱窗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37710" y="37335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移动商城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419165" y="149355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APP</a:t>
            </a:r>
            <a:r>
              <a:rPr lang="zh-CN" altLang="en-US" smtClean="0"/>
              <a:t>应用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9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多站结构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290" y="1340768"/>
            <a:ext cx="132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aseline="30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#</a:t>
            </a:r>
            <a:r>
              <a:rPr lang="en-US" altLang="zh-CN" sz="8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8000">
              <a:solidFill>
                <a:schemeClr val="bg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290" y="2629036"/>
            <a:ext cx="1107996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多站结构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23728" y="1484784"/>
            <a:ext cx="0" cy="45365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80320" y="2948459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多品牌子站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多区域子站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多语言子站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7680" y="1414121"/>
            <a:ext cx="601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  ECstore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持企业在同一管理平台下，开设多个子站点，以响应企业在复杂商务流程中，对于不同的销售受众在营销、客户体验等进行个性化设定。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86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总目录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124744"/>
            <a:ext cx="61206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传统品牌企业电商业务分析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解决方案要点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系统特色介绍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产品架构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其它介绍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68419" y="4221088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6600" smtClean="0"/>
              <a:t>案例</a:t>
            </a:r>
            <a:endParaRPr lang="zh-CN" altLang="en-US" sz="6600"/>
          </a:p>
        </p:txBody>
      </p:sp>
    </p:spTree>
    <p:extLst>
      <p:ext uri="{BB962C8B-B14F-4D97-AF65-F5344CB8AC3E}">
        <p14:creationId xmlns:p14="http://schemas.microsoft.com/office/powerpoint/2010/main" val="233294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98726"/>
            <a:ext cx="828092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支持多站点结构，建立多品牌、多区域、多语言子站。</a:t>
            </a:r>
          </a:p>
        </p:txBody>
      </p:sp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多站结构</a:t>
            </a:r>
          </a:p>
        </p:txBody>
      </p:sp>
      <p:sp>
        <p:nvSpPr>
          <p:cNvPr id="34" name="单圆角矩形 33"/>
          <p:cNvSpPr/>
          <p:nvPr/>
        </p:nvSpPr>
        <p:spPr>
          <a:xfrm>
            <a:off x="3038739" y="1916832"/>
            <a:ext cx="1111896" cy="576064"/>
          </a:xfrm>
          <a:prstGeom prst="snip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6" name="单圆角矩形 35"/>
          <p:cNvSpPr/>
          <p:nvPr/>
        </p:nvSpPr>
        <p:spPr>
          <a:xfrm>
            <a:off x="3110747" y="1988840"/>
            <a:ext cx="1111896" cy="576064"/>
          </a:xfrm>
          <a:prstGeom prst="snip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7" name="单圆角矩形 36"/>
          <p:cNvSpPr/>
          <p:nvPr/>
        </p:nvSpPr>
        <p:spPr>
          <a:xfrm>
            <a:off x="3191139" y="2060848"/>
            <a:ext cx="1111896" cy="576064"/>
          </a:xfrm>
          <a:prstGeom prst="snip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多品牌子站</a:t>
            </a:r>
            <a:endParaRPr lang="zh-CN" altLang="en-US" sz="1200"/>
          </a:p>
        </p:txBody>
      </p:sp>
      <p:sp>
        <p:nvSpPr>
          <p:cNvPr id="38" name="单圆角矩形 37"/>
          <p:cNvSpPr/>
          <p:nvPr/>
        </p:nvSpPr>
        <p:spPr>
          <a:xfrm>
            <a:off x="4788024" y="1916832"/>
            <a:ext cx="1111896" cy="576064"/>
          </a:xfrm>
          <a:prstGeom prst="snip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9" name="单圆角矩形 38"/>
          <p:cNvSpPr/>
          <p:nvPr/>
        </p:nvSpPr>
        <p:spPr>
          <a:xfrm>
            <a:off x="4860032" y="1988840"/>
            <a:ext cx="1111896" cy="576064"/>
          </a:xfrm>
          <a:prstGeom prst="snip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0" name="单圆角矩形 39"/>
          <p:cNvSpPr/>
          <p:nvPr/>
        </p:nvSpPr>
        <p:spPr>
          <a:xfrm>
            <a:off x="4940424" y="2060848"/>
            <a:ext cx="1111896" cy="576064"/>
          </a:xfrm>
          <a:prstGeom prst="snip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多区域子站</a:t>
            </a:r>
            <a:endParaRPr lang="zh-CN" altLang="en-US" sz="1200"/>
          </a:p>
        </p:txBody>
      </p:sp>
      <p:sp>
        <p:nvSpPr>
          <p:cNvPr id="41" name="单圆角矩形 40"/>
          <p:cNvSpPr/>
          <p:nvPr/>
        </p:nvSpPr>
        <p:spPr>
          <a:xfrm>
            <a:off x="6588224" y="1916832"/>
            <a:ext cx="1111896" cy="576064"/>
          </a:xfrm>
          <a:prstGeom prst="snip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2" name="单圆角矩形 41"/>
          <p:cNvSpPr/>
          <p:nvPr/>
        </p:nvSpPr>
        <p:spPr>
          <a:xfrm>
            <a:off x="6660232" y="1988840"/>
            <a:ext cx="1111896" cy="576064"/>
          </a:xfrm>
          <a:prstGeom prst="snip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3" name="单圆角矩形 42"/>
          <p:cNvSpPr/>
          <p:nvPr/>
        </p:nvSpPr>
        <p:spPr>
          <a:xfrm>
            <a:off x="6740624" y="2060848"/>
            <a:ext cx="1111896" cy="576064"/>
          </a:xfrm>
          <a:prstGeom prst="snip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多语言子站</a:t>
            </a:r>
            <a:endParaRPr lang="zh-CN" altLang="en-US" sz="1200"/>
          </a:p>
        </p:txBody>
      </p:sp>
      <p:sp>
        <p:nvSpPr>
          <p:cNvPr id="47" name="圆角矩形 46"/>
          <p:cNvSpPr/>
          <p:nvPr/>
        </p:nvSpPr>
        <p:spPr>
          <a:xfrm>
            <a:off x="3214531" y="2780928"/>
            <a:ext cx="4597829" cy="2088232"/>
          </a:xfrm>
          <a:prstGeom prst="roundRect">
            <a:avLst>
              <a:gd name="adj" fmla="val 38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326772" y="3321252"/>
            <a:ext cx="2163692" cy="1403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>
                <a:solidFill>
                  <a:schemeClr val="tx1"/>
                </a:solidFill>
              </a:rPr>
              <a:t>站点管理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smtClean="0">
                <a:solidFill>
                  <a:schemeClr val="tx1"/>
                </a:solidFill>
              </a:rPr>
              <a:t>扩展</a:t>
            </a:r>
            <a:r>
              <a:rPr lang="en-US" altLang="zh-CN" sz="1200" smtClean="0">
                <a:solidFill>
                  <a:schemeClr val="tx1"/>
                </a:solidFill>
              </a:rPr>
              <a:t>B2C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smtClean="0">
                <a:solidFill>
                  <a:schemeClr val="tx1"/>
                </a:solidFill>
              </a:rPr>
              <a:t>创建并组织站点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smtClean="0">
                <a:solidFill>
                  <a:schemeClr val="tx1"/>
                </a:solidFill>
              </a:rPr>
              <a:t>管理共享资产</a:t>
            </a:r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04652" y="3321252"/>
            <a:ext cx="2163692" cy="1403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>
                <a:solidFill>
                  <a:schemeClr val="tx1"/>
                </a:solidFill>
              </a:rPr>
              <a:t>统一的多站点架构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smtClean="0">
                <a:solidFill>
                  <a:schemeClr val="tx1"/>
                </a:solidFill>
              </a:rPr>
              <a:t>多站点架构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smtClean="0">
                <a:solidFill>
                  <a:schemeClr val="tx1"/>
                </a:solidFill>
              </a:rPr>
              <a:t>允许站点共享资产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638467" y="5403790"/>
            <a:ext cx="720080" cy="4734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商品</a:t>
            </a:r>
            <a:endParaRPr lang="zh-CN" altLang="en-US" sz="1400"/>
          </a:p>
        </p:txBody>
      </p:sp>
      <p:sp>
        <p:nvSpPr>
          <p:cNvPr id="52" name="圆角矩形 51"/>
          <p:cNvSpPr/>
          <p:nvPr/>
        </p:nvSpPr>
        <p:spPr>
          <a:xfrm>
            <a:off x="5427336" y="5403790"/>
            <a:ext cx="720080" cy="4734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应用</a:t>
            </a:r>
            <a:endParaRPr lang="zh-CN" altLang="en-US" sz="1400"/>
          </a:p>
        </p:txBody>
      </p:sp>
      <p:sp>
        <p:nvSpPr>
          <p:cNvPr id="53" name="圆角矩形 52"/>
          <p:cNvSpPr/>
          <p:nvPr/>
        </p:nvSpPr>
        <p:spPr>
          <a:xfrm>
            <a:off x="3568097" y="5403790"/>
            <a:ext cx="720080" cy="4734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类目</a:t>
            </a:r>
            <a:endParaRPr lang="zh-CN" altLang="en-US" sz="1400"/>
          </a:p>
        </p:txBody>
      </p:sp>
      <p:sp>
        <p:nvSpPr>
          <p:cNvPr id="54" name="圆角矩形 53"/>
          <p:cNvSpPr/>
          <p:nvPr/>
        </p:nvSpPr>
        <p:spPr>
          <a:xfrm>
            <a:off x="4476633" y="5403790"/>
            <a:ext cx="720080" cy="4734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内容</a:t>
            </a:r>
            <a:endParaRPr lang="zh-CN" altLang="en-US" sz="1400"/>
          </a:p>
        </p:txBody>
      </p:sp>
      <p:sp>
        <p:nvSpPr>
          <p:cNvPr id="55" name="圆角矩形 54"/>
          <p:cNvSpPr/>
          <p:nvPr/>
        </p:nvSpPr>
        <p:spPr>
          <a:xfrm>
            <a:off x="6384276" y="5403790"/>
            <a:ext cx="720080" cy="4734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促销规则</a:t>
            </a:r>
            <a:endParaRPr lang="zh-CN" altLang="en-US" sz="1400"/>
          </a:p>
        </p:txBody>
      </p:sp>
      <p:sp>
        <p:nvSpPr>
          <p:cNvPr id="56" name="圆角矩形 55"/>
          <p:cNvSpPr/>
          <p:nvPr/>
        </p:nvSpPr>
        <p:spPr>
          <a:xfrm>
            <a:off x="7380312" y="5403790"/>
            <a:ext cx="720080" cy="4734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营销活动</a:t>
            </a:r>
            <a:endParaRPr lang="zh-CN" altLang="en-US" sz="1400"/>
          </a:p>
        </p:txBody>
      </p:sp>
      <p:sp>
        <p:nvSpPr>
          <p:cNvPr id="51" name="椭圆 50"/>
          <p:cNvSpPr/>
          <p:nvPr/>
        </p:nvSpPr>
        <p:spPr>
          <a:xfrm>
            <a:off x="1024655" y="2996952"/>
            <a:ext cx="883049" cy="6633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市场经理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11560" y="3573016"/>
            <a:ext cx="883049" cy="6633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商品经理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816743" y="3212976"/>
            <a:ext cx="883049" cy="6633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渠道经理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405587" y="3789040"/>
            <a:ext cx="883049" cy="6633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运营经理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10746" y="4941168"/>
            <a:ext cx="477362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共享资产</a:t>
            </a:r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985866" y="2874422"/>
            <a:ext cx="304613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/>
              <a:t>ECstore</a:t>
            </a:r>
            <a:r>
              <a:rPr lang="zh-CN" altLang="en-US" sz="1600" smtClean="0"/>
              <a:t>多站解决方案</a:t>
            </a:r>
            <a:endParaRPr lang="zh-CN" altLang="en-US" sz="1600"/>
          </a:p>
        </p:txBody>
      </p:sp>
      <p:cxnSp>
        <p:nvCxnSpPr>
          <p:cNvPr id="63" name="肘形连接符 62"/>
          <p:cNvCxnSpPr/>
          <p:nvPr/>
        </p:nvCxnSpPr>
        <p:spPr>
          <a:xfrm flipV="1">
            <a:off x="2097014" y="2962350"/>
            <a:ext cx="829485" cy="197637"/>
          </a:xfrm>
          <a:prstGeom prst="bentConnector3">
            <a:avLst>
              <a:gd name="adj1" fmla="val -435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0630" y="4437112"/>
            <a:ext cx="1435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smtClean="0"/>
              <a:t>管理角色</a:t>
            </a:r>
            <a:endParaRPr lang="en-US" altLang="zh-CN" sz="1400" b="1" smtClean="0"/>
          </a:p>
          <a:p>
            <a:pPr algn="ctr"/>
            <a:r>
              <a:rPr lang="zh-CN" altLang="en-US" sz="1400" b="1" smtClean="0"/>
              <a:t>权限策略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257398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精准营销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290" y="1340768"/>
            <a:ext cx="132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aseline="30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#</a:t>
            </a:r>
            <a:r>
              <a:rPr lang="en-US" altLang="zh-CN" sz="8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8000">
              <a:solidFill>
                <a:schemeClr val="bg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290" y="262903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精准营销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23728" y="1484784"/>
            <a:ext cx="0" cy="45365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52328" y="2948459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精准销售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精准传播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精准营销数据系统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7680" y="1414121"/>
            <a:ext cx="601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  ECstore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帮助企业要更加了解消费者的购买行为、喜好，利用新技术开展贴身的营销活动，帮助企业提高销售转化率和客户忠诚度。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405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精准营销</a:t>
            </a:r>
          </a:p>
        </p:txBody>
      </p:sp>
      <p:sp>
        <p:nvSpPr>
          <p:cNvPr id="3" name="矩形 2"/>
          <p:cNvSpPr/>
          <p:nvPr/>
        </p:nvSpPr>
        <p:spPr>
          <a:xfrm>
            <a:off x="683112" y="125797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精准销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售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客户群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按注册用户来注册信息、浏览行为、购买行为等划分不同的客户群，用于精准的商品推荐、营销推广等。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个性化营销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于数据的个性化商品、内容、营销信息推送，帮助消费发现适合的商品及服务，提高企业的销售转化及客户体验。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图片 36" descr="流量上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636912"/>
            <a:ext cx="3260007" cy="36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8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411760" y="5584324"/>
            <a:ext cx="876701" cy="50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902180" y="1475939"/>
            <a:ext cx="876701" cy="50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307655" y="3368403"/>
            <a:ext cx="876701" cy="50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650944" y="5440344"/>
            <a:ext cx="876701" cy="50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432478" y="3409752"/>
            <a:ext cx="876701" cy="50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精准营销</a:t>
            </a:r>
          </a:p>
        </p:txBody>
      </p:sp>
      <p:sp>
        <p:nvSpPr>
          <p:cNvPr id="3" name="矩形 2"/>
          <p:cNvSpPr/>
          <p:nvPr/>
        </p:nvSpPr>
        <p:spPr>
          <a:xfrm>
            <a:off x="670963" y="12687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精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准传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播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用户互动中心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83768" y="2131543"/>
            <a:ext cx="3713527" cy="3456584"/>
            <a:chOff x="4047657" y="2387281"/>
            <a:chExt cx="4122712" cy="3837457"/>
          </a:xfrm>
        </p:grpSpPr>
        <p:sp>
          <p:nvSpPr>
            <p:cNvPr id="8" name="椭圆 7"/>
            <p:cNvSpPr/>
            <p:nvPr/>
          </p:nvSpPr>
          <p:spPr>
            <a:xfrm>
              <a:off x="4407697" y="2768154"/>
              <a:ext cx="3402632" cy="3402632"/>
            </a:xfrm>
            <a:prstGeom prst="ellipse">
              <a:avLst/>
            </a:prstGeom>
            <a:noFill/>
            <a:ln w="1270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47657" y="3682916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社区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748973" y="2387281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晒单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832523" y="5504658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推荐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855261" y="5450706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分享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450289" y="3682916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</a:rPr>
                <a:t>评价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47664" y="34795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商品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24109" y="5665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体验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18506" y="1545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服务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44208" y="34382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售后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44761" y="5528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物流</a:t>
            </a:r>
            <a:endParaRPr lang="zh-CN" altLang="en-US"/>
          </a:p>
        </p:txBody>
      </p:sp>
      <p:pic>
        <p:nvPicPr>
          <p:cNvPr id="22" name="图片 21" descr="user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56" y="313439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2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精准营销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225569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精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准营销数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据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BA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商业分析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系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社会化营销数据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Picture 2" descr="D:\SVN\ued\视觉\monitor\monitor一期\区域热度副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140968"/>
            <a:ext cx="3600400" cy="239426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32" y="3140968"/>
            <a:ext cx="3525742" cy="225448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72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全程销售体验精细化管理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290" y="1340768"/>
            <a:ext cx="132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aseline="30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#</a:t>
            </a:r>
            <a:r>
              <a:rPr lang="en-US" altLang="zh-CN" sz="8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8000">
              <a:solidFill>
                <a:schemeClr val="bg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290" y="2629036"/>
            <a:ext cx="1638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全程销售体验精细化管理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23728" y="1484784"/>
            <a:ext cx="0" cy="45365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52328" y="256490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商品展示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在线支付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集成多种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call-center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发货、物流状态随时查看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线上线下积分统一管理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价格对比、价络趋势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快速完整的订单处理流程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7680" y="1414121"/>
            <a:ext cx="6015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  ECstore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帮助企业以消费者为核心，全程在线购物体验管理。</a:t>
            </a:r>
          </a:p>
        </p:txBody>
      </p:sp>
    </p:spTree>
    <p:extLst>
      <p:ext uri="{BB962C8B-B14F-4D97-AF65-F5344CB8AC3E}">
        <p14:creationId xmlns:p14="http://schemas.microsoft.com/office/powerpoint/2010/main" val="248540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26135" y="2474412"/>
            <a:ext cx="4215378" cy="3692303"/>
            <a:chOff x="284614" y="1333998"/>
            <a:chExt cx="5190396" cy="4428239"/>
          </a:xfrm>
        </p:grpSpPr>
        <p:sp>
          <p:nvSpPr>
            <p:cNvPr id="2" name="等腰三角形 1"/>
            <p:cNvSpPr/>
            <p:nvPr/>
          </p:nvSpPr>
          <p:spPr>
            <a:xfrm>
              <a:off x="284614" y="1333999"/>
              <a:ext cx="2559195" cy="145479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搜索体验</a:t>
              </a:r>
              <a:endParaRPr lang="zh-CN" altLang="en-US" sz="1200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1601733" y="1333998"/>
              <a:ext cx="2559194" cy="1454789"/>
            </a:xfrm>
            <a:prstGeom prst="triangle">
              <a:avLst/>
            </a:prstGeom>
            <a:solidFill>
              <a:srgbClr val="0099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284615" y="2815548"/>
              <a:ext cx="2559194" cy="1454789"/>
            </a:xfrm>
            <a:prstGeom prst="triangle">
              <a:avLst/>
            </a:prstGeom>
            <a:solidFill>
              <a:srgbClr val="CC009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915816" y="1333999"/>
              <a:ext cx="2559194" cy="1454789"/>
            </a:xfrm>
            <a:prstGeom prst="triangl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价格体验</a:t>
              </a:r>
              <a:endParaRPr lang="zh-CN" altLang="en-US" sz="12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1601733" y="4307448"/>
              <a:ext cx="2559194" cy="1454789"/>
            </a:xfrm>
            <a:prstGeom prst="triangle">
              <a:avLst/>
            </a:prstGeom>
            <a:solidFill>
              <a:srgbClr val="CC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2915816" y="2815549"/>
              <a:ext cx="2559194" cy="1454789"/>
            </a:xfrm>
            <a:prstGeom prst="triangle">
              <a:avLst/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zh-CN" altLang="en-US" sz="1200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601733" y="2815549"/>
              <a:ext cx="2559194" cy="1454789"/>
            </a:xfrm>
            <a:prstGeom prst="triangle">
              <a:avLst/>
            </a:prstGeom>
            <a:solidFill>
              <a:srgbClr val="FF993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服务体验</a:t>
              </a:r>
              <a:endParaRPr lang="zh-CN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27331" y="1663749"/>
              <a:ext cx="930267" cy="299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>
                  <a:solidFill>
                    <a:schemeClr val="bg1"/>
                  </a:solidFill>
                </a:rPr>
                <a:t>促销体验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9077" y="3145835"/>
              <a:ext cx="930267" cy="299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积分体验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0279" y="3145835"/>
              <a:ext cx="930267" cy="299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支付体验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3246" y="4647425"/>
              <a:ext cx="930267" cy="299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bg1"/>
                  </a:solidFill>
                </a:rPr>
                <a:t>商品体验</a:t>
              </a:r>
            </a:p>
          </p:txBody>
        </p:sp>
      </p:grp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5068803" y="2400339"/>
            <a:ext cx="3578393" cy="38318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精细化购物体验管理支持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 marL="82550" indent="-825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个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性化订制</a:t>
            </a:r>
          </a:p>
          <a:p>
            <a:pPr marL="82550" indent="-825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个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性化推荐</a:t>
            </a:r>
          </a:p>
          <a:p>
            <a:pPr marL="82550" indent="-825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分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期付款</a:t>
            </a:r>
          </a:p>
          <a:p>
            <a:pPr marL="82550" indent="-825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自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助退换货</a:t>
            </a:r>
          </a:p>
          <a:p>
            <a:pPr marL="82550" indent="-825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账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号跨平台登陆</a:t>
            </a:r>
          </a:p>
          <a:p>
            <a:pPr marL="82550" indent="-825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统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一积分管理</a:t>
            </a:r>
          </a:p>
          <a:p>
            <a:pPr marL="82550" indent="-825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商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品信息订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阅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82550" indent="-825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396794" y="1268759"/>
            <a:ext cx="3960440" cy="5078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消费者购物体验是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网店的灵魂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93967" y="1988840"/>
            <a:ext cx="817713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转化率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13824" y="1988840"/>
            <a:ext cx="817713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客单价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809208" y="1988840"/>
            <a:ext cx="817713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忠诚度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76056" y="1425550"/>
            <a:ext cx="1781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用户留存</a:t>
            </a:r>
          </a:p>
          <a:p>
            <a:r>
              <a:rPr lang="zh-CN" altLang="en-US"/>
              <a:t>用户转化</a:t>
            </a:r>
          </a:p>
          <a:p>
            <a:r>
              <a:rPr lang="zh-CN" altLang="en-US"/>
              <a:t>用户获取</a:t>
            </a:r>
          </a:p>
        </p:txBody>
      </p:sp>
      <p:sp>
        <p:nvSpPr>
          <p:cNvPr id="32" name="矩形 31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全程销售体验精细化管理</a:t>
            </a:r>
          </a:p>
        </p:txBody>
      </p:sp>
    </p:spTree>
    <p:extLst>
      <p:ext uri="{BB962C8B-B14F-4D97-AF65-F5344CB8AC3E}">
        <p14:creationId xmlns:p14="http://schemas.microsoft.com/office/powerpoint/2010/main" val="234808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跨渠道营销支持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290" y="1340768"/>
            <a:ext cx="132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aseline="30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#</a:t>
            </a:r>
            <a:r>
              <a:rPr lang="en-US" altLang="zh-CN" sz="8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5</a:t>
            </a:r>
            <a:endParaRPr lang="zh-CN" altLang="en-US" sz="8000">
              <a:solidFill>
                <a:schemeClr val="bg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291" y="2629036"/>
            <a:ext cx="1494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跨渠道营销支持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23728" y="1484784"/>
            <a:ext cx="0" cy="45365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80320" y="2948459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B2B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分销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B2C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直销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无线商城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Social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社会化电子商务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移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动设备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应用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EPP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员工采购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业采购</a:t>
            </a:r>
          </a:p>
        </p:txBody>
      </p:sp>
      <p:sp>
        <p:nvSpPr>
          <p:cNvPr id="11" name="矩形 10"/>
          <p:cNvSpPr/>
          <p:nvPr/>
        </p:nvSpPr>
        <p:spPr>
          <a:xfrm>
            <a:off x="2507680" y="1414121"/>
            <a:ext cx="601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  ECstore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支持几乎所有在线销售模式，助企业在各个电子渠道充分接触不同的消费群体，充分占位不同的销售市场。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405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9872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跨渠道营销支持，驱动销售和客户忠诚度。</a:t>
            </a:r>
          </a:p>
        </p:txBody>
      </p:sp>
      <p:sp>
        <p:nvSpPr>
          <p:cNvPr id="6" name="矩形 5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跨渠道营销支持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301697" y="1988840"/>
            <a:ext cx="86409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POS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373203" y="1988840"/>
            <a:ext cx="86409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移动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516216" y="1988840"/>
            <a:ext cx="86409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Call-center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5444709" y="1988840"/>
            <a:ext cx="86409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社区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230191" y="1988840"/>
            <a:ext cx="86409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EDM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158685" y="1988840"/>
            <a:ext cx="86409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</a:t>
            </a:r>
            <a:endParaRPr lang="zh-CN" altLang="en-US"/>
          </a:p>
        </p:txBody>
      </p:sp>
      <p:sp>
        <p:nvSpPr>
          <p:cNvPr id="3" name="左右箭头 2"/>
          <p:cNvSpPr/>
          <p:nvPr/>
        </p:nvSpPr>
        <p:spPr>
          <a:xfrm>
            <a:off x="809267" y="2420888"/>
            <a:ext cx="7003093" cy="576064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……</a:t>
            </a:r>
            <a:r>
              <a:rPr lang="zh-CN" altLang="en-US" smtClean="0"/>
              <a:t>多</a:t>
            </a:r>
            <a:r>
              <a:rPr lang="en-US" altLang="zh-CN" smtClean="0"/>
              <a:t>/</a:t>
            </a:r>
            <a:r>
              <a:rPr lang="zh-CN" altLang="en-US" smtClean="0"/>
              <a:t>跨渠道销售管理</a:t>
            </a:r>
            <a:r>
              <a:rPr lang="en-US" altLang="zh-CN" smtClean="0"/>
              <a:t>……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7103" y="3068960"/>
            <a:ext cx="5540812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b="1" smtClean="0">
                <a:latin typeface="Microsoft YaHei"/>
                <a:ea typeface="Microsoft YaHei"/>
                <a:cs typeface="Microsoft YaHei"/>
              </a:rPr>
              <a:t>ECstore</a:t>
            </a:r>
            <a:r>
              <a:rPr lang="zh-CN" altLang="en-US" b="1" smtClean="0">
                <a:latin typeface="Microsoft YaHei"/>
                <a:ea typeface="Microsoft YaHei"/>
                <a:cs typeface="Microsoft YaHei"/>
              </a:rPr>
              <a:t>业务整合平台</a:t>
            </a:r>
            <a:endParaRPr lang="en-US" altLang="zh-CN" b="1" smtClean="0">
              <a:latin typeface="Microsoft YaHei"/>
              <a:ea typeface="Microsoft YaHei"/>
              <a:cs typeface="Microsoft YaHei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mtClean="0">
                <a:latin typeface="Microsoft YaHei"/>
                <a:ea typeface="Microsoft YaHei"/>
                <a:cs typeface="Microsoft YaHei"/>
              </a:rPr>
              <a:t>多</a:t>
            </a:r>
            <a:r>
              <a:rPr lang="zh-CN" altLang="en-US">
                <a:latin typeface="Microsoft YaHei"/>
                <a:ea typeface="Microsoft YaHei"/>
                <a:cs typeface="Microsoft YaHei"/>
              </a:rPr>
              <a:t>站点</a:t>
            </a:r>
            <a:r>
              <a:rPr lang="zh-CN" altLang="en-US" smtClean="0">
                <a:latin typeface="Microsoft YaHei"/>
                <a:ea typeface="Microsoft YaHei"/>
                <a:cs typeface="Microsoft YaHei"/>
              </a:rPr>
              <a:t>管理</a:t>
            </a:r>
            <a:r>
              <a:rPr lang="en-US" altLang="zh-CN" smtClean="0">
                <a:latin typeface="Microsoft YaHei"/>
                <a:ea typeface="Microsoft YaHei"/>
                <a:cs typeface="Microsoft YaHei"/>
              </a:rPr>
              <a:t>\</a:t>
            </a:r>
            <a:r>
              <a:rPr lang="zh-CN" altLang="en-US" smtClean="0">
                <a:latin typeface="Microsoft YaHei"/>
                <a:ea typeface="Microsoft YaHei"/>
                <a:cs typeface="Microsoft YaHei"/>
              </a:rPr>
              <a:t>市场营销</a:t>
            </a:r>
            <a:r>
              <a:rPr lang="en-US" altLang="zh-CN" smtClean="0">
                <a:latin typeface="Microsoft YaHei"/>
                <a:ea typeface="Microsoft YaHei"/>
                <a:cs typeface="Microsoft YaHei"/>
              </a:rPr>
              <a:t>\</a:t>
            </a:r>
            <a:r>
              <a:rPr lang="zh-CN" altLang="en-US" smtClean="0">
                <a:latin typeface="Microsoft YaHei"/>
                <a:ea typeface="Microsoft YaHei"/>
                <a:cs typeface="Microsoft YaHei"/>
              </a:rPr>
              <a:t>商品</a:t>
            </a:r>
            <a:r>
              <a:rPr lang="zh-CN" altLang="en-US">
                <a:latin typeface="Microsoft YaHei"/>
                <a:ea typeface="Microsoft YaHei"/>
                <a:cs typeface="Microsoft YaHei"/>
              </a:rPr>
              <a:t>管理</a:t>
            </a:r>
            <a:r>
              <a:rPr lang="zh-CN" altLang="en-US" smtClean="0">
                <a:latin typeface="Microsoft YaHei"/>
                <a:ea typeface="Microsoft YaHei"/>
                <a:cs typeface="Microsoft YaHei"/>
              </a:rPr>
              <a:t>工具</a:t>
            </a:r>
            <a:endParaRPr lang="en-US" altLang="zh-CN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" name="AutoShape 154"/>
          <p:cNvSpPr>
            <a:spLocks noChangeArrowheads="1"/>
          </p:cNvSpPr>
          <p:nvPr/>
        </p:nvSpPr>
        <p:spPr bwMode="auto">
          <a:xfrm>
            <a:off x="1196002" y="4230141"/>
            <a:ext cx="6184310" cy="1562100"/>
          </a:xfrm>
          <a:prstGeom prst="roundRect">
            <a:avLst>
              <a:gd name="adj" fmla="val 5894"/>
            </a:avLst>
          </a:prstGeom>
          <a:gradFill rotWithShape="1">
            <a:gsLst>
              <a:gs pos="0">
                <a:srgbClr val="BFDDF9"/>
              </a:gs>
              <a:gs pos="100000">
                <a:srgbClr val="FFFFFF"/>
              </a:gs>
            </a:gsLst>
            <a:lin ang="5400000" scaled="1"/>
          </a:gra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Rounded Rectangle 61"/>
          <p:cNvSpPr>
            <a:spLocks noChangeArrowheads="1"/>
          </p:cNvSpPr>
          <p:nvPr/>
        </p:nvSpPr>
        <p:spPr bwMode="gray">
          <a:xfrm>
            <a:off x="1494360" y="4431754"/>
            <a:ext cx="1667928" cy="1733550"/>
          </a:xfrm>
          <a:prstGeom prst="roundRect">
            <a:avLst>
              <a:gd name="adj" fmla="val 3431"/>
            </a:avLst>
          </a:prstGeom>
          <a:solidFill>
            <a:srgbClr val="FF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gray">
          <a:xfrm>
            <a:off x="1521347" y="5009604"/>
            <a:ext cx="1593991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114300" indent="-1143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100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商品类目</a:t>
            </a:r>
            <a:endParaRPr lang="en-US" altLang="zh-CN" sz="1000" smtClean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  <a:p>
            <a:pPr algn="l" eaLnBrk="1" hangingPunct="1">
              <a:lnSpc>
                <a:spcPct val="90000"/>
              </a:lnSpc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100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商品价格</a:t>
            </a:r>
            <a:endParaRPr lang="zh-CN" altLang="en-US" sz="1000" dirty="0" smtClean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  <a:p>
            <a:pPr algn="l" eaLnBrk="1" hangingPunct="1">
              <a:lnSpc>
                <a:spcPct val="90000"/>
              </a:lnSpc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10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图片与媒介</a:t>
            </a:r>
            <a:endParaRPr lang="en-US" sz="10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" name="Rounded Rectangle 61"/>
          <p:cNvSpPr>
            <a:spLocks noChangeArrowheads="1"/>
          </p:cNvSpPr>
          <p:nvPr/>
        </p:nvSpPr>
        <p:spPr bwMode="gray">
          <a:xfrm>
            <a:off x="3447456" y="4431754"/>
            <a:ext cx="1667928" cy="1733550"/>
          </a:xfrm>
          <a:prstGeom prst="roundRect">
            <a:avLst>
              <a:gd name="adj" fmla="val 3431"/>
            </a:avLst>
          </a:prstGeom>
          <a:solidFill>
            <a:srgbClr val="FF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gray">
          <a:xfrm>
            <a:off x="3474443" y="5009604"/>
            <a:ext cx="1593991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114300" indent="-1143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10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实时跨渠道库存</a:t>
            </a:r>
            <a:endParaRPr lang="en-US" sz="10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  <a:p>
            <a:pPr algn="l" eaLnBrk="1" hangingPunct="1">
              <a:lnSpc>
                <a:spcPct val="90000"/>
              </a:lnSpc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10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实时订单状态</a:t>
            </a:r>
            <a:endParaRPr lang="en-US" sz="10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  <a:p>
            <a:pPr algn="l" eaLnBrk="1" hangingPunct="1">
              <a:lnSpc>
                <a:spcPct val="90000"/>
              </a:lnSpc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10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仓储管理</a:t>
            </a:r>
            <a:endParaRPr lang="en-US" sz="10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" name="Rounded Rectangle 61"/>
          <p:cNvSpPr>
            <a:spLocks noChangeArrowheads="1"/>
          </p:cNvSpPr>
          <p:nvPr/>
        </p:nvSpPr>
        <p:spPr bwMode="gray">
          <a:xfrm>
            <a:off x="5432730" y="4431754"/>
            <a:ext cx="1667928" cy="1733550"/>
          </a:xfrm>
          <a:prstGeom prst="roundRect">
            <a:avLst>
              <a:gd name="adj" fmla="val 3431"/>
            </a:avLst>
          </a:prstGeom>
          <a:solidFill>
            <a:srgbClr val="FFFF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b="1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gray">
          <a:xfrm>
            <a:off x="5459716" y="5009604"/>
            <a:ext cx="1593991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114300" indent="-1143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10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呼叫中心</a:t>
            </a:r>
            <a:endParaRPr lang="en-US" altLang="zh-CN" sz="1000" dirty="0" smtClean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  <a:p>
            <a:pPr algn="l" eaLnBrk="1" hangingPunct="1">
              <a:lnSpc>
                <a:spcPct val="90000"/>
              </a:lnSpc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10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客户信息库</a:t>
            </a:r>
            <a:endParaRPr lang="en-US" altLang="zh-CN" sz="1000" dirty="0" smtClean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  <a:p>
            <a:pPr algn="l" eaLnBrk="1" hangingPunct="1">
              <a:lnSpc>
                <a:spcPct val="90000"/>
              </a:lnSpc>
              <a:spcBef>
                <a:spcPct val="2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0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POS</a:t>
            </a:r>
            <a:endParaRPr lang="en-US" sz="10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gray">
          <a:xfrm>
            <a:off x="1521347" y="4466679"/>
            <a:ext cx="1593991" cy="341313"/>
          </a:xfrm>
          <a:prstGeom prst="roundRect">
            <a:avLst>
              <a:gd name="adj" fmla="val 6060"/>
            </a:avLst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none" anchor="ctr">
            <a:noAutofit/>
          </a:bodyPr>
          <a:lstStyle/>
          <a:p>
            <a:pPr algn="ctr">
              <a:buNone/>
            </a:pPr>
            <a:r>
              <a:rPr lang="zh-CN" altLang="en-US" sz="1200" b="1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商</a:t>
            </a:r>
            <a:r>
              <a:rPr lang="zh-CN" altLang="en-US" sz="1200" b="1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品</a:t>
            </a:r>
            <a:endParaRPr lang="en-US" sz="12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gray">
          <a:xfrm>
            <a:off x="1521347" y="4782592"/>
            <a:ext cx="1593991" cy="193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en-US" sz="10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PIM/ERP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gray">
          <a:xfrm>
            <a:off x="3474443" y="4466679"/>
            <a:ext cx="1593991" cy="341313"/>
          </a:xfrm>
          <a:prstGeom prst="roundRect">
            <a:avLst>
              <a:gd name="adj" fmla="val 6060"/>
            </a:avLst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none" anchor="ctr">
            <a:noAutofit/>
          </a:bodyPr>
          <a:lstStyle/>
          <a:p>
            <a:pPr algn="ctr"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订单</a:t>
            </a:r>
            <a:endParaRPr lang="en-US" sz="12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gray">
          <a:xfrm>
            <a:off x="3474443" y="4782592"/>
            <a:ext cx="1593991" cy="193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en-US" sz="10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OMS/WMS/ERP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gray">
          <a:xfrm>
            <a:off x="5459716" y="4466679"/>
            <a:ext cx="1593991" cy="341313"/>
          </a:xfrm>
          <a:prstGeom prst="roundRect">
            <a:avLst>
              <a:gd name="adj" fmla="val 6060"/>
            </a:avLst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wrap="none" anchor="ctr">
            <a:noAutofit/>
          </a:bodyPr>
          <a:lstStyle/>
          <a:p>
            <a:pPr algn="ctr"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客户</a:t>
            </a:r>
            <a:endParaRPr lang="en-US" sz="12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gray">
          <a:xfrm>
            <a:off x="5459716" y="4782592"/>
            <a:ext cx="1593991" cy="193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None/>
            </a:pPr>
            <a:r>
              <a:rPr lang="en-US" sz="10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CRM/ERP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763688" y="2852936"/>
            <a:ext cx="259093" cy="216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662239" y="2852936"/>
            <a:ext cx="259093" cy="216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689322" y="2852936"/>
            <a:ext cx="259093" cy="216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4934797" y="2852936"/>
            <a:ext cx="302502" cy="216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6006303" y="2852936"/>
            <a:ext cx="250408" cy="2269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上下箭头 52"/>
          <p:cNvSpPr/>
          <p:nvPr/>
        </p:nvSpPr>
        <p:spPr>
          <a:xfrm>
            <a:off x="2303568" y="4014266"/>
            <a:ext cx="216024" cy="41748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上下箭头 53"/>
          <p:cNvSpPr/>
          <p:nvPr/>
        </p:nvSpPr>
        <p:spPr>
          <a:xfrm>
            <a:off x="4142405" y="3973151"/>
            <a:ext cx="216024" cy="41748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下箭头 54"/>
          <p:cNvSpPr/>
          <p:nvPr/>
        </p:nvSpPr>
        <p:spPr>
          <a:xfrm>
            <a:off x="6200793" y="4005064"/>
            <a:ext cx="216024" cy="41748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3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907704" y="2835357"/>
            <a:ext cx="475918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/>
              <a:t>对                 外</a:t>
            </a:r>
            <a:endParaRPr lang="zh-CN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871700" y="4412141"/>
            <a:ext cx="479519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/>
              <a:t>对               内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395536" y="99872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线上线下信息系统互通，内容数据共享。</a:t>
            </a:r>
          </a:p>
        </p:txBody>
      </p:sp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跨渠道营销支持</a:t>
            </a:r>
          </a:p>
        </p:txBody>
      </p:sp>
      <p:sp>
        <p:nvSpPr>
          <p:cNvPr id="2" name="矩形 1"/>
          <p:cNvSpPr/>
          <p:nvPr/>
        </p:nvSpPr>
        <p:spPr>
          <a:xfrm>
            <a:off x="916360" y="191683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淘宝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52936" y="191683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QQ</a:t>
            </a:r>
            <a:r>
              <a:rPr lang="zh-CN" altLang="en-US" smtClean="0"/>
              <a:t>商城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72744" y="191683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京乐</a:t>
            </a:r>
            <a:r>
              <a:rPr lang="en-US" altLang="zh-CN" smtClean="0"/>
              <a:t>/</a:t>
            </a:r>
            <a:r>
              <a:rPr lang="zh-CN" altLang="en-US" smtClean="0"/>
              <a:t>当当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37620" y="501317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CIM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6360" y="5007632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ERP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26990" y="5009480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PCM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48250" y="501132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官网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6360" y="3457612"/>
            <a:ext cx="6722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商品  库存  类目  内容</a:t>
            </a:r>
            <a:endParaRPr lang="zh-CN" altLang="en-US" b="1"/>
          </a:p>
        </p:txBody>
      </p:sp>
      <p:sp>
        <p:nvSpPr>
          <p:cNvPr id="3" name="上下箭头 2"/>
          <p:cNvSpPr/>
          <p:nvPr/>
        </p:nvSpPr>
        <p:spPr>
          <a:xfrm>
            <a:off x="1220044" y="4121173"/>
            <a:ext cx="360040" cy="792088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下箭头 12"/>
          <p:cNvSpPr/>
          <p:nvPr/>
        </p:nvSpPr>
        <p:spPr>
          <a:xfrm>
            <a:off x="3265004" y="2564904"/>
            <a:ext cx="360040" cy="792088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2687030" y="4141688"/>
            <a:ext cx="360040" cy="792088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下箭头 14"/>
          <p:cNvSpPr/>
          <p:nvPr/>
        </p:nvSpPr>
        <p:spPr>
          <a:xfrm>
            <a:off x="1407360" y="2586060"/>
            <a:ext cx="360040" cy="792088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下箭头 15"/>
          <p:cNvSpPr/>
          <p:nvPr/>
        </p:nvSpPr>
        <p:spPr>
          <a:xfrm>
            <a:off x="4087180" y="4141688"/>
            <a:ext cx="360040" cy="792088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下箭头 16"/>
          <p:cNvSpPr/>
          <p:nvPr/>
        </p:nvSpPr>
        <p:spPr>
          <a:xfrm>
            <a:off x="6885350" y="4149080"/>
            <a:ext cx="360040" cy="792088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下箭头 17"/>
          <p:cNvSpPr/>
          <p:nvPr/>
        </p:nvSpPr>
        <p:spPr>
          <a:xfrm>
            <a:off x="5023284" y="2583537"/>
            <a:ext cx="360040" cy="792088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54824" y="191683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第三方系统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58880" y="5005784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其它</a:t>
            </a:r>
            <a:endParaRPr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5508290" y="4141688"/>
            <a:ext cx="360040" cy="792088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6666892" y="2608448"/>
            <a:ext cx="360040" cy="792088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8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60848"/>
            <a:ext cx="9144000" cy="15841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传统品牌企业电商业务分析</a:t>
            </a:r>
            <a:endParaRPr lang="zh-CN" altLang="en-US" sz="3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960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以官方商城为中心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290" y="1340768"/>
            <a:ext cx="132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aseline="30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#</a:t>
            </a:r>
            <a:r>
              <a:rPr lang="en-US" altLang="zh-CN" sz="800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cs typeface="Arial" pitchFamily="34" charset="0"/>
              </a:rPr>
              <a:t>6</a:t>
            </a:r>
            <a:endParaRPr lang="zh-CN" altLang="en-US" sz="8000">
              <a:solidFill>
                <a:schemeClr val="bg1">
                  <a:lumMod val="5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290" y="2629036"/>
            <a:ext cx="1494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以官方商城为中心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23728" y="1484784"/>
            <a:ext cx="0" cy="45365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880320" y="2948459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B2B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分销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B2C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直销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无线商城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Social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社会化电子商务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移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动设备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应用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EPP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员工采购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业采购</a:t>
            </a:r>
          </a:p>
        </p:txBody>
      </p:sp>
      <p:sp>
        <p:nvSpPr>
          <p:cNvPr id="11" name="矩形 10"/>
          <p:cNvSpPr/>
          <p:nvPr/>
        </p:nvSpPr>
        <p:spPr>
          <a:xfrm>
            <a:off x="2507680" y="1414121"/>
            <a:ext cx="6015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  ECstore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支持几乎所有在线销售模式，助企业在各个电子渠道充分接触不同的消费群体，充分占位不同的销售市场。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81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98726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以官方商城为中心，统一管控其它非官方渠道。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商品数据互通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库存统一管理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订单统一收订、分发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会员积分统一管理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核心价值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以官方商城为中心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18356939"/>
              </p:ext>
            </p:extLst>
          </p:nvPr>
        </p:nvGraphicFramePr>
        <p:xfrm>
          <a:off x="3815916" y="2117080"/>
          <a:ext cx="4896544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椭圆 6"/>
          <p:cNvSpPr/>
          <p:nvPr/>
        </p:nvSpPr>
        <p:spPr>
          <a:xfrm>
            <a:off x="6372200" y="3332217"/>
            <a:ext cx="396044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schemeClr val="tx1"/>
                </a:solidFill>
              </a:rPr>
              <a:t>库存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60132" y="3332217"/>
            <a:ext cx="396044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</a:t>
            </a:r>
          </a:p>
        </p:txBody>
      </p:sp>
      <p:sp>
        <p:nvSpPr>
          <p:cNvPr id="10" name="椭圆 9"/>
          <p:cNvSpPr/>
          <p:nvPr/>
        </p:nvSpPr>
        <p:spPr>
          <a:xfrm>
            <a:off x="6912260" y="3692257"/>
            <a:ext cx="396044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类目</a:t>
            </a:r>
          </a:p>
        </p:txBody>
      </p:sp>
      <p:sp>
        <p:nvSpPr>
          <p:cNvPr id="11" name="椭圆 10"/>
          <p:cNvSpPr/>
          <p:nvPr/>
        </p:nvSpPr>
        <p:spPr>
          <a:xfrm>
            <a:off x="4896036" y="4124305"/>
            <a:ext cx="396044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schemeClr val="tx1"/>
                </a:solidFill>
              </a:rPr>
              <a:t>商品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167181" y="3620249"/>
            <a:ext cx="396044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schemeClr val="tx1"/>
                </a:solidFill>
              </a:rPr>
              <a:t>会员</a:t>
            </a:r>
            <a:endParaRPr lang="en-US" altLang="zh-CN" sz="1000" smtClean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200292" y="4196313"/>
            <a:ext cx="396044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…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33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60848"/>
            <a:ext cx="9144000" cy="15841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系统特色</a:t>
            </a:r>
            <a:endParaRPr lang="zh-CN" altLang="en-US" sz="3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45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产品特点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3568" y="1124744"/>
            <a:ext cx="74888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产品特点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强大的业务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工具：营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销、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商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品、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单、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运营管理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性能负载：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SOA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架构、可靠性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、安全性、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稳定性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系统开放性：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ECOS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系统、集成、拓展性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多终端适配：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450344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产品特点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业务工具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形状 56"/>
          <p:cNvCxnSpPr/>
          <p:nvPr/>
        </p:nvCxnSpPr>
        <p:spPr>
          <a:xfrm rot="10800000" flipV="1">
            <a:off x="585223" y="5275953"/>
            <a:ext cx="1890215" cy="146338"/>
          </a:xfrm>
          <a:prstGeom prst="bentConnector3">
            <a:avLst>
              <a:gd name="adj1" fmla="val -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929412" y="2322458"/>
            <a:ext cx="1785950" cy="8617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1200" smtClean="0"/>
              <a:t> 快捷订单处理</a:t>
            </a:r>
            <a:endParaRPr lang="en-US" altLang="zh-CN" sz="1200" smtClean="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1200" smtClean="0"/>
              <a:t> 订单分发</a:t>
            </a:r>
            <a:endParaRPr lang="en-US" altLang="zh-CN" sz="1200" smtClean="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1200" smtClean="0"/>
              <a:t> 订单</a:t>
            </a:r>
            <a:r>
              <a:rPr lang="zh-CN" altLang="en-US" sz="1200"/>
              <a:t>分发</a:t>
            </a:r>
            <a:endParaRPr lang="en-US" altLang="zh-CN" sz="120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1200" smtClean="0"/>
              <a:t> 订单分发</a:t>
            </a:r>
            <a:endParaRPr lang="en-US" altLang="zh-CN" sz="1200"/>
          </a:p>
        </p:txBody>
      </p:sp>
      <p:cxnSp>
        <p:nvCxnSpPr>
          <p:cNvPr id="17" name="形状 66"/>
          <p:cNvCxnSpPr/>
          <p:nvPr/>
        </p:nvCxnSpPr>
        <p:spPr>
          <a:xfrm rot="10800000" flipV="1">
            <a:off x="585220" y="3041181"/>
            <a:ext cx="1929966" cy="236972"/>
          </a:xfrm>
          <a:prstGeom prst="bentConnector3">
            <a:avLst>
              <a:gd name="adj1" fmla="val 1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615926" y="4450398"/>
            <a:ext cx="1723826" cy="8617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 smtClean="0"/>
              <a:t> </a:t>
            </a:r>
            <a:r>
              <a:rPr lang="zh-CN" altLang="en-US" sz="1200" smtClean="0"/>
              <a:t>业务工具自定义配置</a:t>
            </a:r>
            <a:endParaRPr lang="en-US" altLang="zh-CN" sz="1200" smtClean="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运营效率最大化</a:t>
            </a:r>
            <a:endParaRPr lang="en-US" altLang="zh-CN" sz="1200" smtClean="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权限控制及访问策略</a:t>
            </a:r>
            <a:endParaRPr lang="en-US" altLang="zh-CN" sz="1200" smtClean="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业务人员工作管理</a:t>
            </a:r>
            <a:endParaRPr lang="en-US" altLang="zh-CN" sz="1200" dirty="0"/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416472" y="2456391"/>
            <a:ext cx="2128822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550" indent="-82550"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1200" smtClean="0"/>
              <a:t> 商品、订单、会员等营销规则自由设定</a:t>
            </a:r>
            <a:endParaRPr lang="en-US" altLang="zh-CN" sz="1200" smtClean="0"/>
          </a:p>
          <a:p>
            <a:pPr marL="82550" indent="-82550">
              <a:buClr>
                <a:schemeClr val="accent2"/>
              </a:buClr>
              <a:buFont typeface="Wingdings" pitchFamily="2" charset="2"/>
              <a:buChar char="§"/>
            </a:pPr>
            <a:r>
              <a:rPr lang="zh-CN" altLang="en-US" sz="1200" smtClean="0"/>
              <a:t> 预设超过</a:t>
            </a:r>
            <a:r>
              <a:rPr lang="en-US" altLang="zh-CN" sz="1200" smtClean="0"/>
              <a:t>200</a:t>
            </a:r>
            <a:r>
              <a:rPr lang="zh-CN" altLang="en-US" sz="1200" smtClean="0"/>
              <a:t>种促销规则</a:t>
            </a:r>
            <a:endParaRPr lang="en-US" altLang="zh-CN" sz="1200" smtClean="0"/>
          </a:p>
          <a:p>
            <a:pPr marL="82550" indent="-825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 smtClean="0"/>
              <a:t> </a:t>
            </a:r>
            <a:r>
              <a:rPr lang="zh-CN" altLang="en-US" sz="1200" smtClean="0"/>
              <a:t>个性化商品、内容推荐</a:t>
            </a:r>
            <a:endParaRPr lang="en-US" altLang="zh-CN" sz="1200" smtClean="0"/>
          </a:p>
          <a:p>
            <a:pPr marL="82550" indent="-825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邮件营销</a:t>
            </a:r>
            <a:endParaRPr lang="en-US" altLang="zh-CN" sz="1200" smtClean="0"/>
          </a:p>
          <a:p>
            <a:pPr marL="82550" indent="-825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搜索引擎优化</a:t>
            </a:r>
            <a:endParaRPr lang="en-US" altLang="zh-CN" sz="1200" smtClean="0"/>
          </a:p>
          <a:p>
            <a:pPr marL="82550" indent="-8255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网站联盟</a:t>
            </a: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6352902" y="4653136"/>
            <a:ext cx="1891506" cy="669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完整数据字段</a:t>
            </a:r>
            <a:endParaRPr lang="en-US" altLang="zh-CN" sz="1200" smtClean="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虚拟分类</a:t>
            </a:r>
            <a:endParaRPr lang="en-US" altLang="zh-CN" sz="1200" smtClean="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……</a:t>
            </a:r>
            <a:endParaRPr lang="en-US" altLang="zh-CN" sz="1200" dirty="0"/>
          </a:p>
        </p:txBody>
      </p:sp>
      <p:cxnSp>
        <p:nvCxnSpPr>
          <p:cNvPr id="22" name="形状 62"/>
          <p:cNvCxnSpPr/>
          <p:nvPr/>
        </p:nvCxnSpPr>
        <p:spPr>
          <a:xfrm>
            <a:off x="6193008" y="5258542"/>
            <a:ext cx="2051400" cy="218346"/>
          </a:xfrm>
          <a:prstGeom prst="bentConnector3">
            <a:avLst>
              <a:gd name="adj1" fmla="val -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2569787" y="1984249"/>
            <a:ext cx="3586389" cy="3965031"/>
            <a:chOff x="2063137" y="1346894"/>
            <a:chExt cx="4556363" cy="4929550"/>
          </a:xfrm>
        </p:grpSpPr>
        <p:sp>
          <p:nvSpPr>
            <p:cNvPr id="6" name="Ellipse 52"/>
            <p:cNvSpPr/>
            <p:nvPr/>
          </p:nvSpPr>
          <p:spPr>
            <a:xfrm>
              <a:off x="3163258" y="2544548"/>
              <a:ext cx="2448000" cy="244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accent2"/>
                </a:buClr>
              </a:pPr>
              <a:endParaRPr lang="en-US" altLang="zh-CN" dirty="0">
                <a:latin typeface="Arial" charset="0"/>
                <a:ea typeface="宋体" pitchFamily="2" charset="-122"/>
                <a:cs typeface="Arial" charset="0"/>
              </a:endParaRPr>
            </a:p>
          </p:txBody>
        </p:sp>
        <p:cxnSp>
          <p:nvCxnSpPr>
            <p:cNvPr id="11" name="Gerade Verbindung 5"/>
            <p:cNvCxnSpPr/>
            <p:nvPr/>
          </p:nvCxnSpPr>
          <p:spPr>
            <a:xfrm>
              <a:off x="2947234" y="2760572"/>
              <a:ext cx="792088" cy="63016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41"/>
            <p:cNvSpPr/>
            <p:nvPr/>
          </p:nvSpPr>
          <p:spPr>
            <a:xfrm>
              <a:off x="3451290" y="2832580"/>
              <a:ext cx="1872000" cy="18720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buClr>
                  <a:schemeClr val="accent2"/>
                </a:buClr>
              </a:pPr>
              <a:r>
                <a:rPr lang="zh-CN" altLang="en-US" sz="1600" smtClean="0">
                  <a:latin typeface="Arial" charset="0"/>
                  <a:ea typeface="宋体" pitchFamily="2" charset="-122"/>
                  <a:cs typeface="Arial" charset="0"/>
                </a:rPr>
                <a:t>高效强大</a:t>
              </a:r>
              <a:endParaRPr lang="en-US" altLang="zh-CN" sz="1600" smtClean="0">
                <a:latin typeface="Arial" charset="0"/>
                <a:ea typeface="宋体" pitchFamily="2" charset="-122"/>
                <a:cs typeface="Arial" charset="0"/>
              </a:endParaRPr>
            </a:p>
            <a:p>
              <a:pPr algn="ctr">
                <a:spcBef>
                  <a:spcPts val="600"/>
                </a:spcBef>
                <a:buClr>
                  <a:schemeClr val="accent2"/>
                </a:buClr>
              </a:pPr>
              <a:r>
                <a:rPr lang="zh-CN" altLang="en-US" sz="1600" smtClean="0">
                  <a:latin typeface="Arial" charset="0"/>
                  <a:ea typeface="宋体" pitchFamily="2" charset="-122"/>
                  <a:cs typeface="Arial" charset="0"/>
                </a:rPr>
                <a:t>业务工具</a:t>
              </a:r>
              <a:endParaRPr lang="en-US" altLang="zh-CN" sz="1600" dirty="0">
                <a:latin typeface="Arial" charset="0"/>
                <a:ea typeface="宋体" pitchFamily="2" charset="-122"/>
                <a:cs typeface="Arial" charset="0"/>
              </a:endParaRPr>
            </a:p>
          </p:txBody>
        </p:sp>
        <p:cxnSp>
          <p:nvCxnSpPr>
            <p:cNvPr id="13" name="Gerade Verbindung 57"/>
            <p:cNvCxnSpPr/>
            <p:nvPr/>
          </p:nvCxnSpPr>
          <p:spPr>
            <a:xfrm flipV="1">
              <a:off x="2875226" y="4272740"/>
              <a:ext cx="504176" cy="36004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67"/>
            <p:cNvCxnSpPr/>
            <p:nvPr/>
          </p:nvCxnSpPr>
          <p:spPr>
            <a:xfrm flipV="1">
              <a:off x="5179482" y="2751654"/>
              <a:ext cx="720080" cy="440966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69"/>
            <p:cNvCxnSpPr/>
            <p:nvPr/>
          </p:nvCxnSpPr>
          <p:spPr>
            <a:xfrm>
              <a:off x="5332537" y="4388419"/>
              <a:ext cx="567025" cy="316369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57"/>
            <p:cNvCxnSpPr/>
            <p:nvPr/>
          </p:nvCxnSpPr>
          <p:spPr>
            <a:xfrm flipV="1">
              <a:off x="4387258" y="4851127"/>
              <a:ext cx="0" cy="58474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57"/>
            <p:cNvCxnSpPr/>
            <p:nvPr/>
          </p:nvCxnSpPr>
          <p:spPr>
            <a:xfrm flipV="1">
              <a:off x="4387290" y="2132489"/>
              <a:ext cx="0" cy="584742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42"/>
            <p:cNvSpPr/>
            <p:nvPr/>
          </p:nvSpPr>
          <p:spPr>
            <a:xfrm>
              <a:off x="2228303" y="2152615"/>
              <a:ext cx="1080000" cy="10799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600"/>
                </a:spcBef>
                <a:buClr>
                  <a:schemeClr val="accent2"/>
                </a:buClr>
              </a:pPr>
              <a:r>
                <a:rPr lang="zh-CN" altLang="en-US" sz="1200" b="1" smtClean="0">
                  <a:solidFill>
                    <a:schemeClr val="bg1"/>
                  </a:solidFill>
                </a:rPr>
                <a:t>订单管理</a:t>
              </a:r>
              <a:endParaRPr lang="de-DE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Ellipse 43"/>
            <p:cNvSpPr/>
            <p:nvPr/>
          </p:nvSpPr>
          <p:spPr>
            <a:xfrm>
              <a:off x="2063137" y="4217382"/>
              <a:ext cx="1080000" cy="10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600"/>
                </a:spcBef>
                <a:buClr>
                  <a:schemeClr val="accent2"/>
                </a:buClr>
              </a:pPr>
              <a:r>
                <a:rPr lang="zh-CN" altLang="en-US" sz="1200" b="1" smtClean="0">
                  <a:solidFill>
                    <a:schemeClr val="bg1"/>
                  </a:solidFill>
                </a:rPr>
                <a:t>运营管理</a:t>
              </a:r>
              <a:endParaRPr lang="de-DE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Ellipse 48"/>
            <p:cNvSpPr/>
            <p:nvPr/>
          </p:nvSpPr>
          <p:spPr>
            <a:xfrm>
              <a:off x="5539500" y="2063090"/>
              <a:ext cx="1080000" cy="10799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600"/>
                </a:spcBef>
                <a:buClr>
                  <a:schemeClr val="accent2"/>
                </a:buClr>
              </a:pPr>
              <a:r>
                <a:rPr lang="zh-CN" altLang="en-US" sz="1200" b="1" smtClean="0">
                  <a:solidFill>
                    <a:schemeClr val="bg1"/>
                  </a:solidFill>
                </a:rPr>
                <a:t>营销管理</a:t>
              </a:r>
              <a:endParaRPr lang="de-DE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Ellipse 49"/>
            <p:cNvSpPr/>
            <p:nvPr/>
          </p:nvSpPr>
          <p:spPr>
            <a:xfrm>
              <a:off x="5448016" y="4306907"/>
              <a:ext cx="1080000" cy="10799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600"/>
                </a:spcBef>
                <a:buClr>
                  <a:schemeClr val="accent2"/>
                </a:buClr>
              </a:pPr>
              <a:r>
                <a:rPr lang="zh-CN" altLang="en-US" sz="1200" b="1" smtClean="0">
                  <a:solidFill>
                    <a:schemeClr val="bg1"/>
                  </a:solidFill>
                </a:rPr>
                <a:t>商品管理</a:t>
              </a:r>
              <a:endParaRPr lang="de-DE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Ellipse 43"/>
            <p:cNvSpPr/>
            <p:nvPr/>
          </p:nvSpPr>
          <p:spPr>
            <a:xfrm>
              <a:off x="3827176" y="5196443"/>
              <a:ext cx="1080000" cy="10800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600"/>
                </a:spcBef>
                <a:buClr>
                  <a:schemeClr val="accent2"/>
                </a:buClr>
              </a:pPr>
              <a:r>
                <a:rPr lang="zh-CN" altLang="en-US" sz="1200" b="1" smtClean="0">
                  <a:solidFill>
                    <a:schemeClr val="bg1"/>
                  </a:solidFill>
                </a:rPr>
                <a:t>数据管理</a:t>
              </a:r>
              <a:endParaRPr lang="de-DE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Ellipse 43"/>
            <p:cNvSpPr/>
            <p:nvPr/>
          </p:nvSpPr>
          <p:spPr>
            <a:xfrm>
              <a:off x="3847290" y="1346894"/>
              <a:ext cx="1080000" cy="10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600"/>
                </a:spcBef>
                <a:buClr>
                  <a:schemeClr val="accent2"/>
                </a:buClr>
              </a:pPr>
              <a:r>
                <a:rPr lang="zh-CN" altLang="en-US" sz="1200" b="1" smtClean="0">
                  <a:solidFill>
                    <a:schemeClr val="bg1"/>
                  </a:solidFill>
                </a:rPr>
                <a:t>会员管理</a:t>
              </a:r>
              <a:endParaRPr lang="de-DE" sz="12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形状 62"/>
          <p:cNvCxnSpPr/>
          <p:nvPr/>
        </p:nvCxnSpPr>
        <p:spPr>
          <a:xfrm>
            <a:off x="4495169" y="6197406"/>
            <a:ext cx="2051400" cy="218346"/>
          </a:xfrm>
          <a:prstGeom prst="bentConnector3">
            <a:avLst>
              <a:gd name="adj1" fmla="val -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62"/>
          <p:cNvCxnSpPr/>
          <p:nvPr/>
        </p:nvCxnSpPr>
        <p:spPr>
          <a:xfrm>
            <a:off x="4824856" y="1986518"/>
            <a:ext cx="2051400" cy="218346"/>
          </a:xfrm>
          <a:prstGeom prst="bentConnector3">
            <a:avLst>
              <a:gd name="adj1" fmla="val -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形状 62"/>
          <p:cNvCxnSpPr/>
          <p:nvPr/>
        </p:nvCxnSpPr>
        <p:spPr>
          <a:xfrm>
            <a:off x="6372200" y="3714710"/>
            <a:ext cx="2051400" cy="218346"/>
          </a:xfrm>
          <a:prstGeom prst="bentConnector3">
            <a:avLst>
              <a:gd name="adj1" fmla="val -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4577009" y="5783922"/>
            <a:ext cx="1891506" cy="669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完整数据字段</a:t>
            </a:r>
            <a:endParaRPr lang="en-US" altLang="zh-CN" sz="1200" smtClean="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虚拟分类</a:t>
            </a:r>
            <a:endParaRPr lang="en-US" altLang="zh-CN" sz="1200" smtClean="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……</a:t>
            </a:r>
            <a:endParaRPr lang="en-US" altLang="zh-CN" sz="1200" dirty="0"/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4877566" y="1484784"/>
            <a:ext cx="1891506" cy="669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完整数据字段</a:t>
            </a:r>
            <a:endParaRPr lang="en-US" altLang="zh-CN" sz="1200" smtClean="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</a:t>
            </a:r>
            <a:r>
              <a:rPr lang="zh-CN" altLang="en-US" sz="1200" smtClean="0"/>
              <a:t>虚拟分类</a:t>
            </a:r>
            <a:endParaRPr lang="en-US" altLang="zh-CN" sz="1200" smtClean="0"/>
          </a:p>
          <a:p>
            <a:pPr marL="82550" indent="-82550">
              <a:lnSpc>
                <a:spcPts val="15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200"/>
              <a:t> ……</a:t>
            </a:r>
            <a:endParaRPr lang="en-US" altLang="zh-CN" sz="1200" dirty="0"/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435274" y="1176839"/>
            <a:ext cx="3960440" cy="5078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强大的业务管理平台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409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602666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Times New Roman" pitchFamily="18" charset="0"/>
              </a:rPr>
              <a:t>ECStore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Times New Roman" pitchFamily="18" charset="0"/>
              </a:rPr>
              <a:t>采用商派自主研发的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Times New Roman" pitchFamily="18" charset="0"/>
              </a:rPr>
              <a:t>ECOS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Times New Roman" pitchFamily="18" charset="0"/>
              </a:rPr>
              <a:t>底层架构系统，极大的提升了整个系统的性能特性，是一个开放的操作系统概念，所有应用都可以做为标准化组件。</a:t>
            </a:r>
            <a:r>
              <a:rPr lang="ja-JP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宋体" pitchFamily="2" charset="-122"/>
              </a:rPr>
              <a:t>前</a:t>
            </a:r>
            <a:r>
              <a:rPr lang="ja-JP" altLang="en-US">
                <a:latin typeface="微软雅黑" pitchFamily="34" charset="-122"/>
                <a:ea typeface="微软雅黑" pitchFamily="34" charset="-122"/>
                <a:cs typeface="Times New Roman" pitchFamily="18" charset="0"/>
                <a:sym typeface="宋体" pitchFamily="2" charset="-122"/>
              </a:rPr>
              <a:t>后台响应速度</a:t>
            </a:r>
            <a:r>
              <a:rPr lang="ja-JP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宋体" pitchFamily="2" charset="-122"/>
              </a:rPr>
              <a:t>提升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宋体" pitchFamily="2" charset="-122"/>
              </a:rPr>
              <a:t>，</a:t>
            </a:r>
            <a:r>
              <a:rPr lang="ja-JP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宋体" pitchFamily="2" charset="-122"/>
              </a:rPr>
              <a:t>在</a:t>
            </a:r>
            <a:r>
              <a:rPr lang="ja-JP" altLang="en-US">
                <a:latin typeface="微软雅黑" pitchFamily="34" charset="-122"/>
                <a:ea typeface="微软雅黑" pitchFamily="34" charset="-122"/>
                <a:cs typeface="Times New Roman" pitchFamily="18" charset="0"/>
                <a:sym typeface="宋体" pitchFamily="2" charset="-122"/>
              </a:rPr>
              <a:t>应对高负载和并发上具有优越的承载能力，并具有高安全性的特点</a:t>
            </a:r>
            <a:r>
              <a:rPr lang="ja-JP" altLang="en-US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宋体" pitchFamily="2" charset="-122"/>
              </a:rPr>
              <a:t>。</a:t>
            </a:r>
            <a:endParaRPr lang="en-US" altLang="ja-JP">
              <a:solidFill>
                <a:srgbClr val="A408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产品特点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性能负载</a:t>
            </a:r>
          </a:p>
        </p:txBody>
      </p:sp>
      <p:sp>
        <p:nvSpPr>
          <p:cNvPr id="9" name="矩形 8"/>
          <p:cNvSpPr/>
          <p:nvPr/>
        </p:nvSpPr>
        <p:spPr>
          <a:xfrm>
            <a:off x="755576" y="350100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业务与底层技术分享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强大的业务集成能力，消除信息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孤岛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前后端特性支持兼备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高维护性、高可靠性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40968"/>
            <a:ext cx="4049907" cy="302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1102995"/>
            <a:ext cx="538234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b="1">
                <a:latin typeface="微软雅黑" pitchFamily="34" charset="-122"/>
                <a:ea typeface="微软雅黑" pitchFamily="34" charset="-122"/>
                <a:cs typeface="Times New Roman" pitchFamily="18" charset="0"/>
                <a:sym typeface="宋体" pitchFamily="2" charset="-122"/>
              </a:rPr>
              <a:t>卓越的性能帮助企业拓展业务，不再有系统瓶颈。</a:t>
            </a:r>
            <a:endParaRPr lang="en-US" altLang="ja-JP" b="1">
              <a:solidFill>
                <a:srgbClr val="A408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925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产品特点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性能负载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5498648"/>
            <a:ext cx="85206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ECstore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采用分布式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存储、三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级缓存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存储、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Sphinx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搜索引擎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，保证卓越的网站速度和稳定性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理念：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极限流量支持、安全加密、集群架构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支持、开放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集成、资源集成、服务集成、底层环境封装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78385"/>
            <a:ext cx="7056784" cy="439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728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/>
          </p:cNvSpPr>
          <p:nvPr/>
        </p:nvSpPr>
        <p:spPr bwMode="auto">
          <a:xfrm>
            <a:off x="395536" y="1556792"/>
            <a:ext cx="5472608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57200" bIns="0">
            <a:spAutoFit/>
          </a:bodyPr>
          <a:lstStyle/>
          <a:p>
            <a:pPr algn="just">
              <a:lnSpc>
                <a:spcPct val="150000"/>
              </a:lnSpc>
              <a:buSzPct val="77000"/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架构，</a:t>
            </a:r>
            <a:r>
              <a:rPr lang="ja-JP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模块化</a:t>
            </a:r>
            <a:r>
              <a:rPr lang="ja-JP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结构、快速灵活的开发</a:t>
            </a:r>
            <a:r>
              <a:rPr lang="ja-JP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框架</a:t>
            </a:r>
            <a:endParaRPr lang="en-US" altLang="ja-JP" b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algn="just">
              <a:lnSpc>
                <a:spcPct val="150000"/>
              </a:lnSpc>
              <a:buSzPct val="77000"/>
            </a:pPr>
            <a:endParaRPr lang="en-US" altLang="zh-CN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algn="just">
              <a:lnSpc>
                <a:spcPct val="150000"/>
              </a:lnSpc>
              <a:buSzPct val="77000"/>
            </a:pPr>
            <a:r>
              <a:rPr lang="en-US" altLang="zh-CN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ECStore </a:t>
            </a:r>
            <a:r>
              <a:rPr lang="zh-CN" altLang="en-US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企业版依托模块化结构，用户可自主复制使用、研究、改进，极方便地进行二次开发，快速响应企业发展需求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。</a:t>
            </a:r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6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2936"/>
            <a:ext cx="37465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产品特点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开放集成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164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64904"/>
            <a:ext cx="34417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产品特点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开放集成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4806" y="1052736"/>
            <a:ext cx="5832648" cy="45243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ECStore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事件机制与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接口集成到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ESB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，可以实现与企业内部系统、后端作业处理系统等整体集成，轻松打通电子商务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lnSpc>
                <a:spcPct val="150000"/>
              </a:lnSpc>
            </a:pP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完善的</a:t>
            </a: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开放接口</a:t>
            </a:r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对内：可与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OCS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CS-ONE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、微商、云平台等对接。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对外：可与各类电子商务服务产品对接。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APPcenter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，快速实现个性化功能需求</a:t>
            </a:r>
            <a:endParaRPr lang="en-US" altLang="zh-CN" sz="14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机制，通过内置的应用中心（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APPStore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）可方便管理系统的各种辅助功能，安装、使用、升级一键完成，功能拓展从此简易无比，让个性化功能快速实现。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180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60848"/>
            <a:ext cx="9144000" cy="15841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产品架构</a:t>
            </a:r>
            <a:endParaRPr lang="zh-CN" altLang="en-US" sz="3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1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品牌企业电商业务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124744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传统品牌企业争相进入电商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传统品牌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电商目标分解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传统品牌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电商渠道分析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传统品牌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电商业务分析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传统品牌企业为什么需要做官方商城？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传统品牌企业需要什么样的官方商城？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774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产品架构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3568" y="1124744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产品架构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业务架构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逻辑架构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运营架构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4658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产品架构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6720" y="938462"/>
            <a:ext cx="8269736" cy="5586882"/>
            <a:chOff x="-36004" y="116632"/>
            <a:chExt cx="9216008" cy="6624736"/>
          </a:xfrm>
        </p:grpSpPr>
        <p:sp>
          <p:nvSpPr>
            <p:cNvPr id="4" name="矩形 3"/>
            <p:cNvSpPr/>
            <p:nvPr/>
          </p:nvSpPr>
          <p:spPr>
            <a:xfrm>
              <a:off x="972108" y="116632"/>
              <a:ext cx="8172400" cy="792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sp>
          <p:nvSpPr>
            <p:cNvPr id="6" name="矩形 5"/>
            <p:cNvSpPr/>
            <p:nvPr/>
          </p:nvSpPr>
          <p:spPr>
            <a:xfrm>
              <a:off x="36004" y="260648"/>
              <a:ext cx="1224136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渠道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市场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476164" y="284651"/>
              <a:ext cx="3600400" cy="52805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sp>
          <p:nvSpPr>
            <p:cNvPr id="8" name="矩形 7"/>
            <p:cNvSpPr/>
            <p:nvPr/>
          </p:nvSpPr>
          <p:spPr>
            <a:xfrm>
              <a:off x="1620180" y="390263"/>
              <a:ext cx="1008112" cy="3168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官方商城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72308" y="390263"/>
              <a:ext cx="1008112" cy="3168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商城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24436" y="390263"/>
              <a:ext cx="1008112" cy="3168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品牌官网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220580" y="284651"/>
              <a:ext cx="3600400" cy="52805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364596" y="390263"/>
              <a:ext cx="1008112" cy="3168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微博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516724" y="390263"/>
              <a:ext cx="1008112" cy="3168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媒体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68852" y="390263"/>
              <a:ext cx="1008112" cy="3168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CPS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72108" y="980728"/>
              <a:ext cx="8207896" cy="1368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6004" y="1484784"/>
              <a:ext cx="1043608" cy="4320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互动交易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151620" y="1124744"/>
              <a:ext cx="1872208" cy="10081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23628" y="1446662"/>
              <a:ext cx="792088" cy="2202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商品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095836" y="1124744"/>
              <a:ext cx="1908720" cy="1152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互动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87724" y="1446662"/>
              <a:ext cx="792088" cy="2202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文章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23628" y="1806702"/>
              <a:ext cx="792088" cy="2202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品牌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39852" y="1433955"/>
              <a:ext cx="792088" cy="3388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评论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068452" y="1433955"/>
              <a:ext cx="792088" cy="3388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留言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239852" y="1866003"/>
              <a:ext cx="792088" cy="3388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分享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03948" y="1866003"/>
              <a:ext cx="792088" cy="3388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推荐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87724" y="1806702"/>
              <a:ext cx="792088" cy="2202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广告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076564" y="1124744"/>
              <a:ext cx="1944216" cy="1152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交易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20580" y="1433955"/>
              <a:ext cx="792088" cy="3388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导购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084676" y="1433955"/>
              <a:ext cx="792088" cy="3388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结算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76" y="1866003"/>
              <a:ext cx="792088" cy="3388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支付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220580" y="1866003"/>
              <a:ext cx="792088" cy="3388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物流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164796" y="1124744"/>
              <a:ext cx="1944216" cy="8640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308812" y="1436779"/>
              <a:ext cx="792088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物流查询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172908" y="1436779"/>
              <a:ext cx="792088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售后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72108" y="2420888"/>
              <a:ext cx="8172400" cy="2592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2516" y="3725405"/>
              <a:ext cx="1043608" cy="351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业务运营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左右箭头 37"/>
            <p:cNvSpPr/>
            <p:nvPr/>
          </p:nvSpPr>
          <p:spPr>
            <a:xfrm>
              <a:off x="1116124" y="2420889"/>
              <a:ext cx="7992888" cy="432048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业务流：商品展示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→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推广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渠道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→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互动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→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下单交易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→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支付订单处理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→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运营分析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→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内容优化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00100" y="5085184"/>
              <a:ext cx="8244408" cy="165618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044116" y="5544616"/>
              <a:ext cx="1944216" cy="112044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基本对象管理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88132" y="5904655"/>
              <a:ext cx="792088" cy="259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客户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2052228" y="5904657"/>
              <a:ext cx="792088" cy="2592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商品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52228" y="6264696"/>
              <a:ext cx="792088" cy="259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渠道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媒体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88132" y="6264696"/>
              <a:ext cx="792088" cy="259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供应商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096852" y="5544616"/>
              <a:ext cx="1944216" cy="112044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营销管理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40868" y="5875853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商品策略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04964" y="5875853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价格策略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104964" y="6307901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促销策略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40868" y="6307901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渠道策略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113076" y="5544616"/>
              <a:ext cx="1944216" cy="112044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帐务结算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257092" y="5875853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销售收入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21188" y="5875853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渠道费用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121188" y="6307901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其他费用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257092" y="6307901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供应商结算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7129300" y="5544616"/>
              <a:ext cx="1944216" cy="112044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决策支持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273316" y="5875853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流量数据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137412" y="5875853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业务数据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137412" y="6307901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成本数据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273316" y="6307901"/>
              <a:ext cx="792088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推广数据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右箭头 59"/>
            <p:cNvSpPr/>
            <p:nvPr/>
          </p:nvSpPr>
          <p:spPr>
            <a:xfrm>
              <a:off x="2880828" y="6028510"/>
              <a:ext cx="360040" cy="34563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4897052" y="6028510"/>
              <a:ext cx="360040" cy="34563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右箭头 61"/>
            <p:cNvSpPr/>
            <p:nvPr/>
          </p:nvSpPr>
          <p:spPr>
            <a:xfrm>
              <a:off x="6913276" y="6028510"/>
              <a:ext cx="360040" cy="34563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-36004" y="6018865"/>
              <a:ext cx="1043608" cy="28133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运营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左右箭头 63"/>
            <p:cNvSpPr/>
            <p:nvPr/>
          </p:nvSpPr>
          <p:spPr>
            <a:xfrm>
              <a:off x="900100" y="5085184"/>
              <a:ext cx="8244408" cy="387424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货物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流：选品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→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招商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→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采购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→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仓储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→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物流配送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404156" y="2852936"/>
              <a:ext cx="3456384" cy="20882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076564" y="2852936"/>
              <a:ext cx="3600400" cy="5760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市场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渠道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媒体</a:t>
              </a:r>
              <a:endPara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（广告，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BD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CPS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EDM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等）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076564" y="3573016"/>
              <a:ext cx="3600400" cy="57606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订单业务</a:t>
              </a:r>
              <a:endPara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（订单编辑，确认，单据管理等）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5076564" y="4293096"/>
              <a:ext cx="3600400" cy="6480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运营分析</a:t>
              </a:r>
              <a:endPara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（页面分析，行为追踪，流量统计等）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764196" y="3140968"/>
              <a:ext cx="2736304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内容运营</a:t>
              </a:r>
              <a:endPara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内容策划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内容设计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内容发布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141"/>
            <p:cNvSpPr txBox="1"/>
            <p:nvPr/>
          </p:nvSpPr>
          <p:spPr>
            <a:xfrm>
              <a:off x="2556284" y="2802414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/>
                <a:t>商品运营</a:t>
              </a:r>
              <a:endParaRPr lang="zh-CN" altLang="en-US" sz="12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1764196" y="4077072"/>
              <a:ext cx="2736304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内容运营</a:t>
              </a:r>
              <a:endPara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内容调整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内容计划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内容设计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470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产品架构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架构关系图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83568" y="1052736"/>
            <a:ext cx="7776864" cy="5472608"/>
          </a:xfrm>
          <a:prstGeom prst="roundRect">
            <a:avLst>
              <a:gd name="adj" fmla="val 16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43608" y="1556792"/>
            <a:ext cx="5400600" cy="1008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宏观规划层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75656" y="1988840"/>
            <a:ext cx="46805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体系架构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3608" y="2780928"/>
            <a:ext cx="5400600" cy="15841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需求映射层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75656" y="3212976"/>
            <a:ext cx="4680520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能力架构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75656" y="3717032"/>
            <a:ext cx="2304256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功能架构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95936" y="3717032"/>
            <a:ext cx="2160240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逻辑架构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15616" y="4509120"/>
            <a:ext cx="5328592" cy="15841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具体实现层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475656" y="4941168"/>
            <a:ext cx="2304256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数据架构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75656" y="5445224"/>
            <a:ext cx="2304256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部署架构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95936" y="5445224"/>
            <a:ext cx="2160240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运行架构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995936" y="4941168"/>
            <a:ext cx="2160240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集成架构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660232" y="1556792"/>
            <a:ext cx="1152128" cy="46085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开发架构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470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产品架构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宏观规划层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体系架构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3568" y="1052736"/>
            <a:ext cx="7776864" cy="5472608"/>
          </a:xfrm>
          <a:prstGeom prst="roundRect">
            <a:avLst>
              <a:gd name="adj" fmla="val 493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843808" y="1628800"/>
            <a:ext cx="5400600" cy="2808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电子商务系统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03848" y="2348880"/>
            <a:ext cx="2160240" cy="504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销售系统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43808" y="4581128"/>
            <a:ext cx="5400600" cy="15841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第三方业务支撑系统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59832" y="5157192"/>
            <a:ext cx="1080120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9592" y="1628800"/>
            <a:ext cx="1800200" cy="4536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BI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8" y="3717032"/>
            <a:ext cx="4752528" cy="5760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开放平台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83968" y="5157192"/>
            <a:ext cx="1080120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WMS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08104" y="5157192"/>
            <a:ext cx="1080120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呼叫中心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732240" y="5157192"/>
            <a:ext cx="1080120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财务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03848" y="2996952"/>
            <a:ext cx="4752528" cy="5760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订单作业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OCS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652120" y="2348880"/>
            <a:ext cx="2232248" cy="5040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分析系统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15616" y="2348880"/>
            <a:ext cx="1368152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数据采集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15616" y="2852936"/>
            <a:ext cx="1368152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数据建模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115616" y="3356992"/>
            <a:ext cx="1368152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数据分析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470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产品架构</a:t>
            </a:r>
            <a:r>
              <a:rPr lang="en-US" altLang="zh-CN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需求映射层</a:t>
            </a:r>
            <a:r>
              <a:rPr lang="en-US" altLang="zh-CN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2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逻辑架构</a:t>
            </a:r>
          </a:p>
        </p:txBody>
      </p:sp>
      <p:sp>
        <p:nvSpPr>
          <p:cNvPr id="21" name="立方体 20"/>
          <p:cNvSpPr/>
          <p:nvPr/>
        </p:nvSpPr>
        <p:spPr>
          <a:xfrm>
            <a:off x="827584" y="5301208"/>
            <a:ext cx="1944216" cy="1008112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立方体 21"/>
          <p:cNvSpPr/>
          <p:nvPr/>
        </p:nvSpPr>
        <p:spPr>
          <a:xfrm>
            <a:off x="2555776" y="5301208"/>
            <a:ext cx="1800200" cy="1008112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WMS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立方体 22"/>
          <p:cNvSpPr/>
          <p:nvPr/>
        </p:nvSpPr>
        <p:spPr>
          <a:xfrm>
            <a:off x="4139952" y="5229200"/>
            <a:ext cx="1656184" cy="1080120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CallCenter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5580112" y="5229200"/>
            <a:ext cx="1872208" cy="1080120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财务系统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立方体 25"/>
          <p:cNvSpPr/>
          <p:nvPr/>
        </p:nvSpPr>
        <p:spPr>
          <a:xfrm>
            <a:off x="827584" y="4869160"/>
            <a:ext cx="6480720" cy="648072"/>
          </a:xfrm>
          <a:prstGeom prst="cub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订单作业系统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OCS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立方体 26"/>
          <p:cNvSpPr/>
          <p:nvPr/>
        </p:nvSpPr>
        <p:spPr>
          <a:xfrm>
            <a:off x="827584" y="2204864"/>
            <a:ext cx="7056784" cy="2808312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827584" y="1700808"/>
            <a:ext cx="827584" cy="115212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品牌站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立方体 28"/>
          <p:cNvSpPr/>
          <p:nvPr/>
        </p:nvSpPr>
        <p:spPr>
          <a:xfrm>
            <a:off x="1512168" y="1700808"/>
            <a:ext cx="827584" cy="115212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移动商城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立方体 29"/>
          <p:cNvSpPr/>
          <p:nvPr/>
        </p:nvSpPr>
        <p:spPr>
          <a:xfrm>
            <a:off x="2195736" y="1700808"/>
            <a:ext cx="864096" cy="1152128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官方商城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立方体 30"/>
          <p:cNvSpPr/>
          <p:nvPr/>
        </p:nvSpPr>
        <p:spPr>
          <a:xfrm>
            <a:off x="7236296" y="1628800"/>
            <a:ext cx="1080120" cy="4680520"/>
          </a:xfrm>
          <a:prstGeom prst="cub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开放平台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立方体 31"/>
          <p:cNvSpPr/>
          <p:nvPr/>
        </p:nvSpPr>
        <p:spPr>
          <a:xfrm>
            <a:off x="827584" y="1196752"/>
            <a:ext cx="7488832" cy="648072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媒体推广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3347864" y="170080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………………………………………</a:t>
            </a:r>
            <a:endParaRPr lang="zh-CN" altLang="en-US" sz="2400" b="1" dirty="0"/>
          </a:p>
        </p:txBody>
      </p:sp>
      <p:sp>
        <p:nvSpPr>
          <p:cNvPr id="34" name="矩形 33"/>
          <p:cNvSpPr/>
          <p:nvPr/>
        </p:nvSpPr>
        <p:spPr>
          <a:xfrm>
            <a:off x="899592" y="3573016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商品内容管理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83768" y="3573016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网站会员管理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88224" y="3068960"/>
            <a:ext cx="504056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搜索引擎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95936" y="422108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内容管理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9592" y="422108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基础设置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83768" y="4221088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促销管理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95936" y="3573016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网站订单管理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08104" y="4221088"/>
            <a:ext cx="100811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营销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95936" y="3068960"/>
            <a:ext cx="144016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站内互动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99592" y="3068960"/>
            <a:ext cx="144016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在线交易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83768" y="3068960"/>
            <a:ext cx="144016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会员中心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08104" y="3573016"/>
            <a:ext cx="100811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957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60848"/>
            <a:ext cx="9144000" cy="15841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服务说明</a:t>
            </a:r>
            <a:endParaRPr lang="zh-CN" altLang="en-US" sz="3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631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12776"/>
            <a:ext cx="879547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    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服务立志于为互联网企业提供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7*24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小时全程基础运维外包服务，服务内容在于将网络、系统、应用、数据库等基础设施进行运维。通过日常巡检方式、预警监控方式、应急响应方式，保证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平台的业务连续性最佳实践原则，将平台的可用率维持在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99.9%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以上。提升企业用户信息系统的全天候运作能力，进一步促进网站的业务增值能力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 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45051"/>
              </p:ext>
            </p:extLst>
          </p:nvPr>
        </p:nvGraphicFramePr>
        <p:xfrm>
          <a:off x="107504" y="2716379"/>
          <a:ext cx="8856987" cy="3349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92624"/>
                <a:gridCol w="1892624"/>
                <a:gridCol w="1892624"/>
                <a:gridCol w="1707073"/>
                <a:gridCol w="1472042"/>
              </a:tblGrid>
              <a:tr h="2613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服务项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服务内容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运维方式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交付物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918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预警监控服务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电商平台服务器基础性能监控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监测服务器性能基础指标：</a:t>
                      </a:r>
                      <a:r>
                        <a:rPr 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CPU/Memory/Disk/IO/Traffic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7*24</a:t>
                      </a:r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监控</a:t>
                      </a:r>
                      <a:b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监控中心三班全天候值守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周期性数据分析图表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43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电商平台应用系统可用性监控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监测电商应用系统状态指标：</a:t>
                      </a:r>
                      <a:r>
                        <a:rPr 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Nginx/php/memcache/ttserver/redis/mysql/manggo </a:t>
                      </a:r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服务运行状态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事件报告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43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电商平台数据库状态监控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数据库运行时的各个指标监控：</a:t>
                      </a:r>
                      <a:b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QPS</a:t>
                      </a:r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、主从延时指标、读写效率、</a:t>
                      </a:r>
                      <a:r>
                        <a:rPr lang="en-US" altLang="zh-CN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BUFFER</a:t>
                      </a:r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命中率、 </a:t>
                      </a:r>
                      <a:r>
                        <a:rPr lang="en-US" altLang="zh-CN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HitRatios</a:t>
                      </a:r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Connections </a:t>
                      </a:r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周期性数据汇总图表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791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电商平台网站可用性监控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监测网站打开的可用率，在线稳定性，响应速度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周期性数据分析图表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服务说明</a:t>
            </a:r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系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统运维服务</a:t>
            </a:r>
            <a:endParaRPr lang="zh-CN" altLang="en-US" sz="2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452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54066"/>
              </p:ext>
            </p:extLst>
          </p:nvPr>
        </p:nvGraphicFramePr>
        <p:xfrm>
          <a:off x="153245" y="188640"/>
          <a:ext cx="8883251" cy="633670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4431"/>
                <a:gridCol w="1942479"/>
                <a:gridCol w="3198636"/>
                <a:gridCol w="1850677"/>
                <a:gridCol w="987028"/>
              </a:tblGrid>
              <a:tr h="5709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服务项</a:t>
                      </a:r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服务内容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运维方式</a:t>
                      </a:r>
                      <a:endParaRPr lang="zh-CN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交付物</a:t>
                      </a:r>
                      <a:endParaRPr lang="zh-CN" altLang="en-US" sz="1200" b="0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</a:tr>
              <a:tr h="1640324"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运行保障服务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电商平台日常巡检服务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）硬件状态专家级巡检，避免</a:t>
                      </a:r>
                      <a:r>
                        <a:rPr lang="en-US" altLang="zh-CN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CPU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、内存、硬盘等故障存在的潜在风险</a:t>
                      </a:r>
                      <a:b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）应用部署专家级巡检，避免应用部署的不规范而导致的主机安全风险</a:t>
                      </a:r>
                      <a:b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）账号、弱密码、</a:t>
                      </a:r>
                      <a:r>
                        <a:rPr lang="en-US" altLang="zh-CN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ACL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、目录权限、应用启动、自动脚本专家级巡检，避免权限设置失当而造成的潜在风险</a:t>
                      </a:r>
                      <a:b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运维工程师</a:t>
                      </a:r>
                      <a:b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DBA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，网络工程师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</a:tr>
              <a:tr h="415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电商平台日常变更服务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账号变更、补丁更新、平台调整、数据库进行按需操作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运维工程师</a:t>
                      </a:r>
                      <a:b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</a:tr>
              <a:tr h="415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电商平台日常代码发布变更服务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日常代码检查及生产环境发布及数据库更新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运维工程师</a:t>
                      </a:r>
                      <a:b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361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电商平台优化加固服务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）应用程序优化，提升相关应用执行效能并增加网站可用性</a:t>
                      </a:r>
                      <a:b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）数据库系统优化，提升数据库查询效率以及相关安全配置</a:t>
                      </a:r>
                      <a:b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）主机内核优化，提升主机平台稳定性</a:t>
                      </a:r>
                      <a:b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运维工程师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9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电商平台故障支撑服务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</a:t>
                      </a:r>
                      <a:r>
                        <a:rPr 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FTP,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应用系统（</a:t>
                      </a:r>
                      <a:r>
                        <a:rPr 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Nginx,php,memecahe,tt,mysql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等）进行日常故障的排错与分析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运维工程师</a:t>
                      </a:r>
                      <a:b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故障报告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</a:tr>
              <a:tr h="619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电商平台应急响应服务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重大事件应急处理恢复：网络断网、系统重置、数据库崩溃、网站无法打开、</a:t>
                      </a:r>
                      <a:r>
                        <a:rPr lang="en-US" altLang="zh-CN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502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报错、缓存不可用、业务终止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运维工程师</a:t>
                      </a:r>
                      <a:b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技术支撑、</a:t>
                      </a:r>
                      <a:r>
                        <a:rPr lang="en-US" altLang="zh-CN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DBA</a:t>
                      </a:r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、运维经理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事件报告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</a:tr>
              <a:tr h="619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电商平台安全事件应急响应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对入侵、系统异常、挂马、数据泄露等安全事件进行排查追踪以及资料汇集。并进行相应的安全加固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专家级安全人员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安全报告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63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37440"/>
              </p:ext>
            </p:extLst>
          </p:nvPr>
        </p:nvGraphicFramePr>
        <p:xfrm>
          <a:off x="323529" y="2091161"/>
          <a:ext cx="8424935" cy="37141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81503"/>
                <a:gridCol w="1941288"/>
                <a:gridCol w="1941288"/>
                <a:gridCol w="1750965"/>
                <a:gridCol w="1509891"/>
              </a:tblGrid>
              <a:tr h="4755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服务项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服务内容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运维方式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交付物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</a:tr>
              <a:tr h="205856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容灾保障服务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备份计划及管理服务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为业务需求以及</a:t>
                      </a:r>
                      <a:r>
                        <a:rPr lang="en-US" altLang="zh-CN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SLA</a:t>
                      </a:r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标准，制定适合用户的备份计划：</a:t>
                      </a:r>
                      <a:b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规定</a:t>
                      </a:r>
                      <a:r>
                        <a:rPr lang="en-US" altLang="zh-CN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RPO RTO</a:t>
                      </a:r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，以及备份内容（配置文件，网站文件，数据库，应用系统），定期进行还原操作验证备份介质可用性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运维工程师及安全专家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备份计划</a:t>
                      </a:r>
                      <a:b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还原测试检查表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</a:tr>
              <a:tr h="11800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容灾计划文档撰写服务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致力于电商平台的整个环节，对网络、应用、数据库、系统、缓存都定制化应急预案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专家运维团队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容灾计划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95" marR="6295" marT="6295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服务说明</a:t>
            </a:r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系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统运维服务</a:t>
            </a:r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容灾保障服务</a:t>
            </a:r>
            <a:endParaRPr lang="zh-CN" altLang="en-US" sz="2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580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703759"/>
              </p:ext>
            </p:extLst>
          </p:nvPr>
        </p:nvGraphicFramePr>
        <p:xfrm>
          <a:off x="251520" y="2494954"/>
          <a:ext cx="5764307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21"/>
          <p:cNvSpPr>
            <a:spLocks noChangeAspect="1" noChangeArrowheads="1"/>
          </p:cNvSpPr>
          <p:nvPr/>
        </p:nvSpPr>
        <p:spPr bwMode="auto">
          <a:xfrm rot="5400000">
            <a:off x="6017073" y="3714452"/>
            <a:ext cx="295275" cy="4476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" name="流程图: 磁盘 22"/>
          <p:cNvSpPr>
            <a:spLocks noChangeAspect="1" noChangeArrowheads="1"/>
          </p:cNvSpPr>
          <p:nvPr/>
        </p:nvSpPr>
        <p:spPr bwMode="auto">
          <a:xfrm>
            <a:off x="2699198" y="6022677"/>
            <a:ext cx="1106487" cy="528637"/>
          </a:xfrm>
          <a:prstGeom prst="flowChartMagneticDisk">
            <a:avLst/>
          </a:prstGeom>
          <a:solidFill>
            <a:srgbClr val="BBE0E3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下箭头 23"/>
          <p:cNvSpPr>
            <a:spLocks noChangeAspect="1" noChangeArrowheads="1"/>
          </p:cNvSpPr>
          <p:nvPr/>
        </p:nvSpPr>
        <p:spPr bwMode="auto">
          <a:xfrm>
            <a:off x="2967485" y="5590877"/>
            <a:ext cx="523875" cy="2889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tx2"/>
              </a:solidFill>
            </a:endParaRPr>
          </a:p>
        </p:txBody>
      </p:sp>
      <p:sp>
        <p:nvSpPr>
          <p:cNvPr id="8" name="矩形 5"/>
          <p:cNvSpPr>
            <a:spLocks noChangeAspect="1" noChangeArrowheads="1"/>
          </p:cNvSpPr>
          <p:nvPr/>
        </p:nvSpPr>
        <p:spPr bwMode="auto">
          <a:xfrm>
            <a:off x="2669035" y="6167139"/>
            <a:ext cx="11826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</a:p>
        </p:txBody>
      </p:sp>
      <p:sp>
        <p:nvSpPr>
          <p:cNvPr id="9" name="流程图: 磁盘 25"/>
          <p:cNvSpPr>
            <a:spLocks noChangeAspect="1" noChangeArrowheads="1"/>
          </p:cNvSpPr>
          <p:nvPr/>
        </p:nvSpPr>
        <p:spPr bwMode="auto">
          <a:xfrm>
            <a:off x="4283523" y="6022677"/>
            <a:ext cx="1106487" cy="528637"/>
          </a:xfrm>
          <a:prstGeom prst="flowChartMagneticDisk">
            <a:avLst/>
          </a:prstGeom>
          <a:solidFill>
            <a:srgbClr val="BBE0E3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下箭头 26"/>
          <p:cNvSpPr>
            <a:spLocks noChangeAspect="1" noChangeArrowheads="1"/>
          </p:cNvSpPr>
          <p:nvPr/>
        </p:nvSpPr>
        <p:spPr bwMode="auto">
          <a:xfrm>
            <a:off x="4551810" y="5590877"/>
            <a:ext cx="523875" cy="2889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tx2"/>
              </a:solidFill>
            </a:endParaRPr>
          </a:p>
        </p:txBody>
      </p:sp>
      <p:sp>
        <p:nvSpPr>
          <p:cNvPr id="11" name="矩形 5"/>
          <p:cNvSpPr>
            <a:spLocks noChangeAspect="1" noChangeArrowheads="1"/>
          </p:cNvSpPr>
          <p:nvPr/>
        </p:nvSpPr>
        <p:spPr bwMode="auto">
          <a:xfrm>
            <a:off x="4396235" y="5951239"/>
            <a:ext cx="1039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en-US" altLang="zh-CN" sz="12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文件型数据库</a:t>
            </a:r>
          </a:p>
        </p:txBody>
      </p:sp>
      <p:sp>
        <p:nvSpPr>
          <p:cNvPr id="12" name="丁字箭头 11"/>
          <p:cNvSpPr>
            <a:spLocks noChangeAspect="1"/>
          </p:cNvSpPr>
          <p:nvPr/>
        </p:nvSpPr>
        <p:spPr bwMode="auto">
          <a:xfrm rot="5400000">
            <a:off x="3059561" y="1703089"/>
            <a:ext cx="527050" cy="815975"/>
          </a:xfrm>
          <a:prstGeom prst="leftRightUpArrow">
            <a:avLst/>
          </a:prstGeom>
          <a:solidFill>
            <a:srgbClr val="BBE0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圆角矩形 29"/>
          <p:cNvSpPr>
            <a:spLocks noChangeAspect="1" noChangeArrowheads="1"/>
          </p:cNvSpPr>
          <p:nvPr/>
        </p:nvSpPr>
        <p:spPr bwMode="auto">
          <a:xfrm>
            <a:off x="3851723" y="1918989"/>
            <a:ext cx="2097087" cy="4318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5"/>
          <p:cNvSpPr>
            <a:spLocks noChangeAspect="1" noChangeArrowheads="1"/>
          </p:cNvSpPr>
          <p:nvPr/>
        </p:nvSpPr>
        <p:spPr bwMode="auto">
          <a:xfrm>
            <a:off x="4016823" y="2309514"/>
            <a:ext cx="13049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kern="0" dirty="0">
                <a:solidFill>
                  <a:sysClr val="window" lastClr="FFFFFF"/>
                </a:solidFill>
              </a:rPr>
              <a:t>旁路监听及防火墙</a:t>
            </a:r>
          </a:p>
        </p:txBody>
      </p:sp>
      <p:sp>
        <p:nvSpPr>
          <p:cNvPr id="15" name="云形标注 37"/>
          <p:cNvSpPr>
            <a:spLocks noChangeAspect="1" noChangeArrowheads="1"/>
          </p:cNvSpPr>
          <p:nvPr/>
        </p:nvSpPr>
        <p:spPr bwMode="auto">
          <a:xfrm>
            <a:off x="2411860" y="1342727"/>
            <a:ext cx="1657350" cy="333375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BBE0E3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矩形 38"/>
          <p:cNvSpPr>
            <a:spLocks noChangeAspect="1" noChangeArrowheads="1"/>
          </p:cNvSpPr>
          <p:nvPr/>
        </p:nvSpPr>
        <p:spPr bwMode="auto">
          <a:xfrm>
            <a:off x="4808985" y="2927052"/>
            <a:ext cx="698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ysClr val="windowText" lastClr="000000"/>
                </a:solidFill>
              </a:rPr>
              <a:t>F5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5"/>
          <p:cNvSpPr>
            <a:spLocks noChangeAspect="1" noChangeArrowheads="1"/>
          </p:cNvSpPr>
          <p:nvPr/>
        </p:nvSpPr>
        <p:spPr bwMode="auto">
          <a:xfrm>
            <a:off x="3923160" y="1990427"/>
            <a:ext cx="1728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旁路监听及防火墙</a:t>
            </a:r>
          </a:p>
        </p:txBody>
      </p:sp>
      <p:graphicFrame>
        <p:nvGraphicFramePr>
          <p:cNvPr id="18" name="图示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76812"/>
              </p:ext>
            </p:extLst>
          </p:nvPr>
        </p:nvGraphicFramePr>
        <p:xfrm>
          <a:off x="6444209" y="2782986"/>
          <a:ext cx="2375691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矩形 5"/>
          <p:cNvSpPr>
            <a:spLocks noChangeAspect="1" noChangeArrowheads="1"/>
          </p:cNvSpPr>
          <p:nvPr/>
        </p:nvSpPr>
        <p:spPr bwMode="auto">
          <a:xfrm>
            <a:off x="7020373" y="2334914"/>
            <a:ext cx="12618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公用服务部分</a:t>
            </a:r>
          </a:p>
        </p:txBody>
      </p:sp>
      <p:pic>
        <p:nvPicPr>
          <p:cNvPr id="20" name="图片 319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23" y="3574752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320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35" y="5159077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321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73" y="5159077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322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35" y="4151014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323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35" y="4151014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324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35" y="3214389"/>
            <a:ext cx="431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325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35" y="3214389"/>
            <a:ext cx="431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326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48" y="3863677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327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23" y="3935114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328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23" y="5159077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329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85" y="5159077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30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10" y="5159077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31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3" y="3863677"/>
            <a:ext cx="433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32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60" y="3935114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3" descr="black_server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2927052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服务说明</a:t>
            </a:r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拓扑架构</a:t>
            </a:r>
            <a:endParaRPr lang="zh-CN" altLang="en-US" sz="2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20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传统品牌企业电商业务趋势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998726"/>
            <a:ext cx="4309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传统品牌企业吹响电商集结号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72408"/>
            <a:ext cx="893341" cy="23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45841"/>
            <a:ext cx="538871" cy="26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14" y="4767912"/>
            <a:ext cx="894682" cy="24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33" y="5034874"/>
            <a:ext cx="1008111" cy="29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743463" y="4736548"/>
            <a:ext cx="1316370" cy="276999"/>
            <a:chOff x="5436096" y="5085184"/>
            <a:chExt cx="1686339" cy="294831"/>
          </a:xfrm>
        </p:grpSpPr>
        <p:sp>
          <p:nvSpPr>
            <p:cNvPr id="12" name="TextBox 11"/>
            <p:cNvSpPr txBox="1"/>
            <p:nvPr/>
          </p:nvSpPr>
          <p:spPr>
            <a:xfrm>
              <a:off x="5436096" y="5085184"/>
              <a:ext cx="1686339" cy="294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i="1" smtClean="0"/>
                <a:t>             </a:t>
              </a:r>
              <a:r>
                <a:rPr lang="en-US" altLang="zh-CN" sz="1200" b="1" i="1" smtClean="0"/>
                <a:t>NikeStore</a:t>
              </a:r>
              <a:endParaRPr lang="zh-CN" altLang="en-US" sz="1200" b="1" i="1"/>
            </a:p>
          </p:txBody>
        </p: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418" y="5114512"/>
              <a:ext cx="51435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02954"/>
            <a:ext cx="1326418" cy="21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1772816"/>
            <a:ext cx="41582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美国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TOP20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里，有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家传统企业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Dell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Apple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Sony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等传统品牌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     Bestbuy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Walmart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Costco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等零售商。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韩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国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TOP10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里，有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家是传统企业。</a:t>
            </a:r>
            <a:endParaRPr lang="en-US" altLang="zh-CN" sz="140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140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英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国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TOP10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里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，有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家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是传统企业。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67111201"/>
              </p:ext>
            </p:extLst>
          </p:nvPr>
        </p:nvGraphicFramePr>
        <p:xfrm>
          <a:off x="4717484" y="1412776"/>
          <a:ext cx="3720204" cy="2674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矩形 3"/>
          <p:cNvSpPr/>
          <p:nvPr/>
        </p:nvSpPr>
        <p:spPr>
          <a:xfrm>
            <a:off x="506353" y="4725144"/>
            <a:ext cx="1185328" cy="60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传统品牌商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506353" y="5423584"/>
            <a:ext cx="1185328" cy="60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传统零售商</a:t>
            </a:r>
            <a:endParaRPr lang="zh-CN" altLang="en-US" sz="14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11" y="5555101"/>
            <a:ext cx="29241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953" y="5600814"/>
            <a:ext cx="992659" cy="25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42" y="5604123"/>
            <a:ext cx="999277" cy="24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86" y="5600814"/>
            <a:ext cx="966188" cy="25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96" y="5620668"/>
            <a:ext cx="873540" cy="21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31" y="5060846"/>
            <a:ext cx="696847" cy="3484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23" y="4764102"/>
            <a:ext cx="760255" cy="3801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06" y="5011534"/>
            <a:ext cx="825009" cy="412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96" y="5066373"/>
            <a:ext cx="544664" cy="2723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42" y="5073457"/>
            <a:ext cx="641840" cy="3209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13" y="5013547"/>
            <a:ext cx="1015873" cy="5079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3" y="4815987"/>
            <a:ext cx="512605" cy="2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49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60848"/>
            <a:ext cx="9144000" cy="15841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ECstore</a:t>
            </a:r>
            <a:r>
              <a:rPr lang="zh-CN" altLang="en-US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交付说明</a:t>
            </a:r>
            <a:endParaRPr lang="zh-CN" altLang="en-US" sz="3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665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39291" y="1154337"/>
            <a:ext cx="2540000" cy="522287"/>
          </a:xfrm>
          <a:prstGeom prst="homePlate">
            <a:avLst>
              <a:gd name="adj" fmla="val 79928"/>
            </a:avLst>
          </a:prstGeom>
          <a:solidFill>
            <a:srgbClr val="99FF33"/>
          </a:solidFill>
          <a:ln w="12700">
            <a:solidFill>
              <a:srgbClr val="EAEAEA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业务范围边界确认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39291" y="1782987"/>
            <a:ext cx="2540000" cy="522287"/>
          </a:xfrm>
          <a:prstGeom prst="homePlate">
            <a:avLst>
              <a:gd name="adj" fmla="val 79928"/>
            </a:avLst>
          </a:prstGeom>
          <a:solidFill>
            <a:srgbClr val="99FF33"/>
          </a:solidFill>
          <a:ln w="12700">
            <a:solidFill>
              <a:srgbClr val="EAEAEA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业务需求分析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9291" y="3059337"/>
            <a:ext cx="2540000" cy="522287"/>
          </a:xfrm>
          <a:prstGeom prst="homePlate">
            <a:avLst>
              <a:gd name="adj" fmla="val 79928"/>
            </a:avLst>
          </a:prstGeom>
          <a:solidFill>
            <a:srgbClr val="33CC33"/>
          </a:solidFill>
          <a:ln w="12700">
            <a:solidFill>
              <a:srgbClr val="EAEAEA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系统详细设计和实施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39291" y="4315049"/>
            <a:ext cx="2540000" cy="522288"/>
          </a:xfrm>
          <a:prstGeom prst="homePlate">
            <a:avLst>
              <a:gd name="adj" fmla="val 79928"/>
            </a:avLst>
          </a:prstGeom>
          <a:solidFill>
            <a:srgbClr val="33CC33"/>
          </a:solidFill>
          <a:ln w="12700">
            <a:solidFill>
              <a:srgbClr val="EAEAEA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用户接受度测试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839291" y="5040537"/>
            <a:ext cx="2540000" cy="768350"/>
          </a:xfrm>
          <a:prstGeom prst="homePlate">
            <a:avLst>
              <a:gd name="adj" fmla="val 54331"/>
            </a:avLst>
          </a:prstGeom>
          <a:solidFill>
            <a:schemeClr val="accent1"/>
          </a:solidFill>
          <a:ln w="12700">
            <a:solidFill>
              <a:srgbClr val="EAEAEA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zh-CN" altLang="en-US" sz="1600">
                <a:solidFill>
                  <a:srgbClr val="CCFFFF"/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en-US" altLang="zh-CN" sz="1600">
                <a:solidFill>
                  <a:srgbClr val="CCFFFF"/>
                </a:solidFill>
                <a:latin typeface="微软雅黑" pitchFamily="34" charset="-122"/>
                <a:ea typeface="微软雅黑" pitchFamily="34" charset="-122"/>
              </a:rPr>
              <a:t> &amp; </a:t>
            </a:r>
            <a:r>
              <a:rPr lang="zh-CN" altLang="en-US" sz="1600">
                <a:solidFill>
                  <a:srgbClr val="CCFFFF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endParaRPr lang="en-US" altLang="zh-CN" sz="1600">
              <a:solidFill>
                <a:srgbClr val="CC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10800000">
            <a:off x="5309691" y="1052737"/>
            <a:ext cx="3006725" cy="290512"/>
          </a:xfrm>
          <a:prstGeom prst="homePlate">
            <a:avLst>
              <a:gd name="adj" fmla="val 136942"/>
            </a:avLst>
          </a:prstGeom>
          <a:solidFill>
            <a:srgbClr val="FFFFCC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业务建议和流程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5309691" y="1417862"/>
            <a:ext cx="3006725" cy="290512"/>
          </a:xfrm>
          <a:prstGeom prst="homePlate">
            <a:avLst>
              <a:gd name="adj" fmla="val 136942"/>
            </a:avLst>
          </a:prstGeom>
          <a:solidFill>
            <a:srgbClr val="FFFFCC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项目范围和功能规格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 rot="10800000">
            <a:off x="5309691" y="1782987"/>
            <a:ext cx="3006725" cy="290512"/>
          </a:xfrm>
          <a:prstGeom prst="homePlate">
            <a:avLst>
              <a:gd name="adj" fmla="val 136942"/>
            </a:avLst>
          </a:prstGeom>
          <a:solidFill>
            <a:srgbClr val="FFFFCC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价值创造分析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0800000">
            <a:off x="5309691" y="2162399"/>
            <a:ext cx="3006725" cy="290513"/>
          </a:xfrm>
          <a:prstGeom prst="homePlate">
            <a:avLst>
              <a:gd name="adj" fmla="val 136942"/>
            </a:avLst>
          </a:prstGeom>
          <a:solidFill>
            <a:srgbClr val="FFFFCC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项目建议</a:t>
            </a:r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计划、资源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 rot="10800000">
            <a:off x="5309691" y="3508599"/>
            <a:ext cx="3006725" cy="290513"/>
          </a:xfrm>
          <a:prstGeom prst="homePlate">
            <a:avLst>
              <a:gd name="adj" fmla="val 136942"/>
            </a:avLst>
          </a:prstGeom>
          <a:solidFill>
            <a:srgbClr val="FFFF99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需求变更管理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 rot="10800000">
            <a:off x="5309691" y="3916587"/>
            <a:ext cx="3006725" cy="290512"/>
          </a:xfrm>
          <a:prstGeom prst="homePlate">
            <a:avLst>
              <a:gd name="adj" fmla="val 136942"/>
            </a:avLst>
          </a:prstGeom>
          <a:solidFill>
            <a:srgbClr val="FFFF99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准备主数据和相关内容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 rot="10800000">
            <a:off x="5309691" y="4924649"/>
            <a:ext cx="3006725" cy="290513"/>
          </a:xfrm>
          <a:prstGeom prst="homePlate">
            <a:avLst>
              <a:gd name="adj" fmla="val 136942"/>
            </a:avLst>
          </a:prstGeom>
          <a:solidFill>
            <a:srgbClr val="FFFF66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用户和操作手册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 rot="10800000">
            <a:off x="5309691" y="5304062"/>
            <a:ext cx="3006725" cy="290512"/>
          </a:xfrm>
          <a:prstGeom prst="homePlate">
            <a:avLst>
              <a:gd name="adj" fmla="val 136942"/>
            </a:avLst>
          </a:prstGeom>
          <a:solidFill>
            <a:srgbClr val="FFFF66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培训与知识转移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 rot="10800000">
            <a:off x="5309691" y="5683474"/>
            <a:ext cx="3006725" cy="290513"/>
          </a:xfrm>
          <a:prstGeom prst="homePlate">
            <a:avLst>
              <a:gd name="adj" fmla="val 136942"/>
            </a:avLst>
          </a:prstGeom>
          <a:solidFill>
            <a:srgbClr val="FFFF66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系统交付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9"/>
          <p:cNvSpPr>
            <a:spLocks/>
          </p:cNvSpPr>
          <p:nvPr/>
        </p:nvSpPr>
        <p:spPr bwMode="auto">
          <a:xfrm rot="-5400000">
            <a:off x="1941809" y="4846068"/>
            <a:ext cx="333375" cy="2554288"/>
          </a:xfrm>
          <a:prstGeom prst="leftBrace">
            <a:avLst>
              <a:gd name="adj1" fmla="val 31570"/>
              <a:gd name="adj2" fmla="val 5160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20"/>
          <p:cNvSpPr>
            <a:spLocks/>
          </p:cNvSpPr>
          <p:nvPr/>
        </p:nvSpPr>
        <p:spPr bwMode="auto">
          <a:xfrm rot="-5400000">
            <a:off x="6647159" y="4730181"/>
            <a:ext cx="333375" cy="2932112"/>
          </a:xfrm>
          <a:prstGeom prst="leftBrace">
            <a:avLst>
              <a:gd name="adj1" fmla="val 36240"/>
              <a:gd name="adj2" fmla="val 5160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507628" y="6354987"/>
            <a:ext cx="14065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里程碑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182816" y="6327999"/>
            <a:ext cx="14065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产出物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3509466" y="1182912"/>
            <a:ext cx="1625600" cy="1452562"/>
          </a:xfrm>
          <a:prstGeom prst="downArrowCallout">
            <a:avLst>
              <a:gd name="adj1" fmla="val 27978"/>
              <a:gd name="adj2" fmla="val 27978"/>
              <a:gd name="adj3" fmla="val 16667"/>
              <a:gd name="adj4" fmla="val 73662"/>
            </a:avLst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分析阶段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3509466" y="2644999"/>
            <a:ext cx="1625600" cy="2362200"/>
          </a:xfrm>
          <a:prstGeom prst="downArrowCallout">
            <a:avLst>
              <a:gd name="adj1" fmla="val 30278"/>
              <a:gd name="adj2" fmla="val 25000"/>
              <a:gd name="adj3" fmla="val 14451"/>
              <a:gd name="adj4" fmla="val 80778"/>
            </a:avLst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实施阶段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 rot="10800000">
            <a:off x="5309691" y="4310287"/>
            <a:ext cx="3006725" cy="290512"/>
          </a:xfrm>
          <a:prstGeom prst="homePlate">
            <a:avLst>
              <a:gd name="adj" fmla="val 136942"/>
            </a:avLst>
          </a:prstGeom>
          <a:solidFill>
            <a:srgbClr val="FFFF99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系统测试计划和报告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839291" y="3689574"/>
            <a:ext cx="2540000" cy="522288"/>
          </a:xfrm>
          <a:prstGeom prst="homePlate">
            <a:avLst>
              <a:gd name="adj" fmla="val 79928"/>
            </a:avLst>
          </a:prstGeom>
          <a:solidFill>
            <a:srgbClr val="33CC33"/>
          </a:solidFill>
          <a:ln w="12700">
            <a:solidFill>
              <a:srgbClr val="EAEAEA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/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主数据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初始化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3511053" y="5018312"/>
            <a:ext cx="1625600" cy="812800"/>
          </a:xfrm>
          <a:prstGeom prst="roundRect">
            <a:avLst>
              <a:gd name="adj" fmla="val 16667"/>
            </a:avLst>
          </a:prstGeom>
          <a:solidFill>
            <a:srgbClr val="6699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上线阶段</a:t>
            </a:r>
            <a:endParaRPr lang="en-US" altLang="zh-CN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 rot="10800000">
            <a:off x="5309691" y="3103787"/>
            <a:ext cx="3006725" cy="290512"/>
          </a:xfrm>
          <a:prstGeom prst="homePlate">
            <a:avLst>
              <a:gd name="adj" fmla="val 136942"/>
            </a:avLst>
          </a:prstGeom>
          <a:solidFill>
            <a:srgbClr val="FFFF99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人机交互设计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AutoShape 29"/>
          <p:cNvSpPr>
            <a:spLocks noChangeArrowheads="1"/>
          </p:cNvSpPr>
          <p:nvPr/>
        </p:nvSpPr>
        <p:spPr bwMode="auto">
          <a:xfrm rot="10800000">
            <a:off x="5309691" y="2710087"/>
            <a:ext cx="3006725" cy="290512"/>
          </a:xfrm>
          <a:prstGeom prst="homePlate">
            <a:avLst>
              <a:gd name="adj" fmla="val 136942"/>
            </a:avLst>
          </a:prstGeom>
          <a:solidFill>
            <a:srgbClr val="FFFF99"/>
          </a:solidFill>
          <a:ln w="12700">
            <a:solidFill>
              <a:srgbClr val="B2B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系统逻辑架构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839291" y="2464024"/>
            <a:ext cx="2540000" cy="522288"/>
          </a:xfrm>
          <a:prstGeom prst="homePlate">
            <a:avLst>
              <a:gd name="adj" fmla="val 79928"/>
            </a:avLst>
          </a:prstGeom>
          <a:solidFill>
            <a:srgbClr val="C0C0C0"/>
          </a:solidFill>
          <a:ln w="12700">
            <a:solidFill>
              <a:srgbClr val="EAEAEA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商务洽谈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付说明</a:t>
            </a:r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合作流程常规</a:t>
            </a:r>
            <a:endParaRPr lang="zh-CN" altLang="en-US" sz="2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633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42812" y="1340768"/>
            <a:ext cx="7993062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项目指导委员会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、客户、商派组成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294062" y="2120230"/>
            <a:ext cx="1008062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项目总监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41018" y="2059904"/>
            <a:ext cx="120729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TP&amp;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商派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548314" y="2425029"/>
            <a:ext cx="1252537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客户业务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专家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327400" y="2840955"/>
            <a:ext cx="936625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项目经理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213224" y="2802794"/>
            <a:ext cx="12588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TP&amp;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客户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761874" y="2120230"/>
            <a:ext cx="1295400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质量保证总监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84024" y="2840955"/>
            <a:ext cx="647700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SQA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724" y="2840955"/>
            <a:ext cx="649288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PQA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1481012" y="2840955"/>
            <a:ext cx="647700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AQA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2130299" y="2840955"/>
            <a:ext cx="647700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400">
                <a:latin typeface="微软雅黑" pitchFamily="34" charset="-122"/>
                <a:ea typeface="微软雅黑" pitchFamily="34" charset="-122"/>
              </a:rPr>
              <a:t>FQA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0" idx="2"/>
            <a:endCxn id="11" idx="0"/>
          </p:cNvCxnSpPr>
          <p:nvPr/>
        </p:nvCxnSpPr>
        <p:spPr>
          <a:xfrm rot="5400000">
            <a:off x="752349" y="2183729"/>
            <a:ext cx="412750" cy="901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0" idx="2"/>
            <a:endCxn id="12" idx="0"/>
          </p:cNvCxnSpPr>
          <p:nvPr/>
        </p:nvCxnSpPr>
        <p:spPr>
          <a:xfrm rot="5400000">
            <a:off x="1076596" y="2507976"/>
            <a:ext cx="412750" cy="2532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2"/>
            <a:endCxn id="14" idx="0"/>
          </p:cNvCxnSpPr>
          <p:nvPr/>
        </p:nvCxnSpPr>
        <p:spPr>
          <a:xfrm rot="16200000" flipH="1">
            <a:off x="1725486" y="2112292"/>
            <a:ext cx="412750" cy="10445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  <a:endCxn id="13" idx="0"/>
          </p:cNvCxnSpPr>
          <p:nvPr/>
        </p:nvCxnSpPr>
        <p:spPr>
          <a:xfrm rot="16200000" flipH="1">
            <a:off x="1400843" y="2436935"/>
            <a:ext cx="412750" cy="3952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8" idx="0"/>
          </p:cNvCxnSpPr>
          <p:nvPr/>
        </p:nvCxnSpPr>
        <p:spPr>
          <a:xfrm flipH="1">
            <a:off x="4795713" y="2428204"/>
            <a:ext cx="2381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37988" y="4077618"/>
            <a:ext cx="1169987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需求顾问组</a:t>
            </a: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923800" y="4498305"/>
            <a:ext cx="911225" cy="276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名</a:t>
            </a: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923800" y="4852318"/>
            <a:ext cx="906463" cy="276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后端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名</a:t>
            </a:r>
          </a:p>
        </p:txBody>
      </p:sp>
      <p:cxnSp>
        <p:nvCxnSpPr>
          <p:cNvPr id="23" name="肘形连接符 20"/>
          <p:cNvCxnSpPr>
            <a:stCxn id="20" idx="2"/>
            <a:endCxn id="21" idx="1"/>
          </p:cNvCxnSpPr>
          <p:nvPr/>
        </p:nvCxnSpPr>
        <p:spPr>
          <a:xfrm rot="16200000" flipH="1">
            <a:off x="697979" y="4410595"/>
            <a:ext cx="250825" cy="200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4681411" y="4077618"/>
            <a:ext cx="1169988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实施组</a:t>
            </a:r>
          </a:p>
        </p:txBody>
      </p:sp>
      <p:sp>
        <p:nvSpPr>
          <p:cNvPr id="25" name="TextBox 30"/>
          <p:cNvSpPr txBox="1">
            <a:spLocks noChangeArrowheads="1"/>
          </p:cNvSpPr>
          <p:nvPr/>
        </p:nvSpPr>
        <p:spPr bwMode="auto">
          <a:xfrm>
            <a:off x="5649786" y="4572805"/>
            <a:ext cx="909638" cy="277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前端销售</a:t>
            </a:r>
          </a:p>
        </p:txBody>
      </p:sp>
      <p:sp>
        <p:nvSpPr>
          <p:cNvPr id="26" name="TextBox 31"/>
          <p:cNvSpPr txBox="1">
            <a:spLocks noChangeArrowheads="1"/>
          </p:cNvSpPr>
          <p:nvPr/>
        </p:nvSpPr>
        <p:spPr bwMode="auto">
          <a:xfrm>
            <a:off x="5635500" y="5266542"/>
            <a:ext cx="936625" cy="2778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运营协同</a:t>
            </a:r>
          </a:p>
        </p:txBody>
      </p:sp>
      <p:cxnSp>
        <p:nvCxnSpPr>
          <p:cNvPr id="27" name="肘形连接符 35"/>
          <p:cNvCxnSpPr>
            <a:stCxn id="24" idx="2"/>
            <a:endCxn id="25" idx="1"/>
          </p:cNvCxnSpPr>
          <p:nvPr/>
        </p:nvCxnSpPr>
        <p:spPr>
          <a:xfrm rot="16200000" flipH="1">
            <a:off x="5295037" y="4356961"/>
            <a:ext cx="326119" cy="383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6"/>
          <p:cNvSpPr txBox="1">
            <a:spLocks noChangeArrowheads="1"/>
          </p:cNvSpPr>
          <p:nvPr/>
        </p:nvSpPr>
        <p:spPr bwMode="auto">
          <a:xfrm>
            <a:off x="5637086" y="5607855"/>
            <a:ext cx="935038" cy="277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商家平台</a:t>
            </a:r>
          </a:p>
        </p:txBody>
      </p:sp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5649786" y="5953930"/>
            <a:ext cx="935038" cy="277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部署</a:t>
            </a:r>
          </a:p>
        </p:txBody>
      </p:sp>
      <p:cxnSp>
        <p:nvCxnSpPr>
          <p:cNvPr id="30" name="肘形连接符 29"/>
          <p:cNvCxnSpPr>
            <a:stCxn id="8" idx="1"/>
            <a:endCxn id="20" idx="3"/>
          </p:cNvCxnSpPr>
          <p:nvPr/>
        </p:nvCxnSpPr>
        <p:spPr>
          <a:xfrm rot="10800000" flipV="1">
            <a:off x="1307976" y="2994942"/>
            <a:ext cx="3019425" cy="1236663"/>
          </a:xfrm>
          <a:prstGeom prst="bentConnector3">
            <a:avLst>
              <a:gd name="adj1" fmla="val 34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4"/>
          <p:cNvSpPr txBox="1">
            <a:spLocks noChangeArrowheads="1"/>
          </p:cNvSpPr>
          <p:nvPr/>
        </p:nvSpPr>
        <p:spPr bwMode="auto">
          <a:xfrm>
            <a:off x="2228499" y="5163467"/>
            <a:ext cx="1171575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培训专员</a:t>
            </a:r>
          </a:p>
        </p:txBody>
      </p:sp>
      <p:cxnSp>
        <p:nvCxnSpPr>
          <p:cNvPr id="32" name="直接箭头连接符 31"/>
          <p:cNvCxnSpPr>
            <a:stCxn id="31" idx="0"/>
          </p:cNvCxnSpPr>
          <p:nvPr/>
        </p:nvCxnSpPr>
        <p:spPr>
          <a:xfrm flipH="1" flipV="1">
            <a:off x="2814286" y="4231606"/>
            <a:ext cx="1" cy="9318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2"/>
          <p:cNvSpPr txBox="1">
            <a:spLocks noChangeArrowheads="1"/>
          </p:cNvSpPr>
          <p:nvPr/>
        </p:nvSpPr>
        <p:spPr bwMode="auto">
          <a:xfrm>
            <a:off x="6813424" y="4078412"/>
            <a:ext cx="1169988" cy="3063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维护经理</a:t>
            </a:r>
          </a:p>
        </p:txBody>
      </p:sp>
      <p:sp>
        <p:nvSpPr>
          <p:cNvPr id="34" name="TextBox 53"/>
          <p:cNvSpPr txBox="1">
            <a:spLocks noChangeArrowheads="1"/>
          </p:cNvSpPr>
          <p:nvPr/>
        </p:nvSpPr>
        <p:spPr bwMode="auto">
          <a:xfrm>
            <a:off x="8027863" y="4498305"/>
            <a:ext cx="909637" cy="276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基础架构</a:t>
            </a:r>
          </a:p>
        </p:txBody>
      </p:sp>
      <p:sp>
        <p:nvSpPr>
          <p:cNvPr id="35" name="TextBox 54"/>
          <p:cNvSpPr txBox="1">
            <a:spLocks noChangeArrowheads="1"/>
          </p:cNvSpPr>
          <p:nvPr/>
        </p:nvSpPr>
        <p:spPr bwMode="auto">
          <a:xfrm>
            <a:off x="8027863" y="5317455"/>
            <a:ext cx="936625" cy="277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平台系统</a:t>
            </a:r>
          </a:p>
        </p:txBody>
      </p:sp>
      <p:cxnSp>
        <p:nvCxnSpPr>
          <p:cNvPr id="36" name="肘形连接符 55"/>
          <p:cNvCxnSpPr>
            <a:stCxn id="33" idx="2"/>
            <a:endCxn id="34" idx="1"/>
          </p:cNvCxnSpPr>
          <p:nvPr/>
        </p:nvCxnSpPr>
        <p:spPr>
          <a:xfrm rot="16200000" flipH="1">
            <a:off x="7587332" y="4195885"/>
            <a:ext cx="251619" cy="6294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56"/>
          <p:cNvCxnSpPr>
            <a:stCxn id="33" idx="2"/>
            <a:endCxn id="35" idx="1"/>
          </p:cNvCxnSpPr>
          <p:nvPr/>
        </p:nvCxnSpPr>
        <p:spPr>
          <a:xfrm rot="16200000" flipH="1">
            <a:off x="7177360" y="4605857"/>
            <a:ext cx="1071563" cy="6294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7"/>
          <p:cNvSpPr txBox="1">
            <a:spLocks noChangeArrowheads="1"/>
          </p:cNvSpPr>
          <p:nvPr/>
        </p:nvSpPr>
        <p:spPr bwMode="auto">
          <a:xfrm>
            <a:off x="8015163" y="4907880"/>
            <a:ext cx="935037" cy="277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业务梳理</a:t>
            </a:r>
          </a:p>
        </p:txBody>
      </p:sp>
      <p:cxnSp>
        <p:nvCxnSpPr>
          <p:cNvPr id="39" name="肘形连接符 58"/>
          <p:cNvCxnSpPr>
            <a:stCxn id="33" idx="2"/>
            <a:endCxn id="38" idx="1"/>
          </p:cNvCxnSpPr>
          <p:nvPr/>
        </p:nvCxnSpPr>
        <p:spPr>
          <a:xfrm rot="16200000" flipH="1">
            <a:off x="7375796" y="4407420"/>
            <a:ext cx="661988" cy="6167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60"/>
          <p:cNvSpPr txBox="1">
            <a:spLocks noChangeArrowheads="1"/>
          </p:cNvSpPr>
          <p:nvPr/>
        </p:nvSpPr>
        <p:spPr bwMode="auto">
          <a:xfrm>
            <a:off x="5649786" y="6290480"/>
            <a:ext cx="935038" cy="276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UI&amp;UE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肘形连接符 67"/>
          <p:cNvCxnSpPr>
            <a:stCxn id="7" idx="0"/>
            <a:endCxn id="5" idx="3"/>
          </p:cNvCxnSpPr>
          <p:nvPr/>
        </p:nvCxnSpPr>
        <p:spPr>
          <a:xfrm rot="16200000" flipV="1">
            <a:off x="6162947" y="1413394"/>
            <a:ext cx="150812" cy="18724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5635500" y="4922055"/>
            <a:ext cx="936625" cy="277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接口集成</a:t>
            </a:r>
          </a:p>
        </p:txBody>
      </p:sp>
      <p:cxnSp>
        <p:nvCxnSpPr>
          <p:cNvPr id="43" name="肘形连接符 88"/>
          <p:cNvCxnSpPr>
            <a:stCxn id="8" idx="3"/>
            <a:endCxn id="33" idx="0"/>
          </p:cNvCxnSpPr>
          <p:nvPr/>
        </p:nvCxnSpPr>
        <p:spPr>
          <a:xfrm>
            <a:off x="5264024" y="2994943"/>
            <a:ext cx="2134394" cy="1083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59"/>
          <p:cNvCxnSpPr>
            <a:stCxn id="24" idx="2"/>
            <a:endCxn id="42" idx="1"/>
          </p:cNvCxnSpPr>
          <p:nvPr/>
        </p:nvCxnSpPr>
        <p:spPr>
          <a:xfrm rot="16200000" flipH="1">
            <a:off x="5113269" y="4538729"/>
            <a:ext cx="675369" cy="3690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62"/>
          <p:cNvCxnSpPr>
            <a:stCxn id="24" idx="2"/>
            <a:endCxn id="26" idx="1"/>
          </p:cNvCxnSpPr>
          <p:nvPr/>
        </p:nvCxnSpPr>
        <p:spPr>
          <a:xfrm rot="16200000" flipH="1">
            <a:off x="4941024" y="4710973"/>
            <a:ext cx="1019856" cy="3690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64"/>
          <p:cNvCxnSpPr>
            <a:stCxn id="24" idx="2"/>
            <a:endCxn id="28" idx="1"/>
          </p:cNvCxnSpPr>
          <p:nvPr/>
        </p:nvCxnSpPr>
        <p:spPr>
          <a:xfrm rot="16200000" flipH="1">
            <a:off x="4771162" y="4880836"/>
            <a:ext cx="1361169" cy="3706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68"/>
          <p:cNvCxnSpPr>
            <a:stCxn id="24" idx="2"/>
            <a:endCxn id="29" idx="1"/>
          </p:cNvCxnSpPr>
          <p:nvPr/>
        </p:nvCxnSpPr>
        <p:spPr>
          <a:xfrm rot="16200000" flipH="1">
            <a:off x="4604473" y="5047524"/>
            <a:ext cx="1707244" cy="383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70"/>
          <p:cNvCxnSpPr>
            <a:stCxn id="24" idx="2"/>
            <a:endCxn id="40" idx="1"/>
          </p:cNvCxnSpPr>
          <p:nvPr/>
        </p:nvCxnSpPr>
        <p:spPr>
          <a:xfrm rot="16200000" flipH="1">
            <a:off x="4436595" y="5215402"/>
            <a:ext cx="2043000" cy="383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8" idx="2"/>
            <a:endCxn id="24" idx="0"/>
          </p:cNvCxnSpPr>
          <p:nvPr/>
        </p:nvCxnSpPr>
        <p:spPr>
          <a:xfrm rot="16200000" flipH="1">
            <a:off x="4566714" y="3377927"/>
            <a:ext cx="928688" cy="4706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85"/>
          <p:cNvCxnSpPr>
            <a:stCxn id="20" idx="2"/>
            <a:endCxn id="22" idx="1"/>
          </p:cNvCxnSpPr>
          <p:nvPr/>
        </p:nvCxnSpPr>
        <p:spPr>
          <a:xfrm rot="16200000" flipH="1">
            <a:off x="520971" y="4587602"/>
            <a:ext cx="604838" cy="2008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   Ecstore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付说明</a:t>
            </a:r>
            <a:r>
              <a:rPr lang="en-US" altLang="zh-CN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整体项目人员架构</a:t>
            </a:r>
            <a:endParaRPr lang="zh-CN" altLang="en-US" sz="2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74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传统品牌企业电商目标分解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05654087"/>
              </p:ext>
            </p:extLst>
          </p:nvPr>
        </p:nvGraphicFramePr>
        <p:xfrm>
          <a:off x="1115616" y="1052736"/>
          <a:ext cx="705678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54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传统品牌企业电子商务渠道分析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39552" y="1094511"/>
            <a:ext cx="4248472" cy="22624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44561" y="3429000"/>
            <a:ext cx="4248472" cy="2880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865041" y="1338215"/>
            <a:ext cx="3451375" cy="46830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860653" y="1788984"/>
            <a:ext cx="1521171" cy="974034"/>
          </a:xfrm>
          <a:prstGeom prst="roundRect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bg1"/>
                </a:solidFill>
              </a:rPr>
              <a:t>官方商城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00802" y="4032396"/>
            <a:ext cx="936104" cy="97403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综合</a:t>
            </a:r>
            <a:r>
              <a:rPr lang="en-US" altLang="zh-CN" sz="1400" smtClean="0"/>
              <a:t>B2C</a:t>
            </a:r>
            <a:r>
              <a:rPr lang="zh-CN" altLang="en-US" sz="1400" smtClean="0"/>
              <a:t>分销</a:t>
            </a:r>
            <a:endParaRPr lang="zh-CN" altLang="en-US" sz="1400"/>
          </a:p>
        </p:txBody>
      </p:sp>
      <p:sp>
        <p:nvSpPr>
          <p:cNvPr id="30" name="圆角矩形 29"/>
          <p:cNvSpPr/>
          <p:nvPr/>
        </p:nvSpPr>
        <p:spPr>
          <a:xfrm>
            <a:off x="1037100" y="4032396"/>
            <a:ext cx="936104" cy="97403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综合商城</a:t>
            </a:r>
            <a:endParaRPr lang="zh-CN" altLang="en-US" sz="1400"/>
          </a:p>
        </p:txBody>
      </p:sp>
      <p:sp>
        <p:nvSpPr>
          <p:cNvPr id="31" name="圆角矩形 30"/>
          <p:cNvSpPr/>
          <p:nvPr/>
        </p:nvSpPr>
        <p:spPr>
          <a:xfrm>
            <a:off x="5515377" y="2127750"/>
            <a:ext cx="936104" cy="76041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特卖网站</a:t>
            </a:r>
            <a:endParaRPr lang="zh-CN" altLang="en-US" sz="1400"/>
          </a:p>
        </p:txBody>
      </p:sp>
      <p:sp>
        <p:nvSpPr>
          <p:cNvPr id="33" name="圆角矩形 32"/>
          <p:cNvSpPr/>
          <p:nvPr/>
        </p:nvSpPr>
        <p:spPr>
          <a:xfrm>
            <a:off x="2707741" y="1792308"/>
            <a:ext cx="1521171" cy="97294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移动商城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3563888" y="4053738"/>
            <a:ext cx="936104" cy="97403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垂直</a:t>
            </a:r>
            <a:r>
              <a:rPr lang="en-US" altLang="zh-CN" sz="1400" smtClean="0"/>
              <a:t>B2C</a:t>
            </a:r>
            <a:r>
              <a:rPr lang="zh-CN" altLang="en-US" sz="1400" smtClean="0"/>
              <a:t>分销</a:t>
            </a:r>
            <a:endParaRPr lang="zh-CN" altLang="en-US" sz="1400"/>
          </a:p>
        </p:txBody>
      </p:sp>
      <p:sp>
        <p:nvSpPr>
          <p:cNvPr id="38" name="圆角矩形 37"/>
          <p:cNvSpPr/>
          <p:nvPr/>
        </p:nvSpPr>
        <p:spPr>
          <a:xfrm>
            <a:off x="5495228" y="3714190"/>
            <a:ext cx="936104" cy="76041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积分</a:t>
            </a:r>
            <a:r>
              <a:rPr lang="en-US" altLang="zh-CN" sz="1400" smtClean="0"/>
              <a:t>/</a:t>
            </a:r>
            <a:r>
              <a:rPr lang="zh-CN" altLang="en-US" sz="1400" smtClean="0"/>
              <a:t>会员</a:t>
            </a:r>
            <a:r>
              <a:rPr lang="zh-CN" altLang="en-US" sz="1400"/>
              <a:t>商城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5106" y="5110531"/>
            <a:ext cx="70083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en-US" altLang="zh-CN" sz="1200" smtClean="0"/>
          </a:p>
          <a:p>
            <a:r>
              <a:rPr lang="en-US" altLang="zh-CN" sz="1200" smtClean="0"/>
              <a:t>QQ</a:t>
            </a:r>
            <a:r>
              <a:rPr lang="zh-CN" altLang="en-US" sz="1200" smtClean="0"/>
              <a:t>商城</a:t>
            </a:r>
            <a:endParaRPr lang="en-US" altLang="zh-CN" sz="120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300803" y="5149294"/>
            <a:ext cx="93610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京东</a:t>
            </a:r>
            <a:endParaRPr lang="en-US" altLang="zh-CN" sz="1200" smtClean="0"/>
          </a:p>
          <a:p>
            <a:r>
              <a:rPr lang="zh-CN" altLang="en-US" sz="1200" smtClean="0"/>
              <a:t>当当</a:t>
            </a:r>
            <a:endParaRPr lang="en-US" altLang="zh-CN" sz="1200" smtClean="0"/>
          </a:p>
          <a:p>
            <a:r>
              <a:rPr lang="zh-CN" altLang="en-US" sz="1200" smtClean="0"/>
              <a:t>凡客</a:t>
            </a:r>
            <a:endParaRPr lang="en-US" altLang="zh-CN" sz="1200" smtClean="0"/>
          </a:p>
          <a:p>
            <a:r>
              <a:rPr lang="zh-CN" altLang="en-US" sz="1200" smtClean="0"/>
              <a:t>亚马逊</a:t>
            </a:r>
            <a:endParaRPr lang="en-US" altLang="zh-CN" sz="120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633185" y="5110531"/>
            <a:ext cx="64633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名鞋库</a:t>
            </a:r>
            <a:endParaRPr lang="en-US" altLang="zh-CN" sz="1200" smtClean="0"/>
          </a:p>
          <a:p>
            <a:r>
              <a:rPr lang="zh-CN" altLang="en-US" sz="1200" smtClean="0"/>
              <a:t>走秀网</a:t>
            </a:r>
            <a:endParaRPr lang="en-US" altLang="zh-CN" sz="1200" smtClean="0"/>
          </a:p>
          <a:p>
            <a:r>
              <a:rPr lang="zh-CN" altLang="en-US" sz="1200" smtClean="0"/>
              <a:t>麦考林</a:t>
            </a:r>
            <a:endParaRPr lang="en-US" altLang="zh-CN" sz="1200" smtClean="0"/>
          </a:p>
          <a:p>
            <a:r>
              <a:rPr lang="zh-CN" altLang="en-US" sz="1200" smtClean="0"/>
              <a:t>乐淘网</a:t>
            </a:r>
            <a:endParaRPr lang="en-US" altLang="zh-CN" sz="1200" smtClean="0"/>
          </a:p>
        </p:txBody>
      </p:sp>
      <p:sp>
        <p:nvSpPr>
          <p:cNvPr id="47" name="圆角矩形 46"/>
          <p:cNvSpPr/>
          <p:nvPr/>
        </p:nvSpPr>
        <p:spPr>
          <a:xfrm>
            <a:off x="6704706" y="2155245"/>
            <a:ext cx="936104" cy="76041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团购</a:t>
            </a:r>
            <a:endParaRPr lang="zh-CN" altLang="en-US" sz="1400"/>
          </a:p>
        </p:txBody>
      </p:sp>
      <p:sp>
        <p:nvSpPr>
          <p:cNvPr id="48" name="圆角矩形 47"/>
          <p:cNvSpPr/>
          <p:nvPr/>
        </p:nvSpPr>
        <p:spPr>
          <a:xfrm>
            <a:off x="6756628" y="3711926"/>
            <a:ext cx="936104" cy="76041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其它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5228" y="2921579"/>
            <a:ext cx="10156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唯品会、俏物俏语、聚尚网</a:t>
            </a:r>
            <a:endParaRPr lang="en-US" altLang="zh-CN" sz="1200" smtClean="0"/>
          </a:p>
        </p:txBody>
      </p:sp>
      <p:sp>
        <p:nvSpPr>
          <p:cNvPr id="50" name="TextBox 49"/>
          <p:cNvSpPr txBox="1"/>
          <p:nvPr/>
        </p:nvSpPr>
        <p:spPr>
          <a:xfrm>
            <a:off x="5495229" y="4578109"/>
            <a:ext cx="101566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招行信用卡商城、平安商城、中国电信积分商城</a:t>
            </a:r>
            <a:endParaRPr lang="en-US" altLang="zh-CN" sz="1200" smtClean="0"/>
          </a:p>
        </p:txBody>
      </p:sp>
      <p:sp>
        <p:nvSpPr>
          <p:cNvPr id="51" name="TextBox 50"/>
          <p:cNvSpPr txBox="1"/>
          <p:nvPr/>
        </p:nvSpPr>
        <p:spPr>
          <a:xfrm>
            <a:off x="6720167" y="2921579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拉手、美团</a:t>
            </a:r>
            <a:endParaRPr lang="en-US" altLang="zh-CN" sz="120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756628" y="4670443"/>
            <a:ext cx="141577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微博橱窗、购物亭</a:t>
            </a:r>
            <a:endParaRPr lang="en-US" altLang="zh-CN" sz="1200" smtClean="0"/>
          </a:p>
        </p:txBody>
      </p:sp>
      <p:sp>
        <p:nvSpPr>
          <p:cNvPr id="53" name="矩形 52"/>
          <p:cNvSpPr/>
          <p:nvPr/>
        </p:nvSpPr>
        <p:spPr>
          <a:xfrm>
            <a:off x="1375522" y="1068382"/>
            <a:ext cx="2404390" cy="61504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官方平台类</a:t>
            </a:r>
          </a:p>
        </p:txBody>
      </p:sp>
      <p:sp>
        <p:nvSpPr>
          <p:cNvPr id="54" name="矩形 53"/>
          <p:cNvSpPr/>
          <p:nvPr/>
        </p:nvSpPr>
        <p:spPr>
          <a:xfrm>
            <a:off x="1375522" y="3356992"/>
            <a:ext cx="2404390" cy="61504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第三方平台类</a:t>
            </a:r>
          </a:p>
        </p:txBody>
      </p:sp>
      <p:sp>
        <p:nvSpPr>
          <p:cNvPr id="55" name="矩形 54"/>
          <p:cNvSpPr/>
          <p:nvPr/>
        </p:nvSpPr>
        <p:spPr>
          <a:xfrm>
            <a:off x="5364088" y="1412776"/>
            <a:ext cx="2404390" cy="615040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其它类</a:t>
            </a:r>
          </a:p>
        </p:txBody>
      </p:sp>
    </p:spTree>
    <p:extLst>
      <p:ext uri="{BB962C8B-B14F-4D97-AF65-F5344CB8AC3E}">
        <p14:creationId xmlns:p14="http://schemas.microsoft.com/office/powerpoint/2010/main" val="366564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传统品牌企业电商需求分析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73350340"/>
              </p:ext>
            </p:extLst>
          </p:nvPr>
        </p:nvGraphicFramePr>
        <p:xfrm>
          <a:off x="-108520" y="1397000"/>
          <a:ext cx="936104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777033364"/>
              </p:ext>
            </p:extLst>
          </p:nvPr>
        </p:nvGraphicFramePr>
        <p:xfrm>
          <a:off x="395536" y="3645024"/>
          <a:ext cx="8424936" cy="197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89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9" y="188640"/>
            <a:ext cx="9144000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传统品牌企业电商业务遇到的挑战</a:t>
            </a:r>
            <a:endParaRPr lang="zh-CN" altLang="en-US" sz="2200" b="1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7848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smtClean="0"/>
              <a:t>1.</a:t>
            </a:r>
            <a:r>
              <a:rPr lang="zh-CN" altLang="en-US" b="1" smtClean="0"/>
              <a:t>销</a:t>
            </a:r>
            <a:r>
              <a:rPr lang="zh-CN" altLang="en-US" b="1"/>
              <a:t>售系</a:t>
            </a:r>
            <a:r>
              <a:rPr lang="zh-CN" altLang="en-US" b="1" smtClean="0"/>
              <a:t>统不统一</a:t>
            </a:r>
            <a:endParaRPr lang="en-US" altLang="zh-CN" b="1" smtClean="0"/>
          </a:p>
          <a:p>
            <a:pPr lvl="0"/>
            <a:r>
              <a:rPr lang="en-US" altLang="zh-CN"/>
              <a:t> </a:t>
            </a:r>
            <a:r>
              <a:rPr lang="en-US" altLang="zh-CN" smtClean="0"/>
              <a:t>  </a:t>
            </a:r>
            <a:r>
              <a:rPr lang="zh-CN" altLang="en-US" smtClean="0"/>
              <a:t>各</a:t>
            </a:r>
            <a:r>
              <a:rPr lang="zh-CN" altLang="en-US"/>
              <a:t>个渠道数据不通，无法统一管控</a:t>
            </a:r>
            <a:endParaRPr lang="en-US" altLang="zh-CN"/>
          </a:p>
          <a:p>
            <a:pPr lvl="0"/>
            <a:r>
              <a:rPr lang="zh-CN" altLang="en-US" smtClean="0"/>
              <a:t>   各</a:t>
            </a:r>
            <a:r>
              <a:rPr lang="zh-CN" altLang="en-US"/>
              <a:t>个渠道之间的冲突，有伤品</a:t>
            </a:r>
            <a:r>
              <a:rPr lang="zh-CN" altLang="en-US" smtClean="0"/>
              <a:t>牌及用户体验</a:t>
            </a:r>
            <a:endParaRPr lang="en-US" altLang="zh-CN" smtClean="0"/>
          </a:p>
          <a:p>
            <a:pPr lvl="0"/>
            <a:r>
              <a:rPr lang="zh-CN" altLang="en-US" smtClean="0"/>
              <a:t>   资</a:t>
            </a:r>
            <a:r>
              <a:rPr lang="zh-CN" altLang="en-US"/>
              <a:t>产无法统一管</a:t>
            </a:r>
            <a:r>
              <a:rPr lang="zh-CN" altLang="en-US" smtClean="0"/>
              <a:t>理</a:t>
            </a:r>
            <a:endParaRPr lang="en-US" altLang="zh-CN" smtClean="0"/>
          </a:p>
          <a:p>
            <a:pPr lvl="0"/>
            <a:endParaRPr lang="en-US" altLang="zh-CN"/>
          </a:p>
          <a:p>
            <a:pPr lvl="0"/>
            <a:r>
              <a:rPr lang="en-US" altLang="zh-CN" b="1" smtClean="0"/>
              <a:t>2.</a:t>
            </a:r>
            <a:r>
              <a:rPr lang="zh-CN" altLang="en-US" b="1" smtClean="0"/>
              <a:t>线上线下渠道冲突，线</a:t>
            </a:r>
            <a:r>
              <a:rPr lang="zh-CN" altLang="en-US" b="1"/>
              <a:t>上线上如何结合</a:t>
            </a:r>
            <a:endParaRPr lang="en-US" altLang="zh-CN"/>
          </a:p>
          <a:p>
            <a:pPr lvl="0"/>
            <a:endParaRPr lang="en-US" altLang="zh-CN" smtClean="0"/>
          </a:p>
          <a:p>
            <a:pPr lvl="0"/>
            <a:r>
              <a:rPr lang="en-US" altLang="zh-CN" b="1" smtClean="0"/>
              <a:t>3.</a:t>
            </a:r>
            <a:r>
              <a:rPr lang="zh-CN" altLang="en-US" b="1" smtClean="0"/>
              <a:t>电商业务系统支持能力，遇到大促或临促，系统扛不住压力</a:t>
            </a:r>
            <a:endParaRPr lang="en-US" altLang="zh-CN"/>
          </a:p>
          <a:p>
            <a:pPr lvl="0"/>
            <a:endParaRPr lang="en-US" altLang="zh-CN" b="1"/>
          </a:p>
          <a:p>
            <a:pPr lvl="0"/>
            <a:r>
              <a:rPr lang="en-US" altLang="zh-CN" b="1" smtClean="0"/>
              <a:t>4.</a:t>
            </a:r>
            <a:r>
              <a:rPr lang="zh-CN" altLang="en-US" b="1" smtClean="0"/>
              <a:t>渠</a:t>
            </a:r>
            <a:r>
              <a:rPr lang="zh-CN" altLang="en-US" b="1"/>
              <a:t>道选择的疑</a:t>
            </a:r>
            <a:r>
              <a:rPr lang="zh-CN" altLang="en-US" b="1" smtClean="0"/>
              <a:t>惑，过度依赖第三方平台，企业没有主动权</a:t>
            </a:r>
          </a:p>
          <a:p>
            <a:pPr lvl="0"/>
            <a:endParaRPr lang="en-US" altLang="zh-CN" b="1" smtClean="0"/>
          </a:p>
          <a:p>
            <a:pPr lvl="0"/>
            <a:r>
              <a:rPr lang="en-US" altLang="zh-CN" b="1"/>
              <a:t>5</a:t>
            </a:r>
            <a:r>
              <a:rPr lang="en-US" altLang="zh-CN" b="1" smtClean="0"/>
              <a:t>.</a:t>
            </a:r>
            <a:r>
              <a:rPr lang="zh-CN" altLang="en-US" b="1" smtClean="0"/>
              <a:t>忽</a:t>
            </a:r>
            <a:r>
              <a:rPr lang="zh-CN" altLang="en-US" b="1"/>
              <a:t>视用户体验和品牌传</a:t>
            </a:r>
            <a:r>
              <a:rPr lang="zh-CN" altLang="en-US" b="1" smtClean="0"/>
              <a:t>播，导</a:t>
            </a:r>
            <a:r>
              <a:rPr lang="zh-CN" altLang="en-US" b="1"/>
              <a:t>向的问题，销量？客户体验？品牌传播</a:t>
            </a:r>
            <a:r>
              <a:rPr lang="zh-CN" altLang="en-US" b="1" smtClean="0"/>
              <a:t>？</a:t>
            </a:r>
            <a:endParaRPr lang="en-US" altLang="zh-CN" b="1" smtClean="0"/>
          </a:p>
          <a:p>
            <a:pPr lvl="0"/>
            <a:endParaRPr lang="en-US" altLang="zh-CN" b="1"/>
          </a:p>
          <a:p>
            <a:r>
              <a:rPr lang="en-US" altLang="zh-CN" b="1" smtClean="0"/>
              <a:t>6.</a:t>
            </a:r>
            <a:r>
              <a:rPr lang="zh-CN" altLang="en-US" b="1"/>
              <a:t>单边销售导向，缺乏对消费者足够了解</a:t>
            </a:r>
            <a:endParaRPr lang="en-US" altLang="zh-CN" b="1"/>
          </a:p>
          <a:p>
            <a:pPr lvl="0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94918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6103</Words>
  <Application>Microsoft Office PowerPoint</Application>
  <PresentationFormat>全屏显示(4:3)</PresentationFormat>
  <Paragraphs>747</Paragraphs>
  <Slides>52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MMCC</cp:lastModifiedBy>
  <cp:revision>124</cp:revision>
  <dcterms:created xsi:type="dcterms:W3CDTF">2011-12-14T05:35:54Z</dcterms:created>
  <dcterms:modified xsi:type="dcterms:W3CDTF">2014-04-25T06:22:38Z</dcterms:modified>
</cp:coreProperties>
</file>